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notesMasterIdLst>
    <p:notesMasterId r:id="rId40"/>
  </p:notesMasterIdLst>
  <p:sldIdLst>
    <p:sldId id="256" r:id="rId2"/>
    <p:sldId id="257" r:id="rId3"/>
    <p:sldId id="259" r:id="rId4"/>
    <p:sldId id="258" r:id="rId5"/>
    <p:sldId id="260" r:id="rId6"/>
    <p:sldId id="649" r:id="rId7"/>
    <p:sldId id="608" r:id="rId8"/>
    <p:sldId id="609" r:id="rId9"/>
    <p:sldId id="610" r:id="rId10"/>
    <p:sldId id="611" r:id="rId11"/>
    <p:sldId id="631" r:id="rId12"/>
    <p:sldId id="617" r:id="rId13"/>
    <p:sldId id="652" r:id="rId14"/>
    <p:sldId id="654" r:id="rId15"/>
    <p:sldId id="653" r:id="rId16"/>
    <p:sldId id="655" r:id="rId17"/>
    <p:sldId id="632" r:id="rId18"/>
    <p:sldId id="633" r:id="rId19"/>
    <p:sldId id="628" r:id="rId20"/>
    <p:sldId id="629" r:id="rId21"/>
    <p:sldId id="630" r:id="rId22"/>
    <p:sldId id="656" r:id="rId23"/>
    <p:sldId id="636" r:id="rId24"/>
    <p:sldId id="643" r:id="rId25"/>
    <p:sldId id="644" r:id="rId26"/>
    <p:sldId id="645" r:id="rId27"/>
    <p:sldId id="646" r:id="rId28"/>
    <p:sldId id="634" r:id="rId29"/>
    <p:sldId id="635" r:id="rId30"/>
    <p:sldId id="637" r:id="rId31"/>
    <p:sldId id="638" r:id="rId32"/>
    <p:sldId id="639" r:id="rId33"/>
    <p:sldId id="581" r:id="rId34"/>
    <p:sldId id="640" r:id="rId35"/>
    <p:sldId id="641" r:id="rId36"/>
    <p:sldId id="648" r:id="rId37"/>
    <p:sldId id="594" r:id="rId38"/>
    <p:sldId id="647"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0FEFE"/>
    <a:srgbClr val="D9EDF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2E532A2-FCC6-43CE-AACC-316738A7363E}" v="60" dt="2024-09-24T11:23:36.1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7026" autoAdjust="0"/>
  </p:normalViewPr>
  <p:slideViewPr>
    <p:cSldViewPr snapToGrid="0">
      <p:cViewPr>
        <p:scale>
          <a:sx n="76" d="100"/>
          <a:sy n="76" d="100"/>
        </p:scale>
        <p:origin x="531" y="15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F9F38A3-AF51-4238-B351-C50B3E5A3E70}" type="doc">
      <dgm:prSet loTypeId="urn:microsoft.com/office/officeart/2005/8/layout/chevron2" loCatId="list" qsTypeId="urn:microsoft.com/office/officeart/2005/8/quickstyle/simple1" qsCatId="simple" csTypeId="urn:microsoft.com/office/officeart/2005/8/colors/accent1_2" csCatId="accent1" phldr="1"/>
      <dgm:spPr/>
      <dgm:t>
        <a:bodyPr/>
        <a:lstStyle/>
        <a:p>
          <a:endParaRPr lang="en-US"/>
        </a:p>
      </dgm:t>
    </dgm:pt>
    <dgm:pt modelId="{E6A38CDB-2877-474A-A693-8F94FAC51723}">
      <dgm:prSet phldrT="[Text]" custT="1"/>
      <dgm:spPr/>
      <dgm:t>
        <a:bodyPr/>
        <a:lstStyle/>
        <a:p>
          <a:r>
            <a:rPr lang="en-US" sz="1400" b="1" dirty="0"/>
            <a:t>Engagement</a:t>
          </a:r>
        </a:p>
      </dgm:t>
    </dgm:pt>
    <dgm:pt modelId="{148666EC-A437-4047-AC29-58461A2B0230}" type="parTrans" cxnId="{119CB6D9-FE1D-4818-9C56-B1F6012BCAD7}">
      <dgm:prSet/>
      <dgm:spPr/>
      <dgm:t>
        <a:bodyPr/>
        <a:lstStyle/>
        <a:p>
          <a:endParaRPr lang="en-US"/>
        </a:p>
      </dgm:t>
    </dgm:pt>
    <dgm:pt modelId="{4D9242B9-D92E-474A-A22F-57E3D47834C8}" type="sibTrans" cxnId="{119CB6D9-FE1D-4818-9C56-B1F6012BCAD7}">
      <dgm:prSet/>
      <dgm:spPr/>
      <dgm:t>
        <a:bodyPr/>
        <a:lstStyle/>
        <a:p>
          <a:endParaRPr lang="en-US"/>
        </a:p>
      </dgm:t>
    </dgm:pt>
    <dgm:pt modelId="{EA64789D-C6B9-4CF0-A422-8C94532CD74F}">
      <dgm:prSet phldrT="[Text]" custT="1"/>
      <dgm:spPr/>
      <dgm:t>
        <a:bodyPr/>
        <a:lstStyle/>
        <a:p>
          <a:r>
            <a:rPr lang="en-US" sz="2000" dirty="0"/>
            <a:t>Police cannot affect change alone </a:t>
          </a:r>
        </a:p>
      </dgm:t>
    </dgm:pt>
    <dgm:pt modelId="{092C66DF-F95C-4141-BC7A-02CC433B10E4}" type="parTrans" cxnId="{FC18F116-79E6-4FDC-91B6-286B739570B3}">
      <dgm:prSet/>
      <dgm:spPr/>
      <dgm:t>
        <a:bodyPr/>
        <a:lstStyle/>
        <a:p>
          <a:endParaRPr lang="en-US"/>
        </a:p>
      </dgm:t>
    </dgm:pt>
    <dgm:pt modelId="{DF50CA19-6860-4681-AA22-4432A13D09A6}" type="sibTrans" cxnId="{FC18F116-79E6-4FDC-91B6-286B739570B3}">
      <dgm:prSet/>
      <dgm:spPr/>
      <dgm:t>
        <a:bodyPr/>
        <a:lstStyle/>
        <a:p>
          <a:endParaRPr lang="en-US"/>
        </a:p>
      </dgm:t>
    </dgm:pt>
    <dgm:pt modelId="{D0D04A95-CD22-4B61-88AE-82EE791CB677}">
      <dgm:prSet phldrT="[Text]" custT="1"/>
      <dgm:spPr/>
      <dgm:t>
        <a:bodyPr/>
        <a:lstStyle/>
        <a:p>
          <a:r>
            <a:rPr lang="en-US" sz="2000" dirty="0"/>
            <a:t>Collaboration with Partners</a:t>
          </a:r>
        </a:p>
      </dgm:t>
    </dgm:pt>
    <dgm:pt modelId="{EC2E34C8-F097-48FE-8BB5-EB4BD4082993}" type="parTrans" cxnId="{AA96A77D-24F4-4960-A5BE-52630341C397}">
      <dgm:prSet/>
      <dgm:spPr/>
      <dgm:t>
        <a:bodyPr/>
        <a:lstStyle/>
        <a:p>
          <a:endParaRPr lang="en-US"/>
        </a:p>
      </dgm:t>
    </dgm:pt>
    <dgm:pt modelId="{B0E92B4C-169B-43ED-84D3-045488271D62}" type="sibTrans" cxnId="{AA96A77D-24F4-4960-A5BE-52630341C397}">
      <dgm:prSet/>
      <dgm:spPr/>
      <dgm:t>
        <a:bodyPr/>
        <a:lstStyle/>
        <a:p>
          <a:endParaRPr lang="en-US"/>
        </a:p>
      </dgm:t>
    </dgm:pt>
    <dgm:pt modelId="{24A6F083-AA1F-4C22-9081-999F5E0C6961}">
      <dgm:prSet phldrT="[Text]"/>
      <dgm:spPr>
        <a:solidFill>
          <a:schemeClr val="accent4"/>
        </a:solidFill>
      </dgm:spPr>
      <dgm:t>
        <a:bodyPr/>
        <a:lstStyle/>
        <a:p>
          <a:r>
            <a:rPr lang="en-US" b="1" dirty="0"/>
            <a:t>Mapping</a:t>
          </a:r>
        </a:p>
      </dgm:t>
    </dgm:pt>
    <dgm:pt modelId="{4E6DC5FA-06DB-4519-9F34-112A8D0C6163}" type="parTrans" cxnId="{38D6CBF7-6739-4E52-9EEB-F6692FDC5415}">
      <dgm:prSet/>
      <dgm:spPr/>
      <dgm:t>
        <a:bodyPr/>
        <a:lstStyle/>
        <a:p>
          <a:endParaRPr lang="en-US"/>
        </a:p>
      </dgm:t>
    </dgm:pt>
    <dgm:pt modelId="{135F181E-C46C-4FB4-8698-3FEFF5F9594D}" type="sibTrans" cxnId="{38D6CBF7-6739-4E52-9EEB-F6692FDC5415}">
      <dgm:prSet/>
      <dgm:spPr/>
      <dgm:t>
        <a:bodyPr/>
        <a:lstStyle/>
        <a:p>
          <a:endParaRPr lang="en-US"/>
        </a:p>
      </dgm:t>
    </dgm:pt>
    <dgm:pt modelId="{BC917C34-4128-44D0-9FFB-32EB4658E1A4}">
      <dgm:prSet phldrT="[Text]" custT="1"/>
      <dgm:spPr/>
      <dgm:t>
        <a:bodyPr/>
        <a:lstStyle/>
        <a:p>
          <a:r>
            <a:rPr lang="en-US" sz="2000" dirty="0"/>
            <a:t>Mapping of Early help alternatives</a:t>
          </a:r>
        </a:p>
      </dgm:t>
    </dgm:pt>
    <dgm:pt modelId="{290DAA5E-84E2-4348-80EF-7AC780EF3B17}" type="parTrans" cxnId="{6E0A95F4-0F8D-482E-B203-F6D3C4DBB0D1}">
      <dgm:prSet/>
      <dgm:spPr/>
      <dgm:t>
        <a:bodyPr/>
        <a:lstStyle/>
        <a:p>
          <a:endParaRPr lang="en-US"/>
        </a:p>
      </dgm:t>
    </dgm:pt>
    <dgm:pt modelId="{3CB4003E-5814-4BD8-B12C-B9126D581A33}" type="sibTrans" cxnId="{6E0A95F4-0F8D-482E-B203-F6D3C4DBB0D1}">
      <dgm:prSet/>
      <dgm:spPr/>
      <dgm:t>
        <a:bodyPr/>
        <a:lstStyle/>
        <a:p>
          <a:endParaRPr lang="en-US"/>
        </a:p>
      </dgm:t>
    </dgm:pt>
    <dgm:pt modelId="{E3BEC94F-CB63-42C9-9111-E50111C516CD}">
      <dgm:prSet phldrT="[Text]" custT="1"/>
      <dgm:spPr/>
      <dgm:t>
        <a:bodyPr/>
        <a:lstStyle/>
        <a:p>
          <a:r>
            <a:rPr lang="en-US" sz="2000" dirty="0"/>
            <a:t>Early help pathways established</a:t>
          </a:r>
        </a:p>
      </dgm:t>
    </dgm:pt>
    <dgm:pt modelId="{825E7DD4-F192-459E-883A-27EF75ADCEEF}" type="parTrans" cxnId="{C6505EA9-1294-4935-BDA0-4F4D7FA6C646}">
      <dgm:prSet/>
      <dgm:spPr/>
      <dgm:t>
        <a:bodyPr/>
        <a:lstStyle/>
        <a:p>
          <a:endParaRPr lang="en-US"/>
        </a:p>
      </dgm:t>
    </dgm:pt>
    <dgm:pt modelId="{E506E401-B8C4-4CC5-922F-4856E7789D86}" type="sibTrans" cxnId="{C6505EA9-1294-4935-BDA0-4F4D7FA6C646}">
      <dgm:prSet/>
      <dgm:spPr/>
      <dgm:t>
        <a:bodyPr/>
        <a:lstStyle/>
        <a:p>
          <a:endParaRPr lang="en-US"/>
        </a:p>
      </dgm:t>
    </dgm:pt>
    <dgm:pt modelId="{16B8B6BE-5D27-47C5-B2B4-FB276A7F7826}">
      <dgm:prSet phldrT="[Text]"/>
      <dgm:spPr>
        <a:solidFill>
          <a:schemeClr val="accent2"/>
        </a:solidFill>
      </dgm:spPr>
      <dgm:t>
        <a:bodyPr/>
        <a:lstStyle/>
        <a:p>
          <a:r>
            <a:rPr lang="en-US" b="1" dirty="0"/>
            <a:t>Training</a:t>
          </a:r>
        </a:p>
      </dgm:t>
    </dgm:pt>
    <dgm:pt modelId="{7B9C19A1-A3A6-4846-84E0-7D8BA3C03FD2}" type="parTrans" cxnId="{836B9FBC-5472-437D-9FE2-6207780026E3}">
      <dgm:prSet/>
      <dgm:spPr/>
      <dgm:t>
        <a:bodyPr/>
        <a:lstStyle/>
        <a:p>
          <a:endParaRPr lang="en-US"/>
        </a:p>
      </dgm:t>
    </dgm:pt>
    <dgm:pt modelId="{821FE567-F1CD-4B0F-B468-994DC0FF7163}" type="sibTrans" cxnId="{836B9FBC-5472-437D-9FE2-6207780026E3}">
      <dgm:prSet/>
      <dgm:spPr/>
      <dgm:t>
        <a:bodyPr/>
        <a:lstStyle/>
        <a:p>
          <a:endParaRPr lang="en-US"/>
        </a:p>
      </dgm:t>
    </dgm:pt>
    <dgm:pt modelId="{6DE90F95-A6AF-4446-AE58-08986F8A5056}">
      <dgm:prSet phldrT="[Text]" custT="1"/>
      <dgm:spPr/>
      <dgm:t>
        <a:bodyPr/>
        <a:lstStyle/>
        <a:p>
          <a:r>
            <a:rPr lang="en-US" sz="2000" dirty="0"/>
            <a:t>ACE TIME Training Police and Partners</a:t>
          </a:r>
        </a:p>
      </dgm:t>
    </dgm:pt>
    <dgm:pt modelId="{A61278BB-D7C9-4CBC-A644-165C997780EE}" type="parTrans" cxnId="{C5A6AC6E-79ED-4158-9FD1-F04F3F1C35F5}">
      <dgm:prSet/>
      <dgm:spPr/>
      <dgm:t>
        <a:bodyPr/>
        <a:lstStyle/>
        <a:p>
          <a:endParaRPr lang="en-US"/>
        </a:p>
      </dgm:t>
    </dgm:pt>
    <dgm:pt modelId="{25C7DDFE-C9EE-41A9-BCB0-BA722E0E4E82}" type="sibTrans" cxnId="{C5A6AC6E-79ED-4158-9FD1-F04F3F1C35F5}">
      <dgm:prSet/>
      <dgm:spPr/>
      <dgm:t>
        <a:bodyPr/>
        <a:lstStyle/>
        <a:p>
          <a:endParaRPr lang="en-US"/>
        </a:p>
      </dgm:t>
    </dgm:pt>
    <dgm:pt modelId="{C600AD07-7B66-4033-8700-3D9F9713A63F}">
      <dgm:prSet phldrT="[Text]" custT="1"/>
      <dgm:spPr/>
      <dgm:t>
        <a:bodyPr/>
        <a:lstStyle/>
        <a:p>
          <a:r>
            <a:rPr lang="en-US" sz="2000" dirty="0"/>
            <a:t>Post training support to embed learning</a:t>
          </a:r>
        </a:p>
      </dgm:t>
    </dgm:pt>
    <dgm:pt modelId="{9F0CE9AB-1787-449F-8F48-26CEB2CE107B}" type="parTrans" cxnId="{156EA6F3-819D-4E1D-AE74-459E6493C748}">
      <dgm:prSet/>
      <dgm:spPr/>
      <dgm:t>
        <a:bodyPr/>
        <a:lstStyle/>
        <a:p>
          <a:endParaRPr lang="en-US"/>
        </a:p>
      </dgm:t>
    </dgm:pt>
    <dgm:pt modelId="{05E4F9BF-62B6-4A35-B47D-F353FF883D8C}" type="sibTrans" cxnId="{156EA6F3-819D-4E1D-AE74-459E6493C748}">
      <dgm:prSet/>
      <dgm:spPr/>
      <dgm:t>
        <a:bodyPr/>
        <a:lstStyle/>
        <a:p>
          <a:endParaRPr lang="en-US"/>
        </a:p>
      </dgm:t>
    </dgm:pt>
    <dgm:pt modelId="{5A4E0F9E-1262-4317-8A73-A69DED82D88F}">
      <dgm:prSet phldrT="[Text]"/>
      <dgm:spPr>
        <a:solidFill>
          <a:schemeClr val="accent3"/>
        </a:solidFill>
      </dgm:spPr>
      <dgm:t>
        <a:bodyPr/>
        <a:lstStyle/>
        <a:p>
          <a:r>
            <a:rPr lang="en-US" b="1" dirty="0"/>
            <a:t>Sustainability</a:t>
          </a:r>
        </a:p>
      </dgm:t>
    </dgm:pt>
    <dgm:pt modelId="{F456629F-E9A8-4A63-A70B-E3EE1BD3B8D4}" type="parTrans" cxnId="{3C3EC0CA-53F3-4805-80F4-BE9161F6564F}">
      <dgm:prSet/>
      <dgm:spPr/>
      <dgm:t>
        <a:bodyPr/>
        <a:lstStyle/>
        <a:p>
          <a:endParaRPr lang="en-US"/>
        </a:p>
      </dgm:t>
    </dgm:pt>
    <dgm:pt modelId="{8101F3AA-5FD4-4222-B556-3930246092C9}" type="sibTrans" cxnId="{3C3EC0CA-53F3-4805-80F4-BE9161F6564F}">
      <dgm:prSet/>
      <dgm:spPr/>
      <dgm:t>
        <a:bodyPr/>
        <a:lstStyle/>
        <a:p>
          <a:endParaRPr lang="en-US"/>
        </a:p>
      </dgm:t>
    </dgm:pt>
    <dgm:pt modelId="{955FD3BC-33C9-44F2-A1C2-89B42E5E42EA}">
      <dgm:prSet/>
      <dgm:spPr/>
      <dgm:t>
        <a:bodyPr/>
        <a:lstStyle/>
        <a:p>
          <a:r>
            <a:rPr lang="en-US" dirty="0"/>
            <a:t>Screening and or Referral Processes agreed or triaged</a:t>
          </a:r>
        </a:p>
      </dgm:t>
    </dgm:pt>
    <dgm:pt modelId="{F8274739-DF24-4C5F-B7C7-3507FD6BBFD8}" type="parTrans" cxnId="{F0F1E394-73E8-4465-9732-5BA0B3D2356E}">
      <dgm:prSet/>
      <dgm:spPr/>
      <dgm:t>
        <a:bodyPr/>
        <a:lstStyle/>
        <a:p>
          <a:endParaRPr lang="en-US"/>
        </a:p>
      </dgm:t>
    </dgm:pt>
    <dgm:pt modelId="{B40D31AD-3E81-4ACC-B7D9-234C2028ED1B}" type="sibTrans" cxnId="{F0F1E394-73E8-4465-9732-5BA0B3D2356E}">
      <dgm:prSet/>
      <dgm:spPr/>
      <dgm:t>
        <a:bodyPr/>
        <a:lstStyle/>
        <a:p>
          <a:endParaRPr lang="en-US"/>
        </a:p>
      </dgm:t>
    </dgm:pt>
    <dgm:pt modelId="{E0BBBFB5-59BC-4469-A27E-0C52088DF8A7}">
      <dgm:prSet/>
      <dgm:spPr/>
      <dgm:t>
        <a:bodyPr/>
        <a:lstStyle/>
        <a:p>
          <a:r>
            <a:rPr lang="en-US" dirty="0"/>
            <a:t>Local Operational Leadership and feedback</a:t>
          </a:r>
        </a:p>
      </dgm:t>
    </dgm:pt>
    <dgm:pt modelId="{5B8A6657-FD0D-4477-8EC7-16CB032813B9}" type="parTrans" cxnId="{2A1BE051-715F-4C52-8D43-BCF44DA639D2}">
      <dgm:prSet/>
      <dgm:spPr/>
      <dgm:t>
        <a:bodyPr/>
        <a:lstStyle/>
        <a:p>
          <a:endParaRPr lang="en-US"/>
        </a:p>
      </dgm:t>
    </dgm:pt>
    <dgm:pt modelId="{76E7CF38-758F-4969-A41C-3451AD6A38A7}" type="sibTrans" cxnId="{2A1BE051-715F-4C52-8D43-BCF44DA639D2}">
      <dgm:prSet/>
      <dgm:spPr/>
      <dgm:t>
        <a:bodyPr/>
        <a:lstStyle/>
        <a:p>
          <a:endParaRPr lang="en-US"/>
        </a:p>
      </dgm:t>
    </dgm:pt>
    <dgm:pt modelId="{00EA6756-49EB-47D1-B642-297CCB4BB58D}">
      <dgm:prSet/>
      <dgm:spPr/>
      <dgm:t>
        <a:bodyPr/>
        <a:lstStyle/>
        <a:p>
          <a:r>
            <a:rPr lang="en-US" dirty="0"/>
            <a:t>Co location in Early help hubs</a:t>
          </a:r>
        </a:p>
      </dgm:t>
    </dgm:pt>
    <dgm:pt modelId="{D4440240-D30B-4330-B6D0-7BBBA24D6CCC}" type="parTrans" cxnId="{A5A6136E-B60A-4CD1-881C-F228BF0E72A1}">
      <dgm:prSet/>
      <dgm:spPr/>
      <dgm:t>
        <a:bodyPr/>
        <a:lstStyle/>
        <a:p>
          <a:endParaRPr lang="en-US"/>
        </a:p>
      </dgm:t>
    </dgm:pt>
    <dgm:pt modelId="{BFCBC2FA-AC68-4567-AFA2-6079646D2C2C}" type="sibTrans" cxnId="{A5A6136E-B60A-4CD1-881C-F228BF0E72A1}">
      <dgm:prSet/>
      <dgm:spPr/>
      <dgm:t>
        <a:bodyPr/>
        <a:lstStyle/>
        <a:p>
          <a:endParaRPr lang="en-US"/>
        </a:p>
      </dgm:t>
    </dgm:pt>
    <dgm:pt modelId="{F484E7BF-5F97-429A-9134-7B05DDB883C1}" type="pres">
      <dgm:prSet presAssocID="{2F9F38A3-AF51-4238-B351-C50B3E5A3E70}" presName="linearFlow" presStyleCnt="0">
        <dgm:presLayoutVars>
          <dgm:dir/>
          <dgm:animLvl val="lvl"/>
          <dgm:resizeHandles val="exact"/>
        </dgm:presLayoutVars>
      </dgm:prSet>
      <dgm:spPr/>
    </dgm:pt>
    <dgm:pt modelId="{274B9525-6C57-4FAF-BD4A-023A3A065F58}" type="pres">
      <dgm:prSet presAssocID="{E6A38CDB-2877-474A-A693-8F94FAC51723}" presName="composite" presStyleCnt="0"/>
      <dgm:spPr/>
    </dgm:pt>
    <dgm:pt modelId="{083F99AD-D72D-41E6-BC26-1BEAEB60C960}" type="pres">
      <dgm:prSet presAssocID="{E6A38CDB-2877-474A-A693-8F94FAC51723}" presName="parentText" presStyleLbl="alignNode1" presStyleIdx="0" presStyleCnt="4" custLinFactNeighborY="-1950">
        <dgm:presLayoutVars>
          <dgm:chMax val="1"/>
          <dgm:bulletEnabled val="1"/>
        </dgm:presLayoutVars>
      </dgm:prSet>
      <dgm:spPr/>
    </dgm:pt>
    <dgm:pt modelId="{F86EE756-F91B-4306-BCAF-C03864EE3F02}" type="pres">
      <dgm:prSet presAssocID="{E6A38CDB-2877-474A-A693-8F94FAC51723}" presName="descendantText" presStyleLbl="alignAcc1" presStyleIdx="0" presStyleCnt="4" custScaleX="63687" custScaleY="129134" custLinFactNeighborX="-2936" custLinFactNeighborY="10199">
        <dgm:presLayoutVars>
          <dgm:bulletEnabled val="1"/>
        </dgm:presLayoutVars>
      </dgm:prSet>
      <dgm:spPr/>
    </dgm:pt>
    <dgm:pt modelId="{6179BB6B-F5FA-41F1-BADB-F797E1F3ACD3}" type="pres">
      <dgm:prSet presAssocID="{4D9242B9-D92E-474A-A22F-57E3D47834C8}" presName="sp" presStyleCnt="0"/>
      <dgm:spPr/>
    </dgm:pt>
    <dgm:pt modelId="{92671B8F-1204-493C-8F59-CFE62CC894C2}" type="pres">
      <dgm:prSet presAssocID="{24A6F083-AA1F-4C22-9081-999F5E0C6961}" presName="composite" presStyleCnt="0"/>
      <dgm:spPr/>
    </dgm:pt>
    <dgm:pt modelId="{E9B76F5C-33BD-4702-99B1-E5B34489173C}" type="pres">
      <dgm:prSet presAssocID="{24A6F083-AA1F-4C22-9081-999F5E0C6961}" presName="parentText" presStyleLbl="alignNode1" presStyleIdx="1" presStyleCnt="4">
        <dgm:presLayoutVars>
          <dgm:chMax val="1"/>
          <dgm:bulletEnabled val="1"/>
        </dgm:presLayoutVars>
      </dgm:prSet>
      <dgm:spPr/>
    </dgm:pt>
    <dgm:pt modelId="{4A6A4204-9E35-4409-8A58-F959B0DC1B04}" type="pres">
      <dgm:prSet presAssocID="{24A6F083-AA1F-4C22-9081-999F5E0C6961}" presName="descendantText" presStyleLbl="alignAcc1" presStyleIdx="1" presStyleCnt="4" custScaleX="62620" custScaleY="149551" custLinFactNeighborX="-3387" custLinFactNeighborY="0">
        <dgm:presLayoutVars>
          <dgm:bulletEnabled val="1"/>
        </dgm:presLayoutVars>
      </dgm:prSet>
      <dgm:spPr/>
    </dgm:pt>
    <dgm:pt modelId="{66134C3C-41FF-4CDA-9636-F0E1868F25D4}" type="pres">
      <dgm:prSet presAssocID="{135F181E-C46C-4FB4-8698-3FEFF5F9594D}" presName="sp" presStyleCnt="0"/>
      <dgm:spPr/>
    </dgm:pt>
    <dgm:pt modelId="{97B208A2-3C52-48EF-A3AE-D55BCEDFE7DB}" type="pres">
      <dgm:prSet presAssocID="{16B8B6BE-5D27-47C5-B2B4-FB276A7F7826}" presName="composite" presStyleCnt="0"/>
      <dgm:spPr/>
    </dgm:pt>
    <dgm:pt modelId="{12FCBA2B-ED64-47FB-82E1-F6767D9D0A5A}" type="pres">
      <dgm:prSet presAssocID="{16B8B6BE-5D27-47C5-B2B4-FB276A7F7826}" presName="parentText" presStyleLbl="alignNode1" presStyleIdx="2" presStyleCnt="4">
        <dgm:presLayoutVars>
          <dgm:chMax val="1"/>
          <dgm:bulletEnabled val="1"/>
        </dgm:presLayoutVars>
      </dgm:prSet>
      <dgm:spPr/>
    </dgm:pt>
    <dgm:pt modelId="{8E4CE540-7D61-4F01-BC22-26D67EE73047}" type="pres">
      <dgm:prSet presAssocID="{16B8B6BE-5D27-47C5-B2B4-FB276A7F7826}" presName="descendantText" presStyleLbl="alignAcc1" presStyleIdx="2" presStyleCnt="4" custScaleX="60487" custScaleY="146440" custLinFactNeighborX="-3600" custLinFactNeighborY="16653">
        <dgm:presLayoutVars>
          <dgm:bulletEnabled val="1"/>
        </dgm:presLayoutVars>
      </dgm:prSet>
      <dgm:spPr/>
    </dgm:pt>
    <dgm:pt modelId="{5DC831B2-49E3-4056-8781-12D372573886}" type="pres">
      <dgm:prSet presAssocID="{821FE567-F1CD-4B0F-B468-994DC0FF7163}" presName="sp" presStyleCnt="0"/>
      <dgm:spPr/>
    </dgm:pt>
    <dgm:pt modelId="{C360DF2A-B643-4A40-BE0E-D070153DB73E}" type="pres">
      <dgm:prSet presAssocID="{5A4E0F9E-1262-4317-8A73-A69DED82D88F}" presName="composite" presStyleCnt="0"/>
      <dgm:spPr/>
    </dgm:pt>
    <dgm:pt modelId="{40FE85F0-081F-4AE3-93B8-EA8C8AC2016A}" type="pres">
      <dgm:prSet presAssocID="{5A4E0F9E-1262-4317-8A73-A69DED82D88F}" presName="parentText" presStyleLbl="alignNode1" presStyleIdx="3" presStyleCnt="4">
        <dgm:presLayoutVars>
          <dgm:chMax val="1"/>
          <dgm:bulletEnabled val="1"/>
        </dgm:presLayoutVars>
      </dgm:prSet>
      <dgm:spPr/>
    </dgm:pt>
    <dgm:pt modelId="{A5C5673C-3C75-4D1C-9E34-88168D6247F6}" type="pres">
      <dgm:prSet presAssocID="{5A4E0F9E-1262-4317-8A73-A69DED82D88F}" presName="descendantText" presStyleLbl="alignAcc1" presStyleIdx="3" presStyleCnt="4" custLinFactNeighborX="566" custLinFactNeighborY="47510">
        <dgm:presLayoutVars>
          <dgm:bulletEnabled val="1"/>
        </dgm:presLayoutVars>
      </dgm:prSet>
      <dgm:spPr/>
    </dgm:pt>
  </dgm:ptLst>
  <dgm:cxnLst>
    <dgm:cxn modelId="{FF1D2A03-6F59-4F11-AFC7-5B2F3B58D534}" type="presOf" srcId="{955FD3BC-33C9-44F2-A1C2-89B42E5E42EA}" destId="{A5C5673C-3C75-4D1C-9E34-88168D6247F6}" srcOrd="0" destOrd="0" presId="urn:microsoft.com/office/officeart/2005/8/layout/chevron2"/>
    <dgm:cxn modelId="{FC18F116-79E6-4FDC-91B6-286B739570B3}" srcId="{E6A38CDB-2877-474A-A693-8F94FAC51723}" destId="{EA64789D-C6B9-4CF0-A422-8C94532CD74F}" srcOrd="0" destOrd="0" parTransId="{092C66DF-F95C-4141-BC7A-02CC433B10E4}" sibTransId="{DF50CA19-6860-4681-AA22-4432A13D09A6}"/>
    <dgm:cxn modelId="{2B02FF19-1660-4A88-B617-499ACCEAD079}" type="presOf" srcId="{D0D04A95-CD22-4B61-88AE-82EE791CB677}" destId="{F86EE756-F91B-4306-BCAF-C03864EE3F02}" srcOrd="0" destOrd="1" presId="urn:microsoft.com/office/officeart/2005/8/layout/chevron2"/>
    <dgm:cxn modelId="{49EF2E26-8AA2-4FDC-984B-ED28720FE13F}" type="presOf" srcId="{16B8B6BE-5D27-47C5-B2B4-FB276A7F7826}" destId="{12FCBA2B-ED64-47FB-82E1-F6767D9D0A5A}" srcOrd="0" destOrd="0" presId="urn:microsoft.com/office/officeart/2005/8/layout/chevron2"/>
    <dgm:cxn modelId="{1E2C834B-F5C1-4814-9B04-6ECCB2E76E19}" type="presOf" srcId="{C600AD07-7B66-4033-8700-3D9F9713A63F}" destId="{8E4CE540-7D61-4F01-BC22-26D67EE73047}" srcOrd="0" destOrd="1" presId="urn:microsoft.com/office/officeart/2005/8/layout/chevron2"/>
    <dgm:cxn modelId="{A5A6136E-B60A-4CD1-881C-F228BF0E72A1}" srcId="{5A4E0F9E-1262-4317-8A73-A69DED82D88F}" destId="{00EA6756-49EB-47D1-B642-297CCB4BB58D}" srcOrd="2" destOrd="0" parTransId="{D4440240-D30B-4330-B6D0-7BBBA24D6CCC}" sibTransId="{BFCBC2FA-AC68-4567-AFA2-6079646D2C2C}"/>
    <dgm:cxn modelId="{C5A6AC6E-79ED-4158-9FD1-F04F3F1C35F5}" srcId="{16B8B6BE-5D27-47C5-B2B4-FB276A7F7826}" destId="{6DE90F95-A6AF-4446-AE58-08986F8A5056}" srcOrd="0" destOrd="0" parTransId="{A61278BB-D7C9-4CBC-A644-165C997780EE}" sibTransId="{25C7DDFE-C9EE-41A9-BCB0-BA722E0E4E82}"/>
    <dgm:cxn modelId="{2A1BE051-715F-4C52-8D43-BCF44DA639D2}" srcId="{5A4E0F9E-1262-4317-8A73-A69DED82D88F}" destId="{E0BBBFB5-59BC-4469-A27E-0C52088DF8A7}" srcOrd="1" destOrd="0" parTransId="{5B8A6657-FD0D-4477-8EC7-16CB032813B9}" sibTransId="{76E7CF38-758F-4969-A41C-3451AD6A38A7}"/>
    <dgm:cxn modelId="{3806497C-8061-46B1-9EB8-327508DFAE00}" type="presOf" srcId="{E6A38CDB-2877-474A-A693-8F94FAC51723}" destId="{083F99AD-D72D-41E6-BC26-1BEAEB60C960}" srcOrd="0" destOrd="0" presId="urn:microsoft.com/office/officeart/2005/8/layout/chevron2"/>
    <dgm:cxn modelId="{AA96A77D-24F4-4960-A5BE-52630341C397}" srcId="{E6A38CDB-2877-474A-A693-8F94FAC51723}" destId="{D0D04A95-CD22-4B61-88AE-82EE791CB677}" srcOrd="1" destOrd="0" parTransId="{EC2E34C8-F097-48FE-8BB5-EB4BD4082993}" sibTransId="{B0E92B4C-169B-43ED-84D3-045488271D62}"/>
    <dgm:cxn modelId="{C1C3DE82-EDF5-4825-ACD7-3BF7DC6D5F9E}" type="presOf" srcId="{00EA6756-49EB-47D1-B642-297CCB4BB58D}" destId="{A5C5673C-3C75-4D1C-9E34-88168D6247F6}" srcOrd="0" destOrd="2" presId="urn:microsoft.com/office/officeart/2005/8/layout/chevron2"/>
    <dgm:cxn modelId="{F0F1E394-73E8-4465-9732-5BA0B3D2356E}" srcId="{5A4E0F9E-1262-4317-8A73-A69DED82D88F}" destId="{955FD3BC-33C9-44F2-A1C2-89B42E5E42EA}" srcOrd="0" destOrd="0" parTransId="{F8274739-DF24-4C5F-B7C7-3507FD6BBFD8}" sibTransId="{B40D31AD-3E81-4ACC-B7D9-234C2028ED1B}"/>
    <dgm:cxn modelId="{C6A9C796-4856-4A5F-81CF-DCC0B8CB66BC}" type="presOf" srcId="{EA64789D-C6B9-4CF0-A422-8C94532CD74F}" destId="{F86EE756-F91B-4306-BCAF-C03864EE3F02}" srcOrd="0" destOrd="0" presId="urn:microsoft.com/office/officeart/2005/8/layout/chevron2"/>
    <dgm:cxn modelId="{C6505EA9-1294-4935-BDA0-4F4D7FA6C646}" srcId="{24A6F083-AA1F-4C22-9081-999F5E0C6961}" destId="{E3BEC94F-CB63-42C9-9111-E50111C516CD}" srcOrd="1" destOrd="0" parTransId="{825E7DD4-F192-459E-883A-27EF75ADCEEF}" sibTransId="{E506E401-B8C4-4CC5-922F-4856E7789D86}"/>
    <dgm:cxn modelId="{836B9FBC-5472-437D-9FE2-6207780026E3}" srcId="{2F9F38A3-AF51-4238-B351-C50B3E5A3E70}" destId="{16B8B6BE-5D27-47C5-B2B4-FB276A7F7826}" srcOrd="2" destOrd="0" parTransId="{7B9C19A1-A3A6-4846-84E0-7D8BA3C03FD2}" sibTransId="{821FE567-F1CD-4B0F-B468-994DC0FF7163}"/>
    <dgm:cxn modelId="{2488E0C6-AEE0-4D41-BFFC-8A1BE5809779}" type="presOf" srcId="{6DE90F95-A6AF-4446-AE58-08986F8A5056}" destId="{8E4CE540-7D61-4F01-BC22-26D67EE73047}" srcOrd="0" destOrd="0" presId="urn:microsoft.com/office/officeart/2005/8/layout/chevron2"/>
    <dgm:cxn modelId="{85E154C8-04CF-44BB-A5CF-26E6519C91FD}" type="presOf" srcId="{24A6F083-AA1F-4C22-9081-999F5E0C6961}" destId="{E9B76F5C-33BD-4702-99B1-E5B34489173C}" srcOrd="0" destOrd="0" presId="urn:microsoft.com/office/officeart/2005/8/layout/chevron2"/>
    <dgm:cxn modelId="{51E1D3C8-7471-45FC-B907-836247B6AC06}" type="presOf" srcId="{2F9F38A3-AF51-4238-B351-C50B3E5A3E70}" destId="{F484E7BF-5F97-429A-9134-7B05DDB883C1}" srcOrd="0" destOrd="0" presId="urn:microsoft.com/office/officeart/2005/8/layout/chevron2"/>
    <dgm:cxn modelId="{26785BC9-919C-496F-B797-24FC6F5C260A}" type="presOf" srcId="{5A4E0F9E-1262-4317-8A73-A69DED82D88F}" destId="{40FE85F0-081F-4AE3-93B8-EA8C8AC2016A}" srcOrd="0" destOrd="0" presId="urn:microsoft.com/office/officeart/2005/8/layout/chevron2"/>
    <dgm:cxn modelId="{3C3EC0CA-53F3-4805-80F4-BE9161F6564F}" srcId="{2F9F38A3-AF51-4238-B351-C50B3E5A3E70}" destId="{5A4E0F9E-1262-4317-8A73-A69DED82D88F}" srcOrd="3" destOrd="0" parTransId="{F456629F-E9A8-4A63-A70B-E3EE1BD3B8D4}" sibTransId="{8101F3AA-5FD4-4222-B556-3930246092C9}"/>
    <dgm:cxn modelId="{119CB6D9-FE1D-4818-9C56-B1F6012BCAD7}" srcId="{2F9F38A3-AF51-4238-B351-C50B3E5A3E70}" destId="{E6A38CDB-2877-474A-A693-8F94FAC51723}" srcOrd="0" destOrd="0" parTransId="{148666EC-A437-4047-AC29-58461A2B0230}" sibTransId="{4D9242B9-D92E-474A-A22F-57E3D47834C8}"/>
    <dgm:cxn modelId="{5405FFE3-2C0C-469B-810C-735BFD04B71A}" type="presOf" srcId="{E0BBBFB5-59BC-4469-A27E-0C52088DF8A7}" destId="{A5C5673C-3C75-4D1C-9E34-88168D6247F6}" srcOrd="0" destOrd="1" presId="urn:microsoft.com/office/officeart/2005/8/layout/chevron2"/>
    <dgm:cxn modelId="{F7BB8AE6-7A4D-4F52-9194-7FEF40939887}" type="presOf" srcId="{E3BEC94F-CB63-42C9-9111-E50111C516CD}" destId="{4A6A4204-9E35-4409-8A58-F959B0DC1B04}" srcOrd="0" destOrd="1" presId="urn:microsoft.com/office/officeart/2005/8/layout/chevron2"/>
    <dgm:cxn modelId="{3E3811EB-F8A9-4C67-86B4-800390176722}" type="presOf" srcId="{BC917C34-4128-44D0-9FFB-32EB4658E1A4}" destId="{4A6A4204-9E35-4409-8A58-F959B0DC1B04}" srcOrd="0" destOrd="0" presId="urn:microsoft.com/office/officeart/2005/8/layout/chevron2"/>
    <dgm:cxn modelId="{156EA6F3-819D-4E1D-AE74-459E6493C748}" srcId="{16B8B6BE-5D27-47C5-B2B4-FB276A7F7826}" destId="{C600AD07-7B66-4033-8700-3D9F9713A63F}" srcOrd="1" destOrd="0" parTransId="{9F0CE9AB-1787-449F-8F48-26CEB2CE107B}" sibTransId="{05E4F9BF-62B6-4A35-B47D-F353FF883D8C}"/>
    <dgm:cxn modelId="{6E0A95F4-0F8D-482E-B203-F6D3C4DBB0D1}" srcId="{24A6F083-AA1F-4C22-9081-999F5E0C6961}" destId="{BC917C34-4128-44D0-9FFB-32EB4658E1A4}" srcOrd="0" destOrd="0" parTransId="{290DAA5E-84E2-4348-80EF-7AC780EF3B17}" sibTransId="{3CB4003E-5814-4BD8-B12C-B9126D581A33}"/>
    <dgm:cxn modelId="{38D6CBF7-6739-4E52-9EEB-F6692FDC5415}" srcId="{2F9F38A3-AF51-4238-B351-C50B3E5A3E70}" destId="{24A6F083-AA1F-4C22-9081-999F5E0C6961}" srcOrd="1" destOrd="0" parTransId="{4E6DC5FA-06DB-4519-9F34-112A8D0C6163}" sibTransId="{135F181E-C46C-4FB4-8698-3FEFF5F9594D}"/>
    <dgm:cxn modelId="{03824E3B-5402-497C-9C52-A3B8E7DA81DE}" type="presParOf" srcId="{F484E7BF-5F97-429A-9134-7B05DDB883C1}" destId="{274B9525-6C57-4FAF-BD4A-023A3A065F58}" srcOrd="0" destOrd="0" presId="urn:microsoft.com/office/officeart/2005/8/layout/chevron2"/>
    <dgm:cxn modelId="{5D549E16-6D33-44DE-8FA8-05B7FA0B4E72}" type="presParOf" srcId="{274B9525-6C57-4FAF-BD4A-023A3A065F58}" destId="{083F99AD-D72D-41E6-BC26-1BEAEB60C960}" srcOrd="0" destOrd="0" presId="urn:microsoft.com/office/officeart/2005/8/layout/chevron2"/>
    <dgm:cxn modelId="{B1B481DD-884B-4A9E-8ED6-DAF39EE121CE}" type="presParOf" srcId="{274B9525-6C57-4FAF-BD4A-023A3A065F58}" destId="{F86EE756-F91B-4306-BCAF-C03864EE3F02}" srcOrd="1" destOrd="0" presId="urn:microsoft.com/office/officeart/2005/8/layout/chevron2"/>
    <dgm:cxn modelId="{0B8B107A-915A-4296-9242-F9BB8FE9000A}" type="presParOf" srcId="{F484E7BF-5F97-429A-9134-7B05DDB883C1}" destId="{6179BB6B-F5FA-41F1-BADB-F797E1F3ACD3}" srcOrd="1" destOrd="0" presId="urn:microsoft.com/office/officeart/2005/8/layout/chevron2"/>
    <dgm:cxn modelId="{25A30FCB-C546-414C-A64B-64EC2A5A0E54}" type="presParOf" srcId="{F484E7BF-5F97-429A-9134-7B05DDB883C1}" destId="{92671B8F-1204-493C-8F59-CFE62CC894C2}" srcOrd="2" destOrd="0" presId="urn:microsoft.com/office/officeart/2005/8/layout/chevron2"/>
    <dgm:cxn modelId="{9E24483B-F7F0-45AF-88B4-6FF0CBF52AFD}" type="presParOf" srcId="{92671B8F-1204-493C-8F59-CFE62CC894C2}" destId="{E9B76F5C-33BD-4702-99B1-E5B34489173C}" srcOrd="0" destOrd="0" presId="urn:microsoft.com/office/officeart/2005/8/layout/chevron2"/>
    <dgm:cxn modelId="{F783B9C3-3772-468C-986B-7FC3DAF2F32D}" type="presParOf" srcId="{92671B8F-1204-493C-8F59-CFE62CC894C2}" destId="{4A6A4204-9E35-4409-8A58-F959B0DC1B04}" srcOrd="1" destOrd="0" presId="urn:microsoft.com/office/officeart/2005/8/layout/chevron2"/>
    <dgm:cxn modelId="{DFD638C0-3F75-4532-9609-CB55978D6EA8}" type="presParOf" srcId="{F484E7BF-5F97-429A-9134-7B05DDB883C1}" destId="{66134C3C-41FF-4CDA-9636-F0E1868F25D4}" srcOrd="3" destOrd="0" presId="urn:microsoft.com/office/officeart/2005/8/layout/chevron2"/>
    <dgm:cxn modelId="{A51AC519-83D3-4F4C-BC7D-89A88283E873}" type="presParOf" srcId="{F484E7BF-5F97-429A-9134-7B05DDB883C1}" destId="{97B208A2-3C52-48EF-A3AE-D55BCEDFE7DB}" srcOrd="4" destOrd="0" presId="urn:microsoft.com/office/officeart/2005/8/layout/chevron2"/>
    <dgm:cxn modelId="{F6BFEEF2-BC5F-46D1-AAC7-D41B6DBE180D}" type="presParOf" srcId="{97B208A2-3C52-48EF-A3AE-D55BCEDFE7DB}" destId="{12FCBA2B-ED64-47FB-82E1-F6767D9D0A5A}" srcOrd="0" destOrd="0" presId="urn:microsoft.com/office/officeart/2005/8/layout/chevron2"/>
    <dgm:cxn modelId="{0A588991-7289-4A64-9618-465F23249B22}" type="presParOf" srcId="{97B208A2-3C52-48EF-A3AE-D55BCEDFE7DB}" destId="{8E4CE540-7D61-4F01-BC22-26D67EE73047}" srcOrd="1" destOrd="0" presId="urn:microsoft.com/office/officeart/2005/8/layout/chevron2"/>
    <dgm:cxn modelId="{4364E2E2-C2B1-4D4D-883D-A8B55A3A0121}" type="presParOf" srcId="{F484E7BF-5F97-429A-9134-7B05DDB883C1}" destId="{5DC831B2-49E3-4056-8781-12D372573886}" srcOrd="5" destOrd="0" presId="urn:microsoft.com/office/officeart/2005/8/layout/chevron2"/>
    <dgm:cxn modelId="{48CE81E6-AE8F-459C-B095-59B4E5AFE726}" type="presParOf" srcId="{F484E7BF-5F97-429A-9134-7B05DDB883C1}" destId="{C360DF2A-B643-4A40-BE0E-D070153DB73E}" srcOrd="6" destOrd="0" presId="urn:microsoft.com/office/officeart/2005/8/layout/chevron2"/>
    <dgm:cxn modelId="{D58F67AE-787E-4C07-A124-D6E00434B4CE}" type="presParOf" srcId="{C360DF2A-B643-4A40-BE0E-D070153DB73E}" destId="{40FE85F0-081F-4AE3-93B8-EA8C8AC2016A}" srcOrd="0" destOrd="0" presId="urn:microsoft.com/office/officeart/2005/8/layout/chevron2"/>
    <dgm:cxn modelId="{6B48D337-FCBF-46DE-9EE4-5711CD9ECADE}" type="presParOf" srcId="{C360DF2A-B643-4A40-BE0E-D070153DB73E}" destId="{A5C5673C-3C75-4D1C-9E34-88168D6247F6}" srcOrd="1" destOrd="0" presId="urn:microsoft.com/office/officeart/2005/8/layout/chevron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3F99AD-D72D-41E6-BC26-1BEAEB60C960}">
      <dsp:nvSpPr>
        <dsp:cNvPr id="0" name=""/>
        <dsp:cNvSpPr/>
      </dsp:nvSpPr>
      <dsp:spPr>
        <a:xfrm rot="5400000">
          <a:off x="-185493" y="282537"/>
          <a:ext cx="1236620" cy="865634"/>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b="1" kern="1200" dirty="0"/>
            <a:t>Engagement</a:t>
          </a:r>
        </a:p>
      </dsp:txBody>
      <dsp:txXfrm rot="-5400000">
        <a:off x="0" y="529861"/>
        <a:ext cx="865634" cy="370986"/>
      </dsp:txXfrm>
    </dsp:sp>
    <dsp:sp modelId="{F86EE756-F91B-4306-BCAF-C03864EE3F02}">
      <dsp:nvSpPr>
        <dsp:cNvPr id="0" name=""/>
        <dsp:cNvSpPr/>
      </dsp:nvSpPr>
      <dsp:spPr>
        <a:xfrm rot="5400000">
          <a:off x="3201031" y="-1326169"/>
          <a:ext cx="1038529" cy="3862928"/>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12700" rIns="12700" bIns="12700" numCol="1" spcCol="1270" anchor="ctr" anchorCtr="0">
          <a:noAutofit/>
        </a:bodyPr>
        <a:lstStyle/>
        <a:p>
          <a:pPr marL="228600" lvl="1" indent="-228600" algn="l" defTabSz="889000">
            <a:lnSpc>
              <a:spcPct val="90000"/>
            </a:lnSpc>
            <a:spcBef>
              <a:spcPct val="0"/>
            </a:spcBef>
            <a:spcAft>
              <a:spcPct val="15000"/>
            </a:spcAft>
            <a:buChar char="•"/>
          </a:pPr>
          <a:r>
            <a:rPr lang="en-US" sz="2000" kern="1200" dirty="0"/>
            <a:t>Police cannot affect change alone </a:t>
          </a:r>
        </a:p>
        <a:p>
          <a:pPr marL="228600" lvl="1" indent="-228600" algn="l" defTabSz="889000">
            <a:lnSpc>
              <a:spcPct val="90000"/>
            </a:lnSpc>
            <a:spcBef>
              <a:spcPct val="0"/>
            </a:spcBef>
            <a:spcAft>
              <a:spcPct val="15000"/>
            </a:spcAft>
            <a:buChar char="•"/>
          </a:pPr>
          <a:r>
            <a:rPr lang="en-US" sz="2000" kern="1200" dirty="0"/>
            <a:t>Collaboration with Partners</a:t>
          </a:r>
        </a:p>
      </dsp:txBody>
      <dsp:txXfrm rot="-5400000">
        <a:off x="1788832" y="136727"/>
        <a:ext cx="3812231" cy="937135"/>
      </dsp:txXfrm>
    </dsp:sp>
    <dsp:sp modelId="{E9B76F5C-33BD-4702-99B1-E5B34489173C}">
      <dsp:nvSpPr>
        <dsp:cNvPr id="0" name=""/>
        <dsp:cNvSpPr/>
      </dsp:nvSpPr>
      <dsp:spPr>
        <a:xfrm rot="5400000">
          <a:off x="-185493" y="1611633"/>
          <a:ext cx="1236620" cy="865634"/>
        </a:xfrm>
        <a:prstGeom prst="chevron">
          <a:avLst/>
        </a:prstGeom>
        <a:solidFill>
          <a:schemeClr val="accent4"/>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b="1" kern="1200" dirty="0"/>
            <a:t>Mapping</a:t>
          </a:r>
        </a:p>
      </dsp:txBody>
      <dsp:txXfrm rot="-5400000">
        <a:off x="0" y="1858957"/>
        <a:ext cx="865634" cy="370986"/>
      </dsp:txXfrm>
    </dsp:sp>
    <dsp:sp modelId="{4A6A4204-9E35-4409-8A58-F959B0DC1B04}">
      <dsp:nvSpPr>
        <dsp:cNvPr id="0" name=""/>
        <dsp:cNvSpPr/>
      </dsp:nvSpPr>
      <dsp:spPr>
        <a:xfrm rot="5400000">
          <a:off x="3044524" y="-39245"/>
          <a:ext cx="1202095" cy="3734574"/>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12700" rIns="12700" bIns="12700" numCol="1" spcCol="1270" anchor="ctr" anchorCtr="0">
          <a:noAutofit/>
        </a:bodyPr>
        <a:lstStyle/>
        <a:p>
          <a:pPr marL="228600" lvl="1" indent="-228600" algn="l" defTabSz="889000">
            <a:lnSpc>
              <a:spcPct val="90000"/>
            </a:lnSpc>
            <a:spcBef>
              <a:spcPct val="0"/>
            </a:spcBef>
            <a:spcAft>
              <a:spcPct val="15000"/>
            </a:spcAft>
            <a:buChar char="•"/>
          </a:pPr>
          <a:r>
            <a:rPr lang="en-US" sz="2000" kern="1200" dirty="0"/>
            <a:t>Mapping of Early help alternatives</a:t>
          </a:r>
        </a:p>
        <a:p>
          <a:pPr marL="228600" lvl="1" indent="-228600" algn="l" defTabSz="889000">
            <a:lnSpc>
              <a:spcPct val="90000"/>
            </a:lnSpc>
            <a:spcBef>
              <a:spcPct val="0"/>
            </a:spcBef>
            <a:spcAft>
              <a:spcPct val="15000"/>
            </a:spcAft>
            <a:buChar char="•"/>
          </a:pPr>
          <a:r>
            <a:rPr lang="en-US" sz="2000" kern="1200" dirty="0"/>
            <a:t>Early help pathways established</a:t>
          </a:r>
        </a:p>
      </dsp:txBody>
      <dsp:txXfrm rot="-5400000">
        <a:off x="1778285" y="1285675"/>
        <a:ext cx="3675893" cy="1084733"/>
      </dsp:txXfrm>
    </dsp:sp>
    <dsp:sp modelId="{12FCBA2B-ED64-47FB-82E1-F6767D9D0A5A}">
      <dsp:nvSpPr>
        <dsp:cNvPr id="0" name=""/>
        <dsp:cNvSpPr/>
      </dsp:nvSpPr>
      <dsp:spPr>
        <a:xfrm rot="5400000">
          <a:off x="-185493" y="2904112"/>
          <a:ext cx="1236620" cy="865634"/>
        </a:xfrm>
        <a:prstGeom prst="chevron">
          <a:avLst/>
        </a:prstGeom>
        <a:solidFill>
          <a:schemeClr val="accent2"/>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b="1" kern="1200" dirty="0"/>
            <a:t>Training</a:t>
          </a:r>
        </a:p>
      </dsp:txBody>
      <dsp:txXfrm rot="-5400000">
        <a:off x="0" y="3151436"/>
        <a:ext cx="865634" cy="370986"/>
      </dsp:txXfrm>
    </dsp:sp>
    <dsp:sp modelId="{8E4CE540-7D61-4F01-BC22-26D67EE73047}">
      <dsp:nvSpPr>
        <dsp:cNvPr id="0" name=""/>
        <dsp:cNvSpPr/>
      </dsp:nvSpPr>
      <dsp:spPr>
        <a:xfrm rot="5400000">
          <a:off x="2950065" y="1512134"/>
          <a:ext cx="1177089" cy="3484489"/>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12700" rIns="12700" bIns="12700" numCol="1" spcCol="1270" anchor="ctr" anchorCtr="0">
          <a:noAutofit/>
        </a:bodyPr>
        <a:lstStyle/>
        <a:p>
          <a:pPr marL="228600" lvl="1" indent="-228600" algn="l" defTabSz="889000">
            <a:lnSpc>
              <a:spcPct val="90000"/>
            </a:lnSpc>
            <a:spcBef>
              <a:spcPct val="0"/>
            </a:spcBef>
            <a:spcAft>
              <a:spcPct val="15000"/>
            </a:spcAft>
            <a:buChar char="•"/>
          </a:pPr>
          <a:r>
            <a:rPr lang="en-US" sz="2000" kern="1200" dirty="0"/>
            <a:t>ACE TIME Training Police and Partners</a:t>
          </a:r>
        </a:p>
        <a:p>
          <a:pPr marL="228600" lvl="1" indent="-228600" algn="l" defTabSz="889000">
            <a:lnSpc>
              <a:spcPct val="90000"/>
            </a:lnSpc>
            <a:spcBef>
              <a:spcPct val="0"/>
            </a:spcBef>
            <a:spcAft>
              <a:spcPct val="15000"/>
            </a:spcAft>
            <a:buChar char="•"/>
          </a:pPr>
          <a:r>
            <a:rPr lang="en-US" sz="2000" kern="1200" dirty="0"/>
            <a:t>Post training support to embed learning</a:t>
          </a:r>
        </a:p>
      </dsp:txBody>
      <dsp:txXfrm rot="-5400000">
        <a:off x="1796366" y="2723295"/>
        <a:ext cx="3427028" cy="1062167"/>
      </dsp:txXfrm>
    </dsp:sp>
    <dsp:sp modelId="{40FE85F0-081F-4AE3-93B8-EA8C8AC2016A}">
      <dsp:nvSpPr>
        <dsp:cNvPr id="0" name=""/>
        <dsp:cNvSpPr/>
      </dsp:nvSpPr>
      <dsp:spPr>
        <a:xfrm rot="5400000">
          <a:off x="-185493" y="4009949"/>
          <a:ext cx="1236620" cy="865634"/>
        </a:xfrm>
        <a:prstGeom prst="chevron">
          <a:avLst/>
        </a:prstGeom>
        <a:solidFill>
          <a:schemeClr val="accent3"/>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b="1" kern="1200" dirty="0"/>
            <a:t>Sustainability</a:t>
          </a:r>
        </a:p>
      </dsp:txBody>
      <dsp:txXfrm rot="-5400000">
        <a:off x="0" y="4257273"/>
        <a:ext cx="865634" cy="370986"/>
      </dsp:txXfrm>
    </dsp:sp>
    <dsp:sp modelId="{A5C5673C-3C75-4D1C-9E34-88168D6247F6}">
      <dsp:nvSpPr>
        <dsp:cNvPr id="0" name=""/>
        <dsp:cNvSpPr/>
      </dsp:nvSpPr>
      <dsp:spPr>
        <a:xfrm rot="5400000">
          <a:off x="4792868" y="279109"/>
          <a:ext cx="803803" cy="8658270"/>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9525" rIns="9525" bIns="9525" numCol="1" spcCol="1270" anchor="ctr" anchorCtr="0">
          <a:noAutofit/>
        </a:bodyPr>
        <a:lstStyle/>
        <a:p>
          <a:pPr marL="114300" lvl="1" indent="-114300" algn="l" defTabSz="666750">
            <a:lnSpc>
              <a:spcPct val="90000"/>
            </a:lnSpc>
            <a:spcBef>
              <a:spcPct val="0"/>
            </a:spcBef>
            <a:spcAft>
              <a:spcPct val="15000"/>
            </a:spcAft>
            <a:buChar char="•"/>
          </a:pPr>
          <a:r>
            <a:rPr lang="en-US" sz="1500" kern="1200" dirty="0"/>
            <a:t>Screening and or Referral Processes agreed or triaged</a:t>
          </a:r>
        </a:p>
        <a:p>
          <a:pPr marL="114300" lvl="1" indent="-114300" algn="l" defTabSz="666750">
            <a:lnSpc>
              <a:spcPct val="90000"/>
            </a:lnSpc>
            <a:spcBef>
              <a:spcPct val="0"/>
            </a:spcBef>
            <a:spcAft>
              <a:spcPct val="15000"/>
            </a:spcAft>
            <a:buChar char="•"/>
          </a:pPr>
          <a:r>
            <a:rPr lang="en-US" sz="1500" kern="1200" dirty="0"/>
            <a:t>Local Operational Leadership and feedback</a:t>
          </a:r>
        </a:p>
        <a:p>
          <a:pPr marL="114300" lvl="1" indent="-114300" algn="l" defTabSz="666750">
            <a:lnSpc>
              <a:spcPct val="90000"/>
            </a:lnSpc>
            <a:spcBef>
              <a:spcPct val="0"/>
            </a:spcBef>
            <a:spcAft>
              <a:spcPct val="15000"/>
            </a:spcAft>
            <a:buChar char="•"/>
          </a:pPr>
          <a:r>
            <a:rPr lang="en-US" sz="1500" kern="1200" dirty="0"/>
            <a:t>Co location in Early help hubs</a:t>
          </a:r>
        </a:p>
      </dsp:txBody>
      <dsp:txXfrm rot="-5400000">
        <a:off x="865635" y="4245580"/>
        <a:ext cx="8619032" cy="725327"/>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0CBFE7A-CCE7-4DD5-BE22-C2FF3DF008A9}" type="datetimeFigureOut">
              <a:rPr lang="en-GB" smtClean="0"/>
              <a:t>24/09/2024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4D4F69-E211-4D1D-9A7D-F984CDC99C03}" type="slidenum">
              <a:rPr lang="en-GB" smtClean="0"/>
              <a:t>‹#›</a:t>
            </a:fld>
            <a:endParaRPr lang="en-GB" dirty="0"/>
          </a:p>
        </p:txBody>
      </p:sp>
    </p:spTree>
    <p:extLst>
      <p:ext uri="{BB962C8B-B14F-4D97-AF65-F5344CB8AC3E}">
        <p14:creationId xmlns:p14="http://schemas.microsoft.com/office/powerpoint/2010/main" val="38624799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youtu.be/uFSsE2qOnuw"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trevi.org.uk/services/sunflower-womens-centre/"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gov.uk/government/news/location-of-first-ground-breaking-residential-women-s-centre-revealed"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FFFFFF"/>
                </a:solidFill>
                <a:effectLst/>
                <a:latin typeface="YouTube Noto"/>
                <a:hlinkClick r:id="rId3"/>
              </a:rPr>
              <a:t>https://youtu.be/uFSsE2qOnuw</a:t>
            </a:r>
            <a:endParaRPr lang="en-GB" dirty="0"/>
          </a:p>
        </p:txBody>
      </p:sp>
      <p:sp>
        <p:nvSpPr>
          <p:cNvPr id="4" name="Slide Number Placeholder 3"/>
          <p:cNvSpPr>
            <a:spLocks noGrp="1"/>
          </p:cNvSpPr>
          <p:nvPr>
            <p:ph type="sldNum" sz="quarter" idx="5"/>
          </p:nvPr>
        </p:nvSpPr>
        <p:spPr/>
        <p:txBody>
          <a:bodyPr/>
          <a:lstStyle/>
          <a:p>
            <a:fld id="{BB4D4F69-E211-4D1D-9A7D-F984CDC99C03}" type="slidenum">
              <a:rPr lang="en-GB" smtClean="0"/>
              <a:t>4</a:t>
            </a:fld>
            <a:endParaRPr lang="en-GB" dirty="0"/>
          </a:p>
        </p:txBody>
      </p:sp>
    </p:spTree>
    <p:extLst>
      <p:ext uri="{BB962C8B-B14F-4D97-AF65-F5344CB8AC3E}">
        <p14:creationId xmlns:p14="http://schemas.microsoft.com/office/powerpoint/2010/main" val="29335374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B4D4F69-E211-4D1D-9A7D-F984CDC99C03}" type="slidenum">
              <a:rPr lang="en-GB" smtClean="0"/>
              <a:t>5</a:t>
            </a:fld>
            <a:endParaRPr lang="en-GB" dirty="0"/>
          </a:p>
        </p:txBody>
      </p:sp>
    </p:spTree>
    <p:extLst>
      <p:ext uri="{BB962C8B-B14F-4D97-AF65-F5344CB8AC3E}">
        <p14:creationId xmlns:p14="http://schemas.microsoft.com/office/powerpoint/2010/main" val="5997850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B4D4F69-E211-4D1D-9A7D-F984CDC99C03}" type="slidenum">
              <a:rPr lang="en-GB" smtClean="0"/>
              <a:t>6</a:t>
            </a:fld>
            <a:endParaRPr lang="en-GB" dirty="0"/>
          </a:p>
        </p:txBody>
      </p:sp>
    </p:spTree>
    <p:extLst>
      <p:ext uri="{BB962C8B-B14F-4D97-AF65-F5344CB8AC3E}">
        <p14:creationId xmlns:p14="http://schemas.microsoft.com/office/powerpoint/2010/main" val="36425937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endParaRPr lang="en-GB" dirty="0"/>
          </a:p>
        </p:txBody>
      </p:sp>
      <p:sp>
        <p:nvSpPr>
          <p:cNvPr id="4" name="Slide Number Placeholder 3"/>
          <p:cNvSpPr>
            <a:spLocks noGrp="1"/>
          </p:cNvSpPr>
          <p:nvPr>
            <p:ph type="sldNum" sz="quarter" idx="10"/>
          </p:nvPr>
        </p:nvSpPr>
        <p:spPr/>
        <p:txBody>
          <a:bodyPr/>
          <a:lstStyle/>
          <a:p>
            <a:fld id="{01E5A377-88F1-46D6-A637-DC5C87DB4BE9}" type="slidenum">
              <a:rPr lang="en-GB" smtClean="0"/>
              <a:t>7</a:t>
            </a:fld>
            <a:endParaRPr lang="en-GB" dirty="0"/>
          </a:p>
        </p:txBody>
      </p:sp>
    </p:spTree>
    <p:extLst>
      <p:ext uri="{BB962C8B-B14F-4D97-AF65-F5344CB8AC3E}">
        <p14:creationId xmlns:p14="http://schemas.microsoft.com/office/powerpoint/2010/main" val="925286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E5A377-88F1-46D6-A637-DC5C87DB4BE9}" type="slidenum">
              <a:rPr lang="en-GB" smtClean="0"/>
              <a:t>8</a:t>
            </a:fld>
            <a:endParaRPr lang="en-GB"/>
          </a:p>
        </p:txBody>
      </p:sp>
    </p:spTree>
    <p:extLst>
      <p:ext uri="{BB962C8B-B14F-4D97-AF65-F5344CB8AC3E}">
        <p14:creationId xmlns:p14="http://schemas.microsoft.com/office/powerpoint/2010/main" val="2023254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B4D4F69-E211-4D1D-9A7D-F984CDC99C03}" type="slidenum">
              <a:rPr lang="en-GB" smtClean="0"/>
              <a:t>10</a:t>
            </a:fld>
            <a:endParaRPr lang="en-GB"/>
          </a:p>
        </p:txBody>
      </p:sp>
    </p:spTree>
    <p:extLst>
      <p:ext uri="{BB962C8B-B14F-4D97-AF65-F5344CB8AC3E}">
        <p14:creationId xmlns:p14="http://schemas.microsoft.com/office/powerpoint/2010/main" val="29352402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B4D4F69-E211-4D1D-9A7D-F984CDC99C03}" type="slidenum">
              <a:rPr lang="en-GB" smtClean="0"/>
              <a:t>14</a:t>
            </a:fld>
            <a:endParaRPr lang="en-GB" dirty="0"/>
          </a:p>
        </p:txBody>
      </p:sp>
    </p:spTree>
    <p:extLst>
      <p:ext uri="{BB962C8B-B14F-4D97-AF65-F5344CB8AC3E}">
        <p14:creationId xmlns:p14="http://schemas.microsoft.com/office/powerpoint/2010/main" val="34269969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B4D4F69-E211-4D1D-9A7D-F984CDC99C03}" type="slidenum">
              <a:rPr lang="en-GB" smtClean="0"/>
              <a:t>15</a:t>
            </a:fld>
            <a:endParaRPr lang="en-GB" dirty="0"/>
          </a:p>
        </p:txBody>
      </p:sp>
    </p:spTree>
    <p:extLst>
      <p:ext uri="{BB962C8B-B14F-4D97-AF65-F5344CB8AC3E}">
        <p14:creationId xmlns:p14="http://schemas.microsoft.com/office/powerpoint/2010/main" val="38176565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B4D4F69-E211-4D1D-9A7D-F984CDC99C03}" type="slidenum">
              <a:rPr lang="en-GB" smtClean="0"/>
              <a:t>16</a:t>
            </a:fld>
            <a:endParaRPr lang="en-GB" dirty="0"/>
          </a:p>
        </p:txBody>
      </p:sp>
    </p:spTree>
    <p:extLst>
      <p:ext uri="{BB962C8B-B14F-4D97-AF65-F5344CB8AC3E}">
        <p14:creationId xmlns:p14="http://schemas.microsoft.com/office/powerpoint/2010/main" val="36783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B4D4F69-E211-4D1D-9A7D-F984CDC99C03}" type="slidenum">
              <a:rPr lang="en-GB" smtClean="0"/>
              <a:t>17</a:t>
            </a:fld>
            <a:endParaRPr lang="en-GB"/>
          </a:p>
        </p:txBody>
      </p:sp>
    </p:spTree>
    <p:extLst>
      <p:ext uri="{BB962C8B-B14F-4D97-AF65-F5344CB8AC3E}">
        <p14:creationId xmlns:p14="http://schemas.microsoft.com/office/powerpoint/2010/main" val="2454810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B4D4F69-E211-4D1D-9A7D-F984CDC99C03}" type="slidenum">
              <a:rPr lang="en-GB" smtClean="0"/>
              <a:t>18</a:t>
            </a:fld>
            <a:endParaRPr lang="en-GB" dirty="0"/>
          </a:p>
        </p:txBody>
      </p:sp>
    </p:spTree>
    <p:extLst>
      <p:ext uri="{BB962C8B-B14F-4D97-AF65-F5344CB8AC3E}">
        <p14:creationId xmlns:p14="http://schemas.microsoft.com/office/powerpoint/2010/main" val="18000988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01E5A377-88F1-46D6-A637-DC5C87DB4BE9}" type="slidenum">
              <a:rPr lang="en-GB" smtClean="0"/>
              <a:t>19</a:t>
            </a:fld>
            <a:endParaRPr lang="en-GB"/>
          </a:p>
        </p:txBody>
      </p:sp>
    </p:spTree>
    <p:extLst>
      <p:ext uri="{BB962C8B-B14F-4D97-AF65-F5344CB8AC3E}">
        <p14:creationId xmlns:p14="http://schemas.microsoft.com/office/powerpoint/2010/main" val="5731198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BF48B9A-CD34-C042-B78E-F2E8969B9B4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6379788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Header Placeholder 3"/>
          <p:cNvSpPr>
            <a:spLocks noGrp="1"/>
          </p:cNvSpPr>
          <p:nvPr>
            <p:ph type="hdr" sz="quarter" idx="10"/>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Date Placeholder 4"/>
          <p:cNvSpPr>
            <a:spLocks noGrp="1"/>
          </p:cNvSpPr>
          <p:nvPr>
            <p:ph type="dt" idx="11"/>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E4C8062-A16C-4851-A640-3241E865A5A2}" type="datetime1">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24/09/2024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ooter Placeholder 5"/>
          <p:cNvSpPr>
            <a:spLocks noGrp="1"/>
          </p:cNvSpPr>
          <p:nvPr>
            <p:ph type="ftr" sz="quarter" idx="12"/>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Slide Number Placeholder 6"/>
          <p:cNvSpPr>
            <a:spLocks noGrp="1"/>
          </p:cNvSpPr>
          <p:nvPr>
            <p:ph type="sldNum" sz="quarter" idx="13"/>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DE78BD4-5AE6-46E9-A16A-67578F57974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2233721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Northamptonshire police – Tic tac programme</a:t>
            </a:r>
          </a:p>
        </p:txBody>
      </p:sp>
      <p:sp>
        <p:nvSpPr>
          <p:cNvPr id="4" name="Slide Number Placeholder 3"/>
          <p:cNvSpPr>
            <a:spLocks noGrp="1"/>
          </p:cNvSpPr>
          <p:nvPr>
            <p:ph type="sldNum" sz="quarter" idx="5"/>
          </p:nvPr>
        </p:nvSpPr>
        <p:spPr/>
        <p:txBody>
          <a:bodyPr/>
          <a:lstStyle/>
          <a:p>
            <a:fld id="{BB4D4F69-E211-4D1D-9A7D-F984CDC99C03}" type="slidenum">
              <a:rPr lang="en-GB" smtClean="0"/>
              <a:t>22</a:t>
            </a:fld>
            <a:endParaRPr lang="en-GB" dirty="0"/>
          </a:p>
        </p:txBody>
      </p:sp>
    </p:spTree>
    <p:extLst>
      <p:ext uri="{BB962C8B-B14F-4D97-AF65-F5344CB8AC3E}">
        <p14:creationId xmlns:p14="http://schemas.microsoft.com/office/powerpoint/2010/main" val="349805600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endParaRPr lang="en-GB" b="0" u="none" dirty="0"/>
          </a:p>
        </p:txBody>
      </p:sp>
      <p:sp>
        <p:nvSpPr>
          <p:cNvPr id="4" name="Slide Number Placeholder 3"/>
          <p:cNvSpPr>
            <a:spLocks noGrp="1"/>
          </p:cNvSpPr>
          <p:nvPr>
            <p:ph type="sldNum" sz="quarter" idx="5"/>
          </p:nvPr>
        </p:nvSpPr>
        <p:spPr/>
        <p:txBody>
          <a:bodyPr/>
          <a:lstStyle/>
          <a:p>
            <a:fld id="{BB4D4F69-E211-4D1D-9A7D-F984CDC99C03}" type="slidenum">
              <a:rPr lang="en-GB" smtClean="0"/>
              <a:t>23</a:t>
            </a:fld>
            <a:endParaRPr lang="en-GB" dirty="0"/>
          </a:p>
        </p:txBody>
      </p:sp>
    </p:spTree>
    <p:extLst>
      <p:ext uri="{BB962C8B-B14F-4D97-AF65-F5344CB8AC3E}">
        <p14:creationId xmlns:p14="http://schemas.microsoft.com/office/powerpoint/2010/main" val="76367660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Sunflower Women's Centre – </a:t>
            </a:r>
            <a:r>
              <a:rPr lang="en-GB" dirty="0" err="1">
                <a:hlinkClick r:id="rId3"/>
              </a:rPr>
              <a:t>Trevi</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BB4D4F69-E211-4D1D-9A7D-F984CDC99C03}" type="slidenum">
              <a:rPr lang="en-GB" smtClean="0"/>
              <a:t>24</a:t>
            </a:fld>
            <a:endParaRPr lang="en-GB" dirty="0"/>
          </a:p>
        </p:txBody>
      </p:sp>
    </p:spTree>
    <p:extLst>
      <p:ext uri="{BB962C8B-B14F-4D97-AF65-F5344CB8AC3E}">
        <p14:creationId xmlns:p14="http://schemas.microsoft.com/office/powerpoint/2010/main" val="18696376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B4D4F69-E211-4D1D-9A7D-F984CDC99C03}" type="slidenum">
              <a:rPr lang="en-GB" smtClean="0"/>
              <a:t>26</a:t>
            </a:fld>
            <a:endParaRPr lang="en-GB" dirty="0"/>
          </a:p>
        </p:txBody>
      </p:sp>
    </p:spTree>
    <p:extLst>
      <p:ext uri="{BB962C8B-B14F-4D97-AF65-F5344CB8AC3E}">
        <p14:creationId xmlns:p14="http://schemas.microsoft.com/office/powerpoint/2010/main" val="298471167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Location of first ground-breaking Residential Women’s Centre revealed - GOV.UK (www.gov.uk)</a:t>
            </a:r>
            <a:endParaRPr lang="en-GB" dirty="0"/>
          </a:p>
        </p:txBody>
      </p:sp>
      <p:sp>
        <p:nvSpPr>
          <p:cNvPr id="4" name="Slide Number Placeholder 3"/>
          <p:cNvSpPr>
            <a:spLocks noGrp="1"/>
          </p:cNvSpPr>
          <p:nvPr>
            <p:ph type="sldNum" sz="quarter" idx="5"/>
          </p:nvPr>
        </p:nvSpPr>
        <p:spPr/>
        <p:txBody>
          <a:bodyPr/>
          <a:lstStyle/>
          <a:p>
            <a:fld id="{BB4D4F69-E211-4D1D-9A7D-F984CDC99C03}" type="slidenum">
              <a:rPr lang="en-GB" smtClean="0"/>
              <a:t>27</a:t>
            </a:fld>
            <a:endParaRPr lang="en-GB" dirty="0"/>
          </a:p>
        </p:txBody>
      </p:sp>
    </p:spTree>
    <p:extLst>
      <p:ext uri="{BB962C8B-B14F-4D97-AF65-F5344CB8AC3E}">
        <p14:creationId xmlns:p14="http://schemas.microsoft.com/office/powerpoint/2010/main" val="302261748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B4D4F69-E211-4D1D-9A7D-F984CDC99C03}" type="slidenum">
              <a:rPr lang="en-GB" smtClean="0"/>
              <a:t>28</a:t>
            </a:fld>
            <a:endParaRPr lang="en-GB" dirty="0"/>
          </a:p>
        </p:txBody>
      </p:sp>
    </p:spTree>
    <p:extLst>
      <p:ext uri="{BB962C8B-B14F-4D97-AF65-F5344CB8AC3E}">
        <p14:creationId xmlns:p14="http://schemas.microsoft.com/office/powerpoint/2010/main" val="152862182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B4D4F69-E211-4D1D-9A7D-F984CDC99C03}" type="slidenum">
              <a:rPr lang="en-GB" smtClean="0"/>
              <a:t>29</a:t>
            </a:fld>
            <a:endParaRPr lang="en-GB" dirty="0"/>
          </a:p>
        </p:txBody>
      </p:sp>
    </p:spTree>
    <p:extLst>
      <p:ext uri="{BB962C8B-B14F-4D97-AF65-F5344CB8AC3E}">
        <p14:creationId xmlns:p14="http://schemas.microsoft.com/office/powerpoint/2010/main" val="312146096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B4D4F69-E211-4D1D-9A7D-F984CDC99C03}" type="slidenum">
              <a:rPr lang="en-GB" smtClean="0"/>
              <a:t>32</a:t>
            </a:fld>
            <a:endParaRPr lang="en-GB" dirty="0"/>
          </a:p>
        </p:txBody>
      </p:sp>
    </p:spTree>
    <p:extLst>
      <p:ext uri="{BB962C8B-B14F-4D97-AF65-F5344CB8AC3E}">
        <p14:creationId xmlns:p14="http://schemas.microsoft.com/office/powerpoint/2010/main" val="4834023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E5A377-88F1-46D6-A637-DC5C87DB4BE9}" type="slidenum">
              <a:rPr lang="en-GB" smtClean="0"/>
              <a:t>33</a:t>
            </a:fld>
            <a:endParaRPr lang="en-GB"/>
          </a:p>
        </p:txBody>
      </p:sp>
    </p:spTree>
    <p:extLst>
      <p:ext uri="{BB962C8B-B14F-4D97-AF65-F5344CB8AC3E}">
        <p14:creationId xmlns:p14="http://schemas.microsoft.com/office/powerpoint/2010/main" val="306590192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B4D4F69-E211-4D1D-9A7D-F984CDC99C03}" type="slidenum">
              <a:rPr lang="en-GB" smtClean="0"/>
              <a:t>34</a:t>
            </a:fld>
            <a:endParaRPr lang="en-GB" dirty="0"/>
          </a:p>
        </p:txBody>
      </p:sp>
    </p:spTree>
    <p:extLst>
      <p:ext uri="{BB962C8B-B14F-4D97-AF65-F5344CB8AC3E}">
        <p14:creationId xmlns:p14="http://schemas.microsoft.com/office/powerpoint/2010/main" val="265568403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u="sng" dirty="0"/>
          </a:p>
        </p:txBody>
      </p:sp>
      <p:sp>
        <p:nvSpPr>
          <p:cNvPr id="4" name="Slide Number Placeholder 3"/>
          <p:cNvSpPr>
            <a:spLocks noGrp="1"/>
          </p:cNvSpPr>
          <p:nvPr>
            <p:ph type="sldNum" sz="quarter" idx="5"/>
          </p:nvPr>
        </p:nvSpPr>
        <p:spPr/>
        <p:txBody>
          <a:bodyPr/>
          <a:lstStyle/>
          <a:p>
            <a:fld id="{BB4D4F69-E211-4D1D-9A7D-F984CDC99C03}" type="slidenum">
              <a:rPr lang="en-GB" smtClean="0"/>
              <a:t>35</a:t>
            </a:fld>
            <a:endParaRPr lang="en-GB" dirty="0"/>
          </a:p>
        </p:txBody>
      </p:sp>
    </p:spTree>
    <p:extLst>
      <p:ext uri="{BB962C8B-B14F-4D97-AF65-F5344CB8AC3E}">
        <p14:creationId xmlns:p14="http://schemas.microsoft.com/office/powerpoint/2010/main" val="36175952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E5A377-88F1-46D6-A637-DC5C87DB4BE9}" type="slidenum">
              <a:rPr lang="en-GB" smtClean="0"/>
              <a:t>37</a:t>
            </a:fld>
            <a:endParaRPr lang="en-GB"/>
          </a:p>
        </p:txBody>
      </p:sp>
    </p:spTree>
    <p:extLst>
      <p:ext uri="{BB962C8B-B14F-4D97-AF65-F5344CB8AC3E}">
        <p14:creationId xmlns:p14="http://schemas.microsoft.com/office/powerpoint/2010/main" val="14035863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A6A15-6E39-4FFA-B5DC-89EB633E6DC2}"/>
              </a:ext>
            </a:extLst>
          </p:cNvPr>
          <p:cNvSpPr>
            <a:spLocks noGrp="1"/>
          </p:cNvSpPr>
          <p:nvPr>
            <p:ph type="ctrTitle"/>
          </p:nvPr>
        </p:nvSpPr>
        <p:spPr>
          <a:xfrm>
            <a:off x="1638300" y="1371600"/>
            <a:ext cx="8127574" cy="2736443"/>
          </a:xfrm>
        </p:spPr>
        <p:txBody>
          <a:bodyPr anchor="b">
            <a:normAutofit/>
          </a:bodyPr>
          <a:lstStyle>
            <a:lvl1pPr algn="l">
              <a:defRPr sz="4400"/>
            </a:lvl1pPr>
          </a:lstStyle>
          <a:p>
            <a:r>
              <a:rPr lang="en-US" dirty="0"/>
              <a:t>Click to edit Master title style</a:t>
            </a:r>
          </a:p>
        </p:txBody>
      </p:sp>
      <p:sp>
        <p:nvSpPr>
          <p:cNvPr id="3" name="Subtitle 2">
            <a:extLst>
              <a:ext uri="{FF2B5EF4-FFF2-40B4-BE49-F238E27FC236}">
                <a16:creationId xmlns:a16="http://schemas.microsoft.com/office/drawing/2014/main" id="{9A169311-3201-45EC-B973-82EC27DA529A}"/>
              </a:ext>
            </a:extLst>
          </p:cNvPr>
          <p:cNvSpPr>
            <a:spLocks noGrp="1"/>
          </p:cNvSpPr>
          <p:nvPr>
            <p:ph type="subTitle" idx="1"/>
          </p:nvPr>
        </p:nvSpPr>
        <p:spPr>
          <a:xfrm>
            <a:off x="1638300" y="4299358"/>
            <a:ext cx="8127574" cy="1187042"/>
          </a:xfrm>
        </p:spPr>
        <p:txBody>
          <a:bodyPr>
            <a:normAutofit/>
          </a:bodyPr>
          <a:lstStyle>
            <a:lvl1pPr marL="0" indent="0" algn="l">
              <a:buNone/>
              <a:defRPr sz="1800" cap="all" spc="2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629AE4B9-EDEF-4A2C-B464-332C5C624F1D}"/>
              </a:ext>
            </a:extLst>
          </p:cNvPr>
          <p:cNvSpPr>
            <a:spLocks noGrp="1"/>
          </p:cNvSpPr>
          <p:nvPr>
            <p:ph type="dt" sz="half" idx="10"/>
          </p:nvPr>
        </p:nvSpPr>
        <p:spPr/>
        <p:txBody>
          <a:bodyPr/>
          <a:lstStyle/>
          <a:p>
            <a:fld id="{B6D41BCC-AD73-4203-A5A6-E62EB28B0FE6}" type="datetimeFigureOut">
              <a:rPr lang="en-US" smtClean="0"/>
              <a:t>9/24/2024</a:t>
            </a:fld>
            <a:endParaRPr lang="en-US" dirty="0"/>
          </a:p>
        </p:txBody>
      </p:sp>
      <p:sp>
        <p:nvSpPr>
          <p:cNvPr id="5" name="Footer Placeholder 4">
            <a:extLst>
              <a:ext uri="{FF2B5EF4-FFF2-40B4-BE49-F238E27FC236}">
                <a16:creationId xmlns:a16="http://schemas.microsoft.com/office/drawing/2014/main" id="{62B4C951-4861-4549-8E72-CEECA89E4DD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F2E1401-5637-41BC-AC21-891056450A28}"/>
              </a:ext>
            </a:extLst>
          </p:cNvPr>
          <p:cNvSpPr>
            <a:spLocks noGrp="1"/>
          </p:cNvSpPr>
          <p:nvPr>
            <p:ph type="sldNum" sz="quarter" idx="12"/>
          </p:nvPr>
        </p:nvSpPr>
        <p:spPr/>
        <p:txBody>
          <a:bodyPr/>
          <a:lstStyle/>
          <a:p>
            <a:fld id="{D637F8FC-4B86-4690-8888-22AB2F781BEF}" type="slidenum">
              <a:rPr lang="en-US" smtClean="0"/>
              <a:t>‹#›</a:t>
            </a:fld>
            <a:endParaRPr lang="en-US" dirty="0"/>
          </a:p>
        </p:txBody>
      </p:sp>
    </p:spTree>
    <p:extLst>
      <p:ext uri="{BB962C8B-B14F-4D97-AF65-F5344CB8AC3E}">
        <p14:creationId xmlns:p14="http://schemas.microsoft.com/office/powerpoint/2010/main" val="346078547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B3747-9ADB-4FCC-89CE-6E84D13475D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DAEC9C6-5D7D-4249-8820-D4C99D0AE825}"/>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21F35F7-46A1-40A9-ACD7-C4923992674A}"/>
              </a:ext>
            </a:extLst>
          </p:cNvPr>
          <p:cNvSpPr>
            <a:spLocks noGrp="1"/>
          </p:cNvSpPr>
          <p:nvPr>
            <p:ph type="dt" sz="half" idx="10"/>
          </p:nvPr>
        </p:nvSpPr>
        <p:spPr/>
        <p:txBody>
          <a:bodyPr/>
          <a:lstStyle/>
          <a:p>
            <a:fld id="{B6D41BCC-AD73-4203-A5A6-E62EB28B0FE6}" type="datetimeFigureOut">
              <a:rPr lang="en-US" smtClean="0"/>
              <a:t>9/24/2024</a:t>
            </a:fld>
            <a:endParaRPr lang="en-US" dirty="0"/>
          </a:p>
        </p:txBody>
      </p:sp>
      <p:sp>
        <p:nvSpPr>
          <p:cNvPr id="5" name="Footer Placeholder 4">
            <a:extLst>
              <a:ext uri="{FF2B5EF4-FFF2-40B4-BE49-F238E27FC236}">
                <a16:creationId xmlns:a16="http://schemas.microsoft.com/office/drawing/2014/main" id="{FA345637-B780-4999-A87D-0039BC5A94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CD9777F-E471-4CC5-B27B-137CB061E28E}"/>
              </a:ext>
            </a:extLst>
          </p:cNvPr>
          <p:cNvSpPr>
            <a:spLocks noGrp="1"/>
          </p:cNvSpPr>
          <p:nvPr>
            <p:ph type="sldNum" sz="quarter" idx="12"/>
          </p:nvPr>
        </p:nvSpPr>
        <p:spPr/>
        <p:txBody>
          <a:bodyPr/>
          <a:lstStyle/>
          <a:p>
            <a:fld id="{D637F8FC-4B86-4690-8888-22AB2F781BEF}" type="slidenum">
              <a:rPr lang="en-US" smtClean="0"/>
              <a:t>‹#›</a:t>
            </a:fld>
            <a:endParaRPr lang="en-US" dirty="0"/>
          </a:p>
        </p:txBody>
      </p:sp>
    </p:spTree>
    <p:extLst>
      <p:ext uri="{BB962C8B-B14F-4D97-AF65-F5344CB8AC3E}">
        <p14:creationId xmlns:p14="http://schemas.microsoft.com/office/powerpoint/2010/main" val="67543308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DCB1D-064E-46DE-B533-7CDA331EEB61}"/>
              </a:ext>
            </a:extLst>
          </p:cNvPr>
          <p:cNvSpPr>
            <a:spLocks noGrp="1"/>
          </p:cNvSpPr>
          <p:nvPr>
            <p:ph type="title"/>
          </p:nvPr>
        </p:nvSpPr>
        <p:spPr>
          <a:xfrm>
            <a:off x="1638300" y="2748406"/>
            <a:ext cx="8115300" cy="2737994"/>
          </a:xfrm>
        </p:spPr>
        <p:txBody>
          <a:bodyPr anchor="b">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5FD222C0-D002-4A94-BAFF-FD1A1CCA64CE}"/>
              </a:ext>
            </a:extLst>
          </p:cNvPr>
          <p:cNvSpPr>
            <a:spLocks noGrp="1"/>
          </p:cNvSpPr>
          <p:nvPr>
            <p:ph type="body" idx="1"/>
          </p:nvPr>
        </p:nvSpPr>
        <p:spPr>
          <a:xfrm>
            <a:off x="1638300" y="1371600"/>
            <a:ext cx="8115300" cy="1333272"/>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353E7D7E-EC9F-4AA5-A559-EF556C6AD5EE}"/>
              </a:ext>
            </a:extLst>
          </p:cNvPr>
          <p:cNvSpPr>
            <a:spLocks noGrp="1"/>
          </p:cNvSpPr>
          <p:nvPr>
            <p:ph type="dt" sz="half" idx="10"/>
          </p:nvPr>
        </p:nvSpPr>
        <p:spPr/>
        <p:txBody>
          <a:bodyPr/>
          <a:lstStyle/>
          <a:p>
            <a:fld id="{B6D41BCC-AD73-4203-A5A6-E62EB28B0FE6}" type="datetimeFigureOut">
              <a:rPr lang="en-US" smtClean="0"/>
              <a:t>9/24/2024</a:t>
            </a:fld>
            <a:endParaRPr lang="en-US" dirty="0"/>
          </a:p>
        </p:txBody>
      </p:sp>
      <p:sp>
        <p:nvSpPr>
          <p:cNvPr id="5" name="Footer Placeholder 4">
            <a:extLst>
              <a:ext uri="{FF2B5EF4-FFF2-40B4-BE49-F238E27FC236}">
                <a16:creationId xmlns:a16="http://schemas.microsoft.com/office/drawing/2014/main" id="{2677A8EE-88C1-400C-A23F-656DC76B95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3C245A4-F9C6-44E9-929F-78C657C8B651}"/>
              </a:ext>
            </a:extLst>
          </p:cNvPr>
          <p:cNvSpPr>
            <a:spLocks noGrp="1"/>
          </p:cNvSpPr>
          <p:nvPr>
            <p:ph type="sldNum" sz="quarter" idx="12"/>
          </p:nvPr>
        </p:nvSpPr>
        <p:spPr/>
        <p:txBody>
          <a:bodyPr/>
          <a:lstStyle/>
          <a:p>
            <a:fld id="{D637F8FC-4B86-4690-8888-22AB2F781BEF}" type="slidenum">
              <a:rPr lang="en-US" smtClean="0"/>
              <a:t>‹#›</a:t>
            </a:fld>
            <a:endParaRPr lang="en-US" dirty="0"/>
          </a:p>
        </p:txBody>
      </p:sp>
    </p:spTree>
    <p:extLst>
      <p:ext uri="{BB962C8B-B14F-4D97-AF65-F5344CB8AC3E}">
        <p14:creationId xmlns:p14="http://schemas.microsoft.com/office/powerpoint/2010/main" val="233036057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DF34F-B65E-4FA0-87E8-8890F482B383}"/>
              </a:ext>
            </a:extLst>
          </p:cNvPr>
          <p:cNvSpPr>
            <a:spLocks noGrp="1"/>
          </p:cNvSpPr>
          <p:nvPr>
            <p:ph type="title"/>
          </p:nvPr>
        </p:nvSpPr>
        <p:spPr>
          <a:xfrm>
            <a:off x="1638299" y="685800"/>
            <a:ext cx="9382348" cy="1371600"/>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0D625A67-10CA-4531-93E1-39892C087E0B}"/>
              </a:ext>
            </a:extLst>
          </p:cNvPr>
          <p:cNvSpPr>
            <a:spLocks noGrp="1"/>
          </p:cNvSpPr>
          <p:nvPr>
            <p:ph sz="half" idx="1"/>
          </p:nvPr>
        </p:nvSpPr>
        <p:spPr>
          <a:xfrm>
            <a:off x="1638297" y="2057400"/>
            <a:ext cx="4553103" cy="41250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A622BE36-0CAF-4D92-9AC2-9249276B96F2}"/>
              </a:ext>
            </a:extLst>
          </p:cNvPr>
          <p:cNvSpPr>
            <a:spLocks noGrp="1"/>
          </p:cNvSpPr>
          <p:nvPr>
            <p:ph sz="half" idx="2"/>
          </p:nvPr>
        </p:nvSpPr>
        <p:spPr>
          <a:xfrm>
            <a:off x="6477000" y="2057400"/>
            <a:ext cx="4543647" cy="41250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3C36479-3B04-43BD-9B59-DBF6CA2BF814}"/>
              </a:ext>
            </a:extLst>
          </p:cNvPr>
          <p:cNvSpPr>
            <a:spLocks noGrp="1"/>
          </p:cNvSpPr>
          <p:nvPr>
            <p:ph type="dt" sz="half" idx="10"/>
          </p:nvPr>
        </p:nvSpPr>
        <p:spPr/>
        <p:txBody>
          <a:bodyPr/>
          <a:lstStyle/>
          <a:p>
            <a:fld id="{B6D41BCC-AD73-4203-A5A6-E62EB28B0FE6}" type="datetimeFigureOut">
              <a:rPr lang="en-US" smtClean="0"/>
              <a:t>9/24/2024</a:t>
            </a:fld>
            <a:endParaRPr lang="en-US" dirty="0"/>
          </a:p>
        </p:txBody>
      </p:sp>
      <p:sp>
        <p:nvSpPr>
          <p:cNvPr id="6" name="Footer Placeholder 5">
            <a:extLst>
              <a:ext uri="{FF2B5EF4-FFF2-40B4-BE49-F238E27FC236}">
                <a16:creationId xmlns:a16="http://schemas.microsoft.com/office/drawing/2014/main" id="{0CFD4449-57DB-41D2-B49E-694E7C13FA7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E60CC2C-E50B-47D2-B62F-D5C4C9CDA7E8}"/>
              </a:ext>
            </a:extLst>
          </p:cNvPr>
          <p:cNvSpPr>
            <a:spLocks noGrp="1"/>
          </p:cNvSpPr>
          <p:nvPr>
            <p:ph type="sldNum" sz="quarter" idx="12"/>
          </p:nvPr>
        </p:nvSpPr>
        <p:spPr/>
        <p:txBody>
          <a:bodyPr/>
          <a:lstStyle/>
          <a:p>
            <a:fld id="{D637F8FC-4B86-4690-8888-22AB2F781BEF}" type="slidenum">
              <a:rPr lang="en-US" smtClean="0"/>
              <a:t>‹#›</a:t>
            </a:fld>
            <a:endParaRPr lang="en-US" dirty="0"/>
          </a:p>
        </p:txBody>
      </p:sp>
    </p:spTree>
    <p:extLst>
      <p:ext uri="{BB962C8B-B14F-4D97-AF65-F5344CB8AC3E}">
        <p14:creationId xmlns:p14="http://schemas.microsoft.com/office/powerpoint/2010/main" val="195403769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8530B-D0F2-4FC4-A10F-1E54EF82C877}"/>
              </a:ext>
            </a:extLst>
          </p:cNvPr>
          <p:cNvSpPr>
            <a:spLocks noGrp="1"/>
          </p:cNvSpPr>
          <p:nvPr>
            <p:ph type="title"/>
          </p:nvPr>
        </p:nvSpPr>
        <p:spPr>
          <a:xfrm>
            <a:off x="1638300" y="755118"/>
            <a:ext cx="9378304" cy="1222765"/>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1868865C-9D06-4FA3-BA3D-7187BB41B576}"/>
              </a:ext>
            </a:extLst>
          </p:cNvPr>
          <p:cNvSpPr>
            <a:spLocks noGrp="1"/>
          </p:cNvSpPr>
          <p:nvPr>
            <p:ph type="body" idx="1"/>
          </p:nvPr>
        </p:nvSpPr>
        <p:spPr>
          <a:xfrm>
            <a:off x="1638300" y="2034147"/>
            <a:ext cx="4529391" cy="681591"/>
          </a:xfrm>
        </p:spPr>
        <p:txBody>
          <a:bodyPr anchor="b">
            <a:normAutofit/>
          </a:bodyPr>
          <a:lstStyle>
            <a:lvl1pPr marL="0" indent="0">
              <a:buNone/>
              <a:defRPr sz="1800" b="1" cap="all" spc="2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3F656570-8F97-4B7E-A805-96925AC4781F}"/>
              </a:ext>
            </a:extLst>
          </p:cNvPr>
          <p:cNvSpPr>
            <a:spLocks noGrp="1"/>
          </p:cNvSpPr>
          <p:nvPr>
            <p:ph sz="half" idx="2"/>
          </p:nvPr>
        </p:nvSpPr>
        <p:spPr>
          <a:xfrm>
            <a:off x="1638300" y="2748405"/>
            <a:ext cx="4529391" cy="344125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4057EF54-F63F-4730-99EE-0E472578F512}"/>
              </a:ext>
            </a:extLst>
          </p:cNvPr>
          <p:cNvSpPr>
            <a:spLocks noGrp="1"/>
          </p:cNvSpPr>
          <p:nvPr>
            <p:ph type="body" sz="quarter" idx="3"/>
          </p:nvPr>
        </p:nvSpPr>
        <p:spPr>
          <a:xfrm>
            <a:off x="6487213" y="2034147"/>
            <a:ext cx="4529391" cy="681591"/>
          </a:xfrm>
        </p:spPr>
        <p:txBody>
          <a:bodyPr anchor="b">
            <a:normAutofit/>
          </a:bodyPr>
          <a:lstStyle>
            <a:lvl1pPr marL="0" indent="0">
              <a:buNone/>
              <a:defRPr sz="1800" b="1" cap="all" spc="2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5908453E-B012-4889-9F49-E1351532ADF2}"/>
              </a:ext>
            </a:extLst>
          </p:cNvPr>
          <p:cNvSpPr>
            <a:spLocks noGrp="1"/>
          </p:cNvSpPr>
          <p:nvPr>
            <p:ph sz="quarter" idx="4"/>
          </p:nvPr>
        </p:nvSpPr>
        <p:spPr>
          <a:xfrm>
            <a:off x="6487213" y="2748405"/>
            <a:ext cx="4529391" cy="344125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E89FC47A-8514-4C98-B1BE-FF6CC666C580}"/>
              </a:ext>
            </a:extLst>
          </p:cNvPr>
          <p:cNvSpPr>
            <a:spLocks noGrp="1"/>
          </p:cNvSpPr>
          <p:nvPr>
            <p:ph type="dt" sz="half" idx="10"/>
          </p:nvPr>
        </p:nvSpPr>
        <p:spPr/>
        <p:txBody>
          <a:bodyPr/>
          <a:lstStyle/>
          <a:p>
            <a:fld id="{B6D41BCC-AD73-4203-A5A6-E62EB28B0FE6}" type="datetimeFigureOut">
              <a:rPr lang="en-US" smtClean="0"/>
              <a:t>9/24/2024</a:t>
            </a:fld>
            <a:endParaRPr lang="en-US" dirty="0"/>
          </a:p>
        </p:txBody>
      </p:sp>
      <p:sp>
        <p:nvSpPr>
          <p:cNvPr id="8" name="Footer Placeholder 7">
            <a:extLst>
              <a:ext uri="{FF2B5EF4-FFF2-40B4-BE49-F238E27FC236}">
                <a16:creationId xmlns:a16="http://schemas.microsoft.com/office/drawing/2014/main" id="{CED4301A-D375-4163-9488-27A9CDC6FD3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6EED6105-4A37-4D4B-9BE8-715FB732C924}"/>
              </a:ext>
            </a:extLst>
          </p:cNvPr>
          <p:cNvSpPr>
            <a:spLocks noGrp="1"/>
          </p:cNvSpPr>
          <p:nvPr>
            <p:ph type="sldNum" sz="quarter" idx="12"/>
          </p:nvPr>
        </p:nvSpPr>
        <p:spPr/>
        <p:txBody>
          <a:bodyPr/>
          <a:lstStyle/>
          <a:p>
            <a:fld id="{D637F8FC-4B86-4690-8888-22AB2F781BEF}" type="slidenum">
              <a:rPr lang="en-US" smtClean="0"/>
              <a:t>‹#›</a:t>
            </a:fld>
            <a:endParaRPr lang="en-US" dirty="0"/>
          </a:p>
        </p:txBody>
      </p:sp>
    </p:spTree>
    <p:extLst>
      <p:ext uri="{BB962C8B-B14F-4D97-AF65-F5344CB8AC3E}">
        <p14:creationId xmlns:p14="http://schemas.microsoft.com/office/powerpoint/2010/main" val="203785351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3007F-6649-4D23-8869-C1CC29D0096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88B85A1-41F9-4BC1-9C40-3E5D5C0425BF}"/>
              </a:ext>
            </a:extLst>
          </p:cNvPr>
          <p:cNvSpPr>
            <a:spLocks noGrp="1"/>
          </p:cNvSpPr>
          <p:nvPr>
            <p:ph type="dt" sz="half" idx="10"/>
          </p:nvPr>
        </p:nvSpPr>
        <p:spPr/>
        <p:txBody>
          <a:bodyPr/>
          <a:lstStyle/>
          <a:p>
            <a:fld id="{B6D41BCC-AD73-4203-A5A6-E62EB28B0FE6}" type="datetimeFigureOut">
              <a:rPr lang="en-US" smtClean="0"/>
              <a:t>9/24/2024</a:t>
            </a:fld>
            <a:endParaRPr lang="en-US" dirty="0"/>
          </a:p>
        </p:txBody>
      </p:sp>
      <p:sp>
        <p:nvSpPr>
          <p:cNvPr id="4" name="Footer Placeholder 3">
            <a:extLst>
              <a:ext uri="{FF2B5EF4-FFF2-40B4-BE49-F238E27FC236}">
                <a16:creationId xmlns:a16="http://schemas.microsoft.com/office/drawing/2014/main" id="{97B23774-EAA9-47ED-87EF-EE2B29A25802}"/>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E2526550-DD4D-45E2-8916-8314C5D0680D}"/>
              </a:ext>
            </a:extLst>
          </p:cNvPr>
          <p:cNvSpPr>
            <a:spLocks noGrp="1"/>
          </p:cNvSpPr>
          <p:nvPr>
            <p:ph type="sldNum" sz="quarter" idx="12"/>
          </p:nvPr>
        </p:nvSpPr>
        <p:spPr/>
        <p:txBody>
          <a:bodyPr/>
          <a:lstStyle/>
          <a:p>
            <a:fld id="{D637F8FC-4B86-4690-8888-22AB2F781BEF}" type="slidenum">
              <a:rPr lang="en-US" smtClean="0"/>
              <a:t>‹#›</a:t>
            </a:fld>
            <a:endParaRPr lang="en-US" dirty="0"/>
          </a:p>
        </p:txBody>
      </p:sp>
    </p:spTree>
    <p:extLst>
      <p:ext uri="{BB962C8B-B14F-4D97-AF65-F5344CB8AC3E}">
        <p14:creationId xmlns:p14="http://schemas.microsoft.com/office/powerpoint/2010/main" val="106877147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35FACD-1A4D-49F3-8EA8-21B5C1A6A258}"/>
              </a:ext>
            </a:extLst>
          </p:cNvPr>
          <p:cNvSpPr>
            <a:spLocks noGrp="1"/>
          </p:cNvSpPr>
          <p:nvPr>
            <p:ph type="dt" sz="half" idx="10"/>
          </p:nvPr>
        </p:nvSpPr>
        <p:spPr/>
        <p:txBody>
          <a:bodyPr/>
          <a:lstStyle/>
          <a:p>
            <a:fld id="{B6D41BCC-AD73-4203-A5A6-E62EB28B0FE6}" type="datetimeFigureOut">
              <a:rPr lang="en-US" smtClean="0"/>
              <a:t>9/24/2024</a:t>
            </a:fld>
            <a:endParaRPr lang="en-US" dirty="0"/>
          </a:p>
        </p:txBody>
      </p:sp>
      <p:sp>
        <p:nvSpPr>
          <p:cNvPr id="3" name="Footer Placeholder 2">
            <a:extLst>
              <a:ext uri="{FF2B5EF4-FFF2-40B4-BE49-F238E27FC236}">
                <a16:creationId xmlns:a16="http://schemas.microsoft.com/office/drawing/2014/main" id="{C4FFD9DD-0E4E-4C36-AF85-B3EAD7FE613E}"/>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6E6F4C8-14FA-4405-85EE-ABF53FB0377C}"/>
              </a:ext>
            </a:extLst>
          </p:cNvPr>
          <p:cNvSpPr>
            <a:spLocks noGrp="1"/>
          </p:cNvSpPr>
          <p:nvPr>
            <p:ph type="sldNum" sz="quarter" idx="12"/>
          </p:nvPr>
        </p:nvSpPr>
        <p:spPr/>
        <p:txBody>
          <a:bodyPr/>
          <a:lstStyle/>
          <a:p>
            <a:fld id="{D637F8FC-4B86-4690-8888-22AB2F781BEF}" type="slidenum">
              <a:rPr lang="en-US" smtClean="0"/>
              <a:t>‹#›</a:t>
            </a:fld>
            <a:endParaRPr lang="en-US" dirty="0"/>
          </a:p>
        </p:txBody>
      </p:sp>
    </p:spTree>
    <p:extLst>
      <p:ext uri="{BB962C8B-B14F-4D97-AF65-F5344CB8AC3E}">
        <p14:creationId xmlns:p14="http://schemas.microsoft.com/office/powerpoint/2010/main" val="236308177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E7C28-5DEE-493D-ABAD-38E4F2D75924}"/>
              </a:ext>
            </a:extLst>
          </p:cNvPr>
          <p:cNvSpPr>
            <a:spLocks noGrp="1"/>
          </p:cNvSpPr>
          <p:nvPr>
            <p:ph type="title"/>
          </p:nvPr>
        </p:nvSpPr>
        <p:spPr>
          <a:xfrm>
            <a:off x="1225621" y="1085481"/>
            <a:ext cx="3651180" cy="1657719"/>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1A5E79C5-E567-4F12-96B8-8BBEAE3D8B9F}"/>
              </a:ext>
            </a:extLst>
          </p:cNvPr>
          <p:cNvSpPr>
            <a:spLocks noGrp="1"/>
          </p:cNvSpPr>
          <p:nvPr>
            <p:ph idx="1"/>
          </p:nvPr>
        </p:nvSpPr>
        <p:spPr>
          <a:xfrm>
            <a:off x="5676900" y="1132676"/>
            <a:ext cx="5289480" cy="4728374"/>
          </a:xfrm>
        </p:spPr>
        <p:txBody>
          <a:bodyPr/>
          <a:lstStyle>
            <a:lvl1pPr>
              <a:lnSpc>
                <a:spcPct val="110000"/>
              </a:lnSpc>
              <a:defRPr sz="3200"/>
            </a:lvl1pPr>
            <a:lvl2pPr>
              <a:lnSpc>
                <a:spcPct val="110000"/>
              </a:lnSpc>
              <a:defRPr sz="2800"/>
            </a:lvl2pPr>
            <a:lvl3pPr>
              <a:lnSpc>
                <a:spcPct val="110000"/>
              </a:lnSpc>
              <a:defRPr sz="2400"/>
            </a:lvl3pPr>
            <a:lvl4pPr>
              <a:lnSpc>
                <a:spcPct val="110000"/>
              </a:lnSpc>
              <a:defRPr sz="2000"/>
            </a:lvl4pPr>
            <a:lvl5pPr>
              <a:lnSpc>
                <a:spcPct val="110000"/>
              </a:lnSpc>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5733DF7F-0B5C-40CE-A65F-779FA7EFBF1C}"/>
              </a:ext>
            </a:extLst>
          </p:cNvPr>
          <p:cNvSpPr>
            <a:spLocks noGrp="1"/>
          </p:cNvSpPr>
          <p:nvPr>
            <p:ph type="body" sz="half" idx="2"/>
          </p:nvPr>
        </p:nvSpPr>
        <p:spPr>
          <a:xfrm>
            <a:off x="1225621" y="2748406"/>
            <a:ext cx="3651180" cy="311264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4022248C-1826-4833-9592-383B5873AECA}"/>
              </a:ext>
            </a:extLst>
          </p:cNvPr>
          <p:cNvSpPr>
            <a:spLocks noGrp="1"/>
          </p:cNvSpPr>
          <p:nvPr>
            <p:ph type="dt" sz="half" idx="10"/>
          </p:nvPr>
        </p:nvSpPr>
        <p:spPr/>
        <p:txBody>
          <a:bodyPr/>
          <a:lstStyle/>
          <a:p>
            <a:fld id="{B6D41BCC-AD73-4203-A5A6-E62EB28B0FE6}" type="datetimeFigureOut">
              <a:rPr lang="en-US" smtClean="0"/>
              <a:t>9/24/2024</a:t>
            </a:fld>
            <a:endParaRPr lang="en-US" dirty="0"/>
          </a:p>
        </p:txBody>
      </p:sp>
      <p:sp>
        <p:nvSpPr>
          <p:cNvPr id="6" name="Footer Placeholder 5">
            <a:extLst>
              <a:ext uri="{FF2B5EF4-FFF2-40B4-BE49-F238E27FC236}">
                <a16:creationId xmlns:a16="http://schemas.microsoft.com/office/drawing/2014/main" id="{E80219DC-2646-42AD-897A-EB765DCBEF0F}"/>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AF238D7-4EEA-475B-B1CA-C44B89BEA304}"/>
              </a:ext>
            </a:extLst>
          </p:cNvPr>
          <p:cNvSpPr>
            <a:spLocks noGrp="1"/>
          </p:cNvSpPr>
          <p:nvPr>
            <p:ph type="sldNum" sz="quarter" idx="12"/>
          </p:nvPr>
        </p:nvSpPr>
        <p:spPr/>
        <p:txBody>
          <a:bodyPr/>
          <a:lstStyle/>
          <a:p>
            <a:fld id="{D637F8FC-4B86-4690-8888-22AB2F781BEF}" type="slidenum">
              <a:rPr lang="en-US" smtClean="0"/>
              <a:t>‹#›</a:t>
            </a:fld>
            <a:endParaRPr lang="en-US" dirty="0"/>
          </a:p>
        </p:txBody>
      </p:sp>
    </p:spTree>
    <p:extLst>
      <p:ext uri="{BB962C8B-B14F-4D97-AF65-F5344CB8AC3E}">
        <p14:creationId xmlns:p14="http://schemas.microsoft.com/office/powerpoint/2010/main" val="169434176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D65BE-C907-4660-A586-71C6A1D101EC}"/>
              </a:ext>
            </a:extLst>
          </p:cNvPr>
          <p:cNvSpPr>
            <a:spLocks noGrp="1"/>
          </p:cNvSpPr>
          <p:nvPr>
            <p:ph type="title"/>
          </p:nvPr>
        </p:nvSpPr>
        <p:spPr>
          <a:xfrm>
            <a:off x="1219200" y="1085481"/>
            <a:ext cx="3657600" cy="1657719"/>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A044C8A9-67DF-419C-B2FC-3A879CCEF393}"/>
              </a:ext>
            </a:extLst>
          </p:cNvPr>
          <p:cNvSpPr>
            <a:spLocks noGrp="1"/>
          </p:cNvSpPr>
          <p:nvPr>
            <p:ph type="pic" idx="1"/>
          </p:nvPr>
        </p:nvSpPr>
        <p:spPr>
          <a:xfrm>
            <a:off x="5676900" y="1061885"/>
            <a:ext cx="5331069" cy="477556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CEDA94A1-3058-402A-9C3F-2F210D91D990}"/>
              </a:ext>
            </a:extLst>
          </p:cNvPr>
          <p:cNvSpPr>
            <a:spLocks noGrp="1"/>
          </p:cNvSpPr>
          <p:nvPr>
            <p:ph type="body" sz="half" idx="2"/>
          </p:nvPr>
        </p:nvSpPr>
        <p:spPr>
          <a:xfrm>
            <a:off x="1219200" y="2748406"/>
            <a:ext cx="3657600" cy="311264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BC3CA50-C8D8-4F83-B2F6-BCE825866405}"/>
              </a:ext>
            </a:extLst>
          </p:cNvPr>
          <p:cNvSpPr>
            <a:spLocks noGrp="1"/>
          </p:cNvSpPr>
          <p:nvPr>
            <p:ph type="dt" sz="half" idx="10"/>
          </p:nvPr>
        </p:nvSpPr>
        <p:spPr/>
        <p:txBody>
          <a:bodyPr/>
          <a:lstStyle/>
          <a:p>
            <a:fld id="{B6D41BCC-AD73-4203-A5A6-E62EB28B0FE6}" type="datetimeFigureOut">
              <a:rPr lang="en-US" smtClean="0"/>
              <a:t>9/24/2024</a:t>
            </a:fld>
            <a:endParaRPr lang="en-US" dirty="0"/>
          </a:p>
        </p:txBody>
      </p:sp>
      <p:sp>
        <p:nvSpPr>
          <p:cNvPr id="6" name="Footer Placeholder 5">
            <a:extLst>
              <a:ext uri="{FF2B5EF4-FFF2-40B4-BE49-F238E27FC236}">
                <a16:creationId xmlns:a16="http://schemas.microsoft.com/office/drawing/2014/main" id="{057E5BE3-7B02-4281-BD90-C1FAAF63680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2FE256D-ACD5-438F-BA6F-605E5260E2E6}"/>
              </a:ext>
            </a:extLst>
          </p:cNvPr>
          <p:cNvSpPr>
            <a:spLocks noGrp="1"/>
          </p:cNvSpPr>
          <p:nvPr>
            <p:ph type="sldNum" sz="quarter" idx="12"/>
          </p:nvPr>
        </p:nvSpPr>
        <p:spPr/>
        <p:txBody>
          <a:bodyPr/>
          <a:lstStyle/>
          <a:p>
            <a:fld id="{D637F8FC-4B86-4690-8888-22AB2F781BEF}" type="slidenum">
              <a:rPr lang="en-US" smtClean="0"/>
              <a:t>‹#›</a:t>
            </a:fld>
            <a:endParaRPr lang="en-US" dirty="0"/>
          </a:p>
        </p:txBody>
      </p:sp>
    </p:spTree>
    <p:extLst>
      <p:ext uri="{BB962C8B-B14F-4D97-AF65-F5344CB8AC3E}">
        <p14:creationId xmlns:p14="http://schemas.microsoft.com/office/powerpoint/2010/main" val="292404352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EAD0E6-AD36-493C-9DC3-5ACC2059EC93}"/>
              </a:ext>
            </a:extLst>
          </p:cNvPr>
          <p:cNvSpPr>
            <a:spLocks noGrp="1"/>
          </p:cNvSpPr>
          <p:nvPr>
            <p:ph type="title"/>
          </p:nvPr>
        </p:nvSpPr>
        <p:spPr>
          <a:xfrm>
            <a:off x="1638299" y="685800"/>
            <a:ext cx="8915402" cy="1371600"/>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10B8558-FA83-4F6C-A6D1-2DF9D3F74BD6}"/>
              </a:ext>
            </a:extLst>
          </p:cNvPr>
          <p:cNvSpPr>
            <a:spLocks noGrp="1"/>
          </p:cNvSpPr>
          <p:nvPr>
            <p:ph type="body" orient="vert" idx="1"/>
          </p:nvPr>
        </p:nvSpPr>
        <p:spPr>
          <a:xfrm>
            <a:off x="1638299" y="2057399"/>
            <a:ext cx="8915401" cy="41148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B6DE619-0CC6-4480-ABDE-277D36BDFCBB}"/>
              </a:ext>
            </a:extLst>
          </p:cNvPr>
          <p:cNvSpPr>
            <a:spLocks noGrp="1"/>
          </p:cNvSpPr>
          <p:nvPr>
            <p:ph type="dt" sz="half" idx="10"/>
          </p:nvPr>
        </p:nvSpPr>
        <p:spPr/>
        <p:txBody>
          <a:bodyPr/>
          <a:lstStyle/>
          <a:p>
            <a:fld id="{B6D41BCC-AD73-4203-A5A6-E62EB28B0FE6}" type="datetimeFigureOut">
              <a:rPr lang="en-US" smtClean="0"/>
              <a:t>9/24/2024</a:t>
            </a:fld>
            <a:endParaRPr lang="en-US" dirty="0"/>
          </a:p>
        </p:txBody>
      </p:sp>
      <p:sp>
        <p:nvSpPr>
          <p:cNvPr id="5" name="Footer Placeholder 4">
            <a:extLst>
              <a:ext uri="{FF2B5EF4-FFF2-40B4-BE49-F238E27FC236}">
                <a16:creationId xmlns:a16="http://schemas.microsoft.com/office/drawing/2014/main" id="{140791E6-BE35-4ECA-8AD1-E8EC09B8562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1F94606-B928-42D6-85CC-9576F60E3B5C}"/>
              </a:ext>
            </a:extLst>
          </p:cNvPr>
          <p:cNvSpPr>
            <a:spLocks noGrp="1"/>
          </p:cNvSpPr>
          <p:nvPr>
            <p:ph type="sldNum" sz="quarter" idx="12"/>
          </p:nvPr>
        </p:nvSpPr>
        <p:spPr/>
        <p:txBody>
          <a:bodyPr/>
          <a:lstStyle/>
          <a:p>
            <a:fld id="{D637F8FC-4B86-4690-8888-22AB2F781BEF}" type="slidenum">
              <a:rPr lang="en-US" smtClean="0"/>
              <a:t>‹#›</a:t>
            </a:fld>
            <a:endParaRPr lang="en-US" dirty="0"/>
          </a:p>
        </p:txBody>
      </p:sp>
    </p:spTree>
    <p:extLst>
      <p:ext uri="{BB962C8B-B14F-4D97-AF65-F5344CB8AC3E}">
        <p14:creationId xmlns:p14="http://schemas.microsoft.com/office/powerpoint/2010/main" val="416064845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7F18D8A-5002-491C-922A-E9624E2DBD6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65882C6-2BE9-4E25-B8BB-A2346A2B0B6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7BEFF9-B3BC-4C07-BF6C-2E3C91B54B78}"/>
              </a:ext>
            </a:extLst>
          </p:cNvPr>
          <p:cNvSpPr>
            <a:spLocks noGrp="1"/>
          </p:cNvSpPr>
          <p:nvPr>
            <p:ph type="dt" sz="half" idx="10"/>
          </p:nvPr>
        </p:nvSpPr>
        <p:spPr/>
        <p:txBody>
          <a:bodyPr/>
          <a:lstStyle/>
          <a:p>
            <a:fld id="{B6D41BCC-AD73-4203-A5A6-E62EB28B0FE6}" type="datetimeFigureOut">
              <a:rPr lang="en-US" smtClean="0"/>
              <a:t>9/24/2024</a:t>
            </a:fld>
            <a:endParaRPr lang="en-US" dirty="0"/>
          </a:p>
        </p:txBody>
      </p:sp>
      <p:sp>
        <p:nvSpPr>
          <p:cNvPr id="5" name="Footer Placeholder 4">
            <a:extLst>
              <a:ext uri="{FF2B5EF4-FFF2-40B4-BE49-F238E27FC236}">
                <a16:creationId xmlns:a16="http://schemas.microsoft.com/office/drawing/2014/main" id="{CE0F4CF6-CDF1-4AFD-8319-71FD4FED4F8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E01A026-57F4-47F7-B4F0-E0D48E01268E}"/>
              </a:ext>
            </a:extLst>
          </p:cNvPr>
          <p:cNvSpPr>
            <a:spLocks noGrp="1"/>
          </p:cNvSpPr>
          <p:nvPr>
            <p:ph type="sldNum" sz="quarter" idx="12"/>
          </p:nvPr>
        </p:nvSpPr>
        <p:spPr/>
        <p:txBody>
          <a:bodyPr/>
          <a:lstStyle/>
          <a:p>
            <a:fld id="{D637F8FC-4B86-4690-8888-22AB2F781BEF}" type="slidenum">
              <a:rPr lang="en-US" smtClean="0"/>
              <a:t>‹#›</a:t>
            </a:fld>
            <a:endParaRPr lang="en-US" dirty="0"/>
          </a:p>
        </p:txBody>
      </p:sp>
    </p:spTree>
    <p:extLst>
      <p:ext uri="{BB962C8B-B14F-4D97-AF65-F5344CB8AC3E}">
        <p14:creationId xmlns:p14="http://schemas.microsoft.com/office/powerpoint/2010/main" val="15308530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F31A689-589E-4A73-9313-EF44F7E4E6BA}"/>
              </a:ext>
            </a:extLst>
          </p:cNvPr>
          <p:cNvSpPr>
            <a:spLocks noGrp="1"/>
          </p:cNvSpPr>
          <p:nvPr>
            <p:ph type="title"/>
          </p:nvPr>
        </p:nvSpPr>
        <p:spPr>
          <a:xfrm>
            <a:off x="1638299" y="685800"/>
            <a:ext cx="8915402" cy="1371600"/>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CB2B11B8-9E77-4144-B9C1-FD164D9A11A6}"/>
              </a:ext>
            </a:extLst>
          </p:cNvPr>
          <p:cNvSpPr>
            <a:spLocks noGrp="1"/>
          </p:cNvSpPr>
          <p:nvPr>
            <p:ph type="body" idx="1"/>
          </p:nvPr>
        </p:nvSpPr>
        <p:spPr>
          <a:xfrm>
            <a:off x="1638300" y="2057400"/>
            <a:ext cx="8915402" cy="4137259"/>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D06E4CC-CF79-4C8D-9E5F-1BB517435A6F}"/>
              </a:ext>
            </a:extLst>
          </p:cNvPr>
          <p:cNvSpPr>
            <a:spLocks noGrp="1"/>
          </p:cNvSpPr>
          <p:nvPr>
            <p:ph type="dt" sz="half" idx="2"/>
          </p:nvPr>
        </p:nvSpPr>
        <p:spPr>
          <a:xfrm rot="5400000">
            <a:off x="-1001475" y="1517536"/>
            <a:ext cx="2801123" cy="365125"/>
          </a:xfrm>
          <a:prstGeom prst="rect">
            <a:avLst/>
          </a:prstGeom>
        </p:spPr>
        <p:txBody>
          <a:bodyPr vert="horz" lIns="91440" tIns="45720" rIns="91440" bIns="45720" rtlCol="0" anchor="ctr"/>
          <a:lstStyle>
            <a:lvl1pPr algn="l">
              <a:defRPr sz="800" cap="all" spc="100" baseline="0">
                <a:solidFill>
                  <a:schemeClr val="tx1"/>
                </a:solidFill>
              </a:defRPr>
            </a:lvl1pPr>
          </a:lstStyle>
          <a:p>
            <a:fld id="{B6D41BCC-AD73-4203-A5A6-E62EB28B0FE6}" type="datetimeFigureOut">
              <a:rPr lang="en-US" smtClean="0"/>
              <a:pPr/>
              <a:t>9/24/2024</a:t>
            </a:fld>
            <a:endParaRPr lang="en-US" dirty="0"/>
          </a:p>
        </p:txBody>
      </p:sp>
      <p:sp>
        <p:nvSpPr>
          <p:cNvPr id="5" name="Footer Placeholder 4">
            <a:extLst>
              <a:ext uri="{FF2B5EF4-FFF2-40B4-BE49-F238E27FC236}">
                <a16:creationId xmlns:a16="http://schemas.microsoft.com/office/drawing/2014/main" id="{E3D79449-05F6-4BC7-95DF-F04E1F161498}"/>
              </a:ext>
            </a:extLst>
          </p:cNvPr>
          <p:cNvSpPr>
            <a:spLocks noGrp="1"/>
          </p:cNvSpPr>
          <p:nvPr>
            <p:ph type="ftr" sz="quarter" idx="3"/>
          </p:nvPr>
        </p:nvSpPr>
        <p:spPr>
          <a:xfrm rot="5400000">
            <a:off x="10118764" y="4237870"/>
            <a:ext cx="3344053" cy="365125"/>
          </a:xfrm>
          <a:prstGeom prst="rect">
            <a:avLst/>
          </a:prstGeom>
        </p:spPr>
        <p:txBody>
          <a:bodyPr vert="horz" lIns="91440" tIns="45720" rIns="91440" bIns="45720" rtlCol="0" anchor="ctr"/>
          <a:lstStyle>
            <a:lvl1pPr algn="r">
              <a:defRPr sz="800" cap="all" spc="1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E9317FE5-2D1F-4ECC-9460-08145C3BB933}"/>
              </a:ext>
            </a:extLst>
          </p:cNvPr>
          <p:cNvSpPr>
            <a:spLocks noGrp="1"/>
          </p:cNvSpPr>
          <p:nvPr>
            <p:ph type="sldNum" sz="quarter" idx="4"/>
          </p:nvPr>
        </p:nvSpPr>
        <p:spPr>
          <a:xfrm>
            <a:off x="11228877" y="6319138"/>
            <a:ext cx="710647" cy="365125"/>
          </a:xfrm>
          <a:prstGeom prst="rect">
            <a:avLst/>
          </a:prstGeom>
        </p:spPr>
        <p:txBody>
          <a:bodyPr vert="horz" lIns="91440" tIns="45720" rIns="91440" bIns="45720" rtlCol="0" anchor="ctr"/>
          <a:lstStyle>
            <a:lvl1pPr algn="r">
              <a:defRPr sz="800" cap="all" spc="100" baseline="0">
                <a:solidFill>
                  <a:schemeClr val="tx1"/>
                </a:solidFill>
              </a:defRPr>
            </a:lvl1pPr>
          </a:lstStyle>
          <a:p>
            <a:fld id="{D637F8FC-4B86-4690-8888-22AB2F781BEF}" type="slidenum">
              <a:rPr lang="en-US" smtClean="0"/>
              <a:pPr/>
              <a:t>‹#›</a:t>
            </a:fld>
            <a:endParaRPr lang="en-US" dirty="0"/>
          </a:p>
        </p:txBody>
      </p:sp>
    </p:spTree>
    <p:extLst>
      <p:ext uri="{BB962C8B-B14F-4D97-AF65-F5344CB8AC3E}">
        <p14:creationId xmlns:p14="http://schemas.microsoft.com/office/powerpoint/2010/main" val="3069014034"/>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05" r:id="rId6"/>
    <p:sldLayoutId id="2147483701" r:id="rId7"/>
    <p:sldLayoutId id="2147483702" r:id="rId8"/>
    <p:sldLayoutId id="2147483703" r:id="rId9"/>
    <p:sldLayoutId id="2147483704" r:id="rId10"/>
    <p:sldLayoutId id="2147483706" r:id="rId11"/>
  </p:sldLayoutIdLst>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xStyles>
    <p:titleStyle>
      <a:lvl1pPr algn="l" defTabSz="914400" rtl="0" eaLnBrk="1" latinLnBrk="0" hangingPunct="1">
        <a:lnSpc>
          <a:spcPct val="100000"/>
        </a:lnSpc>
        <a:spcBef>
          <a:spcPct val="0"/>
        </a:spcBef>
        <a:buNone/>
        <a:defRPr sz="32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50292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10058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2344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video" Target="https://www.youtube.com/embed/uFSsE2qOnuw?feature=oembed" TargetMode="Externa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hyperlink" Target="https://kaboom.org/all-research/toxic-stress-and-caring-adults/" TargetMode="External"/><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7.xml"/><Relationship Id="rId1" Type="http://schemas.openxmlformats.org/officeDocument/2006/relationships/video" Target="https://www.youtube.com/embed/jURrVxE6VuE?feature=oembed" TargetMode="External"/><Relationship Id="rId6" Type="http://schemas.openxmlformats.org/officeDocument/2006/relationships/image" Target="../media/image13.jpeg"/><Relationship Id="rId5" Type="http://schemas.openxmlformats.org/officeDocument/2006/relationships/image" Target="../media/image12.png"/><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hyperlink" Target="https://www.nuffieldfoundation.org/news/children-exposed-to-poverty-and-trauma-more-likely-to-offend-as-adults"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18.png"/></Relationships>
</file>

<file path=ppt/slides/_rels/slide16.xml.rels><?xml version="1.0" encoding="UTF-8" standalone="yes"?>
<Relationships xmlns="http://schemas.openxmlformats.org/package/2006/relationships"><Relationship Id="rId3" Type="http://schemas.openxmlformats.org/officeDocument/2006/relationships/hyperlink" Target="https://link.springer.com/article/10.1007/s41887-021-00070-7"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7" Type="http://schemas.openxmlformats.org/officeDocument/2006/relationships/image" Target="../media/image24.sv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23.png"/><Relationship Id="rId5" Type="http://schemas.openxmlformats.org/officeDocument/2006/relationships/hyperlink" Target="https://research.bangor.ac.uk/portal/files/23356885/PHW_Prisoner_ACE_Survey_Report_E.pdf" TargetMode="External"/><Relationship Id="rId4" Type="http://schemas.openxmlformats.org/officeDocument/2006/relationships/image" Target="../media/image22.png"/></Relationships>
</file>

<file path=ppt/slides/_rels/slide1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28.png"/><Relationship Id="rId4" Type="http://schemas.openxmlformats.org/officeDocument/2006/relationships/image" Target="../media/image27.png"/></Relationships>
</file>

<file path=ppt/slides/_rels/slide2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image" Target="../media/image30.png"/></Relationships>
</file>

<file path=ppt/slides/_rels/slide21.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31.png"/><Relationship Id="rId7" Type="http://schemas.openxmlformats.org/officeDocument/2006/relationships/diagramQuickStyle" Target="../diagrams/quickStyle1.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Layout" Target="../diagrams/layout1.xml"/><Relationship Id="rId11" Type="http://schemas.openxmlformats.org/officeDocument/2006/relationships/image" Target="../media/image33.png"/><Relationship Id="rId5" Type="http://schemas.openxmlformats.org/officeDocument/2006/relationships/diagramData" Target="../diagrams/data1.xml"/><Relationship Id="rId10" Type="http://schemas.openxmlformats.org/officeDocument/2006/relationships/image" Target="../media/image32.png"/><Relationship Id="rId4" Type="http://schemas.openxmlformats.org/officeDocument/2006/relationships/hyperlink" Target="http://www.aces.me.uk/" TargetMode="External"/><Relationship Id="rId9" Type="http://schemas.microsoft.com/office/2007/relationships/diagramDrawing" Target="../diagrams/drawing1.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7.xml"/><Relationship Id="rId1" Type="http://schemas.openxmlformats.org/officeDocument/2006/relationships/video" Target="https://www.youtube.com/embed/zsrGZlJaGt0?feature=oembed" TargetMode="External"/><Relationship Id="rId4" Type="http://schemas.openxmlformats.org/officeDocument/2006/relationships/image" Target="../media/image34.jpeg"/></Relationships>
</file>

<file path=ppt/slides/_rels/slide23.xml.rels><?xml version="1.0" encoding="UTF-8" standalone="yes"?>
<Relationships xmlns="http://schemas.openxmlformats.org/package/2006/relationships"><Relationship Id="rId3" Type="http://schemas.openxmlformats.org/officeDocument/2006/relationships/hyperlink" Target="https://acehubwales.com/resources/identifying-womens-pathways-to-offending-and-the-primary-prevention-and-early-intervention-opportunities-for-women-at-risk-of-offending-in-wales/"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36.png"/><Relationship Id="rId4" Type="http://schemas.openxmlformats.org/officeDocument/2006/relationships/image" Target="../media/image35.png"/></Relationships>
</file>

<file path=ppt/slides/_rels/slide2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40.png"/></Relationships>
</file>

<file path=ppt/slides/_rels/slide27.xml.rels><?xml version="1.0" encoding="UTF-8" standalone="yes"?>
<Relationships xmlns="http://schemas.openxmlformats.org/package/2006/relationships"><Relationship Id="rId8" Type="http://schemas.openxmlformats.org/officeDocument/2006/relationships/image" Target="../media/image44.png"/><Relationship Id="rId3" Type="http://schemas.openxmlformats.org/officeDocument/2006/relationships/hyperlink" Target="https://www.gov.uk/government/news/location-of-first-ground-breaking-residential-women-s-centre-revealed" TargetMode="External"/><Relationship Id="rId7" Type="http://schemas.openxmlformats.org/officeDocument/2006/relationships/hyperlink" Target="https://assets.publishing.service.gov.uk/media/6400c795e90e0740d987d90a/Residential_Women_s_Centre_Frequently_Asked_Questions_information_document_Updated_February_2023_English__1_.pdf" TargetMode="External"/><Relationship Id="rId2" Type="http://schemas.openxmlformats.org/officeDocument/2006/relationships/notesSlide" Target="../notesSlides/notesSlide19.xml"/><Relationship Id="rId1" Type="http://schemas.openxmlformats.org/officeDocument/2006/relationships/slideLayout" Target="../slideLayouts/slideLayout1.xml"/><Relationship Id="rId6" Type="http://schemas.openxmlformats.org/officeDocument/2006/relationships/image" Target="../media/image43.png"/><Relationship Id="rId5" Type="http://schemas.openxmlformats.org/officeDocument/2006/relationships/image" Target="../media/image42.svg"/><Relationship Id="rId4" Type="http://schemas.openxmlformats.org/officeDocument/2006/relationships/image" Target="../media/image41.png"/></Relationships>
</file>

<file path=ppt/slides/_rels/slide28.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46.png"/><Relationship Id="rId7" Type="http://schemas.openxmlformats.org/officeDocument/2006/relationships/image" Target="../media/image23.png"/><Relationship Id="rId12" Type="http://schemas.openxmlformats.org/officeDocument/2006/relationships/image" Target="../media/image49.png"/><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hyperlink" Target="https://acehubwales.com/leph-2023/wales-a-trauma-informed-nation-laying-the-foundations/" TargetMode="External"/><Relationship Id="rId11" Type="http://schemas.openxmlformats.org/officeDocument/2006/relationships/hyperlink" Target="https://acehubwales.com/resources/what-works-in-the-prevention-and-early-intervention-of-aces-at-the-community-level-identifying-and-supporting-projects-across-wales/" TargetMode="External"/><Relationship Id="rId5" Type="http://schemas.openxmlformats.org/officeDocument/2006/relationships/image" Target="../media/image47.png"/><Relationship Id="rId10" Type="http://schemas.openxmlformats.org/officeDocument/2006/relationships/image" Target="../media/image48.png"/><Relationship Id="rId4" Type="http://schemas.openxmlformats.org/officeDocument/2006/relationships/hyperlink" Target="https://waleswithoutviolence.com/wp-content/uploads/2023/04/WWV-Framework-Digital-English.pdf" TargetMode="External"/><Relationship Id="rId9" Type="http://schemas.openxmlformats.org/officeDocument/2006/relationships/hyperlink" Target="https://phwwhocc.co.uk/resources/the-early-action-together-programme-outcomes-impacts-and-lessons-for-future-transformation/" TargetMode="External"/></Relationships>
</file>

<file path=ppt/slides/_rels/slide30.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slideLayout" Target="../slideLayouts/slideLayout7.xml"/><Relationship Id="rId1" Type="http://schemas.openxmlformats.org/officeDocument/2006/relationships/video" Target="https://www.youtube.com/embed/L24Ed4ndVBs?feature=oembed"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phwwhocc.co.uk/wp-content/uploads/2021/08/Uncharted-Territory-Rapid-Review-19_08.pdf" TargetMode="External"/><Relationship Id="rId2" Type="http://schemas.openxmlformats.org/officeDocument/2006/relationships/notesSlide" Target="../notesSlides/notesSlide22.xml"/><Relationship Id="rId1" Type="http://schemas.openxmlformats.org/officeDocument/2006/relationships/slideLayout" Target="../slideLayouts/slideLayout8.xml"/><Relationship Id="rId5" Type="http://schemas.openxmlformats.org/officeDocument/2006/relationships/image" Target="../media/image53.png"/><Relationship Id="rId4" Type="http://schemas.openxmlformats.org/officeDocument/2006/relationships/image" Target="../media/image52.png"/></Relationships>
</file>

<file path=ppt/slides/_rels/slide33.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image" Target="../media/image57.png"/><Relationship Id="rId5" Type="http://schemas.openxmlformats.org/officeDocument/2006/relationships/hyperlink" Target="https://cdn.who.int/media/docs/default-source/documents/child-maltreatment/ace-questionnaire.pdf?sfvrsn=baed215c_2" TargetMode="External"/><Relationship Id="rId4" Type="http://schemas.openxmlformats.org/officeDocument/2006/relationships/image" Target="../media/image56.png"/></Relationships>
</file>

<file path=ppt/slides/_rels/slide35.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Slide Number Placeholder 5">
            <a:extLst>
              <a:ext uri="{FF2B5EF4-FFF2-40B4-BE49-F238E27FC236}">
                <a16:creationId xmlns:a16="http://schemas.microsoft.com/office/drawing/2014/main" id="{E46C5F8E-26B2-4D9C-9DAD-8098C2F3B39E}"/>
              </a:ext>
            </a:extLst>
          </p:cNvPr>
          <p:cNvSpPr>
            <a:spLocks noGrp="1"/>
          </p:cNvSpPr>
          <p:nvPr>
            <p:ph type="sldNum" sz="quarter" idx="12"/>
          </p:nvPr>
        </p:nvSpPr>
        <p:spPr>
          <a:xfrm>
            <a:off x="11228877" y="6319138"/>
            <a:ext cx="710647" cy="365125"/>
          </a:xfrm>
        </p:spPr>
        <p:txBody>
          <a:bodyPr/>
          <a:lstStyle/>
          <a:p>
            <a:pPr>
              <a:spcAft>
                <a:spcPts val="600"/>
              </a:spcAft>
            </a:pPr>
            <a:fld id="{9635BCCA-0F27-4732-847B-4C729838F31A}" type="slidenum">
              <a:rPr lang="en-US" smtClean="0"/>
              <a:pPr>
                <a:spcAft>
                  <a:spcPts val="600"/>
                </a:spcAft>
              </a:pPr>
              <a:t>1</a:t>
            </a:fld>
            <a:endParaRPr lang="en-US" dirty="0"/>
          </a:p>
        </p:txBody>
      </p:sp>
      <p:pic>
        <p:nvPicPr>
          <p:cNvPr id="5" name="Picture 4">
            <a:extLst>
              <a:ext uri="{FF2B5EF4-FFF2-40B4-BE49-F238E27FC236}">
                <a16:creationId xmlns:a16="http://schemas.microsoft.com/office/drawing/2014/main" id="{CE90557B-6706-0B20-612E-84507AACC218}"/>
              </a:ext>
            </a:extLst>
          </p:cNvPr>
          <p:cNvPicPr>
            <a:picLocks noChangeAspect="1"/>
          </p:cNvPicPr>
          <p:nvPr/>
        </p:nvPicPr>
        <p:blipFill>
          <a:blip r:embed="rId2"/>
          <a:stretch>
            <a:fillRect/>
          </a:stretch>
        </p:blipFill>
        <p:spPr>
          <a:xfrm>
            <a:off x="1272169" y="265766"/>
            <a:ext cx="9506986" cy="6326467"/>
          </a:xfrm>
          <a:prstGeom prst="rect">
            <a:avLst/>
          </a:prstGeom>
          <a:noFill/>
        </p:spPr>
      </p:pic>
      <p:sp>
        <p:nvSpPr>
          <p:cNvPr id="2" name="Title 1">
            <a:extLst>
              <a:ext uri="{FF2B5EF4-FFF2-40B4-BE49-F238E27FC236}">
                <a16:creationId xmlns:a16="http://schemas.microsoft.com/office/drawing/2014/main" id="{D1BBB82E-AB31-4635-0D58-F952DCEA35E2}"/>
              </a:ext>
            </a:extLst>
          </p:cNvPr>
          <p:cNvSpPr>
            <a:spLocks noGrp="1"/>
          </p:cNvSpPr>
          <p:nvPr>
            <p:ph type="ctrTitle"/>
          </p:nvPr>
        </p:nvSpPr>
        <p:spPr>
          <a:xfrm>
            <a:off x="6535345" y="0"/>
            <a:ext cx="4871027" cy="2514600"/>
          </a:xfrm>
        </p:spPr>
        <p:txBody>
          <a:bodyPr anchor="b">
            <a:normAutofit/>
          </a:bodyPr>
          <a:lstStyle/>
          <a:p>
            <a:pPr algn="ctr">
              <a:lnSpc>
                <a:spcPct val="90000"/>
              </a:lnSpc>
            </a:pPr>
            <a:r>
              <a:rPr lang="en-GB" sz="3600" dirty="0">
                <a:solidFill>
                  <a:schemeClr val="bg1"/>
                </a:solidFill>
              </a:rPr>
              <a:t>ADVERSE CHILDHOOD EXPERIENCES (ACES)</a:t>
            </a:r>
          </a:p>
        </p:txBody>
      </p:sp>
    </p:spTree>
    <p:extLst>
      <p:ext uri="{BB962C8B-B14F-4D97-AF65-F5344CB8AC3E}">
        <p14:creationId xmlns:p14="http://schemas.microsoft.com/office/powerpoint/2010/main" val="247178461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0EB7E-1A65-6EFC-C453-6E3F9BF3C2EA}"/>
              </a:ext>
            </a:extLst>
          </p:cNvPr>
          <p:cNvSpPr>
            <a:spLocks noGrp="1"/>
          </p:cNvSpPr>
          <p:nvPr>
            <p:ph type="title"/>
          </p:nvPr>
        </p:nvSpPr>
        <p:spPr/>
        <p:txBody>
          <a:bodyPr/>
          <a:lstStyle/>
          <a:p>
            <a:r>
              <a:rPr lang="en-GB" dirty="0"/>
              <a:t>LEARNING OBJECTIVES . . . . </a:t>
            </a:r>
          </a:p>
        </p:txBody>
      </p:sp>
      <p:sp>
        <p:nvSpPr>
          <p:cNvPr id="3" name="Content Placeholder 2">
            <a:extLst>
              <a:ext uri="{FF2B5EF4-FFF2-40B4-BE49-F238E27FC236}">
                <a16:creationId xmlns:a16="http://schemas.microsoft.com/office/drawing/2014/main" id="{F72E37A2-95F2-1417-FC32-BF0E77F8546F}"/>
              </a:ext>
            </a:extLst>
          </p:cNvPr>
          <p:cNvSpPr>
            <a:spLocks noGrp="1"/>
          </p:cNvSpPr>
          <p:nvPr>
            <p:ph idx="1"/>
          </p:nvPr>
        </p:nvSpPr>
        <p:spPr>
          <a:xfrm>
            <a:off x="801173" y="2057400"/>
            <a:ext cx="8915402" cy="4137259"/>
          </a:xfrm>
        </p:spPr>
        <p:txBody>
          <a:bodyPr/>
          <a:lstStyle/>
          <a:p>
            <a:pPr marL="0" indent="0">
              <a:buNone/>
            </a:pPr>
            <a:r>
              <a:rPr lang="en-GB" sz="2800" dirty="0"/>
              <a:t>BY THE END OF THIS SESSION, YOU SHOULD BE ABLE TO:</a:t>
            </a:r>
          </a:p>
          <a:p>
            <a:pPr marL="0" indent="0">
              <a:buNone/>
            </a:pPr>
            <a:endParaRPr lang="en-GB" sz="2800" dirty="0"/>
          </a:p>
          <a:p>
            <a:pPr>
              <a:buFontTx/>
              <a:buChar char="-"/>
            </a:pPr>
            <a:r>
              <a:rPr lang="en-GB" sz="2800" dirty="0"/>
              <a:t>Explain what ACES are</a:t>
            </a:r>
          </a:p>
          <a:p>
            <a:pPr>
              <a:buFontTx/>
              <a:buChar char="-"/>
            </a:pPr>
            <a:r>
              <a:rPr lang="en-GB" sz="2800" dirty="0"/>
              <a:t>Identify the impact that ACEs can have on individuals</a:t>
            </a:r>
          </a:p>
          <a:p>
            <a:pPr>
              <a:buFontTx/>
              <a:buChar char="-"/>
            </a:pPr>
            <a:r>
              <a:rPr lang="en-GB" sz="2800" dirty="0"/>
              <a:t>Describe the links between ACEs and criminality</a:t>
            </a:r>
            <a:endParaRPr lang="en-GB" dirty="0"/>
          </a:p>
        </p:txBody>
      </p:sp>
      <p:pic>
        <p:nvPicPr>
          <p:cNvPr id="4" name="Picture 3">
            <a:extLst>
              <a:ext uri="{FF2B5EF4-FFF2-40B4-BE49-F238E27FC236}">
                <a16:creationId xmlns:a16="http://schemas.microsoft.com/office/drawing/2014/main" id="{B12EA5EB-E9C3-1278-2818-501063060EF2}"/>
              </a:ext>
            </a:extLst>
          </p:cNvPr>
          <p:cNvPicPr>
            <a:picLocks noChangeAspect="1"/>
          </p:cNvPicPr>
          <p:nvPr/>
        </p:nvPicPr>
        <p:blipFill>
          <a:blip r:embed="rId2"/>
          <a:stretch>
            <a:fillRect/>
          </a:stretch>
        </p:blipFill>
        <p:spPr>
          <a:xfrm>
            <a:off x="9482138" y="300038"/>
            <a:ext cx="2143125" cy="2143125"/>
          </a:xfrm>
          <a:prstGeom prst="rect">
            <a:avLst/>
          </a:prstGeom>
        </p:spPr>
      </p:pic>
    </p:spTree>
    <p:extLst>
      <p:ext uri="{BB962C8B-B14F-4D97-AF65-F5344CB8AC3E}">
        <p14:creationId xmlns:p14="http://schemas.microsoft.com/office/powerpoint/2010/main" val="365550987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9CC0ED9-823A-E00D-F829-600234B6013D}"/>
              </a:ext>
            </a:extLst>
          </p:cNvPr>
          <p:cNvPicPr>
            <a:picLocks noChangeAspect="1"/>
          </p:cNvPicPr>
          <p:nvPr/>
        </p:nvPicPr>
        <p:blipFill>
          <a:blip r:embed="rId2"/>
          <a:stretch>
            <a:fillRect/>
          </a:stretch>
        </p:blipFill>
        <p:spPr>
          <a:xfrm>
            <a:off x="2010013" y="1847402"/>
            <a:ext cx="10010354" cy="1643144"/>
          </a:xfrm>
          <a:prstGeom prst="rect">
            <a:avLst/>
          </a:prstGeom>
        </p:spPr>
      </p:pic>
    </p:spTree>
    <p:extLst>
      <p:ext uri="{BB962C8B-B14F-4D97-AF65-F5344CB8AC3E}">
        <p14:creationId xmlns:p14="http://schemas.microsoft.com/office/powerpoint/2010/main" val="359256496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Slide Number Placeholder 5">
            <a:extLst>
              <a:ext uri="{FF2B5EF4-FFF2-40B4-BE49-F238E27FC236}">
                <a16:creationId xmlns:a16="http://schemas.microsoft.com/office/drawing/2014/main" id="{08EC9005-5705-4BF3-9E28-A32B3886CE50}"/>
              </a:ext>
            </a:extLst>
          </p:cNvPr>
          <p:cNvSpPr>
            <a:spLocks noGrp="1"/>
          </p:cNvSpPr>
          <p:nvPr>
            <p:ph type="sldNum" sz="quarter" idx="12"/>
          </p:nvPr>
        </p:nvSpPr>
        <p:spPr>
          <a:xfrm>
            <a:off x="11228877" y="6319138"/>
            <a:ext cx="710647" cy="365125"/>
          </a:xfrm>
        </p:spPr>
        <p:txBody>
          <a:bodyPr/>
          <a:lstStyle/>
          <a:p>
            <a:pPr>
              <a:spcAft>
                <a:spcPts val="600"/>
              </a:spcAft>
            </a:pPr>
            <a:fld id="{18F23307-8124-4758-BAB0-3667EABA0B67}" type="slidenum">
              <a:rPr lang="en-US" smtClean="0">
                <a:solidFill>
                  <a:srgbClr val="FFFFFF"/>
                </a:solidFill>
                <a:effectLst>
                  <a:outerShdw blurRad="38100" dist="38100" dir="2700000" algn="tl">
                    <a:srgbClr val="000000">
                      <a:alpha val="43137"/>
                    </a:srgbClr>
                  </a:outerShdw>
                </a:effectLst>
              </a:rPr>
              <a:pPr>
                <a:spcAft>
                  <a:spcPts val="600"/>
                </a:spcAft>
              </a:pPr>
              <a:t>4</a:t>
            </a:fld>
            <a:endParaRPr lang="en-US" dirty="0">
              <a:solidFill>
                <a:srgbClr val="FFFFFF"/>
              </a:solidFill>
              <a:effectLst>
                <a:outerShdw blurRad="38100" dist="38100" dir="2700000" algn="tl">
                  <a:srgbClr val="000000">
                    <a:alpha val="43137"/>
                  </a:srgbClr>
                </a:outerShdw>
              </a:effectLst>
            </a:endParaRPr>
          </a:p>
        </p:txBody>
      </p:sp>
      <p:pic>
        <p:nvPicPr>
          <p:cNvPr id="2" name="Online Media 1" title="Navigating the Storm">
            <a:hlinkClick r:id="" action="ppaction://media"/>
            <a:extLst>
              <a:ext uri="{FF2B5EF4-FFF2-40B4-BE49-F238E27FC236}">
                <a16:creationId xmlns:a16="http://schemas.microsoft.com/office/drawing/2014/main" id="{C834F7A5-7153-49EA-6B98-98A239FC3F09}"/>
              </a:ext>
            </a:extLst>
          </p:cNvPr>
          <p:cNvPicPr>
            <a:picLocks noRot="1" noChangeAspect="1"/>
          </p:cNvPicPr>
          <p:nvPr>
            <a:videoFile r:link="rId1"/>
          </p:nvPr>
        </p:nvPicPr>
        <p:blipFill>
          <a:blip r:embed="rId4"/>
          <a:stretch>
            <a:fillRect/>
          </a:stretch>
        </p:blipFill>
        <p:spPr>
          <a:xfrm>
            <a:off x="662940" y="247383"/>
            <a:ext cx="11064240" cy="6251296"/>
          </a:xfrm>
          <a:prstGeom prst="rect">
            <a:avLst/>
          </a:prstGeom>
        </p:spPr>
      </p:pic>
    </p:spTree>
    <p:extLst>
      <p:ext uri="{BB962C8B-B14F-4D97-AF65-F5344CB8AC3E}">
        <p14:creationId xmlns:p14="http://schemas.microsoft.com/office/powerpoint/2010/main" val="303020977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C5AA5-9138-9E5F-1393-4BD46270BB61}"/>
              </a:ext>
            </a:extLst>
          </p:cNvPr>
          <p:cNvSpPr>
            <a:spLocks noGrp="1"/>
          </p:cNvSpPr>
          <p:nvPr>
            <p:ph type="title"/>
          </p:nvPr>
        </p:nvSpPr>
        <p:spPr>
          <a:xfrm>
            <a:off x="3276598" y="-84049"/>
            <a:ext cx="8915402" cy="1371600"/>
          </a:xfrm>
        </p:spPr>
        <p:txBody>
          <a:bodyPr/>
          <a:lstStyle/>
          <a:p>
            <a:r>
              <a:rPr lang="en-GB" dirty="0"/>
              <a:t>TRAUMA RESPONSES</a:t>
            </a:r>
          </a:p>
        </p:txBody>
      </p:sp>
      <p:pic>
        <p:nvPicPr>
          <p:cNvPr id="9" name="Picture 8">
            <a:extLst>
              <a:ext uri="{FF2B5EF4-FFF2-40B4-BE49-F238E27FC236}">
                <a16:creationId xmlns:a16="http://schemas.microsoft.com/office/drawing/2014/main" id="{FC4181F1-AF22-F135-D365-A86817027828}"/>
              </a:ext>
            </a:extLst>
          </p:cNvPr>
          <p:cNvPicPr>
            <a:picLocks noChangeAspect="1"/>
          </p:cNvPicPr>
          <p:nvPr/>
        </p:nvPicPr>
        <p:blipFill rotWithShape="1">
          <a:blip r:embed="rId3"/>
          <a:srcRect l="7643"/>
          <a:stretch/>
        </p:blipFill>
        <p:spPr>
          <a:xfrm>
            <a:off x="8151456" y="1861232"/>
            <a:ext cx="2542332" cy="2752724"/>
          </a:xfrm>
          <a:prstGeom prst="rect">
            <a:avLst/>
          </a:prstGeom>
        </p:spPr>
      </p:pic>
      <p:grpSp>
        <p:nvGrpSpPr>
          <p:cNvPr id="13" name="Group 12">
            <a:extLst>
              <a:ext uri="{FF2B5EF4-FFF2-40B4-BE49-F238E27FC236}">
                <a16:creationId xmlns:a16="http://schemas.microsoft.com/office/drawing/2014/main" id="{2F64F7D6-5B38-CA5C-5CAC-B2E6DC1BF988}"/>
              </a:ext>
            </a:extLst>
          </p:cNvPr>
          <p:cNvGrpSpPr/>
          <p:nvPr/>
        </p:nvGrpSpPr>
        <p:grpSpPr>
          <a:xfrm>
            <a:off x="574287" y="1928846"/>
            <a:ext cx="1847850" cy="3489004"/>
            <a:chOff x="574287" y="1928846"/>
            <a:chExt cx="1847850" cy="3489004"/>
          </a:xfrm>
        </p:grpSpPr>
        <p:pic>
          <p:nvPicPr>
            <p:cNvPr id="7" name="Picture 6">
              <a:extLst>
                <a:ext uri="{FF2B5EF4-FFF2-40B4-BE49-F238E27FC236}">
                  <a16:creationId xmlns:a16="http://schemas.microsoft.com/office/drawing/2014/main" id="{FA793658-111E-86DF-BCFE-4AB3AF8BA76D}"/>
                </a:ext>
              </a:extLst>
            </p:cNvPr>
            <p:cNvPicPr>
              <a:picLocks noChangeAspect="1"/>
            </p:cNvPicPr>
            <p:nvPr/>
          </p:nvPicPr>
          <p:blipFill>
            <a:blip r:embed="rId4"/>
            <a:stretch>
              <a:fillRect/>
            </a:stretch>
          </p:blipFill>
          <p:spPr>
            <a:xfrm>
              <a:off x="574287" y="1928846"/>
              <a:ext cx="1847850" cy="2466975"/>
            </a:xfrm>
            <a:prstGeom prst="rect">
              <a:avLst/>
            </a:prstGeom>
          </p:spPr>
        </p:pic>
        <p:sp>
          <p:nvSpPr>
            <p:cNvPr id="10" name="TextBox 9">
              <a:extLst>
                <a:ext uri="{FF2B5EF4-FFF2-40B4-BE49-F238E27FC236}">
                  <a16:creationId xmlns:a16="http://schemas.microsoft.com/office/drawing/2014/main" id="{EF8362A6-7311-520F-63C5-A28AD2B31C7A}"/>
                </a:ext>
              </a:extLst>
            </p:cNvPr>
            <p:cNvSpPr txBox="1"/>
            <p:nvPr/>
          </p:nvSpPr>
          <p:spPr>
            <a:xfrm>
              <a:off x="618186" y="5048518"/>
              <a:ext cx="1596980" cy="369332"/>
            </a:xfrm>
            <a:prstGeom prst="rect">
              <a:avLst/>
            </a:prstGeom>
            <a:noFill/>
          </p:spPr>
          <p:txBody>
            <a:bodyPr wrap="square" rtlCol="0">
              <a:spAutoFit/>
            </a:bodyPr>
            <a:lstStyle/>
            <a:p>
              <a:r>
                <a:rPr lang="en-GB" dirty="0"/>
                <a:t>Positive stress</a:t>
              </a:r>
            </a:p>
          </p:txBody>
        </p:sp>
      </p:grpSp>
      <p:grpSp>
        <p:nvGrpSpPr>
          <p:cNvPr id="14" name="Group 13">
            <a:extLst>
              <a:ext uri="{FF2B5EF4-FFF2-40B4-BE49-F238E27FC236}">
                <a16:creationId xmlns:a16="http://schemas.microsoft.com/office/drawing/2014/main" id="{F0535B10-0540-58E2-8EB6-C81A06391B37}"/>
              </a:ext>
            </a:extLst>
          </p:cNvPr>
          <p:cNvGrpSpPr/>
          <p:nvPr/>
        </p:nvGrpSpPr>
        <p:grpSpPr>
          <a:xfrm>
            <a:off x="4640753" y="1861232"/>
            <a:ext cx="1967448" cy="3556618"/>
            <a:chOff x="4640753" y="1861232"/>
            <a:chExt cx="1967448" cy="3556618"/>
          </a:xfrm>
        </p:grpSpPr>
        <p:pic>
          <p:nvPicPr>
            <p:cNvPr id="8" name="Picture 7">
              <a:extLst>
                <a:ext uri="{FF2B5EF4-FFF2-40B4-BE49-F238E27FC236}">
                  <a16:creationId xmlns:a16="http://schemas.microsoft.com/office/drawing/2014/main" id="{C59396F6-D4E1-B716-521B-03A8CDF6A564}"/>
                </a:ext>
              </a:extLst>
            </p:cNvPr>
            <p:cNvPicPr>
              <a:picLocks noChangeAspect="1"/>
            </p:cNvPicPr>
            <p:nvPr/>
          </p:nvPicPr>
          <p:blipFill>
            <a:blip r:embed="rId5"/>
            <a:stretch>
              <a:fillRect/>
            </a:stretch>
          </p:blipFill>
          <p:spPr>
            <a:xfrm>
              <a:off x="4640753" y="1861232"/>
              <a:ext cx="1666875" cy="2752725"/>
            </a:xfrm>
            <a:prstGeom prst="rect">
              <a:avLst/>
            </a:prstGeom>
          </p:spPr>
        </p:pic>
        <p:sp>
          <p:nvSpPr>
            <p:cNvPr id="11" name="TextBox 10">
              <a:extLst>
                <a:ext uri="{FF2B5EF4-FFF2-40B4-BE49-F238E27FC236}">
                  <a16:creationId xmlns:a16="http://schemas.microsoft.com/office/drawing/2014/main" id="{1CB0A966-5E77-0A46-53B9-6160B562E80D}"/>
                </a:ext>
              </a:extLst>
            </p:cNvPr>
            <p:cNvSpPr txBox="1"/>
            <p:nvPr/>
          </p:nvSpPr>
          <p:spPr>
            <a:xfrm>
              <a:off x="4640753" y="5048518"/>
              <a:ext cx="1967448" cy="369332"/>
            </a:xfrm>
            <a:prstGeom prst="rect">
              <a:avLst/>
            </a:prstGeom>
            <a:noFill/>
          </p:spPr>
          <p:txBody>
            <a:bodyPr wrap="square" rtlCol="0">
              <a:spAutoFit/>
            </a:bodyPr>
            <a:lstStyle/>
            <a:p>
              <a:r>
                <a:rPr lang="en-GB" dirty="0"/>
                <a:t>Tolerant stress</a:t>
              </a:r>
            </a:p>
          </p:txBody>
        </p:sp>
      </p:grpSp>
      <p:sp>
        <p:nvSpPr>
          <p:cNvPr id="12" name="TextBox 11">
            <a:extLst>
              <a:ext uri="{FF2B5EF4-FFF2-40B4-BE49-F238E27FC236}">
                <a16:creationId xmlns:a16="http://schemas.microsoft.com/office/drawing/2014/main" id="{D23AA8FA-FBD8-3D48-2D34-D8180218A975}"/>
              </a:ext>
            </a:extLst>
          </p:cNvPr>
          <p:cNvSpPr txBox="1"/>
          <p:nvPr/>
        </p:nvSpPr>
        <p:spPr>
          <a:xfrm>
            <a:off x="8726339" y="5018269"/>
            <a:ext cx="1967448" cy="369332"/>
          </a:xfrm>
          <a:prstGeom prst="rect">
            <a:avLst/>
          </a:prstGeom>
          <a:noFill/>
        </p:spPr>
        <p:txBody>
          <a:bodyPr wrap="square" rtlCol="0">
            <a:spAutoFit/>
          </a:bodyPr>
          <a:lstStyle/>
          <a:p>
            <a:r>
              <a:rPr lang="en-GB" dirty="0"/>
              <a:t>Toxic stress</a:t>
            </a:r>
          </a:p>
        </p:txBody>
      </p:sp>
    </p:spTree>
    <p:extLst>
      <p:ext uri="{BB962C8B-B14F-4D97-AF65-F5344CB8AC3E}">
        <p14:creationId xmlns:p14="http://schemas.microsoft.com/office/powerpoint/2010/main" val="320165948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4"/>
                                        </p:tgtEl>
                                        <p:attrNameLst>
                                          <p:attrName>style.visibility</p:attrName>
                                        </p:attrNameLst>
                                      </p:cBhvr>
                                      <p:to>
                                        <p:strVal val="visible"/>
                                      </p:to>
                                    </p:set>
                                    <p:animEffect transition="in" filter="fade">
                                      <p:cBhvr>
                                        <p:cTn id="14" dur="1000"/>
                                        <p:tgtEl>
                                          <p:spTgt spid="14"/>
                                        </p:tgtEl>
                                      </p:cBhvr>
                                    </p:animEffect>
                                    <p:anim calcmode="lin" valueType="num">
                                      <p:cBhvr>
                                        <p:cTn id="15" dur="1000" fill="hold"/>
                                        <p:tgtEl>
                                          <p:spTgt spid="14"/>
                                        </p:tgtEl>
                                        <p:attrNameLst>
                                          <p:attrName>ppt_x</p:attrName>
                                        </p:attrNameLst>
                                      </p:cBhvr>
                                      <p:tavLst>
                                        <p:tav tm="0">
                                          <p:val>
                                            <p:strVal val="#ppt_x"/>
                                          </p:val>
                                        </p:tav>
                                        <p:tav tm="100000">
                                          <p:val>
                                            <p:strVal val="#ppt_x"/>
                                          </p:val>
                                        </p:tav>
                                      </p:tavLst>
                                    </p:anim>
                                    <p:anim calcmode="lin" valueType="num">
                                      <p:cBhvr>
                                        <p:cTn id="16"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6" presetClass="entr" presetSubtype="16" fill="hold" nodeType="click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circle(in)">
                                      <p:cBhvr>
                                        <p:cTn id="21" dur="2000"/>
                                        <p:tgtEl>
                                          <p:spTgt spid="9"/>
                                        </p:tgtEl>
                                      </p:cBhvr>
                                    </p:animEffect>
                                  </p:childTnLst>
                                </p:cTn>
                              </p:par>
                              <p:par>
                                <p:cTn id="22" presetID="6" presetClass="entr" presetSubtype="16" fill="hold" grpId="0" nodeType="withEffect">
                                  <p:stCondLst>
                                    <p:cond delay="0"/>
                                  </p:stCondLst>
                                  <p:childTnLst>
                                    <p:set>
                                      <p:cBhvr>
                                        <p:cTn id="23" dur="1" fill="hold">
                                          <p:stCondLst>
                                            <p:cond delay="0"/>
                                          </p:stCondLst>
                                        </p:cTn>
                                        <p:tgtEl>
                                          <p:spTgt spid="12"/>
                                        </p:tgtEl>
                                        <p:attrNameLst>
                                          <p:attrName>style.visibility</p:attrName>
                                        </p:attrNameLst>
                                      </p:cBhvr>
                                      <p:to>
                                        <p:strVal val="visible"/>
                                      </p:to>
                                    </p:set>
                                    <p:animEffect transition="in" filter="circle(in)">
                                      <p:cBhvr>
                                        <p:cTn id="24" dur="2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3"/>
            <a:extLst>
              <a:ext uri="{FF2B5EF4-FFF2-40B4-BE49-F238E27FC236}">
                <a16:creationId xmlns:a16="http://schemas.microsoft.com/office/drawing/2014/main" id="{11F195D6-D0A4-594F-1B6F-3C9F5F59A59F}"/>
              </a:ext>
            </a:extLst>
          </p:cNvPr>
          <p:cNvPicPr>
            <a:picLocks noChangeAspect="1"/>
          </p:cNvPicPr>
          <p:nvPr/>
        </p:nvPicPr>
        <p:blipFill>
          <a:blip r:embed="rId4"/>
          <a:stretch>
            <a:fillRect/>
          </a:stretch>
        </p:blipFill>
        <p:spPr>
          <a:xfrm>
            <a:off x="0" y="176092"/>
            <a:ext cx="12192000" cy="6505815"/>
          </a:xfrm>
          <a:prstGeom prst="rect">
            <a:avLst/>
          </a:prstGeom>
        </p:spPr>
      </p:pic>
      <p:sp>
        <p:nvSpPr>
          <p:cNvPr id="4" name="TextBox 3">
            <a:extLst>
              <a:ext uri="{FF2B5EF4-FFF2-40B4-BE49-F238E27FC236}">
                <a16:creationId xmlns:a16="http://schemas.microsoft.com/office/drawing/2014/main" id="{C34BD846-4C16-EBC9-F8EF-A2A5D8F6B7E0}"/>
              </a:ext>
            </a:extLst>
          </p:cNvPr>
          <p:cNvSpPr txBox="1"/>
          <p:nvPr/>
        </p:nvSpPr>
        <p:spPr>
          <a:xfrm>
            <a:off x="9457509" y="6485709"/>
            <a:ext cx="2377440" cy="369332"/>
          </a:xfrm>
          <a:prstGeom prst="rect">
            <a:avLst/>
          </a:prstGeom>
          <a:noFill/>
        </p:spPr>
        <p:txBody>
          <a:bodyPr wrap="square" rtlCol="0">
            <a:spAutoFit/>
          </a:bodyPr>
          <a:lstStyle/>
          <a:p>
            <a:r>
              <a:rPr lang="en-GB" dirty="0"/>
              <a:t>(Kaboom, 2024)</a:t>
            </a:r>
          </a:p>
        </p:txBody>
      </p:sp>
    </p:spTree>
    <p:extLst>
      <p:ext uri="{BB962C8B-B14F-4D97-AF65-F5344CB8AC3E}">
        <p14:creationId xmlns:p14="http://schemas.microsoft.com/office/powerpoint/2010/main" val="27375449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59089" y="2190749"/>
            <a:ext cx="11470962" cy="43434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IMG 2"/>
          <p:cNvSpPr/>
          <p:nvPr/>
        </p:nvSpPr>
        <p:spPr>
          <a:xfrm rot="1799121">
            <a:off x="2514869" y="3423030"/>
            <a:ext cx="1240611" cy="1282653"/>
          </a:xfrm>
          <a:prstGeom prst="irregularSeal2">
            <a:avLst/>
          </a:prstGeom>
          <a:solidFill>
            <a:srgbClr val="7A6999"/>
          </a:solidFill>
          <a:ln w="50800">
            <a:solidFill>
              <a:srgbClr val="D5C3F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Text 12"/>
          <p:cNvSpPr txBox="1">
            <a:spLocks/>
          </p:cNvSpPr>
          <p:nvPr/>
        </p:nvSpPr>
        <p:spPr>
          <a:xfrm>
            <a:off x="3528117" y="5177828"/>
            <a:ext cx="4046143" cy="63287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1800" b="1" dirty="0">
                <a:solidFill>
                  <a:srgbClr val="7A6999"/>
                </a:solidFill>
                <a:latin typeface="+mn-lt"/>
                <a:ea typeface="Verdana" panose="020B0604030504040204" pitchFamily="34" charset="0"/>
                <a:cs typeface="Verdana" panose="020B0604030504040204" pitchFamily="34" charset="0"/>
              </a:rPr>
              <a:t>Chronic Stress from ACEs over-develop ‘life-preserving’ part of the brain.</a:t>
            </a:r>
            <a:r>
              <a:rPr lang="en-US" sz="1800" b="1" i="1" dirty="0">
                <a:solidFill>
                  <a:srgbClr val="7A6999"/>
                </a:solidFill>
                <a:latin typeface="+mn-lt"/>
                <a:cs typeface="Times"/>
              </a:rPr>
              <a:t> </a:t>
            </a:r>
          </a:p>
        </p:txBody>
      </p:sp>
      <p:sp>
        <p:nvSpPr>
          <p:cNvPr id="6" name="Text 11"/>
          <p:cNvSpPr txBox="1"/>
          <p:nvPr/>
        </p:nvSpPr>
        <p:spPr>
          <a:xfrm>
            <a:off x="9253054" y="3379760"/>
            <a:ext cx="1857186" cy="369332"/>
          </a:xfrm>
          <a:prstGeom prst="rect">
            <a:avLst/>
          </a:prstGeom>
          <a:noFill/>
        </p:spPr>
        <p:txBody>
          <a:bodyPr wrap="square" rtlCol="0">
            <a:spAutoFit/>
          </a:bodyPr>
          <a:lstStyle/>
          <a:p>
            <a:pPr algn="ctr"/>
            <a:r>
              <a:rPr lang="en-GB" dirty="0">
                <a:solidFill>
                  <a:srgbClr val="7A6999"/>
                </a:solidFill>
              </a:rPr>
              <a:t>ALLOSTATIC LOAD</a:t>
            </a:r>
          </a:p>
        </p:txBody>
      </p:sp>
      <p:sp>
        <p:nvSpPr>
          <p:cNvPr id="7" name="Text 10"/>
          <p:cNvSpPr txBox="1"/>
          <p:nvPr/>
        </p:nvSpPr>
        <p:spPr>
          <a:xfrm>
            <a:off x="9605583" y="2989898"/>
            <a:ext cx="1152128" cy="369332"/>
          </a:xfrm>
          <a:prstGeom prst="rect">
            <a:avLst/>
          </a:prstGeom>
          <a:noFill/>
        </p:spPr>
        <p:txBody>
          <a:bodyPr wrap="square" rtlCol="0">
            <a:spAutoFit/>
          </a:bodyPr>
          <a:lstStyle/>
          <a:p>
            <a:pPr algn="ctr"/>
            <a:r>
              <a:rPr lang="en-GB" dirty="0">
                <a:solidFill>
                  <a:srgbClr val="7A6999"/>
                </a:solidFill>
              </a:rPr>
              <a:t>FIXED</a:t>
            </a:r>
          </a:p>
        </p:txBody>
      </p:sp>
      <p:sp>
        <p:nvSpPr>
          <p:cNvPr id="8" name="Text 9"/>
          <p:cNvSpPr txBox="1"/>
          <p:nvPr/>
        </p:nvSpPr>
        <p:spPr>
          <a:xfrm>
            <a:off x="7897269" y="3765971"/>
            <a:ext cx="1152128" cy="369332"/>
          </a:xfrm>
          <a:prstGeom prst="rect">
            <a:avLst/>
          </a:prstGeom>
          <a:noFill/>
        </p:spPr>
        <p:txBody>
          <a:bodyPr wrap="square" rtlCol="0">
            <a:spAutoFit/>
          </a:bodyPr>
          <a:lstStyle/>
          <a:p>
            <a:pPr algn="ctr"/>
            <a:r>
              <a:rPr lang="en-GB" dirty="0">
                <a:solidFill>
                  <a:srgbClr val="7A6999"/>
                </a:solidFill>
              </a:rPr>
              <a:t>ACEs</a:t>
            </a:r>
          </a:p>
        </p:txBody>
      </p:sp>
      <p:sp>
        <p:nvSpPr>
          <p:cNvPr id="9" name="Text 8"/>
          <p:cNvSpPr txBox="1"/>
          <p:nvPr/>
        </p:nvSpPr>
        <p:spPr>
          <a:xfrm>
            <a:off x="9996180" y="4386366"/>
            <a:ext cx="1152128" cy="369332"/>
          </a:xfrm>
          <a:prstGeom prst="rect">
            <a:avLst/>
          </a:prstGeom>
          <a:noFill/>
        </p:spPr>
        <p:txBody>
          <a:bodyPr wrap="square" rtlCol="0">
            <a:spAutoFit/>
          </a:bodyPr>
          <a:lstStyle/>
          <a:p>
            <a:pPr algn="ctr"/>
            <a:r>
              <a:rPr lang="en-GB" dirty="0"/>
              <a:t>AT REST</a:t>
            </a:r>
          </a:p>
        </p:txBody>
      </p:sp>
      <p:sp>
        <p:nvSpPr>
          <p:cNvPr id="10" name="Text 7"/>
          <p:cNvSpPr txBox="1"/>
          <p:nvPr/>
        </p:nvSpPr>
        <p:spPr>
          <a:xfrm>
            <a:off x="5565885" y="4397996"/>
            <a:ext cx="1400850" cy="369332"/>
          </a:xfrm>
          <a:prstGeom prst="rect">
            <a:avLst/>
          </a:prstGeom>
          <a:noFill/>
        </p:spPr>
        <p:txBody>
          <a:bodyPr wrap="square" rtlCol="0">
            <a:spAutoFit/>
          </a:bodyPr>
          <a:lstStyle/>
          <a:p>
            <a:pPr algn="ctr"/>
            <a:r>
              <a:rPr lang="en-GB" dirty="0"/>
              <a:t>RECOVERY</a:t>
            </a:r>
          </a:p>
        </p:txBody>
      </p:sp>
      <p:sp>
        <p:nvSpPr>
          <p:cNvPr id="11" name="Text 6"/>
          <p:cNvSpPr txBox="1"/>
          <p:nvPr/>
        </p:nvSpPr>
        <p:spPr>
          <a:xfrm>
            <a:off x="3999824" y="4219743"/>
            <a:ext cx="1591026" cy="646331"/>
          </a:xfrm>
          <a:prstGeom prst="rect">
            <a:avLst/>
          </a:prstGeom>
          <a:noFill/>
        </p:spPr>
        <p:txBody>
          <a:bodyPr wrap="square" rtlCol="0">
            <a:spAutoFit/>
          </a:bodyPr>
          <a:lstStyle/>
          <a:p>
            <a:pPr algn="ctr"/>
            <a:r>
              <a:rPr lang="en-GB" dirty="0"/>
              <a:t>CHEMICALS FLOOD IN</a:t>
            </a:r>
          </a:p>
        </p:txBody>
      </p:sp>
      <p:sp>
        <p:nvSpPr>
          <p:cNvPr id="12" name="Text 5"/>
          <p:cNvSpPr txBox="1"/>
          <p:nvPr/>
        </p:nvSpPr>
        <p:spPr>
          <a:xfrm>
            <a:off x="4984662" y="3584038"/>
            <a:ext cx="1715603" cy="369332"/>
          </a:xfrm>
          <a:prstGeom prst="rect">
            <a:avLst/>
          </a:prstGeom>
          <a:noFill/>
        </p:spPr>
        <p:txBody>
          <a:bodyPr wrap="square" rtlCol="0">
            <a:spAutoFit/>
          </a:bodyPr>
          <a:lstStyle/>
          <a:p>
            <a:pPr algn="ctr"/>
            <a:r>
              <a:rPr lang="en-GB" dirty="0"/>
              <a:t>EXHAUSTED</a:t>
            </a:r>
          </a:p>
        </p:txBody>
      </p:sp>
      <p:sp>
        <p:nvSpPr>
          <p:cNvPr id="13" name="Text 4"/>
          <p:cNvSpPr txBox="1"/>
          <p:nvPr/>
        </p:nvSpPr>
        <p:spPr>
          <a:xfrm>
            <a:off x="4168697" y="2958944"/>
            <a:ext cx="2181427" cy="369332"/>
          </a:xfrm>
          <a:prstGeom prst="rect">
            <a:avLst/>
          </a:prstGeom>
          <a:noFill/>
        </p:spPr>
        <p:txBody>
          <a:bodyPr wrap="square" rtlCol="0">
            <a:spAutoFit/>
          </a:bodyPr>
          <a:lstStyle/>
          <a:p>
            <a:pPr algn="ctr"/>
            <a:r>
              <a:rPr lang="en-GB" dirty="0"/>
              <a:t>FIGHT OR FLIGHT</a:t>
            </a:r>
          </a:p>
        </p:txBody>
      </p:sp>
      <p:sp>
        <p:nvSpPr>
          <p:cNvPr id="14" name="Text 3"/>
          <p:cNvSpPr txBox="1"/>
          <p:nvPr/>
        </p:nvSpPr>
        <p:spPr>
          <a:xfrm>
            <a:off x="2507348" y="3889034"/>
            <a:ext cx="1152128" cy="369332"/>
          </a:xfrm>
          <a:prstGeom prst="rect">
            <a:avLst/>
          </a:prstGeom>
          <a:noFill/>
        </p:spPr>
        <p:txBody>
          <a:bodyPr wrap="square" rtlCol="0">
            <a:spAutoFit/>
          </a:bodyPr>
          <a:lstStyle/>
          <a:p>
            <a:pPr algn="ctr"/>
            <a:r>
              <a:rPr lang="en-GB" b="1" dirty="0">
                <a:solidFill>
                  <a:schemeClr val="bg1"/>
                </a:solidFill>
              </a:rPr>
              <a:t>THREAT</a:t>
            </a:r>
          </a:p>
        </p:txBody>
      </p:sp>
      <p:sp>
        <p:nvSpPr>
          <p:cNvPr id="15" name="Text 2"/>
          <p:cNvSpPr txBox="1"/>
          <p:nvPr/>
        </p:nvSpPr>
        <p:spPr>
          <a:xfrm>
            <a:off x="949524" y="4385888"/>
            <a:ext cx="1152128" cy="369332"/>
          </a:xfrm>
          <a:prstGeom prst="rect">
            <a:avLst/>
          </a:prstGeom>
          <a:noFill/>
        </p:spPr>
        <p:txBody>
          <a:bodyPr wrap="square" rtlCol="0">
            <a:spAutoFit/>
          </a:bodyPr>
          <a:lstStyle/>
          <a:p>
            <a:pPr algn="ctr"/>
            <a:r>
              <a:rPr lang="en-GB" dirty="0"/>
              <a:t>AT REST</a:t>
            </a:r>
          </a:p>
        </p:txBody>
      </p:sp>
      <p:sp>
        <p:nvSpPr>
          <p:cNvPr id="16" name="Text 1"/>
          <p:cNvSpPr txBox="1"/>
          <p:nvPr/>
        </p:nvSpPr>
        <p:spPr>
          <a:xfrm>
            <a:off x="1010060" y="4801967"/>
            <a:ext cx="2554710" cy="430887"/>
          </a:xfrm>
          <a:prstGeom prst="rect">
            <a:avLst/>
          </a:prstGeom>
          <a:noFill/>
        </p:spPr>
        <p:txBody>
          <a:bodyPr wrap="square" rtlCol="0">
            <a:spAutoFit/>
          </a:bodyPr>
          <a:lstStyle/>
          <a:p>
            <a:pPr algn="ctr"/>
            <a:r>
              <a:rPr lang="en-GB" sz="2200" b="1" dirty="0"/>
              <a:t>HEALTHY RESPONSE</a:t>
            </a:r>
          </a:p>
        </p:txBody>
      </p:sp>
      <p:cxnSp>
        <p:nvCxnSpPr>
          <p:cNvPr id="17" name="LINE 4"/>
          <p:cNvCxnSpPr/>
          <p:nvPr/>
        </p:nvCxnSpPr>
        <p:spPr>
          <a:xfrm flipH="1" flipV="1">
            <a:off x="3625409" y="4331778"/>
            <a:ext cx="492467" cy="189918"/>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grpSp>
        <p:nvGrpSpPr>
          <p:cNvPr id="18" name="LINE 3"/>
          <p:cNvGrpSpPr/>
          <p:nvPr/>
        </p:nvGrpSpPr>
        <p:grpSpPr>
          <a:xfrm>
            <a:off x="8045136" y="3360145"/>
            <a:ext cx="892495" cy="416291"/>
            <a:chOff x="5734571" y="4758139"/>
            <a:chExt cx="809010" cy="474832"/>
          </a:xfrm>
        </p:grpSpPr>
        <p:cxnSp>
          <p:nvCxnSpPr>
            <p:cNvPr id="19" name="Straight Connector 18"/>
            <p:cNvCxnSpPr/>
            <p:nvPr/>
          </p:nvCxnSpPr>
          <p:spPr>
            <a:xfrm flipV="1">
              <a:off x="5734571" y="4766955"/>
              <a:ext cx="0" cy="466016"/>
            </a:xfrm>
            <a:prstGeom prst="line">
              <a:avLst/>
            </a:prstGeom>
            <a:ln w="38100">
              <a:gradFill>
                <a:gsLst>
                  <a:gs pos="44000">
                    <a:srgbClr val="7A6999"/>
                  </a:gs>
                  <a:gs pos="0">
                    <a:srgbClr val="D5C3F2"/>
                  </a:gs>
                </a:gsLst>
                <a:lin ang="5400000" scaled="1"/>
              </a:gradFill>
              <a:tailEnd type="triangle"/>
            </a:ln>
            <a:effectLst/>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V="1">
              <a:off x="5912809" y="4758139"/>
              <a:ext cx="0" cy="466016"/>
            </a:xfrm>
            <a:prstGeom prst="line">
              <a:avLst/>
            </a:prstGeom>
            <a:ln w="38100">
              <a:gradFill>
                <a:gsLst>
                  <a:gs pos="44000">
                    <a:srgbClr val="7A6999"/>
                  </a:gs>
                  <a:gs pos="0">
                    <a:srgbClr val="D5C3F2"/>
                  </a:gs>
                </a:gsLst>
                <a:lin ang="5400000" scaled="1"/>
              </a:gradFill>
              <a:tailEnd type="triangle"/>
            </a:ln>
            <a:effectLst/>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V="1">
              <a:off x="6122714" y="4758139"/>
              <a:ext cx="0" cy="466016"/>
            </a:xfrm>
            <a:prstGeom prst="line">
              <a:avLst/>
            </a:prstGeom>
            <a:ln w="38100">
              <a:gradFill>
                <a:gsLst>
                  <a:gs pos="44000">
                    <a:srgbClr val="7A6999"/>
                  </a:gs>
                  <a:gs pos="0">
                    <a:srgbClr val="D5C3F2"/>
                  </a:gs>
                </a:gsLst>
                <a:lin ang="5400000" scaled="1"/>
              </a:gradFill>
              <a:tailEnd type="triangle"/>
            </a:ln>
            <a:effectLst/>
          </p:spPr>
          <p:style>
            <a:lnRef idx="2">
              <a:schemeClr val="accent1"/>
            </a:lnRef>
            <a:fillRef idx="0">
              <a:schemeClr val="accent1"/>
            </a:fillRef>
            <a:effectRef idx="1">
              <a:schemeClr val="accent1"/>
            </a:effectRef>
            <a:fontRef idx="minor">
              <a:schemeClr val="tx1"/>
            </a:fontRef>
          </p:style>
        </p:cxnSp>
        <p:cxnSp>
          <p:nvCxnSpPr>
            <p:cNvPr id="22" name="Straight Connector 21"/>
            <p:cNvCxnSpPr/>
            <p:nvPr/>
          </p:nvCxnSpPr>
          <p:spPr>
            <a:xfrm flipV="1">
              <a:off x="6328210" y="4758139"/>
              <a:ext cx="0" cy="466016"/>
            </a:xfrm>
            <a:prstGeom prst="line">
              <a:avLst/>
            </a:prstGeom>
            <a:ln w="38100">
              <a:gradFill>
                <a:gsLst>
                  <a:gs pos="44000">
                    <a:srgbClr val="7A6999"/>
                  </a:gs>
                  <a:gs pos="0">
                    <a:srgbClr val="D5C3F2"/>
                  </a:gs>
                </a:gsLst>
                <a:lin ang="5400000" scaled="1"/>
              </a:gradFill>
              <a:tailEnd type="triangle"/>
            </a:ln>
            <a:effectLst/>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V="1">
              <a:off x="6543581" y="4758139"/>
              <a:ext cx="0" cy="466016"/>
            </a:xfrm>
            <a:prstGeom prst="line">
              <a:avLst/>
            </a:prstGeom>
            <a:ln w="38100">
              <a:gradFill>
                <a:gsLst>
                  <a:gs pos="44000">
                    <a:srgbClr val="7A6999"/>
                  </a:gs>
                  <a:gs pos="0">
                    <a:srgbClr val="D5C3F2"/>
                  </a:gs>
                </a:gsLst>
                <a:lin ang="5400000" scaled="1"/>
              </a:gradFill>
              <a:tailEnd type="triangle"/>
            </a:ln>
            <a:effectLst/>
          </p:spPr>
          <p:style>
            <a:lnRef idx="2">
              <a:schemeClr val="accent1"/>
            </a:lnRef>
            <a:fillRef idx="0">
              <a:schemeClr val="accent1"/>
            </a:fillRef>
            <a:effectRef idx="1">
              <a:schemeClr val="accent1"/>
            </a:effectRef>
            <a:fontRef idx="minor">
              <a:schemeClr val="tx1"/>
            </a:fontRef>
          </p:style>
        </p:cxnSp>
      </p:grpSp>
      <p:cxnSp>
        <p:nvCxnSpPr>
          <p:cNvPr id="24" name="LINE 2"/>
          <p:cNvCxnSpPr/>
          <p:nvPr/>
        </p:nvCxnSpPr>
        <p:spPr>
          <a:xfrm>
            <a:off x="5387668" y="3344777"/>
            <a:ext cx="5760640" cy="0"/>
          </a:xfrm>
          <a:prstGeom prst="straightConnector1">
            <a:avLst/>
          </a:prstGeom>
          <a:ln w="38100">
            <a:gradFill flip="none" rotWithShape="1">
              <a:gsLst>
                <a:gs pos="40000">
                  <a:srgbClr val="7A6999"/>
                </a:gs>
                <a:gs pos="0">
                  <a:srgbClr val="D5C3F2"/>
                </a:gs>
              </a:gsLst>
              <a:lin ang="0" scaled="1"/>
              <a:tileRect/>
            </a:gradFill>
            <a:tailEnd type="triangle"/>
          </a:ln>
        </p:spPr>
        <p:style>
          <a:lnRef idx="3">
            <a:schemeClr val="dk1"/>
          </a:lnRef>
          <a:fillRef idx="0">
            <a:schemeClr val="dk1"/>
          </a:fillRef>
          <a:effectRef idx="2">
            <a:schemeClr val="dk1"/>
          </a:effectRef>
          <a:fontRef idx="minor">
            <a:schemeClr val="tx1"/>
          </a:fontRef>
        </p:style>
      </p:cxnSp>
      <p:sp>
        <p:nvSpPr>
          <p:cNvPr id="25" name="LINE 1"/>
          <p:cNvSpPr/>
          <p:nvPr/>
        </p:nvSpPr>
        <p:spPr>
          <a:xfrm>
            <a:off x="949524" y="3344777"/>
            <a:ext cx="10198784" cy="1422551"/>
          </a:xfrm>
          <a:custGeom>
            <a:avLst/>
            <a:gdLst>
              <a:gd name="connsiteX0" fmla="*/ 0 w 8742556"/>
              <a:gd name="connsiteY0" fmla="*/ 1503270 h 1608521"/>
              <a:gd name="connsiteX1" fmla="*/ 2193510 w 8742556"/>
              <a:gd name="connsiteY1" fmla="*/ 1482278 h 1608521"/>
              <a:gd name="connsiteX2" fmla="*/ 3075112 w 8742556"/>
              <a:gd name="connsiteY2" fmla="*/ 243718 h 1608521"/>
              <a:gd name="connsiteX3" fmla="*/ 4701879 w 8742556"/>
              <a:gd name="connsiteY3" fmla="*/ 107267 h 1608521"/>
              <a:gd name="connsiteX4" fmla="*/ 5373576 w 8742556"/>
              <a:gd name="connsiteY4" fmla="*/ 1471782 h 1608521"/>
              <a:gd name="connsiteX5" fmla="*/ 8742556 w 8742556"/>
              <a:gd name="connsiteY5" fmla="*/ 1524263 h 1608521"/>
              <a:gd name="connsiteX0" fmla="*/ 0 w 8742556"/>
              <a:gd name="connsiteY0" fmla="*/ 1381157 h 1486408"/>
              <a:gd name="connsiteX1" fmla="*/ 2193510 w 8742556"/>
              <a:gd name="connsiteY1" fmla="*/ 1360165 h 1486408"/>
              <a:gd name="connsiteX2" fmla="*/ 3075112 w 8742556"/>
              <a:gd name="connsiteY2" fmla="*/ 121605 h 1486408"/>
              <a:gd name="connsiteX3" fmla="*/ 4744319 w 8742556"/>
              <a:gd name="connsiteY3" fmla="*/ 185255 h 1486408"/>
              <a:gd name="connsiteX4" fmla="*/ 5373576 w 8742556"/>
              <a:gd name="connsiteY4" fmla="*/ 1349669 h 1486408"/>
              <a:gd name="connsiteX5" fmla="*/ 8742556 w 8742556"/>
              <a:gd name="connsiteY5" fmla="*/ 1402150 h 1486408"/>
              <a:gd name="connsiteX0" fmla="*/ 0 w 8742556"/>
              <a:gd name="connsiteY0" fmla="*/ 1342100 h 1442992"/>
              <a:gd name="connsiteX1" fmla="*/ 2193510 w 8742556"/>
              <a:gd name="connsiteY1" fmla="*/ 1321108 h 1442992"/>
              <a:gd name="connsiteX2" fmla="*/ 3138772 w 8742556"/>
              <a:gd name="connsiteY2" fmla="*/ 146217 h 1442992"/>
              <a:gd name="connsiteX3" fmla="*/ 4744319 w 8742556"/>
              <a:gd name="connsiteY3" fmla="*/ 146198 h 1442992"/>
              <a:gd name="connsiteX4" fmla="*/ 5373576 w 8742556"/>
              <a:gd name="connsiteY4" fmla="*/ 1310612 h 1442992"/>
              <a:gd name="connsiteX5" fmla="*/ 8742556 w 8742556"/>
              <a:gd name="connsiteY5" fmla="*/ 1363093 h 1442992"/>
              <a:gd name="connsiteX0" fmla="*/ 0 w 8763776"/>
              <a:gd name="connsiteY0" fmla="*/ 1469436 h 1522272"/>
              <a:gd name="connsiteX1" fmla="*/ 2214730 w 8763776"/>
              <a:gd name="connsiteY1" fmla="*/ 1321108 h 1522272"/>
              <a:gd name="connsiteX2" fmla="*/ 3159992 w 8763776"/>
              <a:gd name="connsiteY2" fmla="*/ 146217 h 1522272"/>
              <a:gd name="connsiteX3" fmla="*/ 4765539 w 8763776"/>
              <a:gd name="connsiteY3" fmla="*/ 146198 h 1522272"/>
              <a:gd name="connsiteX4" fmla="*/ 5394796 w 8763776"/>
              <a:gd name="connsiteY4" fmla="*/ 1310612 h 1522272"/>
              <a:gd name="connsiteX5" fmla="*/ 8763776 w 8763776"/>
              <a:gd name="connsiteY5" fmla="*/ 1363093 h 1522272"/>
              <a:gd name="connsiteX0" fmla="*/ 0 w 8586942"/>
              <a:gd name="connsiteY0" fmla="*/ 1596773 h 1627941"/>
              <a:gd name="connsiteX1" fmla="*/ 2037896 w 8586942"/>
              <a:gd name="connsiteY1" fmla="*/ 1321108 h 1627941"/>
              <a:gd name="connsiteX2" fmla="*/ 2983158 w 8586942"/>
              <a:gd name="connsiteY2" fmla="*/ 146217 h 1627941"/>
              <a:gd name="connsiteX3" fmla="*/ 4588705 w 8586942"/>
              <a:gd name="connsiteY3" fmla="*/ 146198 h 1627941"/>
              <a:gd name="connsiteX4" fmla="*/ 5217962 w 8586942"/>
              <a:gd name="connsiteY4" fmla="*/ 1310612 h 1627941"/>
              <a:gd name="connsiteX5" fmla="*/ 8586942 w 8586942"/>
              <a:gd name="connsiteY5" fmla="*/ 1363093 h 1627941"/>
              <a:gd name="connsiteX0" fmla="*/ 0 w 8586942"/>
              <a:gd name="connsiteY0" fmla="*/ 1596773 h 1596773"/>
              <a:gd name="connsiteX1" fmla="*/ 2037896 w 8586942"/>
              <a:gd name="connsiteY1" fmla="*/ 1321108 h 1596773"/>
              <a:gd name="connsiteX2" fmla="*/ 2983158 w 8586942"/>
              <a:gd name="connsiteY2" fmla="*/ 146217 h 1596773"/>
              <a:gd name="connsiteX3" fmla="*/ 4588705 w 8586942"/>
              <a:gd name="connsiteY3" fmla="*/ 146198 h 1596773"/>
              <a:gd name="connsiteX4" fmla="*/ 5217962 w 8586942"/>
              <a:gd name="connsiteY4" fmla="*/ 1310612 h 1596773"/>
              <a:gd name="connsiteX5" fmla="*/ 8586942 w 8586942"/>
              <a:gd name="connsiteY5" fmla="*/ 1363093 h 1596773"/>
              <a:gd name="connsiteX0" fmla="*/ 0 w 8565722"/>
              <a:gd name="connsiteY0" fmla="*/ 1596773 h 1608672"/>
              <a:gd name="connsiteX1" fmla="*/ 2037896 w 8565722"/>
              <a:gd name="connsiteY1" fmla="*/ 1321108 h 1608672"/>
              <a:gd name="connsiteX2" fmla="*/ 2983158 w 8565722"/>
              <a:gd name="connsiteY2" fmla="*/ 146217 h 1608672"/>
              <a:gd name="connsiteX3" fmla="*/ 4588705 w 8565722"/>
              <a:gd name="connsiteY3" fmla="*/ 146198 h 1608672"/>
              <a:gd name="connsiteX4" fmla="*/ 5217962 w 8565722"/>
              <a:gd name="connsiteY4" fmla="*/ 1310612 h 1608672"/>
              <a:gd name="connsiteX5" fmla="*/ 8565722 w 8565722"/>
              <a:gd name="connsiteY5" fmla="*/ 1608672 h 1608672"/>
              <a:gd name="connsiteX0" fmla="*/ 0 w 8565722"/>
              <a:gd name="connsiteY0" fmla="*/ 1612454 h 1692410"/>
              <a:gd name="connsiteX1" fmla="*/ 2037896 w 8565722"/>
              <a:gd name="connsiteY1" fmla="*/ 1336789 h 1692410"/>
              <a:gd name="connsiteX2" fmla="*/ 2983158 w 8565722"/>
              <a:gd name="connsiteY2" fmla="*/ 161898 h 1692410"/>
              <a:gd name="connsiteX3" fmla="*/ 4588705 w 8565722"/>
              <a:gd name="connsiteY3" fmla="*/ 161879 h 1692410"/>
              <a:gd name="connsiteX4" fmla="*/ 5338209 w 8565722"/>
              <a:gd name="connsiteY4" fmla="*/ 1571872 h 1692410"/>
              <a:gd name="connsiteX5" fmla="*/ 8565722 w 8565722"/>
              <a:gd name="connsiteY5" fmla="*/ 1624353 h 1692410"/>
              <a:gd name="connsiteX0" fmla="*/ 0 w 8565722"/>
              <a:gd name="connsiteY0" fmla="*/ 1612454 h 1692410"/>
              <a:gd name="connsiteX1" fmla="*/ 2037896 w 8565722"/>
              <a:gd name="connsiteY1" fmla="*/ 1336789 h 1692410"/>
              <a:gd name="connsiteX2" fmla="*/ 2983158 w 8565722"/>
              <a:gd name="connsiteY2" fmla="*/ 161898 h 1692410"/>
              <a:gd name="connsiteX3" fmla="*/ 4588705 w 8565722"/>
              <a:gd name="connsiteY3" fmla="*/ 161879 h 1692410"/>
              <a:gd name="connsiteX4" fmla="*/ 5338209 w 8565722"/>
              <a:gd name="connsiteY4" fmla="*/ 1571872 h 1692410"/>
              <a:gd name="connsiteX5" fmla="*/ 8565722 w 8565722"/>
              <a:gd name="connsiteY5" fmla="*/ 1624353 h 1692410"/>
              <a:gd name="connsiteX0" fmla="*/ 0 w 8565722"/>
              <a:gd name="connsiteY0" fmla="*/ 1612454 h 1624359"/>
              <a:gd name="connsiteX1" fmla="*/ 2037896 w 8565722"/>
              <a:gd name="connsiteY1" fmla="*/ 1336789 h 1624359"/>
              <a:gd name="connsiteX2" fmla="*/ 2983158 w 8565722"/>
              <a:gd name="connsiteY2" fmla="*/ 161898 h 1624359"/>
              <a:gd name="connsiteX3" fmla="*/ 4588705 w 8565722"/>
              <a:gd name="connsiteY3" fmla="*/ 161879 h 1624359"/>
              <a:gd name="connsiteX4" fmla="*/ 5338209 w 8565722"/>
              <a:gd name="connsiteY4" fmla="*/ 1571872 h 1624359"/>
              <a:gd name="connsiteX5" fmla="*/ 8565722 w 8565722"/>
              <a:gd name="connsiteY5" fmla="*/ 1624353 h 1624359"/>
              <a:gd name="connsiteX0" fmla="*/ 0 w 8565722"/>
              <a:gd name="connsiteY0" fmla="*/ 1612454 h 1624353"/>
              <a:gd name="connsiteX1" fmla="*/ 2037896 w 8565722"/>
              <a:gd name="connsiteY1" fmla="*/ 1336789 h 1624353"/>
              <a:gd name="connsiteX2" fmla="*/ 2983158 w 8565722"/>
              <a:gd name="connsiteY2" fmla="*/ 161898 h 1624353"/>
              <a:gd name="connsiteX3" fmla="*/ 4588705 w 8565722"/>
              <a:gd name="connsiteY3" fmla="*/ 161879 h 1624353"/>
              <a:gd name="connsiteX4" fmla="*/ 5338209 w 8565722"/>
              <a:gd name="connsiteY4" fmla="*/ 1571872 h 1624353"/>
              <a:gd name="connsiteX5" fmla="*/ 8565722 w 8565722"/>
              <a:gd name="connsiteY5" fmla="*/ 1624353 h 1624353"/>
              <a:gd name="connsiteX0" fmla="*/ 0 w 8572796"/>
              <a:gd name="connsiteY0" fmla="*/ 1612454 h 1615257"/>
              <a:gd name="connsiteX1" fmla="*/ 2037896 w 8572796"/>
              <a:gd name="connsiteY1" fmla="*/ 1336789 h 1615257"/>
              <a:gd name="connsiteX2" fmla="*/ 2983158 w 8572796"/>
              <a:gd name="connsiteY2" fmla="*/ 161898 h 1615257"/>
              <a:gd name="connsiteX3" fmla="*/ 4588705 w 8572796"/>
              <a:gd name="connsiteY3" fmla="*/ 161879 h 1615257"/>
              <a:gd name="connsiteX4" fmla="*/ 5338209 w 8572796"/>
              <a:gd name="connsiteY4" fmla="*/ 1571872 h 1615257"/>
              <a:gd name="connsiteX5" fmla="*/ 8572796 w 8572796"/>
              <a:gd name="connsiteY5" fmla="*/ 1615257 h 1615257"/>
              <a:gd name="connsiteX0" fmla="*/ 0 w 8572796"/>
              <a:gd name="connsiteY0" fmla="*/ 1627470 h 1707446"/>
              <a:gd name="connsiteX1" fmla="*/ 2087410 w 8572796"/>
              <a:gd name="connsiteY1" fmla="*/ 1597384 h 1707446"/>
              <a:gd name="connsiteX2" fmla="*/ 2983158 w 8572796"/>
              <a:gd name="connsiteY2" fmla="*/ 176914 h 1707446"/>
              <a:gd name="connsiteX3" fmla="*/ 4588705 w 8572796"/>
              <a:gd name="connsiteY3" fmla="*/ 176895 h 1707446"/>
              <a:gd name="connsiteX4" fmla="*/ 5338209 w 8572796"/>
              <a:gd name="connsiteY4" fmla="*/ 1586888 h 1707446"/>
              <a:gd name="connsiteX5" fmla="*/ 8572796 w 8572796"/>
              <a:gd name="connsiteY5" fmla="*/ 1630273 h 1707446"/>
              <a:gd name="connsiteX0" fmla="*/ 0 w 8572796"/>
              <a:gd name="connsiteY0" fmla="*/ 1627470 h 1630944"/>
              <a:gd name="connsiteX1" fmla="*/ 2087410 w 8572796"/>
              <a:gd name="connsiteY1" fmla="*/ 1597384 h 1630944"/>
              <a:gd name="connsiteX2" fmla="*/ 2983158 w 8572796"/>
              <a:gd name="connsiteY2" fmla="*/ 176914 h 1630944"/>
              <a:gd name="connsiteX3" fmla="*/ 4588705 w 8572796"/>
              <a:gd name="connsiteY3" fmla="*/ 176895 h 1630944"/>
              <a:gd name="connsiteX4" fmla="*/ 5338209 w 8572796"/>
              <a:gd name="connsiteY4" fmla="*/ 1586888 h 1630944"/>
              <a:gd name="connsiteX5" fmla="*/ 8572796 w 8572796"/>
              <a:gd name="connsiteY5" fmla="*/ 1630273 h 1630944"/>
              <a:gd name="connsiteX0" fmla="*/ 0 w 8572796"/>
              <a:gd name="connsiteY0" fmla="*/ 1627470 h 1630273"/>
              <a:gd name="connsiteX1" fmla="*/ 2087410 w 8572796"/>
              <a:gd name="connsiteY1" fmla="*/ 1597384 h 1630273"/>
              <a:gd name="connsiteX2" fmla="*/ 2983158 w 8572796"/>
              <a:gd name="connsiteY2" fmla="*/ 176914 h 1630273"/>
              <a:gd name="connsiteX3" fmla="*/ 4588705 w 8572796"/>
              <a:gd name="connsiteY3" fmla="*/ 176895 h 1630273"/>
              <a:gd name="connsiteX4" fmla="*/ 5338209 w 8572796"/>
              <a:gd name="connsiteY4" fmla="*/ 1586888 h 1630273"/>
              <a:gd name="connsiteX5" fmla="*/ 8572796 w 8572796"/>
              <a:gd name="connsiteY5" fmla="*/ 1630273 h 1630273"/>
              <a:gd name="connsiteX0" fmla="*/ 0 w 8572796"/>
              <a:gd name="connsiteY0" fmla="*/ 1585868 h 1659785"/>
              <a:gd name="connsiteX1" fmla="*/ 2087410 w 8572796"/>
              <a:gd name="connsiteY1" fmla="*/ 1555782 h 1659785"/>
              <a:gd name="connsiteX2" fmla="*/ 2954865 w 8572796"/>
              <a:gd name="connsiteY2" fmla="*/ 217172 h 1659785"/>
              <a:gd name="connsiteX3" fmla="*/ 4588705 w 8572796"/>
              <a:gd name="connsiteY3" fmla="*/ 135293 h 1659785"/>
              <a:gd name="connsiteX4" fmla="*/ 5338209 w 8572796"/>
              <a:gd name="connsiteY4" fmla="*/ 1545286 h 1659785"/>
              <a:gd name="connsiteX5" fmla="*/ 8572796 w 8572796"/>
              <a:gd name="connsiteY5" fmla="*/ 1588671 h 1659785"/>
              <a:gd name="connsiteX0" fmla="*/ 0 w 8572796"/>
              <a:gd name="connsiteY0" fmla="*/ 1511342 h 1585261"/>
              <a:gd name="connsiteX1" fmla="*/ 2087410 w 8572796"/>
              <a:gd name="connsiteY1" fmla="*/ 1481256 h 1585261"/>
              <a:gd name="connsiteX2" fmla="*/ 2954865 w 8572796"/>
              <a:gd name="connsiteY2" fmla="*/ 142646 h 1585261"/>
              <a:gd name="connsiteX3" fmla="*/ 4553339 w 8572796"/>
              <a:gd name="connsiteY3" fmla="*/ 188104 h 1585261"/>
              <a:gd name="connsiteX4" fmla="*/ 5338209 w 8572796"/>
              <a:gd name="connsiteY4" fmla="*/ 1470760 h 1585261"/>
              <a:gd name="connsiteX5" fmla="*/ 8572796 w 8572796"/>
              <a:gd name="connsiteY5" fmla="*/ 1514145 h 1585261"/>
              <a:gd name="connsiteX0" fmla="*/ 0 w 8572796"/>
              <a:gd name="connsiteY0" fmla="*/ 1511342 h 1514145"/>
              <a:gd name="connsiteX1" fmla="*/ 2087410 w 8572796"/>
              <a:gd name="connsiteY1" fmla="*/ 1481256 h 1514145"/>
              <a:gd name="connsiteX2" fmla="*/ 2954865 w 8572796"/>
              <a:gd name="connsiteY2" fmla="*/ 142646 h 1514145"/>
              <a:gd name="connsiteX3" fmla="*/ 4553339 w 8572796"/>
              <a:gd name="connsiteY3" fmla="*/ 188104 h 1514145"/>
              <a:gd name="connsiteX4" fmla="*/ 5338209 w 8572796"/>
              <a:gd name="connsiteY4" fmla="*/ 1470760 h 1514145"/>
              <a:gd name="connsiteX5" fmla="*/ 8572796 w 8572796"/>
              <a:gd name="connsiteY5" fmla="*/ 1514145 h 1514145"/>
              <a:gd name="connsiteX0" fmla="*/ 0 w 8572796"/>
              <a:gd name="connsiteY0" fmla="*/ 1525405 h 1528208"/>
              <a:gd name="connsiteX1" fmla="*/ 2087410 w 8572796"/>
              <a:gd name="connsiteY1" fmla="*/ 1495319 h 1528208"/>
              <a:gd name="connsiteX2" fmla="*/ 2954865 w 8572796"/>
              <a:gd name="connsiteY2" fmla="*/ 156709 h 1528208"/>
              <a:gd name="connsiteX3" fmla="*/ 4567486 w 8572796"/>
              <a:gd name="connsiteY3" fmla="*/ 174881 h 1528208"/>
              <a:gd name="connsiteX4" fmla="*/ 5338209 w 8572796"/>
              <a:gd name="connsiteY4" fmla="*/ 1484823 h 1528208"/>
              <a:gd name="connsiteX5" fmla="*/ 8572796 w 8572796"/>
              <a:gd name="connsiteY5" fmla="*/ 1528208 h 1528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572796" h="1528208">
                <a:moveTo>
                  <a:pt x="0" y="1525405"/>
                </a:moveTo>
                <a:cubicBezTo>
                  <a:pt x="854642" y="1501629"/>
                  <a:pt x="1502979" y="1505142"/>
                  <a:pt x="2087410" y="1495319"/>
                </a:cubicBezTo>
                <a:cubicBezTo>
                  <a:pt x="2671841" y="1485496"/>
                  <a:pt x="2541519" y="376782"/>
                  <a:pt x="2954865" y="156709"/>
                </a:cubicBezTo>
                <a:cubicBezTo>
                  <a:pt x="3368211" y="-63364"/>
                  <a:pt x="4170262" y="-46471"/>
                  <a:pt x="4567486" y="174881"/>
                </a:cubicBezTo>
                <a:cubicBezTo>
                  <a:pt x="4964710" y="396233"/>
                  <a:pt x="4608177" y="1275944"/>
                  <a:pt x="5338209" y="1484823"/>
                </a:cubicBezTo>
                <a:lnTo>
                  <a:pt x="8572796" y="1528208"/>
                </a:lnTo>
              </a:path>
            </a:pathLst>
          </a:custGeom>
          <a:ln w="38100">
            <a:solidFill>
              <a:schemeClr val="tx1"/>
            </a:solidFill>
            <a:tailEnd type="triangle"/>
          </a:ln>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sz="2400" dirty="0"/>
          </a:p>
        </p:txBody>
      </p:sp>
      <p:sp>
        <p:nvSpPr>
          <p:cNvPr id="26" name="TITLE 2">
            <a:extLst>
              <a:ext uri="{FF2B5EF4-FFF2-40B4-BE49-F238E27FC236}">
                <a16:creationId xmlns:a16="http://schemas.microsoft.com/office/drawing/2014/main" id="{2583974F-2136-7E41-98CB-80E87275E66D}"/>
              </a:ext>
            </a:extLst>
          </p:cNvPr>
          <p:cNvSpPr txBox="1"/>
          <p:nvPr/>
        </p:nvSpPr>
        <p:spPr>
          <a:xfrm>
            <a:off x="1161766" y="2331987"/>
            <a:ext cx="9944668" cy="430887"/>
          </a:xfrm>
          <a:prstGeom prst="rect">
            <a:avLst/>
          </a:prstGeom>
          <a:noFill/>
        </p:spPr>
        <p:txBody>
          <a:bodyPr wrap="square" rtlCol="0">
            <a:spAutoFit/>
          </a:bodyPr>
          <a:lstStyle/>
          <a:p>
            <a:pPr algn="ctr"/>
            <a:r>
              <a:rPr lang="en-US" sz="2200" b="1" dirty="0"/>
              <a:t>Toxic Stress from trauma can over develop ‘life-preserving’ part of the brain.</a:t>
            </a:r>
          </a:p>
        </p:txBody>
      </p:sp>
      <p:sp>
        <p:nvSpPr>
          <p:cNvPr id="27" name="TITLE 1">
            <a:extLst>
              <a:ext uri="{FF2B5EF4-FFF2-40B4-BE49-F238E27FC236}">
                <a16:creationId xmlns:a16="http://schemas.microsoft.com/office/drawing/2014/main" id="{47D7B843-6B99-D447-861E-3CBF9B9619E9}"/>
              </a:ext>
            </a:extLst>
          </p:cNvPr>
          <p:cNvSpPr txBox="1"/>
          <p:nvPr/>
        </p:nvSpPr>
        <p:spPr>
          <a:xfrm>
            <a:off x="295161" y="622823"/>
            <a:ext cx="12588326" cy="630942"/>
          </a:xfrm>
          <a:prstGeom prst="rect">
            <a:avLst/>
          </a:prstGeom>
          <a:noFill/>
        </p:spPr>
        <p:txBody>
          <a:bodyPr wrap="square" rtlCol="0">
            <a:spAutoFit/>
          </a:bodyPr>
          <a:lstStyle/>
          <a:p>
            <a:r>
              <a:rPr lang="en-US" sz="3500" b="1" dirty="0">
                <a:solidFill>
                  <a:srgbClr val="887DB5"/>
                </a:solidFill>
              </a:rPr>
              <a:t>STRESS AND THE TRAUMA RESPONSE:</a:t>
            </a:r>
            <a:endParaRPr lang="en-US" sz="3500" dirty="0">
              <a:solidFill>
                <a:schemeClr val="bg1">
                  <a:lumMod val="50000"/>
                </a:schemeClr>
              </a:solidFill>
            </a:endParaRPr>
          </a:p>
        </p:txBody>
      </p:sp>
      <p:sp>
        <p:nvSpPr>
          <p:cNvPr id="30" name="TITLE 2">
            <a:extLst>
              <a:ext uri="{FF2B5EF4-FFF2-40B4-BE49-F238E27FC236}">
                <a16:creationId xmlns:a16="http://schemas.microsoft.com/office/drawing/2014/main" id="{2583974F-2136-7E41-98CB-80E87275E66D}"/>
              </a:ext>
            </a:extLst>
          </p:cNvPr>
          <p:cNvSpPr txBox="1"/>
          <p:nvPr/>
        </p:nvSpPr>
        <p:spPr>
          <a:xfrm>
            <a:off x="410571" y="5953829"/>
            <a:ext cx="11419480" cy="369332"/>
          </a:xfrm>
          <a:prstGeom prst="rect">
            <a:avLst/>
          </a:prstGeom>
          <a:noFill/>
        </p:spPr>
        <p:txBody>
          <a:bodyPr wrap="square" rtlCol="0">
            <a:spAutoFit/>
          </a:bodyPr>
          <a:lstStyle/>
          <a:p>
            <a:r>
              <a:rPr lang="en-US" b="1" dirty="0">
                <a:solidFill>
                  <a:srgbClr val="7A6999"/>
                </a:solidFill>
              </a:rPr>
              <a:t>Allostatic Load </a:t>
            </a:r>
            <a:r>
              <a:rPr lang="en-US" dirty="0"/>
              <a:t>– “The wear and tear on the body” accumulates as an individual is exposed to repeated or chronic stress.</a:t>
            </a:r>
          </a:p>
        </p:txBody>
      </p:sp>
      <p:sp>
        <p:nvSpPr>
          <p:cNvPr id="31" name="HEADER 2">
            <a:extLst>
              <a:ext uri="{FF2B5EF4-FFF2-40B4-BE49-F238E27FC236}">
                <a16:creationId xmlns:a16="http://schemas.microsoft.com/office/drawing/2014/main" id="{47D7B843-6B99-D447-861E-3CBF9B9619E9}"/>
              </a:ext>
            </a:extLst>
          </p:cNvPr>
          <p:cNvSpPr txBox="1"/>
          <p:nvPr/>
        </p:nvSpPr>
        <p:spPr>
          <a:xfrm>
            <a:off x="9840213" y="62953"/>
            <a:ext cx="2191365" cy="630942"/>
          </a:xfrm>
          <a:prstGeom prst="rect">
            <a:avLst/>
          </a:prstGeom>
          <a:noFill/>
        </p:spPr>
        <p:txBody>
          <a:bodyPr wrap="square" rtlCol="0">
            <a:spAutoFit/>
          </a:bodyPr>
          <a:lstStyle/>
          <a:p>
            <a:pPr algn="r"/>
            <a:r>
              <a:rPr lang="en-US" sz="3500" b="1" dirty="0">
                <a:solidFill>
                  <a:schemeClr val="bg1"/>
                </a:solidFill>
              </a:rPr>
              <a:t>SECTION 3</a:t>
            </a:r>
            <a:endParaRPr lang="en-US" sz="3500" dirty="0">
              <a:solidFill>
                <a:schemeClr val="bg1"/>
              </a:solidFill>
            </a:endParaRPr>
          </a:p>
        </p:txBody>
      </p:sp>
      <p:sp>
        <p:nvSpPr>
          <p:cNvPr id="32" name="TITLE 1">
            <a:extLst>
              <a:ext uri="{FF2B5EF4-FFF2-40B4-BE49-F238E27FC236}">
                <a16:creationId xmlns:a16="http://schemas.microsoft.com/office/drawing/2014/main" id="{47D7B843-6B99-D447-861E-3CBF9B9619E9}"/>
              </a:ext>
            </a:extLst>
          </p:cNvPr>
          <p:cNvSpPr txBox="1"/>
          <p:nvPr/>
        </p:nvSpPr>
        <p:spPr>
          <a:xfrm>
            <a:off x="295161" y="637818"/>
            <a:ext cx="11058639" cy="630942"/>
          </a:xfrm>
          <a:prstGeom prst="rect">
            <a:avLst/>
          </a:prstGeom>
          <a:noFill/>
        </p:spPr>
        <p:txBody>
          <a:bodyPr wrap="square" rtlCol="0">
            <a:spAutoFit/>
          </a:bodyPr>
          <a:lstStyle/>
          <a:p>
            <a:r>
              <a:rPr lang="en-US" sz="3500" b="1" dirty="0">
                <a:solidFill>
                  <a:srgbClr val="887DB5"/>
                </a:solidFill>
              </a:rPr>
              <a:t>STRESS AND THE TRAUMA RESPONSE:</a:t>
            </a:r>
            <a:endParaRPr lang="en-US" sz="3500" dirty="0">
              <a:solidFill>
                <a:schemeClr val="bg1">
                  <a:lumMod val="50000"/>
                </a:schemeClr>
              </a:solidFill>
            </a:endParaRPr>
          </a:p>
        </p:txBody>
      </p:sp>
    </p:spTree>
    <p:extLst>
      <p:ext uri="{BB962C8B-B14F-4D97-AF65-F5344CB8AC3E}">
        <p14:creationId xmlns:p14="http://schemas.microsoft.com/office/powerpoint/2010/main" val="355094779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7"/>
                                        </p:tgtEl>
                                        <p:attrNameLst>
                                          <p:attrName>style.visibility</p:attrName>
                                        </p:attrNameLst>
                                      </p:cBhvr>
                                      <p:to>
                                        <p:strVal val="visible"/>
                                      </p:to>
                                    </p:set>
                                    <p:animEffect transition="in" filter="fade">
                                      <p:cBhvr>
                                        <p:cTn id="7" dur="1000"/>
                                        <p:tgtEl>
                                          <p:spTgt spid="27"/>
                                        </p:tgtEl>
                                      </p:cBhvr>
                                    </p:animEffect>
                                  </p:childTnLst>
                                </p:cTn>
                              </p:par>
                              <p:par>
                                <p:cTn id="8" presetID="10" presetClass="exit" presetSubtype="0" fill="hold" grpId="0" nodeType="withEffect">
                                  <p:stCondLst>
                                    <p:cond delay="0"/>
                                  </p:stCondLst>
                                  <p:childTnLst>
                                    <p:animEffect transition="out" filter="fade">
                                      <p:cBhvr>
                                        <p:cTn id="9" dur="500"/>
                                        <p:tgtEl>
                                          <p:spTgt spid="32"/>
                                        </p:tgtEl>
                                      </p:cBhvr>
                                    </p:animEffect>
                                    <p:set>
                                      <p:cBhvr>
                                        <p:cTn id="10" dur="1" fill="hold">
                                          <p:stCondLst>
                                            <p:cond delay="499"/>
                                          </p:stCondLst>
                                        </p:cTn>
                                        <p:tgtEl>
                                          <p:spTgt spid="32"/>
                                        </p:tgtEl>
                                        <p:attrNameLst>
                                          <p:attrName>style.visibility</p:attrName>
                                        </p:attrNameLst>
                                      </p:cBhvr>
                                      <p:to>
                                        <p:strVal val="hidden"/>
                                      </p:to>
                                    </p:set>
                                  </p:childTnLst>
                                </p:cTn>
                              </p:par>
                              <p:par>
                                <p:cTn id="11" presetID="10" presetClass="entr" presetSubtype="0" fill="hold" grpId="0" nodeType="with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fade">
                                      <p:cBhvr>
                                        <p:cTn id="13" dur="500"/>
                                        <p:tgtEl>
                                          <p:spTgt spid="2"/>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26"/>
                                        </p:tgtEl>
                                        <p:attrNameLst>
                                          <p:attrName>style.visibility</p:attrName>
                                        </p:attrNameLst>
                                      </p:cBhvr>
                                      <p:to>
                                        <p:strVal val="visible"/>
                                      </p:to>
                                    </p:set>
                                    <p:animEffect transition="in" filter="fade">
                                      <p:cBhvr>
                                        <p:cTn id="16" dur="500"/>
                                        <p:tgtEl>
                                          <p:spTgt spid="26"/>
                                        </p:tgtEl>
                                      </p:cBhvr>
                                    </p:animEffect>
                                  </p:childTnLst>
                                </p:cTn>
                              </p:par>
                              <p:par>
                                <p:cTn id="17" presetID="22" presetClass="entr" presetSubtype="8" fill="hold" grpId="0" nodeType="withEffect">
                                  <p:stCondLst>
                                    <p:cond delay="300"/>
                                  </p:stCondLst>
                                  <p:childTnLst>
                                    <p:set>
                                      <p:cBhvr>
                                        <p:cTn id="18" dur="1" fill="hold">
                                          <p:stCondLst>
                                            <p:cond delay="0"/>
                                          </p:stCondLst>
                                        </p:cTn>
                                        <p:tgtEl>
                                          <p:spTgt spid="25"/>
                                        </p:tgtEl>
                                        <p:attrNameLst>
                                          <p:attrName>style.visibility</p:attrName>
                                        </p:attrNameLst>
                                      </p:cBhvr>
                                      <p:to>
                                        <p:strVal val="visible"/>
                                      </p:to>
                                    </p:set>
                                    <p:animEffect transition="in" filter="wipe(left)">
                                      <p:cBhvr>
                                        <p:cTn id="19" dur="500"/>
                                        <p:tgtEl>
                                          <p:spTgt spid="25"/>
                                        </p:tgtEl>
                                      </p:cBhvr>
                                    </p:animEffect>
                                  </p:childTnLst>
                                </p:cTn>
                              </p:par>
                              <p:par>
                                <p:cTn id="20" presetID="22" presetClass="entr" presetSubtype="8" fill="hold" grpId="0" nodeType="withEffect">
                                  <p:stCondLst>
                                    <p:cond delay="800"/>
                                  </p:stCondLst>
                                  <p:childTnLst>
                                    <p:set>
                                      <p:cBhvr>
                                        <p:cTn id="21" dur="1" fill="hold">
                                          <p:stCondLst>
                                            <p:cond delay="0"/>
                                          </p:stCondLst>
                                        </p:cTn>
                                        <p:tgtEl>
                                          <p:spTgt spid="16"/>
                                        </p:tgtEl>
                                        <p:attrNameLst>
                                          <p:attrName>style.visibility</p:attrName>
                                        </p:attrNameLst>
                                      </p:cBhvr>
                                      <p:to>
                                        <p:strVal val="visible"/>
                                      </p:to>
                                    </p:set>
                                    <p:animEffect transition="in" filter="wipe(left)">
                                      <p:cBhvr>
                                        <p:cTn id="22" dur="500"/>
                                        <p:tgtEl>
                                          <p:spTgt spid="16"/>
                                        </p:tgtEl>
                                      </p:cBhvr>
                                    </p:animEffect>
                                  </p:childTnLst>
                                </p:cTn>
                              </p:par>
                              <p:par>
                                <p:cTn id="23" presetID="22" presetClass="entr" presetSubtype="2" fill="hold" nodeType="withEffect">
                                  <p:stCondLst>
                                    <p:cond delay="800"/>
                                  </p:stCondLst>
                                  <p:childTnLst>
                                    <p:set>
                                      <p:cBhvr>
                                        <p:cTn id="24" dur="1" fill="hold">
                                          <p:stCondLst>
                                            <p:cond delay="0"/>
                                          </p:stCondLst>
                                        </p:cTn>
                                        <p:tgtEl>
                                          <p:spTgt spid="17"/>
                                        </p:tgtEl>
                                        <p:attrNameLst>
                                          <p:attrName>style.visibility</p:attrName>
                                        </p:attrNameLst>
                                      </p:cBhvr>
                                      <p:to>
                                        <p:strVal val="visible"/>
                                      </p:to>
                                    </p:set>
                                    <p:animEffect transition="in" filter="wipe(right)">
                                      <p:cBhvr>
                                        <p:cTn id="25" dur="500"/>
                                        <p:tgtEl>
                                          <p:spTgt spid="17"/>
                                        </p:tgtEl>
                                      </p:cBhvr>
                                    </p:animEffect>
                                  </p:childTnLst>
                                </p:cTn>
                              </p:par>
                              <p:par>
                                <p:cTn id="26" presetID="22" presetClass="entr" presetSubtype="8" fill="hold" grpId="0" nodeType="withEffect">
                                  <p:stCondLst>
                                    <p:cond delay="800"/>
                                  </p:stCondLst>
                                  <p:childTnLst>
                                    <p:set>
                                      <p:cBhvr>
                                        <p:cTn id="27" dur="1" fill="hold">
                                          <p:stCondLst>
                                            <p:cond delay="0"/>
                                          </p:stCondLst>
                                        </p:cTn>
                                        <p:tgtEl>
                                          <p:spTgt spid="15"/>
                                        </p:tgtEl>
                                        <p:attrNameLst>
                                          <p:attrName>style.visibility</p:attrName>
                                        </p:attrNameLst>
                                      </p:cBhvr>
                                      <p:to>
                                        <p:strVal val="visible"/>
                                      </p:to>
                                    </p:set>
                                    <p:animEffect transition="in" filter="wipe(left)">
                                      <p:cBhvr>
                                        <p:cTn id="28" dur="500"/>
                                        <p:tgtEl>
                                          <p:spTgt spid="15"/>
                                        </p:tgtEl>
                                      </p:cBhvr>
                                    </p:animEffect>
                                  </p:childTnLst>
                                </p:cTn>
                              </p:par>
                              <p:par>
                                <p:cTn id="29" presetID="22" presetClass="entr" presetSubtype="8" fill="hold" grpId="0" nodeType="withEffect">
                                  <p:stCondLst>
                                    <p:cond delay="800"/>
                                  </p:stCondLst>
                                  <p:childTnLst>
                                    <p:set>
                                      <p:cBhvr>
                                        <p:cTn id="30" dur="1" fill="hold">
                                          <p:stCondLst>
                                            <p:cond delay="0"/>
                                          </p:stCondLst>
                                        </p:cTn>
                                        <p:tgtEl>
                                          <p:spTgt spid="13"/>
                                        </p:tgtEl>
                                        <p:attrNameLst>
                                          <p:attrName>style.visibility</p:attrName>
                                        </p:attrNameLst>
                                      </p:cBhvr>
                                      <p:to>
                                        <p:strVal val="visible"/>
                                      </p:to>
                                    </p:set>
                                    <p:animEffect transition="in" filter="wipe(left)">
                                      <p:cBhvr>
                                        <p:cTn id="31" dur="500"/>
                                        <p:tgtEl>
                                          <p:spTgt spid="13"/>
                                        </p:tgtEl>
                                      </p:cBhvr>
                                    </p:animEffect>
                                  </p:childTnLst>
                                </p:cTn>
                              </p:par>
                              <p:par>
                                <p:cTn id="32" presetID="22" presetClass="entr" presetSubtype="8" fill="hold" grpId="0" nodeType="withEffect">
                                  <p:stCondLst>
                                    <p:cond delay="800"/>
                                  </p:stCondLst>
                                  <p:childTnLst>
                                    <p:set>
                                      <p:cBhvr>
                                        <p:cTn id="33" dur="1" fill="hold">
                                          <p:stCondLst>
                                            <p:cond delay="0"/>
                                          </p:stCondLst>
                                        </p:cTn>
                                        <p:tgtEl>
                                          <p:spTgt spid="12"/>
                                        </p:tgtEl>
                                        <p:attrNameLst>
                                          <p:attrName>style.visibility</p:attrName>
                                        </p:attrNameLst>
                                      </p:cBhvr>
                                      <p:to>
                                        <p:strVal val="visible"/>
                                      </p:to>
                                    </p:set>
                                    <p:animEffect transition="in" filter="wipe(left)">
                                      <p:cBhvr>
                                        <p:cTn id="34" dur="500"/>
                                        <p:tgtEl>
                                          <p:spTgt spid="12"/>
                                        </p:tgtEl>
                                      </p:cBhvr>
                                    </p:animEffect>
                                  </p:childTnLst>
                                </p:cTn>
                              </p:par>
                              <p:par>
                                <p:cTn id="35" presetID="22" presetClass="entr" presetSubtype="8" fill="hold" grpId="0" nodeType="withEffect">
                                  <p:stCondLst>
                                    <p:cond delay="800"/>
                                  </p:stCondLst>
                                  <p:childTnLst>
                                    <p:set>
                                      <p:cBhvr>
                                        <p:cTn id="36" dur="1" fill="hold">
                                          <p:stCondLst>
                                            <p:cond delay="0"/>
                                          </p:stCondLst>
                                        </p:cTn>
                                        <p:tgtEl>
                                          <p:spTgt spid="11"/>
                                        </p:tgtEl>
                                        <p:attrNameLst>
                                          <p:attrName>style.visibility</p:attrName>
                                        </p:attrNameLst>
                                      </p:cBhvr>
                                      <p:to>
                                        <p:strVal val="visible"/>
                                      </p:to>
                                    </p:set>
                                    <p:animEffect transition="in" filter="wipe(left)">
                                      <p:cBhvr>
                                        <p:cTn id="37" dur="500"/>
                                        <p:tgtEl>
                                          <p:spTgt spid="11"/>
                                        </p:tgtEl>
                                      </p:cBhvr>
                                    </p:animEffect>
                                  </p:childTnLst>
                                </p:cTn>
                              </p:par>
                              <p:par>
                                <p:cTn id="38" presetID="22" presetClass="entr" presetSubtype="8" fill="hold" grpId="0" nodeType="withEffect">
                                  <p:stCondLst>
                                    <p:cond delay="800"/>
                                  </p:stCondLst>
                                  <p:childTnLst>
                                    <p:set>
                                      <p:cBhvr>
                                        <p:cTn id="39" dur="1" fill="hold">
                                          <p:stCondLst>
                                            <p:cond delay="0"/>
                                          </p:stCondLst>
                                        </p:cTn>
                                        <p:tgtEl>
                                          <p:spTgt spid="10"/>
                                        </p:tgtEl>
                                        <p:attrNameLst>
                                          <p:attrName>style.visibility</p:attrName>
                                        </p:attrNameLst>
                                      </p:cBhvr>
                                      <p:to>
                                        <p:strVal val="visible"/>
                                      </p:to>
                                    </p:set>
                                    <p:animEffect transition="in" filter="wipe(left)">
                                      <p:cBhvr>
                                        <p:cTn id="40" dur="500"/>
                                        <p:tgtEl>
                                          <p:spTgt spid="10"/>
                                        </p:tgtEl>
                                      </p:cBhvr>
                                    </p:animEffect>
                                  </p:childTnLst>
                                </p:cTn>
                              </p:par>
                              <p:par>
                                <p:cTn id="41" presetID="22" presetClass="entr" presetSubtype="8" fill="hold" grpId="0" nodeType="withEffect">
                                  <p:stCondLst>
                                    <p:cond delay="800"/>
                                  </p:stCondLst>
                                  <p:childTnLst>
                                    <p:set>
                                      <p:cBhvr>
                                        <p:cTn id="42" dur="1" fill="hold">
                                          <p:stCondLst>
                                            <p:cond delay="0"/>
                                          </p:stCondLst>
                                        </p:cTn>
                                        <p:tgtEl>
                                          <p:spTgt spid="9"/>
                                        </p:tgtEl>
                                        <p:attrNameLst>
                                          <p:attrName>style.visibility</p:attrName>
                                        </p:attrNameLst>
                                      </p:cBhvr>
                                      <p:to>
                                        <p:strVal val="visible"/>
                                      </p:to>
                                    </p:set>
                                    <p:animEffect transition="in" filter="wipe(left)">
                                      <p:cBhvr>
                                        <p:cTn id="43" dur="500"/>
                                        <p:tgtEl>
                                          <p:spTgt spid="9"/>
                                        </p:tgtEl>
                                      </p:cBhvr>
                                    </p:animEffect>
                                  </p:childTnLst>
                                </p:cTn>
                              </p:par>
                              <p:par>
                                <p:cTn id="44" presetID="22" presetClass="entr" presetSubtype="8" fill="hold" grpId="0" nodeType="withEffect">
                                  <p:stCondLst>
                                    <p:cond delay="800"/>
                                  </p:stCondLst>
                                  <p:childTnLst>
                                    <p:set>
                                      <p:cBhvr>
                                        <p:cTn id="45" dur="1" fill="hold">
                                          <p:stCondLst>
                                            <p:cond delay="0"/>
                                          </p:stCondLst>
                                        </p:cTn>
                                        <p:tgtEl>
                                          <p:spTgt spid="4"/>
                                        </p:tgtEl>
                                        <p:attrNameLst>
                                          <p:attrName>style.visibility</p:attrName>
                                        </p:attrNameLst>
                                      </p:cBhvr>
                                      <p:to>
                                        <p:strVal val="visible"/>
                                      </p:to>
                                    </p:set>
                                    <p:animEffect transition="in" filter="wipe(left)">
                                      <p:cBhvr>
                                        <p:cTn id="46" dur="500"/>
                                        <p:tgtEl>
                                          <p:spTgt spid="4"/>
                                        </p:tgtEl>
                                      </p:cBhvr>
                                    </p:animEffect>
                                  </p:childTnLst>
                                </p:cTn>
                              </p:par>
                              <p:par>
                                <p:cTn id="47" presetID="22" presetClass="entr" presetSubtype="8" fill="hold" grpId="0" nodeType="withEffect">
                                  <p:stCondLst>
                                    <p:cond delay="800"/>
                                  </p:stCondLst>
                                  <p:childTnLst>
                                    <p:set>
                                      <p:cBhvr>
                                        <p:cTn id="48" dur="1" fill="hold">
                                          <p:stCondLst>
                                            <p:cond delay="0"/>
                                          </p:stCondLst>
                                        </p:cTn>
                                        <p:tgtEl>
                                          <p:spTgt spid="14"/>
                                        </p:tgtEl>
                                        <p:attrNameLst>
                                          <p:attrName>style.visibility</p:attrName>
                                        </p:attrNameLst>
                                      </p:cBhvr>
                                      <p:to>
                                        <p:strVal val="visible"/>
                                      </p:to>
                                    </p:set>
                                    <p:animEffect transition="in" filter="wipe(left)">
                                      <p:cBhvr>
                                        <p:cTn id="49" dur="500"/>
                                        <p:tgtEl>
                                          <p:spTgt spid="14"/>
                                        </p:tgtEl>
                                      </p:cBhvr>
                                    </p:animEffect>
                                  </p:childTnLst>
                                </p:cTn>
                              </p:par>
                            </p:childTnLst>
                          </p:cTn>
                        </p:par>
                      </p:childTnLst>
                    </p:cTn>
                  </p:par>
                  <p:par>
                    <p:cTn id="50" fill="hold">
                      <p:stCondLst>
                        <p:cond delay="indefinite"/>
                      </p:stCondLst>
                      <p:childTnLst>
                        <p:par>
                          <p:cTn id="51" fill="hold">
                            <p:stCondLst>
                              <p:cond delay="0"/>
                            </p:stCondLst>
                            <p:childTnLst>
                              <p:par>
                                <p:cTn id="52" presetID="22" presetClass="entr" presetSubtype="8" fill="hold" nodeType="clickEffect">
                                  <p:stCondLst>
                                    <p:cond delay="0"/>
                                  </p:stCondLst>
                                  <p:childTnLst>
                                    <p:set>
                                      <p:cBhvr>
                                        <p:cTn id="53" dur="1" fill="hold">
                                          <p:stCondLst>
                                            <p:cond delay="0"/>
                                          </p:stCondLst>
                                        </p:cTn>
                                        <p:tgtEl>
                                          <p:spTgt spid="24"/>
                                        </p:tgtEl>
                                        <p:attrNameLst>
                                          <p:attrName>style.visibility</p:attrName>
                                        </p:attrNameLst>
                                      </p:cBhvr>
                                      <p:to>
                                        <p:strVal val="visible"/>
                                      </p:to>
                                    </p:set>
                                    <p:animEffect transition="in" filter="wipe(left)">
                                      <p:cBhvr>
                                        <p:cTn id="54" dur="500"/>
                                        <p:tgtEl>
                                          <p:spTgt spid="24"/>
                                        </p:tgtEl>
                                      </p:cBhvr>
                                    </p:animEffect>
                                  </p:childTnLst>
                                </p:cTn>
                              </p:par>
                              <p:par>
                                <p:cTn id="55" presetID="22" presetClass="entr" presetSubtype="4" fill="hold" nodeType="withEffect">
                                  <p:stCondLst>
                                    <p:cond delay="0"/>
                                  </p:stCondLst>
                                  <p:childTnLst>
                                    <p:set>
                                      <p:cBhvr>
                                        <p:cTn id="56" dur="1" fill="hold">
                                          <p:stCondLst>
                                            <p:cond delay="0"/>
                                          </p:stCondLst>
                                        </p:cTn>
                                        <p:tgtEl>
                                          <p:spTgt spid="18"/>
                                        </p:tgtEl>
                                        <p:attrNameLst>
                                          <p:attrName>style.visibility</p:attrName>
                                        </p:attrNameLst>
                                      </p:cBhvr>
                                      <p:to>
                                        <p:strVal val="visible"/>
                                      </p:to>
                                    </p:set>
                                    <p:animEffect transition="in" filter="wipe(down)">
                                      <p:cBhvr>
                                        <p:cTn id="57" dur="500"/>
                                        <p:tgtEl>
                                          <p:spTgt spid="18"/>
                                        </p:tgtEl>
                                      </p:cBhvr>
                                    </p:animEffect>
                                  </p:childTnLst>
                                </p:cTn>
                              </p:par>
                              <p:par>
                                <p:cTn id="58" presetID="10" presetClass="entr" presetSubtype="0" fill="hold" grpId="0" nodeType="withEffect">
                                  <p:stCondLst>
                                    <p:cond delay="500"/>
                                  </p:stCondLst>
                                  <p:childTnLst>
                                    <p:set>
                                      <p:cBhvr>
                                        <p:cTn id="59" dur="1" fill="hold">
                                          <p:stCondLst>
                                            <p:cond delay="0"/>
                                          </p:stCondLst>
                                        </p:cTn>
                                        <p:tgtEl>
                                          <p:spTgt spid="5"/>
                                        </p:tgtEl>
                                        <p:attrNameLst>
                                          <p:attrName>style.visibility</p:attrName>
                                        </p:attrNameLst>
                                      </p:cBhvr>
                                      <p:to>
                                        <p:strVal val="visible"/>
                                      </p:to>
                                    </p:set>
                                    <p:animEffect transition="in" filter="fade">
                                      <p:cBhvr>
                                        <p:cTn id="60" dur="500"/>
                                        <p:tgtEl>
                                          <p:spTgt spid="5"/>
                                        </p:tgtEl>
                                      </p:cBhvr>
                                    </p:animEffect>
                                  </p:childTnLst>
                                </p:cTn>
                              </p:par>
                              <p:par>
                                <p:cTn id="61" presetID="10" presetClass="entr" presetSubtype="0" fill="hold" grpId="0" nodeType="withEffect">
                                  <p:stCondLst>
                                    <p:cond delay="500"/>
                                  </p:stCondLst>
                                  <p:childTnLst>
                                    <p:set>
                                      <p:cBhvr>
                                        <p:cTn id="62" dur="1" fill="hold">
                                          <p:stCondLst>
                                            <p:cond delay="0"/>
                                          </p:stCondLst>
                                        </p:cTn>
                                        <p:tgtEl>
                                          <p:spTgt spid="8"/>
                                        </p:tgtEl>
                                        <p:attrNameLst>
                                          <p:attrName>style.visibility</p:attrName>
                                        </p:attrNameLst>
                                      </p:cBhvr>
                                      <p:to>
                                        <p:strVal val="visible"/>
                                      </p:to>
                                    </p:set>
                                    <p:animEffect transition="in" filter="fade">
                                      <p:cBhvr>
                                        <p:cTn id="63" dur="500"/>
                                        <p:tgtEl>
                                          <p:spTgt spid="8"/>
                                        </p:tgtEl>
                                      </p:cBhvr>
                                    </p:animEffect>
                                  </p:childTnLst>
                                </p:cTn>
                              </p:par>
                              <p:par>
                                <p:cTn id="64" presetID="10" presetClass="entr" presetSubtype="0" fill="hold" grpId="0" nodeType="withEffect">
                                  <p:stCondLst>
                                    <p:cond delay="500"/>
                                  </p:stCondLst>
                                  <p:childTnLst>
                                    <p:set>
                                      <p:cBhvr>
                                        <p:cTn id="65" dur="1" fill="hold">
                                          <p:stCondLst>
                                            <p:cond delay="0"/>
                                          </p:stCondLst>
                                        </p:cTn>
                                        <p:tgtEl>
                                          <p:spTgt spid="6"/>
                                        </p:tgtEl>
                                        <p:attrNameLst>
                                          <p:attrName>style.visibility</p:attrName>
                                        </p:attrNameLst>
                                      </p:cBhvr>
                                      <p:to>
                                        <p:strVal val="visible"/>
                                      </p:to>
                                    </p:set>
                                    <p:animEffect transition="in" filter="fade">
                                      <p:cBhvr>
                                        <p:cTn id="66" dur="500"/>
                                        <p:tgtEl>
                                          <p:spTgt spid="6"/>
                                        </p:tgtEl>
                                      </p:cBhvr>
                                    </p:animEffect>
                                  </p:childTnLst>
                                </p:cTn>
                              </p:par>
                              <p:par>
                                <p:cTn id="67" presetID="10" presetClass="entr" presetSubtype="0" fill="hold" grpId="0" nodeType="withEffect">
                                  <p:stCondLst>
                                    <p:cond delay="500"/>
                                  </p:stCondLst>
                                  <p:childTnLst>
                                    <p:set>
                                      <p:cBhvr>
                                        <p:cTn id="68" dur="1" fill="hold">
                                          <p:stCondLst>
                                            <p:cond delay="0"/>
                                          </p:stCondLst>
                                        </p:cTn>
                                        <p:tgtEl>
                                          <p:spTgt spid="7"/>
                                        </p:tgtEl>
                                        <p:attrNameLst>
                                          <p:attrName>style.visibility</p:attrName>
                                        </p:attrNameLst>
                                      </p:cBhvr>
                                      <p:to>
                                        <p:strVal val="visible"/>
                                      </p:to>
                                    </p:set>
                                    <p:animEffect transition="in" filter="fade">
                                      <p:cBhvr>
                                        <p:cTn id="69" dur="500"/>
                                        <p:tgtEl>
                                          <p:spTgt spid="7"/>
                                        </p:tgtEl>
                                      </p:cBhvr>
                                    </p:animEffect>
                                  </p:childTnLst>
                                </p:cTn>
                              </p:par>
                              <p:par>
                                <p:cTn id="70" presetID="10" presetClass="entr" presetSubtype="0" fill="hold" grpId="1" nodeType="withEffect">
                                  <p:stCondLst>
                                    <p:cond delay="500"/>
                                  </p:stCondLst>
                                  <p:childTnLst>
                                    <p:set>
                                      <p:cBhvr>
                                        <p:cTn id="71" dur="1" fill="hold">
                                          <p:stCondLst>
                                            <p:cond delay="0"/>
                                          </p:stCondLst>
                                        </p:cTn>
                                        <p:tgtEl>
                                          <p:spTgt spid="30"/>
                                        </p:tgtEl>
                                        <p:attrNameLst>
                                          <p:attrName>style.visibility</p:attrName>
                                        </p:attrNameLst>
                                      </p:cBhvr>
                                      <p:to>
                                        <p:strVal val="visible"/>
                                      </p:to>
                                    </p:set>
                                    <p:animEffect transition="in" filter="fade">
                                      <p:cBhvr>
                                        <p:cTn id="72" dur="500"/>
                                        <p:tgtEl>
                                          <p:spTgt spid="30"/>
                                        </p:tgtEl>
                                      </p:cBhvr>
                                    </p:animEffect>
                                  </p:childTnLst>
                                </p:cTn>
                              </p:par>
                            </p:childTnLst>
                          </p:cTn>
                        </p:par>
                      </p:childTnLst>
                    </p:cTn>
                  </p:par>
                  <p:par>
                    <p:cTn id="73" fill="hold">
                      <p:stCondLst>
                        <p:cond delay="indefinite"/>
                      </p:stCondLst>
                      <p:childTnLst>
                        <p:par>
                          <p:cTn id="74" fill="hold">
                            <p:stCondLst>
                              <p:cond delay="0"/>
                            </p:stCondLst>
                            <p:childTnLst>
                              <p:par>
                                <p:cTn id="75" presetID="22" presetClass="exit" presetSubtype="8" fill="hold" grpId="1" nodeType="clickEffect">
                                  <p:stCondLst>
                                    <p:cond delay="0"/>
                                  </p:stCondLst>
                                  <p:childTnLst>
                                    <p:animEffect transition="out" filter="wipe(left)">
                                      <p:cBhvr>
                                        <p:cTn id="76" dur="500"/>
                                        <p:tgtEl>
                                          <p:spTgt spid="25"/>
                                        </p:tgtEl>
                                      </p:cBhvr>
                                    </p:animEffect>
                                    <p:set>
                                      <p:cBhvr>
                                        <p:cTn id="77" dur="1" fill="hold">
                                          <p:stCondLst>
                                            <p:cond delay="499"/>
                                          </p:stCondLst>
                                        </p:cTn>
                                        <p:tgtEl>
                                          <p:spTgt spid="25"/>
                                        </p:tgtEl>
                                        <p:attrNameLst>
                                          <p:attrName>style.visibility</p:attrName>
                                        </p:attrNameLst>
                                      </p:cBhvr>
                                      <p:to>
                                        <p:strVal val="hidden"/>
                                      </p:to>
                                    </p:set>
                                  </p:childTnLst>
                                </p:cTn>
                              </p:par>
                              <p:par>
                                <p:cTn id="78" presetID="22" presetClass="exit" presetSubtype="8" fill="hold" nodeType="withEffect">
                                  <p:stCondLst>
                                    <p:cond delay="0"/>
                                  </p:stCondLst>
                                  <p:childTnLst>
                                    <p:animEffect transition="out" filter="wipe(left)">
                                      <p:cBhvr>
                                        <p:cTn id="79" dur="500"/>
                                        <p:tgtEl>
                                          <p:spTgt spid="24"/>
                                        </p:tgtEl>
                                      </p:cBhvr>
                                    </p:animEffect>
                                    <p:set>
                                      <p:cBhvr>
                                        <p:cTn id="80" dur="1" fill="hold">
                                          <p:stCondLst>
                                            <p:cond delay="499"/>
                                          </p:stCondLst>
                                        </p:cTn>
                                        <p:tgtEl>
                                          <p:spTgt spid="24"/>
                                        </p:tgtEl>
                                        <p:attrNameLst>
                                          <p:attrName>style.visibility</p:attrName>
                                        </p:attrNameLst>
                                      </p:cBhvr>
                                      <p:to>
                                        <p:strVal val="hidden"/>
                                      </p:to>
                                    </p:set>
                                  </p:childTnLst>
                                </p:cTn>
                              </p:par>
                              <p:par>
                                <p:cTn id="81" presetID="22" presetClass="exit" presetSubtype="8" fill="hold" nodeType="withEffect">
                                  <p:stCondLst>
                                    <p:cond delay="0"/>
                                  </p:stCondLst>
                                  <p:childTnLst>
                                    <p:animEffect transition="out" filter="wipe(left)">
                                      <p:cBhvr>
                                        <p:cTn id="82" dur="500"/>
                                        <p:tgtEl>
                                          <p:spTgt spid="18"/>
                                        </p:tgtEl>
                                      </p:cBhvr>
                                    </p:animEffect>
                                    <p:set>
                                      <p:cBhvr>
                                        <p:cTn id="83" dur="1" fill="hold">
                                          <p:stCondLst>
                                            <p:cond delay="499"/>
                                          </p:stCondLst>
                                        </p:cTn>
                                        <p:tgtEl>
                                          <p:spTgt spid="18"/>
                                        </p:tgtEl>
                                        <p:attrNameLst>
                                          <p:attrName>style.visibility</p:attrName>
                                        </p:attrNameLst>
                                      </p:cBhvr>
                                      <p:to>
                                        <p:strVal val="hidden"/>
                                      </p:to>
                                    </p:set>
                                  </p:childTnLst>
                                </p:cTn>
                              </p:par>
                              <p:par>
                                <p:cTn id="84" presetID="10" presetClass="exit" presetSubtype="0" fill="hold" grpId="1" nodeType="withEffect">
                                  <p:stCondLst>
                                    <p:cond delay="0"/>
                                  </p:stCondLst>
                                  <p:childTnLst>
                                    <p:animEffect transition="out" filter="fade">
                                      <p:cBhvr>
                                        <p:cTn id="85" dur="500"/>
                                        <p:tgtEl>
                                          <p:spTgt spid="16"/>
                                        </p:tgtEl>
                                      </p:cBhvr>
                                    </p:animEffect>
                                    <p:set>
                                      <p:cBhvr>
                                        <p:cTn id="86" dur="1" fill="hold">
                                          <p:stCondLst>
                                            <p:cond delay="499"/>
                                          </p:stCondLst>
                                        </p:cTn>
                                        <p:tgtEl>
                                          <p:spTgt spid="16"/>
                                        </p:tgtEl>
                                        <p:attrNameLst>
                                          <p:attrName>style.visibility</p:attrName>
                                        </p:attrNameLst>
                                      </p:cBhvr>
                                      <p:to>
                                        <p:strVal val="hidden"/>
                                      </p:to>
                                    </p:set>
                                  </p:childTnLst>
                                </p:cTn>
                              </p:par>
                              <p:par>
                                <p:cTn id="87" presetID="10" presetClass="exit" presetSubtype="0" fill="hold" grpId="1" nodeType="withEffect">
                                  <p:stCondLst>
                                    <p:cond delay="0"/>
                                  </p:stCondLst>
                                  <p:childTnLst>
                                    <p:animEffect transition="out" filter="fade">
                                      <p:cBhvr>
                                        <p:cTn id="88" dur="500"/>
                                        <p:tgtEl>
                                          <p:spTgt spid="15"/>
                                        </p:tgtEl>
                                      </p:cBhvr>
                                    </p:animEffect>
                                    <p:set>
                                      <p:cBhvr>
                                        <p:cTn id="89" dur="1" fill="hold">
                                          <p:stCondLst>
                                            <p:cond delay="499"/>
                                          </p:stCondLst>
                                        </p:cTn>
                                        <p:tgtEl>
                                          <p:spTgt spid="15"/>
                                        </p:tgtEl>
                                        <p:attrNameLst>
                                          <p:attrName>style.visibility</p:attrName>
                                        </p:attrNameLst>
                                      </p:cBhvr>
                                      <p:to>
                                        <p:strVal val="hidden"/>
                                      </p:to>
                                    </p:set>
                                  </p:childTnLst>
                                </p:cTn>
                              </p:par>
                              <p:par>
                                <p:cTn id="90" presetID="10" presetClass="exit" presetSubtype="0" fill="hold" grpId="1" nodeType="withEffect">
                                  <p:stCondLst>
                                    <p:cond delay="0"/>
                                  </p:stCondLst>
                                  <p:childTnLst>
                                    <p:animEffect transition="out" filter="fade">
                                      <p:cBhvr>
                                        <p:cTn id="91" dur="500"/>
                                        <p:tgtEl>
                                          <p:spTgt spid="13"/>
                                        </p:tgtEl>
                                      </p:cBhvr>
                                    </p:animEffect>
                                    <p:set>
                                      <p:cBhvr>
                                        <p:cTn id="92" dur="1" fill="hold">
                                          <p:stCondLst>
                                            <p:cond delay="499"/>
                                          </p:stCondLst>
                                        </p:cTn>
                                        <p:tgtEl>
                                          <p:spTgt spid="13"/>
                                        </p:tgtEl>
                                        <p:attrNameLst>
                                          <p:attrName>style.visibility</p:attrName>
                                        </p:attrNameLst>
                                      </p:cBhvr>
                                      <p:to>
                                        <p:strVal val="hidden"/>
                                      </p:to>
                                    </p:set>
                                  </p:childTnLst>
                                </p:cTn>
                              </p:par>
                              <p:par>
                                <p:cTn id="93" presetID="10" presetClass="exit" presetSubtype="0" fill="hold" grpId="1" nodeType="withEffect">
                                  <p:stCondLst>
                                    <p:cond delay="0"/>
                                  </p:stCondLst>
                                  <p:childTnLst>
                                    <p:animEffect transition="out" filter="fade">
                                      <p:cBhvr>
                                        <p:cTn id="94" dur="500"/>
                                        <p:tgtEl>
                                          <p:spTgt spid="12"/>
                                        </p:tgtEl>
                                      </p:cBhvr>
                                    </p:animEffect>
                                    <p:set>
                                      <p:cBhvr>
                                        <p:cTn id="95" dur="1" fill="hold">
                                          <p:stCondLst>
                                            <p:cond delay="499"/>
                                          </p:stCondLst>
                                        </p:cTn>
                                        <p:tgtEl>
                                          <p:spTgt spid="12"/>
                                        </p:tgtEl>
                                        <p:attrNameLst>
                                          <p:attrName>style.visibility</p:attrName>
                                        </p:attrNameLst>
                                      </p:cBhvr>
                                      <p:to>
                                        <p:strVal val="hidden"/>
                                      </p:to>
                                    </p:set>
                                  </p:childTnLst>
                                </p:cTn>
                              </p:par>
                              <p:par>
                                <p:cTn id="96" presetID="10" presetClass="exit" presetSubtype="0" fill="hold" grpId="1" nodeType="withEffect">
                                  <p:stCondLst>
                                    <p:cond delay="0"/>
                                  </p:stCondLst>
                                  <p:childTnLst>
                                    <p:animEffect transition="out" filter="fade">
                                      <p:cBhvr>
                                        <p:cTn id="97" dur="500"/>
                                        <p:tgtEl>
                                          <p:spTgt spid="11"/>
                                        </p:tgtEl>
                                      </p:cBhvr>
                                    </p:animEffect>
                                    <p:set>
                                      <p:cBhvr>
                                        <p:cTn id="98" dur="1" fill="hold">
                                          <p:stCondLst>
                                            <p:cond delay="499"/>
                                          </p:stCondLst>
                                        </p:cTn>
                                        <p:tgtEl>
                                          <p:spTgt spid="11"/>
                                        </p:tgtEl>
                                        <p:attrNameLst>
                                          <p:attrName>style.visibility</p:attrName>
                                        </p:attrNameLst>
                                      </p:cBhvr>
                                      <p:to>
                                        <p:strVal val="hidden"/>
                                      </p:to>
                                    </p:set>
                                  </p:childTnLst>
                                </p:cTn>
                              </p:par>
                              <p:par>
                                <p:cTn id="99" presetID="10" presetClass="exit" presetSubtype="0" fill="hold" grpId="1" nodeType="withEffect">
                                  <p:stCondLst>
                                    <p:cond delay="0"/>
                                  </p:stCondLst>
                                  <p:childTnLst>
                                    <p:animEffect transition="out" filter="fade">
                                      <p:cBhvr>
                                        <p:cTn id="100" dur="500"/>
                                        <p:tgtEl>
                                          <p:spTgt spid="10"/>
                                        </p:tgtEl>
                                      </p:cBhvr>
                                    </p:animEffect>
                                    <p:set>
                                      <p:cBhvr>
                                        <p:cTn id="101" dur="1" fill="hold">
                                          <p:stCondLst>
                                            <p:cond delay="499"/>
                                          </p:stCondLst>
                                        </p:cTn>
                                        <p:tgtEl>
                                          <p:spTgt spid="10"/>
                                        </p:tgtEl>
                                        <p:attrNameLst>
                                          <p:attrName>style.visibility</p:attrName>
                                        </p:attrNameLst>
                                      </p:cBhvr>
                                      <p:to>
                                        <p:strVal val="hidden"/>
                                      </p:to>
                                    </p:set>
                                  </p:childTnLst>
                                </p:cTn>
                              </p:par>
                              <p:par>
                                <p:cTn id="102" presetID="10" presetClass="exit" presetSubtype="0" fill="hold" grpId="1" nodeType="withEffect">
                                  <p:stCondLst>
                                    <p:cond delay="0"/>
                                  </p:stCondLst>
                                  <p:childTnLst>
                                    <p:animEffect transition="out" filter="fade">
                                      <p:cBhvr>
                                        <p:cTn id="103" dur="500"/>
                                        <p:tgtEl>
                                          <p:spTgt spid="9"/>
                                        </p:tgtEl>
                                      </p:cBhvr>
                                    </p:animEffect>
                                    <p:set>
                                      <p:cBhvr>
                                        <p:cTn id="104" dur="1" fill="hold">
                                          <p:stCondLst>
                                            <p:cond delay="499"/>
                                          </p:stCondLst>
                                        </p:cTn>
                                        <p:tgtEl>
                                          <p:spTgt spid="9"/>
                                        </p:tgtEl>
                                        <p:attrNameLst>
                                          <p:attrName>style.visibility</p:attrName>
                                        </p:attrNameLst>
                                      </p:cBhvr>
                                      <p:to>
                                        <p:strVal val="hidden"/>
                                      </p:to>
                                    </p:set>
                                  </p:childTnLst>
                                </p:cTn>
                              </p:par>
                              <p:par>
                                <p:cTn id="105" presetID="10" presetClass="exit" presetSubtype="0" fill="hold" grpId="1" nodeType="withEffect">
                                  <p:stCondLst>
                                    <p:cond delay="0"/>
                                  </p:stCondLst>
                                  <p:childTnLst>
                                    <p:animEffect transition="out" filter="fade">
                                      <p:cBhvr>
                                        <p:cTn id="106" dur="500"/>
                                        <p:tgtEl>
                                          <p:spTgt spid="4"/>
                                        </p:tgtEl>
                                      </p:cBhvr>
                                    </p:animEffect>
                                    <p:set>
                                      <p:cBhvr>
                                        <p:cTn id="107" dur="1" fill="hold">
                                          <p:stCondLst>
                                            <p:cond delay="499"/>
                                          </p:stCondLst>
                                        </p:cTn>
                                        <p:tgtEl>
                                          <p:spTgt spid="4"/>
                                        </p:tgtEl>
                                        <p:attrNameLst>
                                          <p:attrName>style.visibility</p:attrName>
                                        </p:attrNameLst>
                                      </p:cBhvr>
                                      <p:to>
                                        <p:strVal val="hidden"/>
                                      </p:to>
                                    </p:set>
                                  </p:childTnLst>
                                </p:cTn>
                              </p:par>
                              <p:par>
                                <p:cTn id="108" presetID="10" presetClass="exit" presetSubtype="0" fill="hold" grpId="1" nodeType="withEffect">
                                  <p:stCondLst>
                                    <p:cond delay="0"/>
                                  </p:stCondLst>
                                  <p:childTnLst>
                                    <p:animEffect transition="out" filter="fade">
                                      <p:cBhvr>
                                        <p:cTn id="109" dur="500"/>
                                        <p:tgtEl>
                                          <p:spTgt spid="14"/>
                                        </p:tgtEl>
                                      </p:cBhvr>
                                    </p:animEffect>
                                    <p:set>
                                      <p:cBhvr>
                                        <p:cTn id="110" dur="1" fill="hold">
                                          <p:stCondLst>
                                            <p:cond delay="499"/>
                                          </p:stCondLst>
                                        </p:cTn>
                                        <p:tgtEl>
                                          <p:spTgt spid="14"/>
                                        </p:tgtEl>
                                        <p:attrNameLst>
                                          <p:attrName>style.visibility</p:attrName>
                                        </p:attrNameLst>
                                      </p:cBhvr>
                                      <p:to>
                                        <p:strVal val="hidden"/>
                                      </p:to>
                                    </p:set>
                                  </p:childTnLst>
                                </p:cTn>
                              </p:par>
                              <p:par>
                                <p:cTn id="111" presetID="10" presetClass="exit" presetSubtype="0" fill="hold" grpId="1" nodeType="withEffect">
                                  <p:stCondLst>
                                    <p:cond delay="0"/>
                                  </p:stCondLst>
                                  <p:childTnLst>
                                    <p:animEffect transition="out" filter="fade">
                                      <p:cBhvr>
                                        <p:cTn id="112" dur="500"/>
                                        <p:tgtEl>
                                          <p:spTgt spid="5"/>
                                        </p:tgtEl>
                                      </p:cBhvr>
                                    </p:animEffect>
                                    <p:set>
                                      <p:cBhvr>
                                        <p:cTn id="113" dur="1" fill="hold">
                                          <p:stCondLst>
                                            <p:cond delay="499"/>
                                          </p:stCondLst>
                                        </p:cTn>
                                        <p:tgtEl>
                                          <p:spTgt spid="5"/>
                                        </p:tgtEl>
                                        <p:attrNameLst>
                                          <p:attrName>style.visibility</p:attrName>
                                        </p:attrNameLst>
                                      </p:cBhvr>
                                      <p:to>
                                        <p:strVal val="hidden"/>
                                      </p:to>
                                    </p:set>
                                  </p:childTnLst>
                                </p:cTn>
                              </p:par>
                              <p:par>
                                <p:cTn id="114" presetID="10" presetClass="exit" presetSubtype="0" fill="hold" grpId="1" nodeType="withEffect">
                                  <p:stCondLst>
                                    <p:cond delay="0"/>
                                  </p:stCondLst>
                                  <p:childTnLst>
                                    <p:animEffect transition="out" filter="fade">
                                      <p:cBhvr>
                                        <p:cTn id="115" dur="500"/>
                                        <p:tgtEl>
                                          <p:spTgt spid="8"/>
                                        </p:tgtEl>
                                      </p:cBhvr>
                                    </p:animEffect>
                                    <p:set>
                                      <p:cBhvr>
                                        <p:cTn id="116" dur="1" fill="hold">
                                          <p:stCondLst>
                                            <p:cond delay="499"/>
                                          </p:stCondLst>
                                        </p:cTn>
                                        <p:tgtEl>
                                          <p:spTgt spid="8"/>
                                        </p:tgtEl>
                                        <p:attrNameLst>
                                          <p:attrName>style.visibility</p:attrName>
                                        </p:attrNameLst>
                                      </p:cBhvr>
                                      <p:to>
                                        <p:strVal val="hidden"/>
                                      </p:to>
                                    </p:set>
                                  </p:childTnLst>
                                </p:cTn>
                              </p:par>
                              <p:par>
                                <p:cTn id="117" presetID="10" presetClass="exit" presetSubtype="0" fill="hold" grpId="1" nodeType="withEffect">
                                  <p:stCondLst>
                                    <p:cond delay="0"/>
                                  </p:stCondLst>
                                  <p:childTnLst>
                                    <p:animEffect transition="out" filter="fade">
                                      <p:cBhvr>
                                        <p:cTn id="118" dur="500"/>
                                        <p:tgtEl>
                                          <p:spTgt spid="6"/>
                                        </p:tgtEl>
                                      </p:cBhvr>
                                    </p:animEffect>
                                    <p:set>
                                      <p:cBhvr>
                                        <p:cTn id="119" dur="1" fill="hold">
                                          <p:stCondLst>
                                            <p:cond delay="499"/>
                                          </p:stCondLst>
                                        </p:cTn>
                                        <p:tgtEl>
                                          <p:spTgt spid="6"/>
                                        </p:tgtEl>
                                        <p:attrNameLst>
                                          <p:attrName>style.visibility</p:attrName>
                                        </p:attrNameLst>
                                      </p:cBhvr>
                                      <p:to>
                                        <p:strVal val="hidden"/>
                                      </p:to>
                                    </p:set>
                                  </p:childTnLst>
                                </p:cTn>
                              </p:par>
                              <p:par>
                                <p:cTn id="120" presetID="10" presetClass="exit" presetSubtype="0" fill="hold" nodeType="withEffect">
                                  <p:stCondLst>
                                    <p:cond delay="0"/>
                                  </p:stCondLst>
                                  <p:childTnLst>
                                    <p:animEffect transition="out" filter="fade">
                                      <p:cBhvr>
                                        <p:cTn id="121" dur="500"/>
                                        <p:tgtEl>
                                          <p:spTgt spid="17"/>
                                        </p:tgtEl>
                                      </p:cBhvr>
                                    </p:animEffect>
                                    <p:set>
                                      <p:cBhvr>
                                        <p:cTn id="122" dur="1" fill="hold">
                                          <p:stCondLst>
                                            <p:cond delay="499"/>
                                          </p:stCondLst>
                                        </p:cTn>
                                        <p:tgtEl>
                                          <p:spTgt spid="17"/>
                                        </p:tgtEl>
                                        <p:attrNameLst>
                                          <p:attrName>style.visibility</p:attrName>
                                        </p:attrNameLst>
                                      </p:cBhvr>
                                      <p:to>
                                        <p:strVal val="hidden"/>
                                      </p:to>
                                    </p:set>
                                  </p:childTnLst>
                                </p:cTn>
                              </p:par>
                              <p:par>
                                <p:cTn id="123" presetID="10" presetClass="exit" presetSubtype="0" fill="hold" grpId="1" nodeType="withEffect">
                                  <p:stCondLst>
                                    <p:cond delay="0"/>
                                  </p:stCondLst>
                                  <p:childTnLst>
                                    <p:animEffect transition="out" filter="fade">
                                      <p:cBhvr>
                                        <p:cTn id="124" dur="500"/>
                                        <p:tgtEl>
                                          <p:spTgt spid="7"/>
                                        </p:tgtEl>
                                      </p:cBhvr>
                                    </p:animEffect>
                                    <p:set>
                                      <p:cBhvr>
                                        <p:cTn id="125" dur="1" fill="hold">
                                          <p:stCondLst>
                                            <p:cond delay="499"/>
                                          </p:stCondLst>
                                        </p:cTn>
                                        <p:tgtEl>
                                          <p:spTgt spid="7"/>
                                        </p:tgtEl>
                                        <p:attrNameLst>
                                          <p:attrName>style.visibility</p:attrName>
                                        </p:attrNameLst>
                                      </p:cBhvr>
                                      <p:to>
                                        <p:strVal val="hidden"/>
                                      </p:to>
                                    </p:set>
                                  </p:childTnLst>
                                </p:cTn>
                              </p:par>
                              <p:par>
                                <p:cTn id="126" presetID="10" presetClass="exit" presetSubtype="0" fill="hold" grpId="1" nodeType="withEffect">
                                  <p:stCondLst>
                                    <p:cond delay="0"/>
                                  </p:stCondLst>
                                  <p:childTnLst>
                                    <p:animEffect transition="out" filter="fade">
                                      <p:cBhvr>
                                        <p:cTn id="127" dur="500"/>
                                        <p:tgtEl>
                                          <p:spTgt spid="26"/>
                                        </p:tgtEl>
                                      </p:cBhvr>
                                    </p:animEffect>
                                    <p:set>
                                      <p:cBhvr>
                                        <p:cTn id="128" dur="1" fill="hold">
                                          <p:stCondLst>
                                            <p:cond delay="499"/>
                                          </p:stCondLst>
                                        </p:cTn>
                                        <p:tgtEl>
                                          <p:spTgt spid="26"/>
                                        </p:tgtEl>
                                        <p:attrNameLst>
                                          <p:attrName>style.visibility</p:attrName>
                                        </p:attrNameLst>
                                      </p:cBhvr>
                                      <p:to>
                                        <p:strVal val="hidden"/>
                                      </p:to>
                                    </p:set>
                                  </p:childTnLst>
                                </p:cTn>
                              </p:par>
                              <p:par>
                                <p:cTn id="129" presetID="10" presetClass="exit" presetSubtype="0" fill="hold" grpId="0" nodeType="withEffect">
                                  <p:stCondLst>
                                    <p:cond delay="0"/>
                                  </p:stCondLst>
                                  <p:childTnLst>
                                    <p:animEffect transition="out" filter="fade">
                                      <p:cBhvr>
                                        <p:cTn id="130" dur="500"/>
                                        <p:tgtEl>
                                          <p:spTgt spid="30"/>
                                        </p:tgtEl>
                                      </p:cBhvr>
                                    </p:animEffect>
                                    <p:set>
                                      <p:cBhvr>
                                        <p:cTn id="131" dur="1" fill="hold">
                                          <p:stCondLst>
                                            <p:cond delay="499"/>
                                          </p:stCondLst>
                                        </p:cTn>
                                        <p:tgtEl>
                                          <p:spTgt spid="30"/>
                                        </p:tgtEl>
                                        <p:attrNameLst>
                                          <p:attrName>style.visibility</p:attrName>
                                        </p:attrNameLst>
                                      </p:cBhvr>
                                      <p:to>
                                        <p:strVal val="hidden"/>
                                      </p:to>
                                    </p:set>
                                  </p:childTnLst>
                                </p:cTn>
                              </p:par>
                              <p:par>
                                <p:cTn id="132" presetID="10" presetClass="exit" presetSubtype="0" fill="hold" grpId="2" nodeType="withEffect">
                                  <p:stCondLst>
                                    <p:cond delay="0"/>
                                  </p:stCondLst>
                                  <p:childTnLst>
                                    <p:animEffect transition="out" filter="fade">
                                      <p:cBhvr>
                                        <p:cTn id="133" dur="500"/>
                                        <p:tgtEl>
                                          <p:spTgt spid="30"/>
                                        </p:tgtEl>
                                      </p:cBhvr>
                                    </p:animEffect>
                                    <p:set>
                                      <p:cBhvr>
                                        <p:cTn id="134" dur="1" fill="hold">
                                          <p:stCondLst>
                                            <p:cond delay="499"/>
                                          </p:stCondLst>
                                        </p:cTn>
                                        <p:tgtEl>
                                          <p:spTgt spid="30"/>
                                        </p:tgtEl>
                                        <p:attrNameLst>
                                          <p:attrName>style.visibility</p:attrName>
                                        </p:attrNameLst>
                                      </p:cBhvr>
                                      <p:to>
                                        <p:strVal val="hidden"/>
                                      </p:to>
                                    </p:set>
                                  </p:childTnLst>
                                </p:cTn>
                              </p:par>
                              <p:par>
                                <p:cTn id="135" presetID="10" presetClass="exit" presetSubtype="0" fill="hold" grpId="1" nodeType="withEffect">
                                  <p:stCondLst>
                                    <p:cond delay="0"/>
                                  </p:stCondLst>
                                  <p:childTnLst>
                                    <p:animEffect transition="out" filter="fade">
                                      <p:cBhvr>
                                        <p:cTn id="136" dur="500"/>
                                        <p:tgtEl>
                                          <p:spTgt spid="2"/>
                                        </p:tgtEl>
                                      </p:cBhvr>
                                    </p:animEffect>
                                    <p:set>
                                      <p:cBhvr>
                                        <p:cTn id="137" dur="1" fill="hold">
                                          <p:stCondLst>
                                            <p:cond delay="499"/>
                                          </p:stCondLst>
                                        </p:cTn>
                                        <p:tgtEl>
                                          <p:spTgt spid="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2" grpId="1" animBg="1"/>
      <p:bldP spid="4" grpId="0" animBg="1"/>
      <p:bldP spid="4" grpId="1" animBg="1"/>
      <p:bldP spid="5" grpId="0"/>
      <p:bldP spid="5" grpId="1"/>
      <p:bldP spid="6" grpId="0"/>
      <p:bldP spid="6" grpId="1"/>
      <p:bldP spid="7" grpId="0"/>
      <p:bldP spid="7" grpId="1"/>
      <p:bldP spid="8" grpId="0"/>
      <p:bldP spid="8" grpId="1"/>
      <p:bldP spid="9" grpId="0"/>
      <p:bldP spid="9" grpId="1"/>
      <p:bldP spid="10" grpId="0"/>
      <p:bldP spid="10" grpId="1"/>
      <p:bldP spid="11" grpId="0"/>
      <p:bldP spid="11" grpId="1"/>
      <p:bldP spid="12" grpId="0"/>
      <p:bldP spid="12" grpId="1"/>
      <p:bldP spid="13" grpId="0"/>
      <p:bldP spid="13" grpId="1"/>
      <p:bldP spid="14" grpId="0"/>
      <p:bldP spid="14" grpId="1"/>
      <p:bldP spid="15" grpId="0"/>
      <p:bldP spid="15" grpId="1"/>
      <p:bldP spid="16" grpId="0"/>
      <p:bldP spid="16" grpId="1"/>
      <p:bldP spid="25" grpId="0" animBg="1"/>
      <p:bldP spid="25" grpId="1" animBg="1"/>
      <p:bldP spid="26" grpId="0"/>
      <p:bldP spid="26" grpId="1"/>
      <p:bldP spid="27" grpId="0"/>
      <p:bldP spid="30" grpId="0"/>
      <p:bldP spid="30" grpId="1"/>
      <p:bldP spid="30" grpId="2"/>
      <p:bldP spid="3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IMG"/>
          <p:cNvSpPr>
            <a:spLocks noGrp="1"/>
          </p:cNvSpPr>
          <p:nvPr/>
        </p:nvSpPr>
        <p:spPr>
          <a:xfrm flipH="1">
            <a:off x="6513095" y="-304800"/>
            <a:ext cx="7556835" cy="7697695"/>
          </a:xfrm>
          <a:custGeom>
            <a:avLst/>
            <a:gdLst>
              <a:gd name="connsiteX0" fmla="*/ 1265873 w 6696075"/>
              <a:gd name="connsiteY0" fmla="*/ 2080260 h 6857999"/>
              <a:gd name="connsiteX1" fmla="*/ 1263968 w 6696075"/>
              <a:gd name="connsiteY1" fmla="*/ 2084070 h 6857999"/>
              <a:gd name="connsiteX2" fmla="*/ 1262698 w 6696075"/>
              <a:gd name="connsiteY2" fmla="*/ 2087880 h 6857999"/>
              <a:gd name="connsiteX3" fmla="*/ 1261745 w 6696075"/>
              <a:gd name="connsiteY3" fmla="*/ 2091055 h 6857999"/>
              <a:gd name="connsiteX4" fmla="*/ 1262698 w 6696075"/>
              <a:gd name="connsiteY4" fmla="*/ 2089785 h 6857999"/>
              <a:gd name="connsiteX5" fmla="*/ 1263650 w 6696075"/>
              <a:gd name="connsiteY5" fmla="*/ 2088198 h 6857999"/>
              <a:gd name="connsiteX6" fmla="*/ 1264603 w 6696075"/>
              <a:gd name="connsiteY6" fmla="*/ 2086610 h 6857999"/>
              <a:gd name="connsiteX7" fmla="*/ 1265873 w 6696075"/>
              <a:gd name="connsiteY7" fmla="*/ 2085023 h 6857999"/>
              <a:gd name="connsiteX8" fmla="*/ 1267460 w 6696075"/>
              <a:gd name="connsiteY8" fmla="*/ 2083753 h 6857999"/>
              <a:gd name="connsiteX9" fmla="*/ 1269048 w 6696075"/>
              <a:gd name="connsiteY9" fmla="*/ 2082800 h 6857999"/>
              <a:gd name="connsiteX10" fmla="*/ 1265873 w 6696075"/>
              <a:gd name="connsiteY10" fmla="*/ 2080578 h 6857999"/>
              <a:gd name="connsiteX11" fmla="*/ 3027998 w 6696075"/>
              <a:gd name="connsiteY11" fmla="*/ 0 h 6857999"/>
              <a:gd name="connsiteX12" fmla="*/ 3039111 w 6696075"/>
              <a:gd name="connsiteY12" fmla="*/ 0 h 6857999"/>
              <a:gd name="connsiteX13" fmla="*/ 3050223 w 6696075"/>
              <a:gd name="connsiteY13" fmla="*/ 0 h 6857999"/>
              <a:gd name="connsiteX14" fmla="*/ 3061018 w 6696075"/>
              <a:gd name="connsiteY14" fmla="*/ 0 h 6857999"/>
              <a:gd name="connsiteX15" fmla="*/ 3072130 w 6696075"/>
              <a:gd name="connsiteY15" fmla="*/ 635 h 6857999"/>
              <a:gd name="connsiteX16" fmla="*/ 3094355 w 6696075"/>
              <a:gd name="connsiteY16" fmla="*/ 1905 h 6857999"/>
              <a:gd name="connsiteX17" fmla="*/ 3116263 w 6696075"/>
              <a:gd name="connsiteY17" fmla="*/ 4128 h 6857999"/>
              <a:gd name="connsiteX18" fmla="*/ 3138488 w 6696075"/>
              <a:gd name="connsiteY18" fmla="*/ 6350 h 6857999"/>
              <a:gd name="connsiteX19" fmla="*/ 3160713 w 6696075"/>
              <a:gd name="connsiteY19" fmla="*/ 9525 h 6857999"/>
              <a:gd name="connsiteX20" fmla="*/ 3182938 w 6696075"/>
              <a:gd name="connsiteY20" fmla="*/ 13018 h 6857999"/>
              <a:gd name="connsiteX21" fmla="*/ 3205163 w 6696075"/>
              <a:gd name="connsiteY21" fmla="*/ 16828 h 6857999"/>
              <a:gd name="connsiteX22" fmla="*/ 3249930 w 6696075"/>
              <a:gd name="connsiteY22" fmla="*/ 25083 h 6857999"/>
              <a:gd name="connsiteX23" fmla="*/ 3265488 w 6696075"/>
              <a:gd name="connsiteY23" fmla="*/ 28575 h 6857999"/>
              <a:gd name="connsiteX24" fmla="*/ 3281045 w 6696075"/>
              <a:gd name="connsiteY24" fmla="*/ 32068 h 6857999"/>
              <a:gd name="connsiteX25" fmla="*/ 3296285 w 6696075"/>
              <a:gd name="connsiteY25" fmla="*/ 36195 h 6857999"/>
              <a:gd name="connsiteX26" fmla="*/ 3311208 w 6696075"/>
              <a:gd name="connsiteY26" fmla="*/ 40958 h 6857999"/>
              <a:gd name="connsiteX27" fmla="*/ 3325813 w 6696075"/>
              <a:gd name="connsiteY27" fmla="*/ 45720 h 6857999"/>
              <a:gd name="connsiteX28" fmla="*/ 3340418 w 6696075"/>
              <a:gd name="connsiteY28" fmla="*/ 50800 h 6857999"/>
              <a:gd name="connsiteX29" fmla="*/ 3354705 w 6696075"/>
              <a:gd name="connsiteY29" fmla="*/ 56515 h 6857999"/>
              <a:gd name="connsiteX30" fmla="*/ 3368993 w 6696075"/>
              <a:gd name="connsiteY30" fmla="*/ 62230 h 6857999"/>
              <a:gd name="connsiteX31" fmla="*/ 3382963 w 6696075"/>
              <a:gd name="connsiteY31" fmla="*/ 68263 h 6857999"/>
              <a:gd name="connsiteX32" fmla="*/ 3396615 w 6696075"/>
              <a:gd name="connsiteY32" fmla="*/ 74613 h 6857999"/>
              <a:gd name="connsiteX33" fmla="*/ 3410268 w 6696075"/>
              <a:gd name="connsiteY33" fmla="*/ 81598 h 6857999"/>
              <a:gd name="connsiteX34" fmla="*/ 3423603 w 6696075"/>
              <a:gd name="connsiteY34" fmla="*/ 88265 h 6857999"/>
              <a:gd name="connsiteX35" fmla="*/ 3436938 w 6696075"/>
              <a:gd name="connsiteY35" fmla="*/ 95568 h 6857999"/>
              <a:gd name="connsiteX36" fmla="*/ 3449955 w 6696075"/>
              <a:gd name="connsiteY36" fmla="*/ 102870 h 6857999"/>
              <a:gd name="connsiteX37" fmla="*/ 3462973 w 6696075"/>
              <a:gd name="connsiteY37" fmla="*/ 110490 h 6857999"/>
              <a:gd name="connsiteX38" fmla="*/ 3475990 w 6696075"/>
              <a:gd name="connsiteY38" fmla="*/ 118110 h 6857999"/>
              <a:gd name="connsiteX39" fmla="*/ 3501390 w 6696075"/>
              <a:gd name="connsiteY39" fmla="*/ 133985 h 6857999"/>
              <a:gd name="connsiteX40" fmla="*/ 3526790 w 6696075"/>
              <a:gd name="connsiteY40" fmla="*/ 150178 h 6857999"/>
              <a:gd name="connsiteX41" fmla="*/ 3551873 w 6696075"/>
              <a:gd name="connsiteY41" fmla="*/ 167005 h 6857999"/>
              <a:gd name="connsiteX42" fmla="*/ 3576638 w 6696075"/>
              <a:gd name="connsiteY42" fmla="*/ 183515 h 6857999"/>
              <a:gd name="connsiteX43" fmla="*/ 3625850 w 6696075"/>
              <a:gd name="connsiteY43" fmla="*/ 216853 h 6857999"/>
              <a:gd name="connsiteX44" fmla="*/ 3650933 w 6696075"/>
              <a:gd name="connsiteY44" fmla="*/ 233680 h 6857999"/>
              <a:gd name="connsiteX45" fmla="*/ 3675698 w 6696075"/>
              <a:gd name="connsiteY45" fmla="*/ 249555 h 6857999"/>
              <a:gd name="connsiteX46" fmla="*/ 3714750 w 6696075"/>
              <a:gd name="connsiteY46" fmla="*/ 273368 h 6857999"/>
              <a:gd name="connsiteX47" fmla="*/ 3733800 w 6696075"/>
              <a:gd name="connsiteY47" fmla="*/ 285115 h 6857999"/>
              <a:gd name="connsiteX48" fmla="*/ 3753168 w 6696075"/>
              <a:gd name="connsiteY48" fmla="*/ 296228 h 6857999"/>
              <a:gd name="connsiteX49" fmla="*/ 3772853 w 6696075"/>
              <a:gd name="connsiteY49" fmla="*/ 307340 h 6857999"/>
              <a:gd name="connsiteX50" fmla="*/ 3791903 w 6696075"/>
              <a:gd name="connsiteY50" fmla="*/ 318135 h 6857999"/>
              <a:gd name="connsiteX51" fmla="*/ 3811588 w 6696075"/>
              <a:gd name="connsiteY51" fmla="*/ 328613 h 6857999"/>
              <a:gd name="connsiteX52" fmla="*/ 3831590 w 6696075"/>
              <a:gd name="connsiteY52" fmla="*/ 338455 h 6857999"/>
              <a:gd name="connsiteX53" fmla="*/ 3851275 w 6696075"/>
              <a:gd name="connsiteY53" fmla="*/ 347980 h 6857999"/>
              <a:gd name="connsiteX54" fmla="*/ 3871278 w 6696075"/>
              <a:gd name="connsiteY54" fmla="*/ 357505 h 6857999"/>
              <a:gd name="connsiteX55" fmla="*/ 3891915 w 6696075"/>
              <a:gd name="connsiteY55" fmla="*/ 366395 h 6857999"/>
              <a:gd name="connsiteX56" fmla="*/ 3912553 w 6696075"/>
              <a:gd name="connsiteY56" fmla="*/ 374650 h 6857999"/>
              <a:gd name="connsiteX57" fmla="*/ 3932873 w 6696075"/>
              <a:gd name="connsiteY57" fmla="*/ 382588 h 6857999"/>
              <a:gd name="connsiteX58" fmla="*/ 3954145 w 6696075"/>
              <a:gd name="connsiteY58" fmla="*/ 390208 h 6857999"/>
              <a:gd name="connsiteX59" fmla="*/ 3975418 w 6696075"/>
              <a:gd name="connsiteY59" fmla="*/ 397193 h 6857999"/>
              <a:gd name="connsiteX60" fmla="*/ 3997325 w 6696075"/>
              <a:gd name="connsiteY60" fmla="*/ 403860 h 6857999"/>
              <a:gd name="connsiteX61" fmla="*/ 4018915 w 6696075"/>
              <a:gd name="connsiteY61" fmla="*/ 410210 h 6857999"/>
              <a:gd name="connsiteX62" fmla="*/ 4039870 w 6696075"/>
              <a:gd name="connsiteY62" fmla="*/ 416878 h 6857999"/>
              <a:gd name="connsiteX63" fmla="*/ 4061143 w 6696075"/>
              <a:gd name="connsiteY63" fmla="*/ 424180 h 6857999"/>
              <a:gd name="connsiteX64" fmla="*/ 4081780 w 6696075"/>
              <a:gd name="connsiteY64" fmla="*/ 431800 h 6857999"/>
              <a:gd name="connsiteX65" fmla="*/ 4102418 w 6696075"/>
              <a:gd name="connsiteY65" fmla="*/ 439738 h 6857999"/>
              <a:gd name="connsiteX66" fmla="*/ 4122420 w 6696075"/>
              <a:gd name="connsiteY66" fmla="*/ 447993 h 6857999"/>
              <a:gd name="connsiteX67" fmla="*/ 4142423 w 6696075"/>
              <a:gd name="connsiteY67" fmla="*/ 456883 h 6857999"/>
              <a:gd name="connsiteX68" fmla="*/ 4162425 w 6696075"/>
              <a:gd name="connsiteY68" fmla="*/ 466408 h 6857999"/>
              <a:gd name="connsiteX69" fmla="*/ 4181475 w 6696075"/>
              <a:gd name="connsiteY69" fmla="*/ 476568 h 6857999"/>
              <a:gd name="connsiteX70" fmla="*/ 4200843 w 6696075"/>
              <a:gd name="connsiteY70" fmla="*/ 486728 h 6857999"/>
              <a:gd name="connsiteX71" fmla="*/ 4219575 w 6696075"/>
              <a:gd name="connsiteY71" fmla="*/ 498158 h 6857999"/>
              <a:gd name="connsiteX72" fmla="*/ 4237990 w 6696075"/>
              <a:gd name="connsiteY72" fmla="*/ 509588 h 6857999"/>
              <a:gd name="connsiteX73" fmla="*/ 4256088 w 6696075"/>
              <a:gd name="connsiteY73" fmla="*/ 521970 h 6857999"/>
              <a:gd name="connsiteX74" fmla="*/ 4273550 w 6696075"/>
              <a:gd name="connsiteY74" fmla="*/ 534988 h 6857999"/>
              <a:gd name="connsiteX75" fmla="*/ 4290695 w 6696075"/>
              <a:gd name="connsiteY75" fmla="*/ 548640 h 6857999"/>
              <a:gd name="connsiteX76" fmla="*/ 4299585 w 6696075"/>
              <a:gd name="connsiteY76" fmla="*/ 555943 h 6857999"/>
              <a:gd name="connsiteX77" fmla="*/ 4307840 w 6696075"/>
              <a:gd name="connsiteY77" fmla="*/ 563245 h 6857999"/>
              <a:gd name="connsiteX78" fmla="*/ 4312285 w 6696075"/>
              <a:gd name="connsiteY78" fmla="*/ 561023 h 6857999"/>
              <a:gd name="connsiteX79" fmla="*/ 4316413 w 6696075"/>
              <a:gd name="connsiteY79" fmla="*/ 560070 h 6857999"/>
              <a:gd name="connsiteX80" fmla="*/ 4320223 w 6696075"/>
              <a:gd name="connsiteY80" fmla="*/ 559753 h 6857999"/>
              <a:gd name="connsiteX81" fmla="*/ 4324033 w 6696075"/>
              <a:gd name="connsiteY81" fmla="*/ 560070 h 6857999"/>
              <a:gd name="connsiteX82" fmla="*/ 4327525 w 6696075"/>
              <a:gd name="connsiteY82" fmla="*/ 560705 h 6857999"/>
              <a:gd name="connsiteX83" fmla="*/ 4331018 w 6696075"/>
              <a:gd name="connsiteY83" fmla="*/ 561975 h 6857999"/>
              <a:gd name="connsiteX84" fmla="*/ 4333875 w 6696075"/>
              <a:gd name="connsiteY84" fmla="*/ 563563 h 6857999"/>
              <a:gd name="connsiteX85" fmla="*/ 4337368 w 6696075"/>
              <a:gd name="connsiteY85" fmla="*/ 565468 h 6857999"/>
              <a:gd name="connsiteX86" fmla="*/ 4342765 w 6696075"/>
              <a:gd name="connsiteY86" fmla="*/ 569595 h 6857999"/>
              <a:gd name="connsiteX87" fmla="*/ 4348798 w 6696075"/>
              <a:gd name="connsiteY87" fmla="*/ 574040 h 6857999"/>
              <a:gd name="connsiteX88" fmla="*/ 4354513 w 6696075"/>
              <a:gd name="connsiteY88" fmla="*/ 578485 h 6857999"/>
              <a:gd name="connsiteX89" fmla="*/ 4357688 w 6696075"/>
              <a:gd name="connsiteY89" fmla="*/ 580073 h 6857999"/>
              <a:gd name="connsiteX90" fmla="*/ 4360863 w 6696075"/>
              <a:gd name="connsiteY90" fmla="*/ 581660 h 6857999"/>
              <a:gd name="connsiteX91" fmla="*/ 4368800 w 6696075"/>
              <a:gd name="connsiteY91" fmla="*/ 583883 h 6857999"/>
              <a:gd name="connsiteX92" fmla="*/ 4376420 w 6696075"/>
              <a:gd name="connsiteY92" fmla="*/ 586423 h 6857999"/>
              <a:gd name="connsiteX93" fmla="*/ 4383723 w 6696075"/>
              <a:gd name="connsiteY93" fmla="*/ 588963 h 6857999"/>
              <a:gd name="connsiteX94" fmla="*/ 4391343 w 6696075"/>
              <a:gd name="connsiteY94" fmla="*/ 591820 h 6857999"/>
              <a:gd name="connsiteX95" fmla="*/ 4405948 w 6696075"/>
              <a:gd name="connsiteY95" fmla="*/ 597853 h 6857999"/>
              <a:gd name="connsiteX96" fmla="*/ 4420235 w 6696075"/>
              <a:gd name="connsiteY96" fmla="*/ 604520 h 6857999"/>
              <a:gd name="connsiteX97" fmla="*/ 4434205 w 6696075"/>
              <a:gd name="connsiteY97" fmla="*/ 611823 h 6857999"/>
              <a:gd name="connsiteX98" fmla="*/ 4447858 w 6696075"/>
              <a:gd name="connsiteY98" fmla="*/ 619443 h 6857999"/>
              <a:gd name="connsiteX99" fmla="*/ 4461510 w 6696075"/>
              <a:gd name="connsiteY99" fmla="*/ 627380 h 6857999"/>
              <a:gd name="connsiteX100" fmla="*/ 4474528 w 6696075"/>
              <a:gd name="connsiteY100" fmla="*/ 635635 h 6857999"/>
              <a:gd name="connsiteX101" fmla="*/ 4501198 w 6696075"/>
              <a:gd name="connsiteY101" fmla="*/ 652463 h 6857999"/>
              <a:gd name="connsiteX102" fmla="*/ 4528185 w 6696075"/>
              <a:gd name="connsiteY102" fmla="*/ 668973 h 6857999"/>
              <a:gd name="connsiteX103" fmla="*/ 4541520 w 6696075"/>
              <a:gd name="connsiteY103" fmla="*/ 676910 h 6857999"/>
              <a:gd name="connsiteX104" fmla="*/ 4555173 w 6696075"/>
              <a:gd name="connsiteY104" fmla="*/ 684848 h 6857999"/>
              <a:gd name="connsiteX105" fmla="*/ 4568825 w 6696075"/>
              <a:gd name="connsiteY105" fmla="*/ 692150 h 6857999"/>
              <a:gd name="connsiteX106" fmla="*/ 4583113 w 6696075"/>
              <a:gd name="connsiteY106" fmla="*/ 698818 h 6857999"/>
              <a:gd name="connsiteX107" fmla="*/ 4630420 w 6696075"/>
              <a:gd name="connsiteY107" fmla="*/ 729933 h 6857999"/>
              <a:gd name="connsiteX108" fmla="*/ 4677728 w 6696075"/>
              <a:gd name="connsiteY108" fmla="*/ 760730 h 6857999"/>
              <a:gd name="connsiteX109" fmla="*/ 4725035 w 6696075"/>
              <a:gd name="connsiteY109" fmla="*/ 792163 h 6857999"/>
              <a:gd name="connsiteX110" fmla="*/ 4771708 w 6696075"/>
              <a:gd name="connsiteY110" fmla="*/ 823595 h 6857999"/>
              <a:gd name="connsiteX111" fmla="*/ 4794885 w 6696075"/>
              <a:gd name="connsiteY111" fmla="*/ 839788 h 6857999"/>
              <a:gd name="connsiteX112" fmla="*/ 4817745 w 6696075"/>
              <a:gd name="connsiteY112" fmla="*/ 855980 h 6857999"/>
              <a:gd name="connsiteX113" fmla="*/ 4840605 w 6696075"/>
              <a:gd name="connsiteY113" fmla="*/ 872490 h 6857999"/>
              <a:gd name="connsiteX114" fmla="*/ 4863465 w 6696075"/>
              <a:gd name="connsiteY114" fmla="*/ 889318 h 6857999"/>
              <a:gd name="connsiteX115" fmla="*/ 4886008 w 6696075"/>
              <a:gd name="connsiteY115" fmla="*/ 906145 h 6857999"/>
              <a:gd name="connsiteX116" fmla="*/ 4908233 w 6696075"/>
              <a:gd name="connsiteY116" fmla="*/ 923290 h 6857999"/>
              <a:gd name="connsiteX117" fmla="*/ 4930140 w 6696075"/>
              <a:gd name="connsiteY117" fmla="*/ 941070 h 6857999"/>
              <a:gd name="connsiteX118" fmla="*/ 4951730 w 6696075"/>
              <a:gd name="connsiteY118" fmla="*/ 959168 h 6857999"/>
              <a:gd name="connsiteX119" fmla="*/ 4962525 w 6696075"/>
              <a:gd name="connsiteY119" fmla="*/ 968375 h 6857999"/>
              <a:gd name="connsiteX120" fmla="*/ 4973638 w 6696075"/>
              <a:gd name="connsiteY120" fmla="*/ 977583 h 6857999"/>
              <a:gd name="connsiteX121" fmla="*/ 4995228 w 6696075"/>
              <a:gd name="connsiteY121" fmla="*/ 995998 h 6857999"/>
              <a:gd name="connsiteX122" fmla="*/ 5016818 w 6696075"/>
              <a:gd name="connsiteY122" fmla="*/ 1015048 h 6857999"/>
              <a:gd name="connsiteX123" fmla="*/ 5038725 w 6696075"/>
              <a:gd name="connsiteY123" fmla="*/ 1033463 h 6857999"/>
              <a:gd name="connsiteX124" fmla="*/ 5049520 w 6696075"/>
              <a:gd name="connsiteY124" fmla="*/ 1042670 h 6857999"/>
              <a:gd name="connsiteX125" fmla="*/ 5060315 w 6696075"/>
              <a:gd name="connsiteY125" fmla="*/ 1051560 h 6857999"/>
              <a:gd name="connsiteX126" fmla="*/ 5071745 w 6696075"/>
              <a:gd name="connsiteY126" fmla="*/ 1060450 h 6857999"/>
              <a:gd name="connsiteX127" fmla="*/ 5083493 w 6696075"/>
              <a:gd name="connsiteY127" fmla="*/ 1068705 h 6857999"/>
              <a:gd name="connsiteX128" fmla="*/ 5095240 w 6696075"/>
              <a:gd name="connsiteY128" fmla="*/ 1076960 h 6857999"/>
              <a:gd name="connsiteX129" fmla="*/ 5107305 w 6696075"/>
              <a:gd name="connsiteY129" fmla="*/ 1084898 h 6857999"/>
              <a:gd name="connsiteX130" fmla="*/ 5120005 w 6696075"/>
              <a:gd name="connsiteY130" fmla="*/ 1092518 h 6857999"/>
              <a:gd name="connsiteX131" fmla="*/ 5132388 w 6696075"/>
              <a:gd name="connsiteY131" fmla="*/ 1099503 h 6857999"/>
              <a:gd name="connsiteX132" fmla="*/ 5138103 w 6696075"/>
              <a:gd name="connsiteY132" fmla="*/ 1106805 h 6857999"/>
              <a:gd name="connsiteX133" fmla="*/ 5144135 w 6696075"/>
              <a:gd name="connsiteY133" fmla="*/ 1114108 h 6857999"/>
              <a:gd name="connsiteX134" fmla="*/ 5150168 w 6696075"/>
              <a:gd name="connsiteY134" fmla="*/ 1121093 h 6857999"/>
              <a:gd name="connsiteX135" fmla="*/ 5156518 w 6696075"/>
              <a:gd name="connsiteY135" fmla="*/ 1128078 h 6857999"/>
              <a:gd name="connsiteX136" fmla="*/ 5162550 w 6696075"/>
              <a:gd name="connsiteY136" fmla="*/ 1134745 h 6857999"/>
              <a:gd name="connsiteX137" fmla="*/ 5169218 w 6696075"/>
              <a:gd name="connsiteY137" fmla="*/ 1141413 h 6857999"/>
              <a:gd name="connsiteX138" fmla="*/ 5182553 w 6696075"/>
              <a:gd name="connsiteY138" fmla="*/ 1154430 h 6857999"/>
              <a:gd name="connsiteX139" fmla="*/ 5196523 w 6696075"/>
              <a:gd name="connsiteY139" fmla="*/ 1166813 h 6857999"/>
              <a:gd name="connsiteX140" fmla="*/ 5210810 w 6696075"/>
              <a:gd name="connsiteY140" fmla="*/ 1178560 h 6857999"/>
              <a:gd name="connsiteX141" fmla="*/ 5225415 w 6696075"/>
              <a:gd name="connsiteY141" fmla="*/ 1190308 h 6857999"/>
              <a:gd name="connsiteX142" fmla="*/ 5240020 w 6696075"/>
              <a:gd name="connsiteY142" fmla="*/ 1201420 h 6857999"/>
              <a:gd name="connsiteX143" fmla="*/ 5269865 w 6696075"/>
              <a:gd name="connsiteY143" fmla="*/ 1223645 h 6857999"/>
              <a:gd name="connsiteX144" fmla="*/ 5300028 w 6696075"/>
              <a:gd name="connsiteY144" fmla="*/ 1245870 h 6857999"/>
              <a:gd name="connsiteX145" fmla="*/ 5314633 w 6696075"/>
              <a:gd name="connsiteY145" fmla="*/ 1257300 h 6857999"/>
              <a:gd name="connsiteX146" fmla="*/ 5329238 w 6696075"/>
              <a:gd name="connsiteY146" fmla="*/ 1268730 h 6857999"/>
              <a:gd name="connsiteX147" fmla="*/ 5343843 w 6696075"/>
              <a:gd name="connsiteY147" fmla="*/ 1280795 h 6857999"/>
              <a:gd name="connsiteX148" fmla="*/ 5357813 w 6696075"/>
              <a:gd name="connsiteY148" fmla="*/ 1292860 h 6857999"/>
              <a:gd name="connsiteX149" fmla="*/ 5366703 w 6696075"/>
              <a:gd name="connsiteY149" fmla="*/ 1300798 h 6857999"/>
              <a:gd name="connsiteX150" fmla="*/ 5376545 w 6696075"/>
              <a:gd name="connsiteY150" fmla="*/ 1308418 h 6857999"/>
              <a:gd name="connsiteX151" fmla="*/ 5385753 w 6696075"/>
              <a:gd name="connsiteY151" fmla="*/ 1316038 h 6857999"/>
              <a:gd name="connsiteX152" fmla="*/ 5394643 w 6696075"/>
              <a:gd name="connsiteY152" fmla="*/ 1323975 h 6857999"/>
              <a:gd name="connsiteX153" fmla="*/ 5403215 w 6696075"/>
              <a:gd name="connsiteY153" fmla="*/ 1331913 h 6857999"/>
              <a:gd name="connsiteX154" fmla="*/ 5407660 w 6696075"/>
              <a:gd name="connsiteY154" fmla="*/ 1336358 h 6857999"/>
              <a:gd name="connsiteX155" fmla="*/ 5411470 w 6696075"/>
              <a:gd name="connsiteY155" fmla="*/ 1340485 h 6857999"/>
              <a:gd name="connsiteX156" fmla="*/ 5415280 w 6696075"/>
              <a:gd name="connsiteY156" fmla="*/ 1345248 h 6857999"/>
              <a:gd name="connsiteX157" fmla="*/ 5418773 w 6696075"/>
              <a:gd name="connsiteY157" fmla="*/ 1349693 h 6857999"/>
              <a:gd name="connsiteX158" fmla="*/ 5422265 w 6696075"/>
              <a:gd name="connsiteY158" fmla="*/ 1354773 h 6857999"/>
              <a:gd name="connsiteX159" fmla="*/ 5425440 w 6696075"/>
              <a:gd name="connsiteY159" fmla="*/ 1360170 h 6857999"/>
              <a:gd name="connsiteX160" fmla="*/ 5539423 w 6696075"/>
              <a:gd name="connsiteY160" fmla="*/ 1459230 h 6857999"/>
              <a:gd name="connsiteX161" fmla="*/ 5628640 w 6696075"/>
              <a:gd name="connsiteY161" fmla="*/ 1539875 h 6857999"/>
              <a:gd name="connsiteX162" fmla="*/ 5717540 w 6696075"/>
              <a:gd name="connsiteY162" fmla="*/ 1621155 h 6857999"/>
              <a:gd name="connsiteX163" fmla="*/ 5737860 w 6696075"/>
              <a:gd name="connsiteY163" fmla="*/ 1654493 h 6857999"/>
              <a:gd name="connsiteX164" fmla="*/ 5747385 w 6696075"/>
              <a:gd name="connsiteY164" fmla="*/ 1659573 h 6857999"/>
              <a:gd name="connsiteX165" fmla="*/ 5756910 w 6696075"/>
              <a:gd name="connsiteY165" fmla="*/ 1664653 h 6857999"/>
              <a:gd name="connsiteX166" fmla="*/ 5766117 w 6696075"/>
              <a:gd name="connsiteY166" fmla="*/ 1670050 h 6857999"/>
              <a:gd name="connsiteX167" fmla="*/ 5775007 w 6696075"/>
              <a:gd name="connsiteY167" fmla="*/ 1675765 h 6857999"/>
              <a:gd name="connsiteX168" fmla="*/ 5783580 w 6696075"/>
              <a:gd name="connsiteY168" fmla="*/ 1681798 h 6857999"/>
              <a:gd name="connsiteX169" fmla="*/ 5792470 w 6696075"/>
              <a:gd name="connsiteY169" fmla="*/ 1687513 h 6857999"/>
              <a:gd name="connsiteX170" fmla="*/ 5800725 w 6696075"/>
              <a:gd name="connsiteY170" fmla="*/ 1693863 h 6857999"/>
              <a:gd name="connsiteX171" fmla="*/ 5808980 w 6696075"/>
              <a:gd name="connsiteY171" fmla="*/ 1700213 h 6857999"/>
              <a:gd name="connsiteX172" fmla="*/ 5817235 w 6696075"/>
              <a:gd name="connsiteY172" fmla="*/ 1706563 h 6857999"/>
              <a:gd name="connsiteX173" fmla="*/ 5825173 w 6696075"/>
              <a:gd name="connsiteY173" fmla="*/ 1713230 h 6857999"/>
              <a:gd name="connsiteX174" fmla="*/ 5840413 w 6696075"/>
              <a:gd name="connsiteY174" fmla="*/ 1726883 h 6857999"/>
              <a:gd name="connsiteX175" fmla="*/ 5855335 w 6696075"/>
              <a:gd name="connsiteY175" fmla="*/ 1741170 h 6857999"/>
              <a:gd name="connsiteX176" fmla="*/ 5869940 w 6696075"/>
              <a:gd name="connsiteY176" fmla="*/ 1755458 h 6857999"/>
              <a:gd name="connsiteX177" fmla="*/ 5884227 w 6696075"/>
              <a:gd name="connsiteY177" fmla="*/ 1770380 h 6857999"/>
              <a:gd name="connsiteX178" fmla="*/ 5897880 w 6696075"/>
              <a:gd name="connsiteY178" fmla="*/ 1785620 h 6857999"/>
              <a:gd name="connsiteX179" fmla="*/ 5911850 w 6696075"/>
              <a:gd name="connsiteY179" fmla="*/ 1800860 h 6857999"/>
              <a:gd name="connsiteX180" fmla="*/ 5925185 w 6696075"/>
              <a:gd name="connsiteY180" fmla="*/ 1816418 h 6857999"/>
              <a:gd name="connsiteX181" fmla="*/ 5951537 w 6696075"/>
              <a:gd name="connsiteY181" fmla="*/ 1847850 h 6857999"/>
              <a:gd name="connsiteX182" fmla="*/ 5978525 w 6696075"/>
              <a:gd name="connsiteY182" fmla="*/ 1878965 h 6857999"/>
              <a:gd name="connsiteX183" fmla="*/ 5992177 w 6696075"/>
              <a:gd name="connsiteY183" fmla="*/ 1887220 h 6857999"/>
              <a:gd name="connsiteX184" fmla="*/ 6005513 w 6696075"/>
              <a:gd name="connsiteY184" fmla="*/ 1896428 h 6857999"/>
              <a:gd name="connsiteX185" fmla="*/ 6012180 w 6696075"/>
              <a:gd name="connsiteY185" fmla="*/ 1900873 h 6857999"/>
              <a:gd name="connsiteX186" fmla="*/ 6017895 w 6696075"/>
              <a:gd name="connsiteY186" fmla="*/ 1905953 h 6857999"/>
              <a:gd name="connsiteX187" fmla="*/ 6024245 w 6696075"/>
              <a:gd name="connsiteY187" fmla="*/ 1911033 h 6857999"/>
              <a:gd name="connsiteX188" fmla="*/ 6029960 w 6696075"/>
              <a:gd name="connsiteY188" fmla="*/ 1915795 h 6857999"/>
              <a:gd name="connsiteX189" fmla="*/ 6035675 w 6696075"/>
              <a:gd name="connsiteY189" fmla="*/ 1921193 h 6857999"/>
              <a:gd name="connsiteX190" fmla="*/ 6041390 w 6696075"/>
              <a:gd name="connsiteY190" fmla="*/ 1926908 h 6857999"/>
              <a:gd name="connsiteX191" fmla="*/ 6046470 w 6696075"/>
              <a:gd name="connsiteY191" fmla="*/ 1932623 h 6857999"/>
              <a:gd name="connsiteX192" fmla="*/ 6051550 w 6696075"/>
              <a:gd name="connsiteY192" fmla="*/ 1938338 h 6857999"/>
              <a:gd name="connsiteX193" fmla="*/ 6056630 w 6696075"/>
              <a:gd name="connsiteY193" fmla="*/ 1944370 h 6857999"/>
              <a:gd name="connsiteX194" fmla="*/ 6061075 w 6696075"/>
              <a:gd name="connsiteY194" fmla="*/ 1950720 h 6857999"/>
              <a:gd name="connsiteX195" fmla="*/ 6065520 w 6696075"/>
              <a:gd name="connsiteY195" fmla="*/ 1957388 h 6857999"/>
              <a:gd name="connsiteX196" fmla="*/ 6069647 w 6696075"/>
              <a:gd name="connsiteY196" fmla="*/ 1964373 h 6857999"/>
              <a:gd name="connsiteX197" fmla="*/ 6079807 w 6696075"/>
              <a:gd name="connsiteY197" fmla="*/ 1971358 h 6857999"/>
              <a:gd name="connsiteX198" fmla="*/ 6089650 w 6696075"/>
              <a:gd name="connsiteY198" fmla="*/ 1978660 h 6857999"/>
              <a:gd name="connsiteX199" fmla="*/ 6099175 w 6696075"/>
              <a:gd name="connsiteY199" fmla="*/ 1985963 h 6857999"/>
              <a:gd name="connsiteX200" fmla="*/ 6109017 w 6696075"/>
              <a:gd name="connsiteY200" fmla="*/ 1993265 h 6857999"/>
              <a:gd name="connsiteX201" fmla="*/ 6117907 w 6696075"/>
              <a:gd name="connsiteY201" fmla="*/ 2000885 h 6857999"/>
              <a:gd name="connsiteX202" fmla="*/ 6127115 w 6696075"/>
              <a:gd name="connsiteY202" fmla="*/ 2008823 h 6857999"/>
              <a:gd name="connsiteX203" fmla="*/ 6135687 w 6696075"/>
              <a:gd name="connsiteY203" fmla="*/ 2016760 h 6857999"/>
              <a:gd name="connsiteX204" fmla="*/ 6144260 w 6696075"/>
              <a:gd name="connsiteY204" fmla="*/ 2025333 h 6857999"/>
              <a:gd name="connsiteX205" fmla="*/ 6152515 w 6696075"/>
              <a:gd name="connsiteY205" fmla="*/ 2033905 h 6857999"/>
              <a:gd name="connsiteX206" fmla="*/ 6160135 w 6696075"/>
              <a:gd name="connsiteY206" fmla="*/ 2042795 h 6857999"/>
              <a:gd name="connsiteX207" fmla="*/ 6167437 w 6696075"/>
              <a:gd name="connsiteY207" fmla="*/ 2052003 h 6857999"/>
              <a:gd name="connsiteX208" fmla="*/ 6174740 w 6696075"/>
              <a:gd name="connsiteY208" fmla="*/ 2061528 h 6857999"/>
              <a:gd name="connsiteX209" fmla="*/ 6181090 w 6696075"/>
              <a:gd name="connsiteY209" fmla="*/ 2071688 h 6857999"/>
              <a:gd name="connsiteX210" fmla="*/ 6187123 w 6696075"/>
              <a:gd name="connsiteY210" fmla="*/ 2081848 h 6857999"/>
              <a:gd name="connsiteX211" fmla="*/ 6192837 w 6696075"/>
              <a:gd name="connsiteY211" fmla="*/ 2092325 h 6857999"/>
              <a:gd name="connsiteX212" fmla="*/ 6198235 w 6696075"/>
              <a:gd name="connsiteY212" fmla="*/ 2103438 h 6857999"/>
              <a:gd name="connsiteX213" fmla="*/ 6219190 w 6696075"/>
              <a:gd name="connsiteY213" fmla="*/ 2122170 h 6857999"/>
              <a:gd name="connsiteX214" fmla="*/ 6229667 w 6696075"/>
              <a:gd name="connsiteY214" fmla="*/ 2125980 h 6857999"/>
              <a:gd name="connsiteX215" fmla="*/ 6240145 w 6696075"/>
              <a:gd name="connsiteY215" fmla="*/ 2130425 h 6857999"/>
              <a:gd name="connsiteX216" fmla="*/ 6249670 w 6696075"/>
              <a:gd name="connsiteY216" fmla="*/ 2134870 h 6857999"/>
              <a:gd name="connsiteX217" fmla="*/ 6258560 w 6696075"/>
              <a:gd name="connsiteY217" fmla="*/ 2140268 h 6857999"/>
              <a:gd name="connsiteX218" fmla="*/ 6267133 w 6696075"/>
              <a:gd name="connsiteY218" fmla="*/ 2146300 h 6857999"/>
              <a:gd name="connsiteX219" fmla="*/ 6275705 w 6696075"/>
              <a:gd name="connsiteY219" fmla="*/ 2152015 h 6857999"/>
              <a:gd name="connsiteX220" fmla="*/ 6283325 w 6696075"/>
              <a:gd name="connsiteY220" fmla="*/ 2158683 h 6857999"/>
              <a:gd name="connsiteX221" fmla="*/ 6290627 w 6696075"/>
              <a:gd name="connsiteY221" fmla="*/ 2165985 h 6857999"/>
              <a:gd name="connsiteX222" fmla="*/ 6297613 w 6696075"/>
              <a:gd name="connsiteY222" fmla="*/ 2173288 h 6857999"/>
              <a:gd name="connsiteX223" fmla="*/ 6303963 w 6696075"/>
              <a:gd name="connsiteY223" fmla="*/ 2180908 h 6857999"/>
              <a:gd name="connsiteX224" fmla="*/ 6310313 w 6696075"/>
              <a:gd name="connsiteY224" fmla="*/ 2188845 h 6857999"/>
              <a:gd name="connsiteX225" fmla="*/ 6316345 w 6696075"/>
              <a:gd name="connsiteY225" fmla="*/ 2197418 h 6857999"/>
              <a:gd name="connsiteX226" fmla="*/ 6322377 w 6696075"/>
              <a:gd name="connsiteY226" fmla="*/ 2205990 h 6857999"/>
              <a:gd name="connsiteX227" fmla="*/ 6328093 w 6696075"/>
              <a:gd name="connsiteY227" fmla="*/ 2214563 h 6857999"/>
              <a:gd name="connsiteX228" fmla="*/ 6333173 w 6696075"/>
              <a:gd name="connsiteY228" fmla="*/ 2223453 h 6857999"/>
              <a:gd name="connsiteX229" fmla="*/ 6338253 w 6696075"/>
              <a:gd name="connsiteY229" fmla="*/ 2232660 h 6857999"/>
              <a:gd name="connsiteX230" fmla="*/ 6433185 w 6696075"/>
              <a:gd name="connsiteY230" fmla="*/ 2350453 h 6857999"/>
              <a:gd name="connsiteX231" fmla="*/ 6539230 w 6696075"/>
              <a:gd name="connsiteY231" fmla="*/ 2480945 h 6857999"/>
              <a:gd name="connsiteX232" fmla="*/ 6591935 w 6696075"/>
              <a:gd name="connsiteY232" fmla="*/ 2546350 h 6857999"/>
              <a:gd name="connsiteX233" fmla="*/ 6617653 w 6696075"/>
              <a:gd name="connsiteY233" fmla="*/ 2579370 h 6857999"/>
              <a:gd name="connsiteX234" fmla="*/ 6643687 w 6696075"/>
              <a:gd name="connsiteY234" fmla="*/ 2612390 h 6857999"/>
              <a:gd name="connsiteX235" fmla="*/ 6649403 w 6696075"/>
              <a:gd name="connsiteY235" fmla="*/ 2619693 h 6857999"/>
              <a:gd name="connsiteX236" fmla="*/ 6655117 w 6696075"/>
              <a:gd name="connsiteY236" fmla="*/ 2626995 h 6857999"/>
              <a:gd name="connsiteX237" fmla="*/ 6660833 w 6696075"/>
              <a:gd name="connsiteY237" fmla="*/ 2634933 h 6857999"/>
              <a:gd name="connsiteX238" fmla="*/ 6663373 w 6696075"/>
              <a:gd name="connsiteY238" fmla="*/ 2639060 h 6857999"/>
              <a:gd name="connsiteX239" fmla="*/ 6665595 w 6696075"/>
              <a:gd name="connsiteY239" fmla="*/ 2643188 h 6857999"/>
              <a:gd name="connsiteX240" fmla="*/ 6667500 w 6696075"/>
              <a:gd name="connsiteY240" fmla="*/ 2647633 h 6857999"/>
              <a:gd name="connsiteX241" fmla="*/ 6669087 w 6696075"/>
              <a:gd name="connsiteY241" fmla="*/ 2651760 h 6857999"/>
              <a:gd name="connsiteX242" fmla="*/ 6670675 w 6696075"/>
              <a:gd name="connsiteY242" fmla="*/ 2656523 h 6857999"/>
              <a:gd name="connsiteX243" fmla="*/ 6671627 w 6696075"/>
              <a:gd name="connsiteY243" fmla="*/ 2661285 h 6857999"/>
              <a:gd name="connsiteX244" fmla="*/ 6672263 w 6696075"/>
              <a:gd name="connsiteY244" fmla="*/ 2666048 h 6857999"/>
              <a:gd name="connsiteX245" fmla="*/ 6671945 w 6696075"/>
              <a:gd name="connsiteY245" fmla="*/ 2671128 h 6857999"/>
              <a:gd name="connsiteX246" fmla="*/ 6671627 w 6696075"/>
              <a:gd name="connsiteY246" fmla="*/ 2676208 h 6857999"/>
              <a:gd name="connsiteX247" fmla="*/ 6670040 w 6696075"/>
              <a:gd name="connsiteY247" fmla="*/ 2681288 h 6857999"/>
              <a:gd name="connsiteX248" fmla="*/ 6673533 w 6696075"/>
              <a:gd name="connsiteY248" fmla="*/ 2687638 h 6857999"/>
              <a:gd name="connsiteX249" fmla="*/ 6676390 w 6696075"/>
              <a:gd name="connsiteY249" fmla="*/ 2693988 h 6857999"/>
              <a:gd name="connsiteX250" fmla="*/ 6679247 w 6696075"/>
              <a:gd name="connsiteY250" fmla="*/ 2700020 h 6857999"/>
              <a:gd name="connsiteX251" fmla="*/ 6681787 w 6696075"/>
              <a:gd name="connsiteY251" fmla="*/ 2706370 h 6857999"/>
              <a:gd name="connsiteX252" fmla="*/ 6683693 w 6696075"/>
              <a:gd name="connsiteY252" fmla="*/ 2712720 h 6857999"/>
              <a:gd name="connsiteX253" fmla="*/ 6685915 w 6696075"/>
              <a:gd name="connsiteY253" fmla="*/ 2718753 h 6857999"/>
              <a:gd name="connsiteX254" fmla="*/ 6687185 w 6696075"/>
              <a:gd name="connsiteY254" fmla="*/ 2725103 h 6857999"/>
              <a:gd name="connsiteX255" fmla="*/ 6688455 w 6696075"/>
              <a:gd name="connsiteY255" fmla="*/ 2731453 h 6857999"/>
              <a:gd name="connsiteX256" fmla="*/ 6689725 w 6696075"/>
              <a:gd name="connsiteY256" fmla="*/ 2738120 h 6857999"/>
              <a:gd name="connsiteX257" fmla="*/ 6690360 w 6696075"/>
              <a:gd name="connsiteY257" fmla="*/ 2744470 h 6857999"/>
              <a:gd name="connsiteX258" fmla="*/ 6691630 w 6696075"/>
              <a:gd name="connsiteY258" fmla="*/ 2757170 h 6857999"/>
              <a:gd name="connsiteX259" fmla="*/ 6692583 w 6696075"/>
              <a:gd name="connsiteY259" fmla="*/ 2769870 h 6857999"/>
              <a:gd name="connsiteX260" fmla="*/ 6692583 w 6696075"/>
              <a:gd name="connsiteY260" fmla="*/ 2782888 h 6857999"/>
              <a:gd name="connsiteX261" fmla="*/ 6691947 w 6696075"/>
              <a:gd name="connsiteY261" fmla="*/ 2795905 h 6857999"/>
              <a:gd name="connsiteX262" fmla="*/ 6691630 w 6696075"/>
              <a:gd name="connsiteY262" fmla="*/ 2808923 h 6857999"/>
              <a:gd name="connsiteX263" fmla="*/ 6690360 w 6696075"/>
              <a:gd name="connsiteY263" fmla="*/ 2834640 h 6857999"/>
              <a:gd name="connsiteX264" fmla="*/ 6690043 w 6696075"/>
              <a:gd name="connsiteY264" fmla="*/ 2847975 h 6857999"/>
              <a:gd name="connsiteX265" fmla="*/ 6689725 w 6696075"/>
              <a:gd name="connsiteY265" fmla="*/ 2860675 h 6857999"/>
              <a:gd name="connsiteX266" fmla="*/ 6690043 w 6696075"/>
              <a:gd name="connsiteY266" fmla="*/ 2873693 h 6857999"/>
              <a:gd name="connsiteX267" fmla="*/ 6690677 w 6696075"/>
              <a:gd name="connsiteY267" fmla="*/ 2886393 h 6857999"/>
              <a:gd name="connsiteX268" fmla="*/ 6693217 w 6696075"/>
              <a:gd name="connsiteY268" fmla="*/ 2903538 h 6857999"/>
              <a:gd name="connsiteX269" fmla="*/ 6695123 w 6696075"/>
              <a:gd name="connsiteY269" fmla="*/ 2920683 h 6857999"/>
              <a:gd name="connsiteX270" fmla="*/ 6695757 w 6696075"/>
              <a:gd name="connsiteY270" fmla="*/ 2928938 h 6857999"/>
              <a:gd name="connsiteX271" fmla="*/ 6696075 w 6696075"/>
              <a:gd name="connsiteY271" fmla="*/ 2937193 h 6857999"/>
              <a:gd name="connsiteX272" fmla="*/ 6696075 w 6696075"/>
              <a:gd name="connsiteY272" fmla="*/ 2945448 h 6857999"/>
              <a:gd name="connsiteX273" fmla="*/ 6695440 w 6696075"/>
              <a:gd name="connsiteY273" fmla="*/ 2953385 h 6857999"/>
              <a:gd name="connsiteX274" fmla="*/ 6694805 w 6696075"/>
              <a:gd name="connsiteY274" fmla="*/ 2957513 h 6857999"/>
              <a:gd name="connsiteX275" fmla="*/ 6694170 w 6696075"/>
              <a:gd name="connsiteY275" fmla="*/ 2961005 h 6857999"/>
              <a:gd name="connsiteX276" fmla="*/ 6692900 w 6696075"/>
              <a:gd name="connsiteY276" fmla="*/ 2965133 h 6857999"/>
              <a:gd name="connsiteX277" fmla="*/ 6691630 w 6696075"/>
              <a:gd name="connsiteY277" fmla="*/ 2968625 h 6857999"/>
              <a:gd name="connsiteX278" fmla="*/ 6690043 w 6696075"/>
              <a:gd name="connsiteY278" fmla="*/ 2972753 h 6857999"/>
              <a:gd name="connsiteX279" fmla="*/ 6688455 w 6696075"/>
              <a:gd name="connsiteY279" fmla="*/ 2976245 h 6857999"/>
              <a:gd name="connsiteX280" fmla="*/ 6686550 w 6696075"/>
              <a:gd name="connsiteY280" fmla="*/ 2979738 h 6857999"/>
              <a:gd name="connsiteX281" fmla="*/ 6684010 w 6696075"/>
              <a:gd name="connsiteY281" fmla="*/ 2983230 h 6857999"/>
              <a:gd name="connsiteX282" fmla="*/ 6681470 w 6696075"/>
              <a:gd name="connsiteY282" fmla="*/ 2986723 h 6857999"/>
              <a:gd name="connsiteX283" fmla="*/ 6678930 w 6696075"/>
              <a:gd name="connsiteY283" fmla="*/ 2989898 h 6857999"/>
              <a:gd name="connsiteX284" fmla="*/ 6675437 w 6696075"/>
              <a:gd name="connsiteY284" fmla="*/ 2993390 h 6857999"/>
              <a:gd name="connsiteX285" fmla="*/ 6671945 w 6696075"/>
              <a:gd name="connsiteY285" fmla="*/ 2996565 h 6857999"/>
              <a:gd name="connsiteX286" fmla="*/ 6667817 w 6696075"/>
              <a:gd name="connsiteY286" fmla="*/ 2999740 h 6857999"/>
              <a:gd name="connsiteX287" fmla="*/ 6664007 w 6696075"/>
              <a:gd name="connsiteY287" fmla="*/ 3002598 h 6857999"/>
              <a:gd name="connsiteX288" fmla="*/ 6659245 w 6696075"/>
              <a:gd name="connsiteY288" fmla="*/ 3005138 h 6857999"/>
              <a:gd name="connsiteX289" fmla="*/ 6654165 w 6696075"/>
              <a:gd name="connsiteY289" fmla="*/ 3008313 h 6857999"/>
              <a:gd name="connsiteX290" fmla="*/ 6652895 w 6696075"/>
              <a:gd name="connsiteY290" fmla="*/ 3001328 h 6857999"/>
              <a:gd name="connsiteX291" fmla="*/ 6652577 w 6696075"/>
              <a:gd name="connsiteY291" fmla="*/ 2997835 h 6857999"/>
              <a:gd name="connsiteX292" fmla="*/ 6651625 w 6696075"/>
              <a:gd name="connsiteY292" fmla="*/ 2994978 h 6857999"/>
              <a:gd name="connsiteX293" fmla="*/ 6652577 w 6696075"/>
              <a:gd name="connsiteY293" fmla="*/ 3001645 h 6857999"/>
              <a:gd name="connsiteX294" fmla="*/ 6654165 w 6696075"/>
              <a:gd name="connsiteY294" fmla="*/ 3008313 h 6857999"/>
              <a:gd name="connsiteX295" fmla="*/ 6651307 w 6696075"/>
              <a:gd name="connsiteY295" fmla="*/ 3007360 h 6857999"/>
              <a:gd name="connsiteX296" fmla="*/ 6642417 w 6696075"/>
              <a:gd name="connsiteY296" fmla="*/ 3011488 h 6857999"/>
              <a:gd name="connsiteX297" fmla="*/ 6633210 w 6696075"/>
              <a:gd name="connsiteY297" fmla="*/ 3016250 h 6857999"/>
              <a:gd name="connsiteX298" fmla="*/ 6635750 w 6696075"/>
              <a:gd name="connsiteY298" fmla="*/ 3016250 h 6857999"/>
              <a:gd name="connsiteX299" fmla="*/ 6637973 w 6696075"/>
              <a:gd name="connsiteY299" fmla="*/ 3015933 h 6857999"/>
              <a:gd name="connsiteX300" fmla="*/ 6640195 w 6696075"/>
              <a:gd name="connsiteY300" fmla="*/ 3015298 h 6857999"/>
              <a:gd name="connsiteX301" fmla="*/ 6642417 w 6696075"/>
              <a:gd name="connsiteY301" fmla="*/ 3014345 h 6857999"/>
              <a:gd name="connsiteX302" fmla="*/ 6644640 w 6696075"/>
              <a:gd name="connsiteY302" fmla="*/ 3012758 h 6857999"/>
              <a:gd name="connsiteX303" fmla="*/ 6646863 w 6696075"/>
              <a:gd name="connsiteY303" fmla="*/ 3011170 h 6857999"/>
              <a:gd name="connsiteX304" fmla="*/ 6649085 w 6696075"/>
              <a:gd name="connsiteY304" fmla="*/ 3009265 h 6857999"/>
              <a:gd name="connsiteX305" fmla="*/ 6651307 w 6696075"/>
              <a:gd name="connsiteY305" fmla="*/ 3007360 h 6857999"/>
              <a:gd name="connsiteX306" fmla="*/ 6649085 w 6696075"/>
              <a:gd name="connsiteY306" fmla="*/ 3014345 h 6857999"/>
              <a:gd name="connsiteX307" fmla="*/ 6646227 w 6696075"/>
              <a:gd name="connsiteY307" fmla="*/ 3021648 h 6857999"/>
              <a:gd name="connsiteX308" fmla="*/ 6643687 w 6696075"/>
              <a:gd name="connsiteY308" fmla="*/ 3028950 h 6857999"/>
              <a:gd name="connsiteX309" fmla="*/ 6640195 w 6696075"/>
              <a:gd name="connsiteY309" fmla="*/ 3035935 h 6857999"/>
              <a:gd name="connsiteX310" fmla="*/ 6636703 w 6696075"/>
              <a:gd name="connsiteY310" fmla="*/ 3042920 h 6857999"/>
              <a:gd name="connsiteX311" fmla="*/ 6632893 w 6696075"/>
              <a:gd name="connsiteY311" fmla="*/ 3049588 h 6857999"/>
              <a:gd name="connsiteX312" fmla="*/ 6628765 w 6696075"/>
              <a:gd name="connsiteY312" fmla="*/ 3056573 h 6857999"/>
              <a:gd name="connsiteX313" fmla="*/ 6624320 w 6696075"/>
              <a:gd name="connsiteY313" fmla="*/ 3063558 h 6857999"/>
              <a:gd name="connsiteX314" fmla="*/ 6619875 w 6696075"/>
              <a:gd name="connsiteY314" fmla="*/ 3070225 h 6857999"/>
              <a:gd name="connsiteX315" fmla="*/ 6614795 w 6696075"/>
              <a:gd name="connsiteY315" fmla="*/ 3076575 h 6857999"/>
              <a:gd name="connsiteX316" fmla="*/ 6609397 w 6696075"/>
              <a:gd name="connsiteY316" fmla="*/ 3082925 h 6857999"/>
              <a:gd name="connsiteX317" fmla="*/ 6604000 w 6696075"/>
              <a:gd name="connsiteY317" fmla="*/ 3089275 h 6857999"/>
              <a:gd name="connsiteX318" fmla="*/ 6598285 w 6696075"/>
              <a:gd name="connsiteY318" fmla="*/ 3095308 h 6857999"/>
              <a:gd name="connsiteX319" fmla="*/ 6592570 w 6696075"/>
              <a:gd name="connsiteY319" fmla="*/ 3101023 h 6857999"/>
              <a:gd name="connsiteX320" fmla="*/ 6586220 w 6696075"/>
              <a:gd name="connsiteY320" fmla="*/ 3106738 h 6857999"/>
              <a:gd name="connsiteX321" fmla="*/ 6580187 w 6696075"/>
              <a:gd name="connsiteY321" fmla="*/ 3112135 h 6857999"/>
              <a:gd name="connsiteX322" fmla="*/ 6573520 w 6696075"/>
              <a:gd name="connsiteY322" fmla="*/ 3117533 h 6857999"/>
              <a:gd name="connsiteX323" fmla="*/ 6566853 w 6696075"/>
              <a:gd name="connsiteY323" fmla="*/ 3122295 h 6857999"/>
              <a:gd name="connsiteX324" fmla="*/ 6560185 w 6696075"/>
              <a:gd name="connsiteY324" fmla="*/ 3127058 h 6857999"/>
              <a:gd name="connsiteX325" fmla="*/ 6553835 w 6696075"/>
              <a:gd name="connsiteY325" fmla="*/ 3131503 h 6857999"/>
              <a:gd name="connsiteX326" fmla="*/ 6546850 w 6696075"/>
              <a:gd name="connsiteY326" fmla="*/ 3135630 h 6857999"/>
              <a:gd name="connsiteX327" fmla="*/ 6539547 w 6696075"/>
              <a:gd name="connsiteY327" fmla="*/ 3139758 h 6857999"/>
              <a:gd name="connsiteX328" fmla="*/ 6532563 w 6696075"/>
              <a:gd name="connsiteY328" fmla="*/ 3143250 h 6857999"/>
              <a:gd name="connsiteX329" fmla="*/ 6525260 w 6696075"/>
              <a:gd name="connsiteY329" fmla="*/ 3146425 h 6857999"/>
              <a:gd name="connsiteX330" fmla="*/ 6517957 w 6696075"/>
              <a:gd name="connsiteY330" fmla="*/ 3149283 h 6857999"/>
              <a:gd name="connsiteX331" fmla="*/ 6510655 w 6696075"/>
              <a:gd name="connsiteY331" fmla="*/ 3151823 h 6857999"/>
              <a:gd name="connsiteX332" fmla="*/ 6503035 w 6696075"/>
              <a:gd name="connsiteY332" fmla="*/ 3154363 h 6857999"/>
              <a:gd name="connsiteX333" fmla="*/ 6495733 w 6696075"/>
              <a:gd name="connsiteY333" fmla="*/ 3156268 h 6857999"/>
              <a:gd name="connsiteX334" fmla="*/ 6488113 w 6696075"/>
              <a:gd name="connsiteY334" fmla="*/ 3157538 h 6857999"/>
              <a:gd name="connsiteX335" fmla="*/ 6480810 w 6696075"/>
              <a:gd name="connsiteY335" fmla="*/ 3158808 h 6857999"/>
              <a:gd name="connsiteX336" fmla="*/ 6473507 w 6696075"/>
              <a:gd name="connsiteY336" fmla="*/ 3159443 h 6857999"/>
              <a:gd name="connsiteX337" fmla="*/ 6465887 w 6696075"/>
              <a:gd name="connsiteY337" fmla="*/ 3159760 h 6857999"/>
              <a:gd name="connsiteX338" fmla="*/ 6444933 w 6696075"/>
              <a:gd name="connsiteY338" fmla="*/ 3160078 h 6857999"/>
              <a:gd name="connsiteX339" fmla="*/ 6423977 w 6696075"/>
              <a:gd name="connsiteY339" fmla="*/ 3161348 h 6857999"/>
              <a:gd name="connsiteX340" fmla="*/ 6381433 w 6696075"/>
              <a:gd name="connsiteY340" fmla="*/ 3164205 h 6857999"/>
              <a:gd name="connsiteX341" fmla="*/ 6360477 w 6696075"/>
              <a:gd name="connsiteY341" fmla="*/ 3165475 h 6857999"/>
              <a:gd name="connsiteX342" fmla="*/ 6339205 w 6696075"/>
              <a:gd name="connsiteY342" fmla="*/ 3166745 h 6857999"/>
              <a:gd name="connsiteX343" fmla="*/ 6317933 w 6696075"/>
              <a:gd name="connsiteY343" fmla="*/ 3167063 h 6857999"/>
              <a:gd name="connsiteX344" fmla="*/ 6307773 w 6696075"/>
              <a:gd name="connsiteY344" fmla="*/ 3167063 h 6857999"/>
              <a:gd name="connsiteX345" fmla="*/ 6296977 w 6696075"/>
              <a:gd name="connsiteY345" fmla="*/ 3167063 h 6857999"/>
              <a:gd name="connsiteX346" fmla="*/ 6286817 w 6696075"/>
              <a:gd name="connsiteY346" fmla="*/ 3166745 h 6857999"/>
              <a:gd name="connsiteX347" fmla="*/ 6276657 w 6696075"/>
              <a:gd name="connsiteY347" fmla="*/ 3166110 h 6857999"/>
              <a:gd name="connsiteX348" fmla="*/ 6265863 w 6696075"/>
              <a:gd name="connsiteY348" fmla="*/ 3165158 h 6857999"/>
              <a:gd name="connsiteX349" fmla="*/ 6255703 w 6696075"/>
              <a:gd name="connsiteY349" fmla="*/ 3163888 h 6857999"/>
              <a:gd name="connsiteX350" fmla="*/ 6245225 w 6696075"/>
              <a:gd name="connsiteY350" fmla="*/ 3162300 h 6857999"/>
              <a:gd name="connsiteX351" fmla="*/ 6235383 w 6696075"/>
              <a:gd name="connsiteY351" fmla="*/ 3160078 h 6857999"/>
              <a:gd name="connsiteX352" fmla="*/ 6225223 w 6696075"/>
              <a:gd name="connsiteY352" fmla="*/ 3157855 h 6857999"/>
              <a:gd name="connsiteX353" fmla="*/ 6215063 w 6696075"/>
              <a:gd name="connsiteY353" fmla="*/ 3155315 h 6857999"/>
              <a:gd name="connsiteX354" fmla="*/ 6205220 w 6696075"/>
              <a:gd name="connsiteY354" fmla="*/ 3151823 h 6857999"/>
              <a:gd name="connsiteX355" fmla="*/ 6195377 w 6696075"/>
              <a:gd name="connsiteY355" fmla="*/ 3148330 h 6857999"/>
              <a:gd name="connsiteX356" fmla="*/ 6185217 w 6696075"/>
              <a:gd name="connsiteY356" fmla="*/ 3144203 h 6857999"/>
              <a:gd name="connsiteX357" fmla="*/ 6175693 w 6696075"/>
              <a:gd name="connsiteY357" fmla="*/ 3139758 h 6857999"/>
              <a:gd name="connsiteX358" fmla="*/ 6165850 w 6696075"/>
              <a:gd name="connsiteY358" fmla="*/ 3134360 h 6857999"/>
              <a:gd name="connsiteX359" fmla="*/ 6156007 w 6696075"/>
              <a:gd name="connsiteY359" fmla="*/ 3128328 h 6857999"/>
              <a:gd name="connsiteX360" fmla="*/ 6146800 w 6696075"/>
              <a:gd name="connsiteY360" fmla="*/ 3121978 h 6857999"/>
              <a:gd name="connsiteX361" fmla="*/ 6137593 w 6696075"/>
              <a:gd name="connsiteY361" fmla="*/ 3114993 h 6857999"/>
              <a:gd name="connsiteX362" fmla="*/ 6128067 w 6696075"/>
              <a:gd name="connsiteY362" fmla="*/ 3112453 h 6857999"/>
              <a:gd name="connsiteX363" fmla="*/ 6119177 w 6696075"/>
              <a:gd name="connsiteY363" fmla="*/ 3109913 h 6857999"/>
              <a:gd name="connsiteX364" fmla="*/ 6110923 w 6696075"/>
              <a:gd name="connsiteY364" fmla="*/ 3106103 h 6857999"/>
              <a:gd name="connsiteX365" fmla="*/ 6102350 w 6696075"/>
              <a:gd name="connsiteY365" fmla="*/ 3102610 h 6857999"/>
              <a:gd name="connsiteX366" fmla="*/ 6094413 w 6696075"/>
              <a:gd name="connsiteY366" fmla="*/ 3098483 h 6857999"/>
              <a:gd name="connsiteX367" fmla="*/ 6086475 w 6696075"/>
              <a:gd name="connsiteY367" fmla="*/ 3094355 h 6857999"/>
              <a:gd name="connsiteX368" fmla="*/ 6078855 w 6696075"/>
              <a:gd name="connsiteY368" fmla="*/ 3089593 h 6857999"/>
              <a:gd name="connsiteX369" fmla="*/ 6071235 w 6696075"/>
              <a:gd name="connsiteY369" fmla="*/ 3084513 h 6857999"/>
              <a:gd name="connsiteX370" fmla="*/ 6056313 w 6696075"/>
              <a:gd name="connsiteY370" fmla="*/ 3074353 h 6857999"/>
              <a:gd name="connsiteX371" fmla="*/ 6041707 w 6696075"/>
              <a:gd name="connsiteY371" fmla="*/ 3063875 h 6857999"/>
              <a:gd name="connsiteX372" fmla="*/ 6027103 w 6696075"/>
              <a:gd name="connsiteY372" fmla="*/ 3053398 h 6857999"/>
              <a:gd name="connsiteX373" fmla="*/ 6012180 w 6696075"/>
              <a:gd name="connsiteY373" fmla="*/ 3043238 h 6857999"/>
              <a:gd name="connsiteX374" fmla="*/ 5959157 w 6696075"/>
              <a:gd name="connsiteY374" fmla="*/ 3005455 h 6857999"/>
              <a:gd name="connsiteX375" fmla="*/ 5880735 w 6696075"/>
              <a:gd name="connsiteY375" fmla="*/ 2958465 h 6857999"/>
              <a:gd name="connsiteX376" fmla="*/ 5844223 w 6696075"/>
              <a:gd name="connsiteY376" fmla="*/ 2926080 h 6857999"/>
              <a:gd name="connsiteX377" fmla="*/ 5831840 w 6696075"/>
              <a:gd name="connsiteY377" fmla="*/ 2920683 h 6857999"/>
              <a:gd name="connsiteX378" fmla="*/ 5819457 w 6696075"/>
              <a:gd name="connsiteY378" fmla="*/ 2915285 h 6857999"/>
              <a:gd name="connsiteX379" fmla="*/ 5807393 w 6696075"/>
              <a:gd name="connsiteY379" fmla="*/ 2909570 h 6857999"/>
              <a:gd name="connsiteX380" fmla="*/ 5795645 w 6696075"/>
              <a:gd name="connsiteY380" fmla="*/ 2904173 h 6857999"/>
              <a:gd name="connsiteX381" fmla="*/ 5789613 w 6696075"/>
              <a:gd name="connsiteY381" fmla="*/ 2900680 h 6857999"/>
              <a:gd name="connsiteX382" fmla="*/ 5783897 w 6696075"/>
              <a:gd name="connsiteY382" fmla="*/ 2897505 h 6857999"/>
              <a:gd name="connsiteX383" fmla="*/ 5778500 w 6696075"/>
              <a:gd name="connsiteY383" fmla="*/ 2893695 h 6857999"/>
              <a:gd name="connsiteX384" fmla="*/ 5773103 w 6696075"/>
              <a:gd name="connsiteY384" fmla="*/ 2889885 h 6857999"/>
              <a:gd name="connsiteX385" fmla="*/ 5768023 w 6696075"/>
              <a:gd name="connsiteY385" fmla="*/ 2885758 h 6857999"/>
              <a:gd name="connsiteX386" fmla="*/ 5763260 w 6696075"/>
              <a:gd name="connsiteY386" fmla="*/ 2881313 h 6857999"/>
              <a:gd name="connsiteX387" fmla="*/ 5758497 w 6696075"/>
              <a:gd name="connsiteY387" fmla="*/ 2876550 h 6857999"/>
              <a:gd name="connsiteX388" fmla="*/ 5754053 w 6696075"/>
              <a:gd name="connsiteY388" fmla="*/ 2871153 h 6857999"/>
              <a:gd name="connsiteX389" fmla="*/ 5746750 w 6696075"/>
              <a:gd name="connsiteY389" fmla="*/ 2863215 h 6857999"/>
              <a:gd name="connsiteX390" fmla="*/ 5739765 w 6696075"/>
              <a:gd name="connsiteY390" fmla="*/ 2854960 h 6857999"/>
              <a:gd name="connsiteX391" fmla="*/ 5732780 w 6696075"/>
              <a:gd name="connsiteY391" fmla="*/ 2846705 h 6857999"/>
              <a:gd name="connsiteX392" fmla="*/ 5725795 w 6696075"/>
              <a:gd name="connsiteY392" fmla="*/ 2838450 h 6857999"/>
              <a:gd name="connsiteX393" fmla="*/ 5718493 w 6696075"/>
              <a:gd name="connsiteY393" fmla="*/ 2830513 h 6857999"/>
              <a:gd name="connsiteX394" fmla="*/ 5710873 w 6696075"/>
              <a:gd name="connsiteY394" fmla="*/ 2822893 h 6857999"/>
              <a:gd name="connsiteX395" fmla="*/ 5707063 w 6696075"/>
              <a:gd name="connsiteY395" fmla="*/ 2819400 h 6857999"/>
              <a:gd name="connsiteX396" fmla="*/ 5702935 w 6696075"/>
              <a:gd name="connsiteY396" fmla="*/ 2816225 h 6857999"/>
              <a:gd name="connsiteX397" fmla="*/ 5698807 w 6696075"/>
              <a:gd name="connsiteY397" fmla="*/ 2813050 h 6857999"/>
              <a:gd name="connsiteX398" fmla="*/ 5694045 w 6696075"/>
              <a:gd name="connsiteY398" fmla="*/ 2810193 h 6857999"/>
              <a:gd name="connsiteX399" fmla="*/ 5689600 w 6696075"/>
              <a:gd name="connsiteY399" fmla="*/ 2807653 h 6857999"/>
              <a:gd name="connsiteX400" fmla="*/ 5685155 w 6696075"/>
              <a:gd name="connsiteY400" fmla="*/ 2804478 h 6857999"/>
              <a:gd name="connsiteX401" fmla="*/ 5675947 w 6696075"/>
              <a:gd name="connsiteY401" fmla="*/ 2797810 h 6857999"/>
              <a:gd name="connsiteX402" fmla="*/ 5670867 w 6696075"/>
              <a:gd name="connsiteY402" fmla="*/ 2794953 h 6857999"/>
              <a:gd name="connsiteX403" fmla="*/ 5665787 w 6696075"/>
              <a:gd name="connsiteY403" fmla="*/ 2791778 h 6857999"/>
              <a:gd name="connsiteX404" fmla="*/ 5661025 w 6696075"/>
              <a:gd name="connsiteY404" fmla="*/ 2789238 h 6857999"/>
              <a:gd name="connsiteX405" fmla="*/ 5655627 w 6696075"/>
              <a:gd name="connsiteY405" fmla="*/ 2787333 h 6857999"/>
              <a:gd name="connsiteX406" fmla="*/ 5650230 w 6696075"/>
              <a:gd name="connsiteY406" fmla="*/ 2786063 h 6857999"/>
              <a:gd name="connsiteX407" fmla="*/ 5647690 w 6696075"/>
              <a:gd name="connsiteY407" fmla="*/ 2785428 h 6857999"/>
              <a:gd name="connsiteX408" fmla="*/ 5644833 w 6696075"/>
              <a:gd name="connsiteY408" fmla="*/ 2785428 h 6857999"/>
              <a:gd name="connsiteX409" fmla="*/ 5642293 w 6696075"/>
              <a:gd name="connsiteY409" fmla="*/ 2785428 h 6857999"/>
              <a:gd name="connsiteX410" fmla="*/ 5639753 w 6696075"/>
              <a:gd name="connsiteY410" fmla="*/ 2785428 h 6857999"/>
              <a:gd name="connsiteX411" fmla="*/ 5636578 w 6696075"/>
              <a:gd name="connsiteY411" fmla="*/ 2786063 h 6857999"/>
              <a:gd name="connsiteX412" fmla="*/ 5634038 w 6696075"/>
              <a:gd name="connsiteY412" fmla="*/ 2786698 h 6857999"/>
              <a:gd name="connsiteX413" fmla="*/ 5631498 w 6696075"/>
              <a:gd name="connsiteY413" fmla="*/ 2787650 h 6857999"/>
              <a:gd name="connsiteX414" fmla="*/ 5628323 w 6696075"/>
              <a:gd name="connsiteY414" fmla="*/ 2788920 h 6857999"/>
              <a:gd name="connsiteX415" fmla="*/ 5625783 w 6696075"/>
              <a:gd name="connsiteY415" fmla="*/ 2790508 h 6857999"/>
              <a:gd name="connsiteX416" fmla="*/ 5622608 w 6696075"/>
              <a:gd name="connsiteY416" fmla="*/ 2792730 h 6857999"/>
              <a:gd name="connsiteX417" fmla="*/ 5620068 w 6696075"/>
              <a:gd name="connsiteY417" fmla="*/ 2795270 h 6857999"/>
              <a:gd name="connsiteX418" fmla="*/ 5617210 w 6696075"/>
              <a:gd name="connsiteY418" fmla="*/ 2797810 h 6857999"/>
              <a:gd name="connsiteX419" fmla="*/ 5614353 w 6696075"/>
              <a:gd name="connsiteY419" fmla="*/ 2800985 h 6857999"/>
              <a:gd name="connsiteX420" fmla="*/ 5611495 w 6696075"/>
              <a:gd name="connsiteY420" fmla="*/ 2804478 h 6857999"/>
              <a:gd name="connsiteX421" fmla="*/ 5612765 w 6696075"/>
              <a:gd name="connsiteY421" fmla="*/ 2806065 h 6857999"/>
              <a:gd name="connsiteX422" fmla="*/ 5613400 w 6696075"/>
              <a:gd name="connsiteY422" fmla="*/ 2808288 h 6857999"/>
              <a:gd name="connsiteX423" fmla="*/ 5613718 w 6696075"/>
              <a:gd name="connsiteY423" fmla="*/ 2809875 h 6857999"/>
              <a:gd name="connsiteX424" fmla="*/ 5613718 w 6696075"/>
              <a:gd name="connsiteY424" fmla="*/ 2811463 h 6857999"/>
              <a:gd name="connsiteX425" fmla="*/ 5613718 w 6696075"/>
              <a:gd name="connsiteY425" fmla="*/ 2813050 h 6857999"/>
              <a:gd name="connsiteX426" fmla="*/ 5613083 w 6696075"/>
              <a:gd name="connsiteY426" fmla="*/ 2814955 h 6857999"/>
              <a:gd name="connsiteX427" fmla="*/ 5612130 w 6696075"/>
              <a:gd name="connsiteY427" fmla="*/ 2816860 h 6857999"/>
              <a:gd name="connsiteX428" fmla="*/ 5610860 w 6696075"/>
              <a:gd name="connsiteY428" fmla="*/ 2818448 h 6857999"/>
              <a:gd name="connsiteX429" fmla="*/ 5613400 w 6696075"/>
              <a:gd name="connsiteY429" fmla="*/ 2824798 h 6857999"/>
              <a:gd name="connsiteX430" fmla="*/ 5614035 w 6696075"/>
              <a:gd name="connsiteY430" fmla="*/ 2827973 h 6857999"/>
              <a:gd name="connsiteX431" fmla="*/ 5614988 w 6696075"/>
              <a:gd name="connsiteY431" fmla="*/ 2831148 h 6857999"/>
              <a:gd name="connsiteX432" fmla="*/ 5615305 w 6696075"/>
              <a:gd name="connsiteY432" fmla="*/ 2834323 h 6857999"/>
              <a:gd name="connsiteX433" fmla="*/ 5615623 w 6696075"/>
              <a:gd name="connsiteY433" fmla="*/ 2837815 h 6857999"/>
              <a:gd name="connsiteX434" fmla="*/ 5615623 w 6696075"/>
              <a:gd name="connsiteY434" fmla="*/ 2843848 h 6857999"/>
              <a:gd name="connsiteX435" fmla="*/ 5614988 w 6696075"/>
              <a:gd name="connsiteY435" fmla="*/ 2850198 h 6857999"/>
              <a:gd name="connsiteX436" fmla="*/ 5613718 w 6696075"/>
              <a:gd name="connsiteY436" fmla="*/ 2856548 h 6857999"/>
              <a:gd name="connsiteX437" fmla="*/ 5611495 w 6696075"/>
              <a:gd name="connsiteY437" fmla="*/ 2862898 h 6857999"/>
              <a:gd name="connsiteX438" fmla="*/ 5608638 w 6696075"/>
              <a:gd name="connsiteY438" fmla="*/ 2868930 h 6857999"/>
              <a:gd name="connsiteX439" fmla="*/ 5607368 w 6696075"/>
              <a:gd name="connsiteY439" fmla="*/ 2874010 h 6857999"/>
              <a:gd name="connsiteX440" fmla="*/ 5605463 w 6696075"/>
              <a:gd name="connsiteY440" fmla="*/ 2878455 h 6857999"/>
              <a:gd name="connsiteX441" fmla="*/ 5603240 w 6696075"/>
              <a:gd name="connsiteY441" fmla="*/ 2882900 h 6857999"/>
              <a:gd name="connsiteX442" fmla="*/ 5600065 w 6696075"/>
              <a:gd name="connsiteY442" fmla="*/ 2886710 h 6857999"/>
              <a:gd name="connsiteX443" fmla="*/ 5597208 w 6696075"/>
              <a:gd name="connsiteY443" fmla="*/ 2890838 h 6857999"/>
              <a:gd name="connsiteX444" fmla="*/ 5593398 w 6696075"/>
              <a:gd name="connsiteY444" fmla="*/ 2894648 h 6857999"/>
              <a:gd name="connsiteX445" fmla="*/ 5586413 w 6696075"/>
              <a:gd name="connsiteY445" fmla="*/ 2902268 h 6857999"/>
              <a:gd name="connsiteX446" fmla="*/ 5583238 w 6696075"/>
              <a:gd name="connsiteY446" fmla="*/ 2906078 h 6857999"/>
              <a:gd name="connsiteX447" fmla="*/ 5579745 w 6696075"/>
              <a:gd name="connsiteY447" fmla="*/ 2909888 h 6857999"/>
              <a:gd name="connsiteX448" fmla="*/ 5577205 w 6696075"/>
              <a:gd name="connsiteY448" fmla="*/ 2914333 h 6857999"/>
              <a:gd name="connsiteX449" fmla="*/ 5574665 w 6696075"/>
              <a:gd name="connsiteY449" fmla="*/ 2918778 h 6857999"/>
              <a:gd name="connsiteX450" fmla="*/ 5572443 w 6696075"/>
              <a:gd name="connsiteY450" fmla="*/ 2922905 h 6857999"/>
              <a:gd name="connsiteX451" fmla="*/ 5571173 w 6696075"/>
              <a:gd name="connsiteY451" fmla="*/ 2927985 h 6857999"/>
              <a:gd name="connsiteX452" fmla="*/ 5570855 w 6696075"/>
              <a:gd name="connsiteY452" fmla="*/ 2930525 h 6857999"/>
              <a:gd name="connsiteX453" fmla="*/ 5570538 w 6696075"/>
              <a:gd name="connsiteY453" fmla="*/ 2933065 h 6857999"/>
              <a:gd name="connsiteX454" fmla="*/ 5570538 w 6696075"/>
              <a:gd name="connsiteY454" fmla="*/ 2935923 h 6857999"/>
              <a:gd name="connsiteX455" fmla="*/ 5570538 w 6696075"/>
              <a:gd name="connsiteY455" fmla="*/ 2938463 h 6857999"/>
              <a:gd name="connsiteX456" fmla="*/ 5579110 w 6696075"/>
              <a:gd name="connsiteY456" fmla="*/ 2942590 h 6857999"/>
              <a:gd name="connsiteX457" fmla="*/ 5586095 w 6696075"/>
              <a:gd name="connsiteY457" fmla="*/ 2946400 h 6857999"/>
              <a:gd name="connsiteX458" fmla="*/ 5588953 w 6696075"/>
              <a:gd name="connsiteY458" fmla="*/ 2948623 h 6857999"/>
              <a:gd name="connsiteX459" fmla="*/ 5591493 w 6696075"/>
              <a:gd name="connsiteY459" fmla="*/ 2950528 h 6857999"/>
              <a:gd name="connsiteX460" fmla="*/ 5593398 w 6696075"/>
              <a:gd name="connsiteY460" fmla="*/ 2952433 h 6857999"/>
              <a:gd name="connsiteX461" fmla="*/ 5595303 w 6696075"/>
              <a:gd name="connsiteY461" fmla="*/ 2954020 h 6857999"/>
              <a:gd name="connsiteX462" fmla="*/ 5596890 w 6696075"/>
              <a:gd name="connsiteY462" fmla="*/ 2956243 h 6857999"/>
              <a:gd name="connsiteX463" fmla="*/ 5597843 w 6696075"/>
              <a:gd name="connsiteY463" fmla="*/ 2958148 h 6857999"/>
              <a:gd name="connsiteX464" fmla="*/ 5598478 w 6696075"/>
              <a:gd name="connsiteY464" fmla="*/ 2960053 h 6857999"/>
              <a:gd name="connsiteX465" fmla="*/ 5599113 w 6696075"/>
              <a:gd name="connsiteY465" fmla="*/ 2962275 h 6857999"/>
              <a:gd name="connsiteX466" fmla="*/ 5599113 w 6696075"/>
              <a:gd name="connsiteY466" fmla="*/ 2963863 h 6857999"/>
              <a:gd name="connsiteX467" fmla="*/ 5599113 w 6696075"/>
              <a:gd name="connsiteY467" fmla="*/ 2965768 h 6857999"/>
              <a:gd name="connsiteX468" fmla="*/ 5598795 w 6696075"/>
              <a:gd name="connsiteY468" fmla="*/ 2967673 h 6857999"/>
              <a:gd name="connsiteX469" fmla="*/ 5598478 w 6696075"/>
              <a:gd name="connsiteY469" fmla="*/ 2969895 h 6857999"/>
              <a:gd name="connsiteX470" fmla="*/ 5596890 w 6696075"/>
              <a:gd name="connsiteY470" fmla="*/ 2973388 h 6857999"/>
              <a:gd name="connsiteX471" fmla="*/ 5594350 w 6696075"/>
              <a:gd name="connsiteY471" fmla="*/ 2977515 h 6857999"/>
              <a:gd name="connsiteX472" fmla="*/ 5591175 w 6696075"/>
              <a:gd name="connsiteY472" fmla="*/ 2981008 h 6857999"/>
              <a:gd name="connsiteX473" fmla="*/ 5587683 w 6696075"/>
              <a:gd name="connsiteY473" fmla="*/ 2985135 h 6857999"/>
              <a:gd name="connsiteX474" fmla="*/ 5583555 w 6696075"/>
              <a:gd name="connsiteY474" fmla="*/ 2988945 h 6857999"/>
              <a:gd name="connsiteX475" fmla="*/ 5579110 w 6696075"/>
              <a:gd name="connsiteY475" fmla="*/ 2992755 h 6857999"/>
              <a:gd name="connsiteX476" fmla="*/ 5569903 w 6696075"/>
              <a:gd name="connsiteY476" fmla="*/ 3000693 h 6857999"/>
              <a:gd name="connsiteX477" fmla="*/ 5559743 w 6696075"/>
              <a:gd name="connsiteY477" fmla="*/ 3009265 h 6857999"/>
              <a:gd name="connsiteX478" fmla="*/ 5549265 w 6696075"/>
              <a:gd name="connsiteY478" fmla="*/ 3017203 h 6857999"/>
              <a:gd name="connsiteX479" fmla="*/ 5539105 w 6696075"/>
              <a:gd name="connsiteY479" fmla="*/ 3024823 h 6857999"/>
              <a:gd name="connsiteX480" fmla="*/ 5528310 w 6696075"/>
              <a:gd name="connsiteY480" fmla="*/ 3031808 h 6857999"/>
              <a:gd name="connsiteX481" fmla="*/ 5517833 w 6696075"/>
              <a:gd name="connsiteY481" fmla="*/ 3038158 h 6857999"/>
              <a:gd name="connsiteX482" fmla="*/ 5507355 w 6696075"/>
              <a:gd name="connsiteY482" fmla="*/ 3044190 h 6857999"/>
              <a:gd name="connsiteX483" fmla="*/ 5496243 w 6696075"/>
              <a:gd name="connsiteY483" fmla="*/ 3049588 h 6857999"/>
              <a:gd name="connsiteX484" fmla="*/ 5485765 w 6696075"/>
              <a:gd name="connsiteY484" fmla="*/ 3054668 h 6857999"/>
              <a:gd name="connsiteX485" fmla="*/ 5474653 w 6696075"/>
              <a:gd name="connsiteY485" fmla="*/ 3059430 h 6857999"/>
              <a:gd name="connsiteX486" fmla="*/ 5463540 w 6696075"/>
              <a:gd name="connsiteY486" fmla="*/ 3063240 h 6857999"/>
              <a:gd name="connsiteX487" fmla="*/ 5452428 w 6696075"/>
              <a:gd name="connsiteY487" fmla="*/ 3067050 h 6857999"/>
              <a:gd name="connsiteX488" fmla="*/ 5441315 w 6696075"/>
              <a:gd name="connsiteY488" fmla="*/ 3070225 h 6857999"/>
              <a:gd name="connsiteX489" fmla="*/ 5429885 w 6696075"/>
              <a:gd name="connsiteY489" fmla="*/ 3073400 h 6857999"/>
              <a:gd name="connsiteX490" fmla="*/ 5418455 w 6696075"/>
              <a:gd name="connsiteY490" fmla="*/ 3075623 h 6857999"/>
              <a:gd name="connsiteX491" fmla="*/ 5407343 w 6696075"/>
              <a:gd name="connsiteY491" fmla="*/ 3077528 h 6857999"/>
              <a:gd name="connsiteX492" fmla="*/ 5395595 w 6696075"/>
              <a:gd name="connsiteY492" fmla="*/ 3079115 h 6857999"/>
              <a:gd name="connsiteX493" fmla="*/ 5384483 w 6696075"/>
              <a:gd name="connsiteY493" fmla="*/ 3080385 h 6857999"/>
              <a:gd name="connsiteX494" fmla="*/ 5372735 w 6696075"/>
              <a:gd name="connsiteY494" fmla="*/ 3081338 h 6857999"/>
              <a:gd name="connsiteX495" fmla="*/ 5360988 w 6696075"/>
              <a:gd name="connsiteY495" fmla="*/ 3081655 h 6857999"/>
              <a:gd name="connsiteX496" fmla="*/ 5349240 w 6696075"/>
              <a:gd name="connsiteY496" fmla="*/ 3081973 h 6857999"/>
              <a:gd name="connsiteX497" fmla="*/ 5337493 w 6696075"/>
              <a:gd name="connsiteY497" fmla="*/ 3081655 h 6857999"/>
              <a:gd name="connsiteX498" fmla="*/ 5325745 w 6696075"/>
              <a:gd name="connsiteY498" fmla="*/ 3081020 h 6857999"/>
              <a:gd name="connsiteX499" fmla="*/ 5313680 w 6696075"/>
              <a:gd name="connsiteY499" fmla="*/ 3080385 h 6857999"/>
              <a:gd name="connsiteX500" fmla="*/ 5301615 w 6696075"/>
              <a:gd name="connsiteY500" fmla="*/ 3078798 h 6857999"/>
              <a:gd name="connsiteX501" fmla="*/ 5289868 w 6696075"/>
              <a:gd name="connsiteY501" fmla="*/ 3077210 h 6857999"/>
              <a:gd name="connsiteX502" fmla="*/ 5277485 w 6696075"/>
              <a:gd name="connsiteY502" fmla="*/ 3075623 h 6857999"/>
              <a:gd name="connsiteX503" fmla="*/ 5265738 w 6696075"/>
              <a:gd name="connsiteY503" fmla="*/ 3073400 h 6857999"/>
              <a:gd name="connsiteX504" fmla="*/ 5253355 w 6696075"/>
              <a:gd name="connsiteY504" fmla="*/ 3070860 h 6857999"/>
              <a:gd name="connsiteX505" fmla="*/ 5240973 w 6696075"/>
              <a:gd name="connsiteY505" fmla="*/ 3068320 h 6857999"/>
              <a:gd name="connsiteX506" fmla="*/ 5228590 w 6696075"/>
              <a:gd name="connsiteY506" fmla="*/ 3065463 h 6857999"/>
              <a:gd name="connsiteX507" fmla="*/ 5216525 w 6696075"/>
              <a:gd name="connsiteY507" fmla="*/ 3061970 h 6857999"/>
              <a:gd name="connsiteX508" fmla="*/ 5204143 w 6696075"/>
              <a:gd name="connsiteY508" fmla="*/ 3058795 h 6857999"/>
              <a:gd name="connsiteX509" fmla="*/ 5204778 w 6696075"/>
              <a:gd name="connsiteY509" fmla="*/ 3096895 h 6857999"/>
              <a:gd name="connsiteX510" fmla="*/ 5332095 w 6696075"/>
              <a:gd name="connsiteY510" fmla="*/ 3217545 h 6857999"/>
              <a:gd name="connsiteX511" fmla="*/ 5342255 w 6696075"/>
              <a:gd name="connsiteY511" fmla="*/ 3228975 h 6857999"/>
              <a:gd name="connsiteX512" fmla="*/ 5352415 w 6696075"/>
              <a:gd name="connsiteY512" fmla="*/ 3239453 h 6857999"/>
              <a:gd name="connsiteX513" fmla="*/ 5363528 w 6696075"/>
              <a:gd name="connsiteY513" fmla="*/ 3250248 h 6857999"/>
              <a:gd name="connsiteX514" fmla="*/ 5374323 w 6696075"/>
              <a:gd name="connsiteY514" fmla="*/ 3260408 h 6857999"/>
              <a:gd name="connsiteX515" fmla="*/ 5396548 w 6696075"/>
              <a:gd name="connsiteY515" fmla="*/ 3281045 h 6857999"/>
              <a:gd name="connsiteX516" fmla="*/ 5418773 w 6696075"/>
              <a:gd name="connsiteY516" fmla="*/ 3301683 h 6857999"/>
              <a:gd name="connsiteX517" fmla="*/ 5429885 w 6696075"/>
              <a:gd name="connsiteY517" fmla="*/ 3311843 h 6857999"/>
              <a:gd name="connsiteX518" fmla="*/ 5440363 w 6696075"/>
              <a:gd name="connsiteY518" fmla="*/ 3322003 h 6857999"/>
              <a:gd name="connsiteX519" fmla="*/ 5451158 w 6696075"/>
              <a:gd name="connsiteY519" fmla="*/ 3333115 h 6857999"/>
              <a:gd name="connsiteX520" fmla="*/ 5461318 w 6696075"/>
              <a:gd name="connsiteY520" fmla="*/ 3343910 h 6857999"/>
              <a:gd name="connsiteX521" fmla="*/ 5471478 w 6696075"/>
              <a:gd name="connsiteY521" fmla="*/ 3355340 h 6857999"/>
              <a:gd name="connsiteX522" fmla="*/ 5480685 w 6696075"/>
              <a:gd name="connsiteY522" fmla="*/ 3367088 h 6857999"/>
              <a:gd name="connsiteX523" fmla="*/ 5489575 w 6696075"/>
              <a:gd name="connsiteY523" fmla="*/ 3378835 h 6857999"/>
              <a:gd name="connsiteX524" fmla="*/ 5494020 w 6696075"/>
              <a:gd name="connsiteY524" fmla="*/ 3385185 h 6857999"/>
              <a:gd name="connsiteX525" fmla="*/ 5497830 w 6696075"/>
              <a:gd name="connsiteY525" fmla="*/ 3391535 h 6857999"/>
              <a:gd name="connsiteX526" fmla="*/ 5501323 w 6696075"/>
              <a:gd name="connsiteY526" fmla="*/ 3393440 h 6857999"/>
              <a:gd name="connsiteX527" fmla="*/ 5503863 w 6696075"/>
              <a:gd name="connsiteY527" fmla="*/ 3395345 h 6857999"/>
              <a:gd name="connsiteX528" fmla="*/ 5506085 w 6696075"/>
              <a:gd name="connsiteY528" fmla="*/ 3397885 h 6857999"/>
              <a:gd name="connsiteX529" fmla="*/ 5508308 w 6696075"/>
              <a:gd name="connsiteY529" fmla="*/ 3400108 h 6857999"/>
              <a:gd name="connsiteX530" fmla="*/ 5509895 w 6696075"/>
              <a:gd name="connsiteY530" fmla="*/ 3402648 h 6857999"/>
              <a:gd name="connsiteX531" fmla="*/ 5511165 w 6696075"/>
              <a:gd name="connsiteY531" fmla="*/ 3405505 h 6857999"/>
              <a:gd name="connsiteX532" fmla="*/ 5512118 w 6696075"/>
              <a:gd name="connsiteY532" fmla="*/ 3408045 h 6857999"/>
              <a:gd name="connsiteX533" fmla="*/ 5512753 w 6696075"/>
              <a:gd name="connsiteY533" fmla="*/ 3411220 h 6857999"/>
              <a:gd name="connsiteX534" fmla="*/ 5513388 w 6696075"/>
              <a:gd name="connsiteY534" fmla="*/ 3414078 h 6857999"/>
              <a:gd name="connsiteX535" fmla="*/ 5513705 w 6696075"/>
              <a:gd name="connsiteY535" fmla="*/ 3416935 h 6857999"/>
              <a:gd name="connsiteX536" fmla="*/ 5514023 w 6696075"/>
              <a:gd name="connsiteY536" fmla="*/ 3422968 h 6857999"/>
              <a:gd name="connsiteX537" fmla="*/ 5514023 w 6696075"/>
              <a:gd name="connsiteY537" fmla="*/ 3429318 h 6857999"/>
              <a:gd name="connsiteX538" fmla="*/ 5513705 w 6696075"/>
              <a:gd name="connsiteY538" fmla="*/ 3435668 h 6857999"/>
              <a:gd name="connsiteX539" fmla="*/ 5513388 w 6696075"/>
              <a:gd name="connsiteY539" fmla="*/ 3442018 h 6857999"/>
              <a:gd name="connsiteX540" fmla="*/ 5513388 w 6696075"/>
              <a:gd name="connsiteY540" fmla="*/ 3448368 h 6857999"/>
              <a:gd name="connsiteX541" fmla="*/ 5514023 w 6696075"/>
              <a:gd name="connsiteY541" fmla="*/ 3454083 h 6857999"/>
              <a:gd name="connsiteX542" fmla="*/ 5514658 w 6696075"/>
              <a:gd name="connsiteY542" fmla="*/ 3457258 h 6857999"/>
              <a:gd name="connsiteX543" fmla="*/ 5515610 w 6696075"/>
              <a:gd name="connsiteY543" fmla="*/ 3459798 h 6857999"/>
              <a:gd name="connsiteX544" fmla="*/ 5516563 w 6696075"/>
              <a:gd name="connsiteY544" fmla="*/ 3462973 h 6857999"/>
              <a:gd name="connsiteX545" fmla="*/ 5517833 w 6696075"/>
              <a:gd name="connsiteY545" fmla="*/ 3465513 h 6857999"/>
              <a:gd name="connsiteX546" fmla="*/ 5519420 w 6696075"/>
              <a:gd name="connsiteY546" fmla="*/ 3467735 h 6857999"/>
              <a:gd name="connsiteX547" fmla="*/ 5521325 w 6696075"/>
              <a:gd name="connsiteY547" fmla="*/ 3470275 h 6857999"/>
              <a:gd name="connsiteX548" fmla="*/ 5524183 w 6696075"/>
              <a:gd name="connsiteY548" fmla="*/ 3472498 h 6857999"/>
              <a:gd name="connsiteX549" fmla="*/ 5526723 w 6696075"/>
              <a:gd name="connsiteY549" fmla="*/ 3474403 h 6857999"/>
              <a:gd name="connsiteX550" fmla="*/ 5530215 w 6696075"/>
              <a:gd name="connsiteY550" fmla="*/ 3476308 h 6857999"/>
              <a:gd name="connsiteX551" fmla="*/ 5533708 w 6696075"/>
              <a:gd name="connsiteY551" fmla="*/ 3478213 h 6857999"/>
              <a:gd name="connsiteX552" fmla="*/ 5538788 w 6696075"/>
              <a:gd name="connsiteY552" fmla="*/ 3478213 h 6857999"/>
              <a:gd name="connsiteX553" fmla="*/ 5543868 w 6696075"/>
              <a:gd name="connsiteY553" fmla="*/ 3478213 h 6857999"/>
              <a:gd name="connsiteX554" fmla="*/ 5553710 w 6696075"/>
              <a:gd name="connsiteY554" fmla="*/ 3477578 h 6857999"/>
              <a:gd name="connsiteX555" fmla="*/ 5563235 w 6696075"/>
              <a:gd name="connsiteY555" fmla="*/ 3476625 h 6857999"/>
              <a:gd name="connsiteX556" fmla="*/ 5568315 w 6696075"/>
              <a:gd name="connsiteY556" fmla="*/ 3476625 h 6857999"/>
              <a:gd name="connsiteX557" fmla="*/ 5573395 w 6696075"/>
              <a:gd name="connsiteY557" fmla="*/ 3476625 h 6857999"/>
              <a:gd name="connsiteX558" fmla="*/ 5577840 w 6696075"/>
              <a:gd name="connsiteY558" fmla="*/ 3477260 h 6857999"/>
              <a:gd name="connsiteX559" fmla="*/ 5582920 w 6696075"/>
              <a:gd name="connsiteY559" fmla="*/ 3477895 h 6857999"/>
              <a:gd name="connsiteX560" fmla="*/ 5587683 w 6696075"/>
              <a:gd name="connsiteY560" fmla="*/ 3479165 h 6857999"/>
              <a:gd name="connsiteX561" fmla="*/ 5591810 w 6696075"/>
              <a:gd name="connsiteY561" fmla="*/ 3480753 h 6857999"/>
              <a:gd name="connsiteX562" fmla="*/ 5596573 w 6696075"/>
              <a:gd name="connsiteY562" fmla="*/ 3482658 h 6857999"/>
              <a:gd name="connsiteX563" fmla="*/ 5600700 w 6696075"/>
              <a:gd name="connsiteY563" fmla="*/ 3485833 h 6857999"/>
              <a:gd name="connsiteX564" fmla="*/ 5604828 w 6696075"/>
              <a:gd name="connsiteY564" fmla="*/ 3489325 h 6857999"/>
              <a:gd name="connsiteX565" fmla="*/ 5608638 w 6696075"/>
              <a:gd name="connsiteY565" fmla="*/ 3493770 h 6857999"/>
              <a:gd name="connsiteX566" fmla="*/ 5620068 w 6696075"/>
              <a:gd name="connsiteY566" fmla="*/ 3507105 h 6857999"/>
              <a:gd name="connsiteX567" fmla="*/ 5631498 w 6696075"/>
              <a:gd name="connsiteY567" fmla="*/ 3519805 h 6857999"/>
              <a:gd name="connsiteX568" fmla="*/ 5643245 w 6696075"/>
              <a:gd name="connsiteY568" fmla="*/ 3532505 h 6857999"/>
              <a:gd name="connsiteX569" fmla="*/ 5655627 w 6696075"/>
              <a:gd name="connsiteY569" fmla="*/ 3545205 h 6857999"/>
              <a:gd name="connsiteX570" fmla="*/ 5680393 w 6696075"/>
              <a:gd name="connsiteY570" fmla="*/ 3569653 h 6857999"/>
              <a:gd name="connsiteX571" fmla="*/ 5705475 w 6696075"/>
              <a:gd name="connsiteY571" fmla="*/ 3594100 h 6857999"/>
              <a:gd name="connsiteX572" fmla="*/ 5717540 w 6696075"/>
              <a:gd name="connsiteY572" fmla="*/ 3606483 h 6857999"/>
              <a:gd name="connsiteX573" fmla="*/ 5729605 w 6696075"/>
              <a:gd name="connsiteY573" fmla="*/ 3619183 h 6857999"/>
              <a:gd name="connsiteX574" fmla="*/ 5741353 w 6696075"/>
              <a:gd name="connsiteY574" fmla="*/ 3632200 h 6857999"/>
              <a:gd name="connsiteX575" fmla="*/ 5752147 w 6696075"/>
              <a:gd name="connsiteY575" fmla="*/ 3645218 h 6857999"/>
              <a:gd name="connsiteX576" fmla="*/ 5763260 w 6696075"/>
              <a:gd name="connsiteY576" fmla="*/ 3658870 h 6857999"/>
              <a:gd name="connsiteX577" fmla="*/ 5768023 w 6696075"/>
              <a:gd name="connsiteY577" fmla="*/ 3665855 h 6857999"/>
              <a:gd name="connsiteX578" fmla="*/ 5773103 w 6696075"/>
              <a:gd name="connsiteY578" fmla="*/ 3672840 h 6857999"/>
              <a:gd name="connsiteX579" fmla="*/ 5778183 w 6696075"/>
              <a:gd name="connsiteY579" fmla="*/ 3680143 h 6857999"/>
              <a:gd name="connsiteX580" fmla="*/ 5782627 w 6696075"/>
              <a:gd name="connsiteY580" fmla="*/ 3687445 h 6857999"/>
              <a:gd name="connsiteX581" fmla="*/ 5787073 w 6696075"/>
              <a:gd name="connsiteY581" fmla="*/ 3695065 h 6857999"/>
              <a:gd name="connsiteX582" fmla="*/ 5791200 w 6696075"/>
              <a:gd name="connsiteY582" fmla="*/ 3702685 h 6857999"/>
              <a:gd name="connsiteX583" fmla="*/ 5798503 w 6696075"/>
              <a:gd name="connsiteY583" fmla="*/ 3710940 h 6857999"/>
              <a:gd name="connsiteX584" fmla="*/ 5805805 w 6696075"/>
              <a:gd name="connsiteY584" fmla="*/ 3718878 h 6857999"/>
              <a:gd name="connsiteX585" fmla="*/ 5813425 w 6696075"/>
              <a:gd name="connsiteY585" fmla="*/ 3726815 h 6857999"/>
              <a:gd name="connsiteX586" fmla="*/ 5817553 w 6696075"/>
              <a:gd name="connsiteY586" fmla="*/ 3730943 h 6857999"/>
              <a:gd name="connsiteX587" fmla="*/ 5821997 w 6696075"/>
              <a:gd name="connsiteY587" fmla="*/ 3734118 h 6857999"/>
              <a:gd name="connsiteX588" fmla="*/ 5832475 w 6696075"/>
              <a:gd name="connsiteY588" fmla="*/ 3743325 h 6857999"/>
              <a:gd name="connsiteX589" fmla="*/ 5842635 w 6696075"/>
              <a:gd name="connsiteY589" fmla="*/ 3751898 h 6857999"/>
              <a:gd name="connsiteX590" fmla="*/ 5852795 w 6696075"/>
              <a:gd name="connsiteY590" fmla="*/ 3760788 h 6857999"/>
              <a:gd name="connsiteX591" fmla="*/ 5862320 w 6696075"/>
              <a:gd name="connsiteY591" fmla="*/ 3769995 h 6857999"/>
              <a:gd name="connsiteX592" fmla="*/ 5871527 w 6696075"/>
              <a:gd name="connsiteY592" fmla="*/ 3779203 h 6857999"/>
              <a:gd name="connsiteX593" fmla="*/ 5880417 w 6696075"/>
              <a:gd name="connsiteY593" fmla="*/ 3788728 h 6857999"/>
              <a:gd name="connsiteX594" fmla="*/ 5888673 w 6696075"/>
              <a:gd name="connsiteY594" fmla="*/ 3797935 h 6857999"/>
              <a:gd name="connsiteX595" fmla="*/ 5896610 w 6696075"/>
              <a:gd name="connsiteY595" fmla="*/ 3807460 h 6857999"/>
              <a:gd name="connsiteX596" fmla="*/ 5904230 w 6696075"/>
              <a:gd name="connsiteY596" fmla="*/ 3817620 h 6857999"/>
              <a:gd name="connsiteX597" fmla="*/ 5911215 w 6696075"/>
              <a:gd name="connsiteY597" fmla="*/ 3827463 h 6857999"/>
              <a:gd name="connsiteX598" fmla="*/ 5917883 w 6696075"/>
              <a:gd name="connsiteY598" fmla="*/ 3837623 h 6857999"/>
              <a:gd name="connsiteX599" fmla="*/ 5924233 w 6696075"/>
              <a:gd name="connsiteY599" fmla="*/ 3847783 h 6857999"/>
              <a:gd name="connsiteX600" fmla="*/ 5929947 w 6696075"/>
              <a:gd name="connsiteY600" fmla="*/ 3857943 h 6857999"/>
              <a:gd name="connsiteX601" fmla="*/ 5935345 w 6696075"/>
              <a:gd name="connsiteY601" fmla="*/ 3868738 h 6857999"/>
              <a:gd name="connsiteX602" fmla="*/ 5940425 w 6696075"/>
              <a:gd name="connsiteY602" fmla="*/ 3879215 h 6857999"/>
              <a:gd name="connsiteX603" fmla="*/ 5944870 w 6696075"/>
              <a:gd name="connsiteY603" fmla="*/ 3890328 h 6857999"/>
              <a:gd name="connsiteX604" fmla="*/ 5948997 w 6696075"/>
              <a:gd name="connsiteY604" fmla="*/ 3901123 h 6857999"/>
              <a:gd name="connsiteX605" fmla="*/ 5952490 w 6696075"/>
              <a:gd name="connsiteY605" fmla="*/ 3912235 h 6857999"/>
              <a:gd name="connsiteX606" fmla="*/ 5955983 w 6696075"/>
              <a:gd name="connsiteY606" fmla="*/ 3923348 h 6857999"/>
              <a:gd name="connsiteX607" fmla="*/ 5958523 w 6696075"/>
              <a:gd name="connsiteY607" fmla="*/ 3934778 h 6857999"/>
              <a:gd name="connsiteX608" fmla="*/ 5961063 w 6696075"/>
              <a:gd name="connsiteY608" fmla="*/ 3946208 h 6857999"/>
              <a:gd name="connsiteX609" fmla="*/ 5962967 w 6696075"/>
              <a:gd name="connsiteY609" fmla="*/ 3958273 h 6857999"/>
              <a:gd name="connsiteX610" fmla="*/ 5964237 w 6696075"/>
              <a:gd name="connsiteY610" fmla="*/ 3970020 h 6857999"/>
              <a:gd name="connsiteX611" fmla="*/ 5965190 w 6696075"/>
              <a:gd name="connsiteY611" fmla="*/ 3982085 h 6857999"/>
              <a:gd name="connsiteX612" fmla="*/ 5965507 w 6696075"/>
              <a:gd name="connsiteY612" fmla="*/ 3994150 h 6857999"/>
              <a:gd name="connsiteX613" fmla="*/ 5965507 w 6696075"/>
              <a:gd name="connsiteY613" fmla="*/ 4006850 h 6857999"/>
              <a:gd name="connsiteX614" fmla="*/ 5965190 w 6696075"/>
              <a:gd name="connsiteY614" fmla="*/ 4018915 h 6857999"/>
              <a:gd name="connsiteX615" fmla="*/ 5964237 w 6696075"/>
              <a:gd name="connsiteY615" fmla="*/ 4031933 h 6857999"/>
              <a:gd name="connsiteX616" fmla="*/ 5962967 w 6696075"/>
              <a:gd name="connsiteY616" fmla="*/ 4044633 h 6857999"/>
              <a:gd name="connsiteX617" fmla="*/ 5961063 w 6696075"/>
              <a:gd name="connsiteY617" fmla="*/ 4057650 h 6857999"/>
              <a:gd name="connsiteX618" fmla="*/ 5958523 w 6696075"/>
              <a:gd name="connsiteY618" fmla="*/ 4070668 h 6857999"/>
              <a:gd name="connsiteX619" fmla="*/ 5955665 w 6696075"/>
              <a:gd name="connsiteY619" fmla="*/ 4084320 h 6857999"/>
              <a:gd name="connsiteX620" fmla="*/ 5955983 w 6696075"/>
              <a:gd name="connsiteY620" fmla="*/ 4135438 h 6857999"/>
              <a:gd name="connsiteX621" fmla="*/ 5955347 w 6696075"/>
              <a:gd name="connsiteY621" fmla="*/ 4139248 h 6857999"/>
              <a:gd name="connsiteX622" fmla="*/ 5954077 w 6696075"/>
              <a:gd name="connsiteY622" fmla="*/ 4143058 h 6857999"/>
              <a:gd name="connsiteX623" fmla="*/ 5952173 w 6696075"/>
              <a:gd name="connsiteY623" fmla="*/ 4146868 h 6857999"/>
              <a:gd name="connsiteX624" fmla="*/ 5950585 w 6696075"/>
              <a:gd name="connsiteY624" fmla="*/ 4150360 h 6857999"/>
              <a:gd name="connsiteX625" fmla="*/ 5948680 w 6696075"/>
              <a:gd name="connsiteY625" fmla="*/ 4154170 h 6857999"/>
              <a:gd name="connsiteX626" fmla="*/ 5946457 w 6696075"/>
              <a:gd name="connsiteY626" fmla="*/ 4157345 h 6857999"/>
              <a:gd name="connsiteX627" fmla="*/ 5941377 w 6696075"/>
              <a:gd name="connsiteY627" fmla="*/ 4164330 h 6857999"/>
              <a:gd name="connsiteX628" fmla="*/ 5935663 w 6696075"/>
              <a:gd name="connsiteY628" fmla="*/ 4170998 h 6857999"/>
              <a:gd name="connsiteX629" fmla="*/ 5929947 w 6696075"/>
              <a:gd name="connsiteY629" fmla="*/ 4177665 h 6857999"/>
              <a:gd name="connsiteX630" fmla="*/ 5924550 w 6696075"/>
              <a:gd name="connsiteY630" fmla="*/ 4184333 h 6857999"/>
              <a:gd name="connsiteX631" fmla="*/ 5918835 w 6696075"/>
              <a:gd name="connsiteY631" fmla="*/ 4191318 h 6857999"/>
              <a:gd name="connsiteX632" fmla="*/ 5914073 w 6696075"/>
              <a:gd name="connsiteY632" fmla="*/ 4197668 h 6857999"/>
              <a:gd name="connsiteX633" fmla="*/ 5911850 w 6696075"/>
              <a:gd name="connsiteY633" fmla="*/ 4201478 h 6857999"/>
              <a:gd name="connsiteX634" fmla="*/ 5909945 w 6696075"/>
              <a:gd name="connsiteY634" fmla="*/ 4204970 h 6857999"/>
              <a:gd name="connsiteX635" fmla="*/ 5908040 w 6696075"/>
              <a:gd name="connsiteY635" fmla="*/ 4208780 h 6857999"/>
              <a:gd name="connsiteX636" fmla="*/ 5906770 w 6696075"/>
              <a:gd name="connsiteY636" fmla="*/ 4212273 h 6857999"/>
              <a:gd name="connsiteX637" fmla="*/ 5905817 w 6696075"/>
              <a:gd name="connsiteY637" fmla="*/ 4216400 h 6857999"/>
              <a:gd name="connsiteX638" fmla="*/ 5905183 w 6696075"/>
              <a:gd name="connsiteY638" fmla="*/ 4220528 h 6857999"/>
              <a:gd name="connsiteX639" fmla="*/ 5904865 w 6696075"/>
              <a:gd name="connsiteY639" fmla="*/ 4224338 h 6857999"/>
              <a:gd name="connsiteX640" fmla="*/ 5904865 w 6696075"/>
              <a:gd name="connsiteY640" fmla="*/ 4228783 h 6857999"/>
              <a:gd name="connsiteX641" fmla="*/ 5905500 w 6696075"/>
              <a:gd name="connsiteY641" fmla="*/ 4232910 h 6857999"/>
              <a:gd name="connsiteX642" fmla="*/ 5906770 w 6696075"/>
              <a:gd name="connsiteY642" fmla="*/ 4237673 h 6857999"/>
              <a:gd name="connsiteX643" fmla="*/ 5908040 w 6696075"/>
              <a:gd name="connsiteY643" fmla="*/ 4242435 h 6857999"/>
              <a:gd name="connsiteX644" fmla="*/ 5910580 w 6696075"/>
              <a:gd name="connsiteY644" fmla="*/ 4246880 h 6857999"/>
              <a:gd name="connsiteX645" fmla="*/ 5913120 w 6696075"/>
              <a:gd name="connsiteY645" fmla="*/ 4251960 h 6857999"/>
              <a:gd name="connsiteX646" fmla="*/ 5916295 w 6696075"/>
              <a:gd name="connsiteY646" fmla="*/ 4257358 h 6857999"/>
              <a:gd name="connsiteX647" fmla="*/ 5916295 w 6696075"/>
              <a:gd name="connsiteY647" fmla="*/ 4258310 h 6857999"/>
              <a:gd name="connsiteX648" fmla="*/ 5915343 w 6696075"/>
              <a:gd name="connsiteY648" fmla="*/ 4259580 h 6857999"/>
              <a:gd name="connsiteX649" fmla="*/ 5912485 w 6696075"/>
              <a:gd name="connsiteY649" fmla="*/ 4263390 h 6857999"/>
              <a:gd name="connsiteX650" fmla="*/ 5908993 w 6696075"/>
              <a:gd name="connsiteY650" fmla="*/ 4266883 h 6857999"/>
              <a:gd name="connsiteX651" fmla="*/ 5907405 w 6696075"/>
              <a:gd name="connsiteY651" fmla="*/ 4267835 h 6857999"/>
              <a:gd name="connsiteX652" fmla="*/ 5906453 w 6696075"/>
              <a:gd name="connsiteY652" fmla="*/ 4268153 h 6857999"/>
              <a:gd name="connsiteX653" fmla="*/ 5896927 w 6696075"/>
              <a:gd name="connsiteY653" fmla="*/ 4265613 h 6857999"/>
              <a:gd name="connsiteX654" fmla="*/ 5888037 w 6696075"/>
              <a:gd name="connsiteY654" fmla="*/ 4263708 h 6857999"/>
              <a:gd name="connsiteX655" fmla="*/ 5883910 w 6696075"/>
              <a:gd name="connsiteY655" fmla="*/ 4263073 h 6857999"/>
              <a:gd name="connsiteX656" fmla="*/ 5879783 w 6696075"/>
              <a:gd name="connsiteY656" fmla="*/ 4262755 h 6857999"/>
              <a:gd name="connsiteX657" fmla="*/ 5876290 w 6696075"/>
              <a:gd name="connsiteY657" fmla="*/ 4262755 h 6857999"/>
              <a:gd name="connsiteX658" fmla="*/ 5872480 w 6696075"/>
              <a:gd name="connsiteY658" fmla="*/ 4263073 h 6857999"/>
              <a:gd name="connsiteX659" fmla="*/ 5869305 w 6696075"/>
              <a:gd name="connsiteY659" fmla="*/ 4263390 h 6857999"/>
              <a:gd name="connsiteX660" fmla="*/ 5866130 w 6696075"/>
              <a:gd name="connsiteY660" fmla="*/ 4263708 h 6857999"/>
              <a:gd name="connsiteX661" fmla="*/ 5862955 w 6696075"/>
              <a:gd name="connsiteY661" fmla="*/ 4264978 h 6857999"/>
              <a:gd name="connsiteX662" fmla="*/ 5860097 w 6696075"/>
              <a:gd name="connsiteY662" fmla="*/ 4265930 h 6857999"/>
              <a:gd name="connsiteX663" fmla="*/ 5857240 w 6696075"/>
              <a:gd name="connsiteY663" fmla="*/ 4266883 h 6857999"/>
              <a:gd name="connsiteX664" fmla="*/ 5855017 w 6696075"/>
              <a:gd name="connsiteY664" fmla="*/ 4268470 h 6857999"/>
              <a:gd name="connsiteX665" fmla="*/ 5852477 w 6696075"/>
              <a:gd name="connsiteY665" fmla="*/ 4269740 h 6857999"/>
              <a:gd name="connsiteX666" fmla="*/ 5850255 w 6696075"/>
              <a:gd name="connsiteY666" fmla="*/ 4271963 h 6857999"/>
              <a:gd name="connsiteX667" fmla="*/ 5848350 w 6696075"/>
              <a:gd name="connsiteY667" fmla="*/ 4273868 h 6857999"/>
              <a:gd name="connsiteX668" fmla="*/ 5846445 w 6696075"/>
              <a:gd name="connsiteY668" fmla="*/ 4275773 h 6857999"/>
              <a:gd name="connsiteX669" fmla="*/ 5844857 w 6696075"/>
              <a:gd name="connsiteY669" fmla="*/ 4277995 h 6857999"/>
              <a:gd name="connsiteX670" fmla="*/ 5842953 w 6696075"/>
              <a:gd name="connsiteY670" fmla="*/ 4280535 h 6857999"/>
              <a:gd name="connsiteX671" fmla="*/ 5840095 w 6696075"/>
              <a:gd name="connsiteY671" fmla="*/ 4285933 h 6857999"/>
              <a:gd name="connsiteX672" fmla="*/ 5837873 w 6696075"/>
              <a:gd name="connsiteY672" fmla="*/ 4291965 h 6857999"/>
              <a:gd name="connsiteX673" fmla="*/ 5835650 w 6696075"/>
              <a:gd name="connsiteY673" fmla="*/ 4298950 h 6857999"/>
              <a:gd name="connsiteX674" fmla="*/ 5834380 w 6696075"/>
              <a:gd name="connsiteY674" fmla="*/ 4306253 h 6857999"/>
              <a:gd name="connsiteX675" fmla="*/ 5833427 w 6696075"/>
              <a:gd name="connsiteY675" fmla="*/ 4314190 h 6857999"/>
              <a:gd name="connsiteX676" fmla="*/ 5832793 w 6696075"/>
              <a:gd name="connsiteY676" fmla="*/ 4322445 h 6857999"/>
              <a:gd name="connsiteX677" fmla="*/ 5831840 w 6696075"/>
              <a:gd name="connsiteY677" fmla="*/ 4322763 h 6857999"/>
              <a:gd name="connsiteX678" fmla="*/ 5828347 w 6696075"/>
              <a:gd name="connsiteY678" fmla="*/ 4323398 h 6857999"/>
              <a:gd name="connsiteX679" fmla="*/ 5817553 w 6696075"/>
              <a:gd name="connsiteY679" fmla="*/ 4324033 h 6857999"/>
              <a:gd name="connsiteX680" fmla="*/ 5790883 w 6696075"/>
              <a:gd name="connsiteY680" fmla="*/ 4324668 h 6857999"/>
              <a:gd name="connsiteX681" fmla="*/ 5784215 w 6696075"/>
              <a:gd name="connsiteY681" fmla="*/ 4324033 h 6857999"/>
              <a:gd name="connsiteX682" fmla="*/ 5777230 w 6696075"/>
              <a:gd name="connsiteY682" fmla="*/ 4323715 h 6857999"/>
              <a:gd name="connsiteX683" fmla="*/ 5770563 w 6696075"/>
              <a:gd name="connsiteY683" fmla="*/ 4323715 h 6857999"/>
              <a:gd name="connsiteX684" fmla="*/ 5763577 w 6696075"/>
              <a:gd name="connsiteY684" fmla="*/ 4324033 h 6857999"/>
              <a:gd name="connsiteX685" fmla="*/ 5749290 w 6696075"/>
              <a:gd name="connsiteY685" fmla="*/ 4324985 h 6857999"/>
              <a:gd name="connsiteX686" fmla="*/ 5735320 w 6696075"/>
              <a:gd name="connsiteY686" fmla="*/ 4326573 h 6857999"/>
              <a:gd name="connsiteX687" fmla="*/ 5721350 w 6696075"/>
              <a:gd name="connsiteY687" fmla="*/ 4328478 h 6857999"/>
              <a:gd name="connsiteX688" fmla="*/ 5707063 w 6696075"/>
              <a:gd name="connsiteY688" fmla="*/ 4330700 h 6857999"/>
              <a:gd name="connsiteX689" fmla="*/ 5693093 w 6696075"/>
              <a:gd name="connsiteY689" fmla="*/ 4332923 h 6857999"/>
              <a:gd name="connsiteX690" fmla="*/ 5679123 w 6696075"/>
              <a:gd name="connsiteY690" fmla="*/ 4334510 h 6857999"/>
              <a:gd name="connsiteX691" fmla="*/ 5664835 w 6696075"/>
              <a:gd name="connsiteY691" fmla="*/ 4335780 h 6857999"/>
              <a:gd name="connsiteX692" fmla="*/ 5657850 w 6696075"/>
              <a:gd name="connsiteY692" fmla="*/ 4336098 h 6857999"/>
              <a:gd name="connsiteX693" fmla="*/ 5650865 w 6696075"/>
              <a:gd name="connsiteY693" fmla="*/ 4336415 h 6857999"/>
              <a:gd name="connsiteX694" fmla="*/ 5643880 w 6696075"/>
              <a:gd name="connsiteY694" fmla="*/ 4336415 h 6857999"/>
              <a:gd name="connsiteX695" fmla="*/ 5636895 w 6696075"/>
              <a:gd name="connsiteY695" fmla="*/ 4336098 h 6857999"/>
              <a:gd name="connsiteX696" fmla="*/ 5630228 w 6696075"/>
              <a:gd name="connsiteY696" fmla="*/ 4335463 h 6857999"/>
              <a:gd name="connsiteX697" fmla="*/ 5623243 w 6696075"/>
              <a:gd name="connsiteY697" fmla="*/ 4334510 h 6857999"/>
              <a:gd name="connsiteX698" fmla="*/ 5616258 w 6696075"/>
              <a:gd name="connsiteY698" fmla="*/ 4333240 h 6857999"/>
              <a:gd name="connsiteX699" fmla="*/ 5609590 w 6696075"/>
              <a:gd name="connsiteY699" fmla="*/ 4331653 h 6857999"/>
              <a:gd name="connsiteX700" fmla="*/ 5602923 w 6696075"/>
              <a:gd name="connsiteY700" fmla="*/ 4329113 h 6857999"/>
              <a:gd name="connsiteX701" fmla="*/ 5595938 w 6696075"/>
              <a:gd name="connsiteY701" fmla="*/ 4326890 h 6857999"/>
              <a:gd name="connsiteX702" fmla="*/ 5589270 w 6696075"/>
              <a:gd name="connsiteY702" fmla="*/ 4324033 h 6857999"/>
              <a:gd name="connsiteX703" fmla="*/ 5582285 w 6696075"/>
              <a:gd name="connsiteY703" fmla="*/ 4320223 h 6857999"/>
              <a:gd name="connsiteX704" fmla="*/ 5575618 w 6696075"/>
              <a:gd name="connsiteY704" fmla="*/ 4316413 h 6857999"/>
              <a:gd name="connsiteX705" fmla="*/ 5568950 w 6696075"/>
              <a:gd name="connsiteY705" fmla="*/ 4311968 h 6857999"/>
              <a:gd name="connsiteX706" fmla="*/ 5498783 w 6696075"/>
              <a:gd name="connsiteY706" fmla="*/ 4295775 h 6857999"/>
              <a:gd name="connsiteX707" fmla="*/ 5496878 w 6696075"/>
              <a:gd name="connsiteY707" fmla="*/ 4299903 h 6857999"/>
              <a:gd name="connsiteX708" fmla="*/ 5494973 w 6696075"/>
              <a:gd name="connsiteY708" fmla="*/ 4304030 h 6857999"/>
              <a:gd name="connsiteX709" fmla="*/ 5493068 w 6696075"/>
              <a:gd name="connsiteY709" fmla="*/ 4307523 h 6857999"/>
              <a:gd name="connsiteX710" fmla="*/ 5490210 w 6696075"/>
              <a:gd name="connsiteY710" fmla="*/ 4311015 h 6857999"/>
              <a:gd name="connsiteX711" fmla="*/ 5487988 w 6696075"/>
              <a:gd name="connsiteY711" fmla="*/ 4313873 h 6857999"/>
              <a:gd name="connsiteX712" fmla="*/ 5485130 w 6696075"/>
              <a:gd name="connsiteY712" fmla="*/ 4316730 h 6857999"/>
              <a:gd name="connsiteX713" fmla="*/ 5482273 w 6696075"/>
              <a:gd name="connsiteY713" fmla="*/ 4318635 h 6857999"/>
              <a:gd name="connsiteX714" fmla="*/ 5479098 w 6696075"/>
              <a:gd name="connsiteY714" fmla="*/ 4320223 h 6857999"/>
              <a:gd name="connsiteX715" fmla="*/ 5475923 w 6696075"/>
              <a:gd name="connsiteY715" fmla="*/ 4321493 h 6857999"/>
              <a:gd name="connsiteX716" fmla="*/ 5472748 w 6696075"/>
              <a:gd name="connsiteY716" fmla="*/ 4322128 h 6857999"/>
              <a:gd name="connsiteX717" fmla="*/ 5469255 w 6696075"/>
              <a:gd name="connsiteY717" fmla="*/ 4322445 h 6857999"/>
              <a:gd name="connsiteX718" fmla="*/ 5465763 w 6696075"/>
              <a:gd name="connsiteY718" fmla="*/ 4322128 h 6857999"/>
              <a:gd name="connsiteX719" fmla="*/ 5461953 w 6696075"/>
              <a:gd name="connsiteY719" fmla="*/ 4321175 h 6857999"/>
              <a:gd name="connsiteX720" fmla="*/ 5458460 w 6696075"/>
              <a:gd name="connsiteY720" fmla="*/ 4319588 h 6857999"/>
              <a:gd name="connsiteX721" fmla="*/ 5454333 w 6696075"/>
              <a:gd name="connsiteY721" fmla="*/ 4317365 h 6857999"/>
              <a:gd name="connsiteX722" fmla="*/ 5450840 w 6696075"/>
              <a:gd name="connsiteY722" fmla="*/ 4314190 h 6857999"/>
              <a:gd name="connsiteX723" fmla="*/ 5436553 w 6696075"/>
              <a:gd name="connsiteY723" fmla="*/ 4302443 h 6857999"/>
              <a:gd name="connsiteX724" fmla="*/ 5421948 w 6696075"/>
              <a:gd name="connsiteY724" fmla="*/ 4290378 h 6857999"/>
              <a:gd name="connsiteX725" fmla="*/ 5392738 w 6696075"/>
              <a:gd name="connsiteY725" fmla="*/ 4266883 h 6857999"/>
              <a:gd name="connsiteX726" fmla="*/ 5363210 w 6696075"/>
              <a:gd name="connsiteY726" fmla="*/ 4243705 h 6857999"/>
              <a:gd name="connsiteX727" fmla="*/ 5334000 w 6696075"/>
              <a:gd name="connsiteY727" fmla="*/ 4220210 h 6857999"/>
              <a:gd name="connsiteX728" fmla="*/ 5319713 w 6696075"/>
              <a:gd name="connsiteY728" fmla="*/ 4208145 h 6857999"/>
              <a:gd name="connsiteX729" fmla="*/ 5305108 w 6696075"/>
              <a:gd name="connsiteY729" fmla="*/ 4196080 h 6857999"/>
              <a:gd name="connsiteX730" fmla="*/ 5291138 w 6696075"/>
              <a:gd name="connsiteY730" fmla="*/ 4184015 h 6857999"/>
              <a:gd name="connsiteX731" fmla="*/ 5277168 w 6696075"/>
              <a:gd name="connsiteY731" fmla="*/ 4171315 h 6857999"/>
              <a:gd name="connsiteX732" fmla="*/ 5263515 w 6696075"/>
              <a:gd name="connsiteY732" fmla="*/ 4158615 h 6857999"/>
              <a:gd name="connsiteX733" fmla="*/ 5250498 w 6696075"/>
              <a:gd name="connsiteY733" fmla="*/ 4145280 h 6857999"/>
              <a:gd name="connsiteX734" fmla="*/ 5237798 w 6696075"/>
              <a:gd name="connsiteY734" fmla="*/ 4131945 h 6857999"/>
              <a:gd name="connsiteX735" fmla="*/ 5225415 w 6696075"/>
              <a:gd name="connsiteY735" fmla="*/ 4117975 h 6857999"/>
              <a:gd name="connsiteX736" fmla="*/ 5215255 w 6696075"/>
              <a:gd name="connsiteY736" fmla="*/ 4108768 h 6857999"/>
              <a:gd name="connsiteX737" fmla="*/ 5204778 w 6696075"/>
              <a:gd name="connsiteY737" fmla="*/ 4100195 h 6857999"/>
              <a:gd name="connsiteX738" fmla="*/ 5193983 w 6696075"/>
              <a:gd name="connsiteY738" fmla="*/ 4092258 h 6857999"/>
              <a:gd name="connsiteX739" fmla="*/ 5182870 w 6696075"/>
              <a:gd name="connsiteY739" fmla="*/ 4084320 h 6857999"/>
              <a:gd name="connsiteX740" fmla="*/ 5160645 w 6696075"/>
              <a:gd name="connsiteY740" fmla="*/ 4069080 h 6857999"/>
              <a:gd name="connsiteX741" fmla="*/ 5138103 w 6696075"/>
              <a:gd name="connsiteY741" fmla="*/ 4053840 h 6857999"/>
              <a:gd name="connsiteX742" fmla="*/ 5127308 w 6696075"/>
              <a:gd name="connsiteY742" fmla="*/ 4046220 h 6857999"/>
              <a:gd name="connsiteX743" fmla="*/ 5115878 w 6696075"/>
              <a:gd name="connsiteY743" fmla="*/ 4038283 h 6857999"/>
              <a:gd name="connsiteX744" fmla="*/ 5105400 w 6696075"/>
              <a:gd name="connsiteY744" fmla="*/ 4030028 h 6857999"/>
              <a:gd name="connsiteX745" fmla="*/ 5094923 w 6696075"/>
              <a:gd name="connsiteY745" fmla="*/ 4021138 h 6857999"/>
              <a:gd name="connsiteX746" fmla="*/ 5084763 w 6696075"/>
              <a:gd name="connsiteY746" fmla="*/ 4012248 h 6857999"/>
              <a:gd name="connsiteX747" fmla="*/ 5074920 w 6696075"/>
              <a:gd name="connsiteY747" fmla="*/ 4003040 h 6857999"/>
              <a:gd name="connsiteX748" fmla="*/ 5070475 w 6696075"/>
              <a:gd name="connsiteY748" fmla="*/ 3997960 h 6857999"/>
              <a:gd name="connsiteX749" fmla="*/ 5066030 w 6696075"/>
              <a:gd name="connsiteY749" fmla="*/ 3993198 h 6857999"/>
              <a:gd name="connsiteX750" fmla="*/ 5061903 w 6696075"/>
              <a:gd name="connsiteY750" fmla="*/ 3987800 h 6857999"/>
              <a:gd name="connsiteX751" fmla="*/ 5057458 w 6696075"/>
              <a:gd name="connsiteY751" fmla="*/ 3982403 h 6857999"/>
              <a:gd name="connsiteX752" fmla="*/ 5046345 w 6696075"/>
              <a:gd name="connsiteY752" fmla="*/ 3977005 h 6857999"/>
              <a:gd name="connsiteX753" fmla="*/ 5035550 w 6696075"/>
              <a:gd name="connsiteY753" fmla="*/ 3971608 h 6857999"/>
              <a:gd name="connsiteX754" fmla="*/ 5025073 w 6696075"/>
              <a:gd name="connsiteY754" fmla="*/ 3965575 h 6857999"/>
              <a:gd name="connsiteX755" fmla="*/ 5014595 w 6696075"/>
              <a:gd name="connsiteY755" fmla="*/ 3958908 h 6857999"/>
              <a:gd name="connsiteX756" fmla="*/ 5005070 w 6696075"/>
              <a:gd name="connsiteY756" fmla="*/ 3951923 h 6857999"/>
              <a:gd name="connsiteX757" fmla="*/ 4995545 w 6696075"/>
              <a:gd name="connsiteY757" fmla="*/ 3944938 h 6857999"/>
              <a:gd name="connsiteX758" fmla="*/ 4986020 w 6696075"/>
              <a:gd name="connsiteY758" fmla="*/ 3937318 h 6857999"/>
              <a:gd name="connsiteX759" fmla="*/ 4977130 w 6696075"/>
              <a:gd name="connsiteY759" fmla="*/ 3929698 h 6857999"/>
              <a:gd name="connsiteX760" fmla="*/ 4968240 w 6696075"/>
              <a:gd name="connsiteY760" fmla="*/ 3921760 h 6857999"/>
              <a:gd name="connsiteX761" fmla="*/ 4959350 w 6696075"/>
              <a:gd name="connsiteY761" fmla="*/ 3913823 h 6857999"/>
              <a:gd name="connsiteX762" fmla="*/ 4942205 w 6696075"/>
              <a:gd name="connsiteY762" fmla="*/ 3897313 h 6857999"/>
              <a:gd name="connsiteX763" fmla="*/ 4908550 w 6696075"/>
              <a:gd name="connsiteY763" fmla="*/ 3863340 h 6857999"/>
              <a:gd name="connsiteX764" fmla="*/ 4837430 w 6696075"/>
              <a:gd name="connsiteY764" fmla="*/ 3807460 h 6857999"/>
              <a:gd name="connsiteX765" fmla="*/ 4765993 w 6696075"/>
              <a:gd name="connsiteY765" fmla="*/ 3736658 h 6857999"/>
              <a:gd name="connsiteX766" fmla="*/ 4670425 w 6696075"/>
              <a:gd name="connsiteY766" fmla="*/ 3652203 h 6857999"/>
              <a:gd name="connsiteX767" fmla="*/ 4564698 w 6696075"/>
              <a:gd name="connsiteY767" fmla="*/ 3545523 h 6857999"/>
              <a:gd name="connsiteX768" fmla="*/ 4398328 w 6696075"/>
              <a:gd name="connsiteY768" fmla="*/ 3373120 h 6857999"/>
              <a:gd name="connsiteX769" fmla="*/ 4314190 w 6696075"/>
              <a:gd name="connsiteY769" fmla="*/ 3278505 h 6857999"/>
              <a:gd name="connsiteX770" fmla="*/ 4229735 w 6696075"/>
              <a:gd name="connsiteY770" fmla="*/ 3183573 h 6857999"/>
              <a:gd name="connsiteX771" fmla="*/ 4131945 w 6696075"/>
              <a:gd name="connsiteY771" fmla="*/ 3094673 h 6857999"/>
              <a:gd name="connsiteX772" fmla="*/ 4033838 w 6696075"/>
              <a:gd name="connsiteY772" fmla="*/ 3005138 h 6857999"/>
              <a:gd name="connsiteX773" fmla="*/ 4027170 w 6696075"/>
              <a:gd name="connsiteY773" fmla="*/ 3004503 h 6857999"/>
              <a:gd name="connsiteX774" fmla="*/ 4021138 w 6696075"/>
              <a:gd name="connsiteY774" fmla="*/ 3003550 h 6857999"/>
              <a:gd name="connsiteX775" fmla="*/ 4015423 w 6696075"/>
              <a:gd name="connsiteY775" fmla="*/ 3001963 h 6857999"/>
              <a:gd name="connsiteX776" fmla="*/ 4010025 w 6696075"/>
              <a:gd name="connsiteY776" fmla="*/ 2999740 h 6857999"/>
              <a:gd name="connsiteX777" fmla="*/ 4004945 w 6696075"/>
              <a:gd name="connsiteY777" fmla="*/ 2997200 h 6857999"/>
              <a:gd name="connsiteX778" fmla="*/ 4000183 w 6696075"/>
              <a:gd name="connsiteY778" fmla="*/ 2994343 h 6857999"/>
              <a:gd name="connsiteX779" fmla="*/ 3995420 w 6696075"/>
              <a:gd name="connsiteY779" fmla="*/ 2991485 h 6857999"/>
              <a:gd name="connsiteX780" fmla="*/ 3990975 w 6696075"/>
              <a:gd name="connsiteY780" fmla="*/ 2987993 h 6857999"/>
              <a:gd name="connsiteX781" fmla="*/ 3986848 w 6696075"/>
              <a:gd name="connsiteY781" fmla="*/ 2984500 h 6857999"/>
              <a:gd name="connsiteX782" fmla="*/ 3982403 w 6696075"/>
              <a:gd name="connsiteY782" fmla="*/ 2980373 h 6857999"/>
              <a:gd name="connsiteX783" fmla="*/ 3974465 w 6696075"/>
              <a:gd name="connsiteY783" fmla="*/ 2972435 h 6857999"/>
              <a:gd name="connsiteX784" fmla="*/ 3966845 w 6696075"/>
              <a:gd name="connsiteY784" fmla="*/ 2964498 h 6857999"/>
              <a:gd name="connsiteX785" fmla="*/ 3958908 w 6696075"/>
              <a:gd name="connsiteY785" fmla="*/ 2956243 h 6857999"/>
              <a:gd name="connsiteX786" fmla="*/ 3900805 w 6696075"/>
              <a:gd name="connsiteY786" fmla="*/ 2914650 h 6857999"/>
              <a:gd name="connsiteX787" fmla="*/ 3871913 w 6696075"/>
              <a:gd name="connsiteY787" fmla="*/ 2893695 h 6857999"/>
              <a:gd name="connsiteX788" fmla="*/ 3843020 w 6696075"/>
              <a:gd name="connsiteY788" fmla="*/ 2872423 h 6857999"/>
              <a:gd name="connsiteX789" fmla="*/ 3838893 w 6696075"/>
              <a:gd name="connsiteY789" fmla="*/ 2869565 h 6857999"/>
              <a:gd name="connsiteX790" fmla="*/ 3834448 w 6696075"/>
              <a:gd name="connsiteY790" fmla="*/ 2867343 h 6857999"/>
              <a:gd name="connsiteX791" fmla="*/ 3830638 w 6696075"/>
              <a:gd name="connsiteY791" fmla="*/ 2865438 h 6857999"/>
              <a:gd name="connsiteX792" fmla="*/ 3827780 w 6696075"/>
              <a:gd name="connsiteY792" fmla="*/ 2864803 h 6857999"/>
              <a:gd name="connsiteX793" fmla="*/ 3824923 w 6696075"/>
              <a:gd name="connsiteY793" fmla="*/ 2864485 h 6857999"/>
              <a:gd name="connsiteX794" fmla="*/ 3822383 w 6696075"/>
              <a:gd name="connsiteY794" fmla="*/ 2864803 h 6857999"/>
              <a:gd name="connsiteX795" fmla="*/ 3820160 w 6696075"/>
              <a:gd name="connsiteY795" fmla="*/ 2865755 h 6857999"/>
              <a:gd name="connsiteX796" fmla="*/ 3818255 w 6696075"/>
              <a:gd name="connsiteY796" fmla="*/ 2867343 h 6857999"/>
              <a:gd name="connsiteX797" fmla="*/ 3816668 w 6696075"/>
              <a:gd name="connsiteY797" fmla="*/ 2869248 h 6857999"/>
              <a:gd name="connsiteX798" fmla="*/ 3815080 w 6696075"/>
              <a:gd name="connsiteY798" fmla="*/ 2871153 h 6857999"/>
              <a:gd name="connsiteX799" fmla="*/ 3813810 w 6696075"/>
              <a:gd name="connsiteY799" fmla="*/ 2874010 h 6857999"/>
              <a:gd name="connsiteX800" fmla="*/ 3812540 w 6696075"/>
              <a:gd name="connsiteY800" fmla="*/ 2876550 h 6857999"/>
              <a:gd name="connsiteX801" fmla="*/ 3810635 w 6696075"/>
              <a:gd name="connsiteY801" fmla="*/ 2882583 h 6857999"/>
              <a:gd name="connsiteX802" fmla="*/ 3808413 w 6696075"/>
              <a:gd name="connsiteY802" fmla="*/ 2888933 h 6857999"/>
              <a:gd name="connsiteX803" fmla="*/ 3814128 w 6696075"/>
              <a:gd name="connsiteY803" fmla="*/ 2890520 h 6857999"/>
              <a:gd name="connsiteX804" fmla="*/ 3819208 w 6696075"/>
              <a:gd name="connsiteY804" fmla="*/ 2892425 h 6857999"/>
              <a:gd name="connsiteX805" fmla="*/ 3824288 w 6696075"/>
              <a:gd name="connsiteY805" fmla="*/ 2894330 h 6857999"/>
              <a:gd name="connsiteX806" fmla="*/ 3829050 w 6696075"/>
              <a:gd name="connsiteY806" fmla="*/ 2896870 h 6857999"/>
              <a:gd name="connsiteX807" fmla="*/ 3833495 w 6696075"/>
              <a:gd name="connsiteY807" fmla="*/ 2899410 h 6857999"/>
              <a:gd name="connsiteX808" fmla="*/ 3837623 w 6696075"/>
              <a:gd name="connsiteY808" fmla="*/ 2901950 h 6857999"/>
              <a:gd name="connsiteX809" fmla="*/ 3841750 w 6696075"/>
              <a:gd name="connsiteY809" fmla="*/ 2905125 h 6857999"/>
              <a:gd name="connsiteX810" fmla="*/ 3845243 w 6696075"/>
              <a:gd name="connsiteY810" fmla="*/ 2908300 h 6857999"/>
              <a:gd name="connsiteX811" fmla="*/ 3848735 w 6696075"/>
              <a:gd name="connsiteY811" fmla="*/ 2912110 h 6857999"/>
              <a:gd name="connsiteX812" fmla="*/ 3851910 w 6696075"/>
              <a:gd name="connsiteY812" fmla="*/ 2915603 h 6857999"/>
              <a:gd name="connsiteX813" fmla="*/ 3855085 w 6696075"/>
              <a:gd name="connsiteY813" fmla="*/ 2919730 h 6857999"/>
              <a:gd name="connsiteX814" fmla="*/ 3857625 w 6696075"/>
              <a:gd name="connsiteY814" fmla="*/ 2923858 h 6857999"/>
              <a:gd name="connsiteX815" fmla="*/ 3859848 w 6696075"/>
              <a:gd name="connsiteY815" fmla="*/ 2928620 h 6857999"/>
              <a:gd name="connsiteX816" fmla="*/ 3862070 w 6696075"/>
              <a:gd name="connsiteY816" fmla="*/ 2933383 h 6857999"/>
              <a:gd name="connsiteX817" fmla="*/ 3863975 w 6696075"/>
              <a:gd name="connsiteY817" fmla="*/ 2938145 h 6857999"/>
              <a:gd name="connsiteX818" fmla="*/ 3865563 w 6696075"/>
              <a:gd name="connsiteY818" fmla="*/ 2943543 h 6857999"/>
              <a:gd name="connsiteX819" fmla="*/ 3880803 w 6696075"/>
              <a:gd name="connsiteY819" fmla="*/ 2957513 h 6857999"/>
              <a:gd name="connsiteX820" fmla="*/ 3891598 w 6696075"/>
              <a:gd name="connsiteY820" fmla="*/ 2965450 h 6857999"/>
              <a:gd name="connsiteX821" fmla="*/ 3902075 w 6696075"/>
              <a:gd name="connsiteY821" fmla="*/ 2973070 h 6857999"/>
              <a:gd name="connsiteX822" fmla="*/ 3913188 w 6696075"/>
              <a:gd name="connsiteY822" fmla="*/ 2980690 h 6857999"/>
              <a:gd name="connsiteX823" fmla="*/ 3924300 w 6696075"/>
              <a:gd name="connsiteY823" fmla="*/ 2987675 h 6857999"/>
              <a:gd name="connsiteX824" fmla="*/ 3946843 w 6696075"/>
              <a:gd name="connsiteY824" fmla="*/ 3002280 h 6857999"/>
              <a:gd name="connsiteX825" fmla="*/ 3957955 w 6696075"/>
              <a:gd name="connsiteY825" fmla="*/ 3009583 h 6857999"/>
              <a:gd name="connsiteX826" fmla="*/ 3968433 w 6696075"/>
              <a:gd name="connsiteY826" fmla="*/ 3017203 h 6857999"/>
              <a:gd name="connsiteX827" fmla="*/ 3978910 w 6696075"/>
              <a:gd name="connsiteY827" fmla="*/ 3025140 h 6857999"/>
              <a:gd name="connsiteX828" fmla="*/ 3983673 w 6696075"/>
              <a:gd name="connsiteY828" fmla="*/ 3029268 h 6857999"/>
              <a:gd name="connsiteX829" fmla="*/ 3988753 w 6696075"/>
              <a:gd name="connsiteY829" fmla="*/ 3033395 h 6857999"/>
              <a:gd name="connsiteX830" fmla="*/ 3993515 w 6696075"/>
              <a:gd name="connsiteY830" fmla="*/ 3038158 h 6857999"/>
              <a:gd name="connsiteX831" fmla="*/ 3997643 w 6696075"/>
              <a:gd name="connsiteY831" fmla="*/ 3042920 h 6857999"/>
              <a:gd name="connsiteX832" fmla="*/ 4002088 w 6696075"/>
              <a:gd name="connsiteY832" fmla="*/ 3047365 h 6857999"/>
              <a:gd name="connsiteX833" fmla="*/ 4005898 w 6696075"/>
              <a:gd name="connsiteY833" fmla="*/ 3052445 h 6857999"/>
              <a:gd name="connsiteX834" fmla="*/ 4010025 w 6696075"/>
              <a:gd name="connsiteY834" fmla="*/ 3057843 h 6857999"/>
              <a:gd name="connsiteX835" fmla="*/ 4013518 w 6696075"/>
              <a:gd name="connsiteY835" fmla="*/ 3062923 h 6857999"/>
              <a:gd name="connsiteX836" fmla="*/ 4017010 w 6696075"/>
              <a:gd name="connsiteY836" fmla="*/ 3068638 h 6857999"/>
              <a:gd name="connsiteX837" fmla="*/ 4019868 w 6696075"/>
              <a:gd name="connsiteY837" fmla="*/ 3074670 h 6857999"/>
              <a:gd name="connsiteX838" fmla="*/ 4023043 w 6696075"/>
              <a:gd name="connsiteY838" fmla="*/ 3081020 h 6857999"/>
              <a:gd name="connsiteX839" fmla="*/ 4025583 w 6696075"/>
              <a:gd name="connsiteY839" fmla="*/ 3087370 h 6857999"/>
              <a:gd name="connsiteX840" fmla="*/ 4027488 w 6696075"/>
              <a:gd name="connsiteY840" fmla="*/ 3093720 h 6857999"/>
              <a:gd name="connsiteX841" fmla="*/ 4029710 w 6696075"/>
              <a:gd name="connsiteY841" fmla="*/ 3100705 h 6857999"/>
              <a:gd name="connsiteX842" fmla="*/ 4037648 w 6696075"/>
              <a:gd name="connsiteY842" fmla="*/ 3113723 h 6857999"/>
              <a:gd name="connsiteX843" fmla="*/ 4046220 w 6696075"/>
              <a:gd name="connsiteY843" fmla="*/ 3126105 h 6857999"/>
              <a:gd name="connsiteX844" fmla="*/ 4055428 w 6696075"/>
              <a:gd name="connsiteY844" fmla="*/ 3137535 h 6857999"/>
              <a:gd name="connsiteX845" fmla="*/ 4064635 w 6696075"/>
              <a:gd name="connsiteY845" fmla="*/ 3149283 h 6857999"/>
              <a:gd name="connsiteX846" fmla="*/ 4074795 w 6696075"/>
              <a:gd name="connsiteY846" fmla="*/ 3160078 h 6857999"/>
              <a:gd name="connsiteX847" fmla="*/ 4084955 w 6696075"/>
              <a:gd name="connsiteY847" fmla="*/ 3171190 h 6857999"/>
              <a:gd name="connsiteX848" fmla="*/ 4095433 w 6696075"/>
              <a:gd name="connsiteY848" fmla="*/ 3181350 h 6857999"/>
              <a:gd name="connsiteX849" fmla="*/ 4106228 w 6696075"/>
              <a:gd name="connsiteY849" fmla="*/ 3191828 h 6857999"/>
              <a:gd name="connsiteX850" fmla="*/ 4117340 w 6696075"/>
              <a:gd name="connsiteY850" fmla="*/ 3201988 h 6857999"/>
              <a:gd name="connsiteX851" fmla="*/ 4128135 w 6696075"/>
              <a:gd name="connsiteY851" fmla="*/ 3212148 h 6857999"/>
              <a:gd name="connsiteX852" fmla="*/ 4150995 w 6696075"/>
              <a:gd name="connsiteY852" fmla="*/ 3231515 h 6857999"/>
              <a:gd name="connsiteX853" fmla="*/ 4173538 w 6696075"/>
              <a:gd name="connsiteY853" fmla="*/ 3250883 h 6857999"/>
              <a:gd name="connsiteX854" fmla="*/ 4196080 w 6696075"/>
              <a:gd name="connsiteY854" fmla="*/ 3270568 h 6857999"/>
              <a:gd name="connsiteX855" fmla="*/ 4198303 w 6696075"/>
              <a:gd name="connsiteY855" fmla="*/ 3272473 h 6857999"/>
              <a:gd name="connsiteX856" fmla="*/ 4199890 w 6696075"/>
              <a:gd name="connsiteY856" fmla="*/ 3274060 h 6857999"/>
              <a:gd name="connsiteX857" fmla="*/ 4200843 w 6696075"/>
              <a:gd name="connsiteY857" fmla="*/ 3275648 h 6857999"/>
              <a:gd name="connsiteX858" fmla="*/ 4201478 w 6696075"/>
              <a:gd name="connsiteY858" fmla="*/ 3277235 h 6857999"/>
              <a:gd name="connsiteX859" fmla="*/ 4206240 w 6696075"/>
              <a:gd name="connsiteY859" fmla="*/ 3283585 h 6857999"/>
              <a:gd name="connsiteX860" fmla="*/ 4211003 w 6696075"/>
              <a:gd name="connsiteY860" fmla="*/ 3289300 h 6857999"/>
              <a:gd name="connsiteX861" fmla="*/ 4221163 w 6696075"/>
              <a:gd name="connsiteY861" fmla="*/ 3301048 h 6857999"/>
              <a:gd name="connsiteX862" fmla="*/ 4231323 w 6696075"/>
              <a:gd name="connsiteY862" fmla="*/ 3311843 h 6857999"/>
              <a:gd name="connsiteX863" fmla="*/ 4242435 w 6696075"/>
              <a:gd name="connsiteY863" fmla="*/ 3322638 h 6857999"/>
              <a:gd name="connsiteX864" fmla="*/ 4253548 w 6696075"/>
              <a:gd name="connsiteY864" fmla="*/ 3332798 h 6857999"/>
              <a:gd name="connsiteX865" fmla="*/ 4264978 w 6696075"/>
              <a:gd name="connsiteY865" fmla="*/ 3342958 h 6857999"/>
              <a:gd name="connsiteX866" fmla="*/ 4288155 w 6696075"/>
              <a:gd name="connsiteY866" fmla="*/ 3363595 h 6857999"/>
              <a:gd name="connsiteX867" fmla="*/ 4299585 w 6696075"/>
              <a:gd name="connsiteY867" fmla="*/ 3374073 h 6857999"/>
              <a:gd name="connsiteX868" fmla="*/ 4310380 w 6696075"/>
              <a:gd name="connsiteY868" fmla="*/ 3384550 h 6857999"/>
              <a:gd name="connsiteX869" fmla="*/ 4320858 w 6696075"/>
              <a:gd name="connsiteY869" fmla="*/ 3395028 h 6857999"/>
              <a:gd name="connsiteX870" fmla="*/ 4331335 w 6696075"/>
              <a:gd name="connsiteY870" fmla="*/ 3406458 h 6857999"/>
              <a:gd name="connsiteX871" fmla="*/ 4336415 w 6696075"/>
              <a:gd name="connsiteY871" fmla="*/ 3412490 h 6857999"/>
              <a:gd name="connsiteX872" fmla="*/ 4341178 w 6696075"/>
              <a:gd name="connsiteY872" fmla="*/ 3418205 h 6857999"/>
              <a:gd name="connsiteX873" fmla="*/ 4345623 w 6696075"/>
              <a:gd name="connsiteY873" fmla="*/ 3424238 h 6857999"/>
              <a:gd name="connsiteX874" fmla="*/ 4350068 w 6696075"/>
              <a:gd name="connsiteY874" fmla="*/ 3430270 h 6857999"/>
              <a:gd name="connsiteX875" fmla="*/ 4354513 w 6696075"/>
              <a:gd name="connsiteY875" fmla="*/ 3436620 h 6857999"/>
              <a:gd name="connsiteX876" fmla="*/ 4358640 w 6696075"/>
              <a:gd name="connsiteY876" fmla="*/ 3443288 h 6857999"/>
              <a:gd name="connsiteX877" fmla="*/ 4362133 w 6696075"/>
              <a:gd name="connsiteY877" fmla="*/ 3449955 h 6857999"/>
              <a:gd name="connsiteX878" fmla="*/ 4365943 w 6696075"/>
              <a:gd name="connsiteY878" fmla="*/ 3456940 h 6857999"/>
              <a:gd name="connsiteX879" fmla="*/ 4373880 w 6696075"/>
              <a:gd name="connsiteY879" fmla="*/ 3468370 h 6857999"/>
              <a:gd name="connsiteX880" fmla="*/ 4382135 w 6696075"/>
              <a:gd name="connsiteY880" fmla="*/ 3480118 h 6857999"/>
              <a:gd name="connsiteX881" fmla="*/ 4390390 w 6696075"/>
              <a:gd name="connsiteY881" fmla="*/ 3491230 h 6857999"/>
              <a:gd name="connsiteX882" fmla="*/ 4398963 w 6696075"/>
              <a:gd name="connsiteY882" fmla="*/ 3502660 h 6857999"/>
              <a:gd name="connsiteX883" fmla="*/ 4407853 w 6696075"/>
              <a:gd name="connsiteY883" fmla="*/ 3513455 h 6857999"/>
              <a:gd name="connsiteX884" fmla="*/ 4417378 w 6696075"/>
              <a:gd name="connsiteY884" fmla="*/ 3524568 h 6857999"/>
              <a:gd name="connsiteX885" fmla="*/ 4426585 w 6696075"/>
              <a:gd name="connsiteY885" fmla="*/ 3535045 h 6857999"/>
              <a:gd name="connsiteX886" fmla="*/ 4435793 w 6696075"/>
              <a:gd name="connsiteY886" fmla="*/ 3545523 h 6857999"/>
              <a:gd name="connsiteX887" fmla="*/ 4455478 w 6696075"/>
              <a:gd name="connsiteY887" fmla="*/ 3566160 h 6857999"/>
              <a:gd name="connsiteX888" fmla="*/ 4475480 w 6696075"/>
              <a:gd name="connsiteY888" fmla="*/ 3586163 h 6857999"/>
              <a:gd name="connsiteX889" fmla="*/ 4495483 w 6696075"/>
              <a:gd name="connsiteY889" fmla="*/ 3606165 h 6857999"/>
              <a:gd name="connsiteX890" fmla="*/ 4516438 w 6696075"/>
              <a:gd name="connsiteY890" fmla="*/ 3625850 h 6857999"/>
              <a:gd name="connsiteX891" fmla="*/ 4558030 w 6696075"/>
              <a:gd name="connsiteY891" fmla="*/ 3664903 h 6857999"/>
              <a:gd name="connsiteX892" fmla="*/ 4578668 w 6696075"/>
              <a:gd name="connsiteY892" fmla="*/ 3684588 h 6857999"/>
              <a:gd name="connsiteX893" fmla="*/ 4598670 w 6696075"/>
              <a:gd name="connsiteY893" fmla="*/ 3704273 h 6857999"/>
              <a:gd name="connsiteX894" fmla="*/ 4618673 w 6696075"/>
              <a:gd name="connsiteY894" fmla="*/ 3724593 h 6857999"/>
              <a:gd name="connsiteX895" fmla="*/ 4638358 w 6696075"/>
              <a:gd name="connsiteY895" fmla="*/ 3745230 h 6857999"/>
              <a:gd name="connsiteX896" fmla="*/ 4647565 w 6696075"/>
              <a:gd name="connsiteY896" fmla="*/ 3755390 h 6857999"/>
              <a:gd name="connsiteX897" fmla="*/ 4657090 w 6696075"/>
              <a:gd name="connsiteY897" fmla="*/ 3766185 h 6857999"/>
              <a:gd name="connsiteX898" fmla="*/ 4666298 w 6696075"/>
              <a:gd name="connsiteY898" fmla="*/ 3776980 h 6857999"/>
              <a:gd name="connsiteX899" fmla="*/ 4675188 w 6696075"/>
              <a:gd name="connsiteY899" fmla="*/ 3788093 h 6857999"/>
              <a:gd name="connsiteX900" fmla="*/ 4685665 w 6696075"/>
              <a:gd name="connsiteY900" fmla="*/ 3797618 h 6857999"/>
              <a:gd name="connsiteX901" fmla="*/ 4697095 w 6696075"/>
              <a:gd name="connsiteY901" fmla="*/ 3806825 h 6857999"/>
              <a:gd name="connsiteX902" fmla="*/ 4707890 w 6696075"/>
              <a:gd name="connsiteY902" fmla="*/ 3816668 h 6857999"/>
              <a:gd name="connsiteX903" fmla="*/ 4713288 w 6696075"/>
              <a:gd name="connsiteY903" fmla="*/ 3821113 h 6857999"/>
              <a:gd name="connsiteX904" fmla="*/ 4718685 w 6696075"/>
              <a:gd name="connsiteY904" fmla="*/ 3826193 h 6857999"/>
              <a:gd name="connsiteX905" fmla="*/ 4723448 w 6696075"/>
              <a:gd name="connsiteY905" fmla="*/ 3831273 h 6857999"/>
              <a:gd name="connsiteX906" fmla="*/ 4728210 w 6696075"/>
              <a:gd name="connsiteY906" fmla="*/ 3836353 h 6857999"/>
              <a:gd name="connsiteX907" fmla="*/ 4732973 w 6696075"/>
              <a:gd name="connsiteY907" fmla="*/ 3842068 h 6857999"/>
              <a:gd name="connsiteX908" fmla="*/ 4736783 w 6696075"/>
              <a:gd name="connsiteY908" fmla="*/ 3847783 h 6857999"/>
              <a:gd name="connsiteX909" fmla="*/ 4740910 w 6696075"/>
              <a:gd name="connsiteY909" fmla="*/ 3853815 h 6857999"/>
              <a:gd name="connsiteX910" fmla="*/ 4744085 w 6696075"/>
              <a:gd name="connsiteY910" fmla="*/ 3860165 h 6857999"/>
              <a:gd name="connsiteX911" fmla="*/ 4746943 w 6696075"/>
              <a:gd name="connsiteY911" fmla="*/ 3867150 h 6857999"/>
              <a:gd name="connsiteX912" fmla="*/ 4749165 w 6696075"/>
              <a:gd name="connsiteY912" fmla="*/ 3873818 h 6857999"/>
              <a:gd name="connsiteX913" fmla="*/ 4767580 w 6696075"/>
              <a:gd name="connsiteY913" fmla="*/ 3890963 h 6857999"/>
              <a:gd name="connsiteX914" fmla="*/ 4786313 w 6696075"/>
              <a:gd name="connsiteY914" fmla="*/ 3907473 h 6857999"/>
              <a:gd name="connsiteX915" fmla="*/ 4796473 w 6696075"/>
              <a:gd name="connsiteY915" fmla="*/ 3915728 h 6857999"/>
              <a:gd name="connsiteX916" fmla="*/ 4806315 w 6696075"/>
              <a:gd name="connsiteY916" fmla="*/ 3924300 h 6857999"/>
              <a:gd name="connsiteX917" fmla="*/ 4815523 w 6696075"/>
              <a:gd name="connsiteY917" fmla="*/ 3933508 h 6857999"/>
              <a:gd name="connsiteX918" fmla="*/ 4824095 w 6696075"/>
              <a:gd name="connsiteY918" fmla="*/ 3942715 h 6857999"/>
              <a:gd name="connsiteX919" fmla="*/ 4832668 w 6696075"/>
              <a:gd name="connsiteY919" fmla="*/ 3952240 h 6857999"/>
              <a:gd name="connsiteX920" fmla="*/ 4840605 w 6696075"/>
              <a:gd name="connsiteY920" fmla="*/ 3961765 h 6857999"/>
              <a:gd name="connsiteX921" fmla="*/ 4848543 w 6696075"/>
              <a:gd name="connsiteY921" fmla="*/ 3971925 h 6857999"/>
              <a:gd name="connsiteX922" fmla="*/ 4856163 w 6696075"/>
              <a:gd name="connsiteY922" fmla="*/ 3982085 h 6857999"/>
              <a:gd name="connsiteX923" fmla="*/ 4863465 w 6696075"/>
              <a:gd name="connsiteY923" fmla="*/ 3992563 h 6857999"/>
              <a:gd name="connsiteX924" fmla="*/ 4870450 w 6696075"/>
              <a:gd name="connsiteY924" fmla="*/ 4003040 h 6857999"/>
              <a:gd name="connsiteX925" fmla="*/ 4884103 w 6696075"/>
              <a:gd name="connsiteY925" fmla="*/ 4024313 h 6857999"/>
              <a:gd name="connsiteX926" fmla="*/ 4897438 w 6696075"/>
              <a:gd name="connsiteY926" fmla="*/ 4045585 h 6857999"/>
              <a:gd name="connsiteX927" fmla="*/ 4911090 w 6696075"/>
              <a:gd name="connsiteY927" fmla="*/ 4066858 h 6857999"/>
              <a:gd name="connsiteX928" fmla="*/ 4917440 w 6696075"/>
              <a:gd name="connsiteY928" fmla="*/ 4074478 h 6857999"/>
              <a:gd name="connsiteX929" fmla="*/ 4924108 w 6696075"/>
              <a:gd name="connsiteY929" fmla="*/ 4082098 h 6857999"/>
              <a:gd name="connsiteX930" fmla="*/ 4930458 w 6696075"/>
              <a:gd name="connsiteY930" fmla="*/ 4089718 h 6857999"/>
              <a:gd name="connsiteX931" fmla="*/ 4936490 w 6696075"/>
              <a:gd name="connsiteY931" fmla="*/ 4097338 h 6857999"/>
              <a:gd name="connsiteX932" fmla="*/ 4939030 w 6696075"/>
              <a:gd name="connsiteY932" fmla="*/ 4101148 h 6857999"/>
              <a:gd name="connsiteX933" fmla="*/ 4941253 w 6696075"/>
              <a:gd name="connsiteY933" fmla="*/ 4105593 h 6857999"/>
              <a:gd name="connsiteX934" fmla="*/ 4943793 w 6696075"/>
              <a:gd name="connsiteY934" fmla="*/ 4110038 h 6857999"/>
              <a:gd name="connsiteX935" fmla="*/ 4945698 w 6696075"/>
              <a:gd name="connsiteY935" fmla="*/ 4114165 h 6857999"/>
              <a:gd name="connsiteX936" fmla="*/ 4947285 w 6696075"/>
              <a:gd name="connsiteY936" fmla="*/ 4118928 h 6857999"/>
              <a:gd name="connsiteX937" fmla="*/ 4948555 w 6696075"/>
              <a:gd name="connsiteY937" fmla="*/ 4123373 h 6857999"/>
              <a:gd name="connsiteX938" fmla="*/ 4949508 w 6696075"/>
              <a:gd name="connsiteY938" fmla="*/ 4128453 h 6857999"/>
              <a:gd name="connsiteX939" fmla="*/ 4949825 w 6696075"/>
              <a:gd name="connsiteY939" fmla="*/ 4133850 h 6857999"/>
              <a:gd name="connsiteX940" fmla="*/ 4955540 w 6696075"/>
              <a:gd name="connsiteY940" fmla="*/ 4139565 h 6857999"/>
              <a:gd name="connsiteX941" fmla="*/ 4960303 w 6696075"/>
              <a:gd name="connsiteY941" fmla="*/ 4144963 h 6857999"/>
              <a:gd name="connsiteX942" fmla="*/ 4964113 w 6696075"/>
              <a:gd name="connsiteY942" fmla="*/ 4150360 h 6857999"/>
              <a:gd name="connsiteX943" fmla="*/ 4967605 w 6696075"/>
              <a:gd name="connsiteY943" fmla="*/ 4156075 h 6857999"/>
              <a:gd name="connsiteX944" fmla="*/ 4970145 w 6696075"/>
              <a:gd name="connsiteY944" fmla="*/ 4161790 h 6857999"/>
              <a:gd name="connsiteX945" fmla="*/ 4971733 w 6696075"/>
              <a:gd name="connsiteY945" fmla="*/ 4167188 h 6857999"/>
              <a:gd name="connsiteX946" fmla="*/ 4973003 w 6696075"/>
              <a:gd name="connsiteY946" fmla="*/ 4172903 h 6857999"/>
              <a:gd name="connsiteX947" fmla="*/ 4973320 w 6696075"/>
              <a:gd name="connsiteY947" fmla="*/ 4178618 h 6857999"/>
              <a:gd name="connsiteX948" fmla="*/ 4973003 w 6696075"/>
              <a:gd name="connsiteY948" fmla="*/ 4184333 h 6857999"/>
              <a:gd name="connsiteX949" fmla="*/ 4971415 w 6696075"/>
              <a:gd name="connsiteY949" fmla="*/ 4189730 h 6857999"/>
              <a:gd name="connsiteX950" fmla="*/ 4969828 w 6696075"/>
              <a:gd name="connsiteY950" fmla="*/ 4195445 h 6857999"/>
              <a:gd name="connsiteX951" fmla="*/ 4967288 w 6696075"/>
              <a:gd name="connsiteY951" fmla="*/ 4201160 h 6857999"/>
              <a:gd name="connsiteX952" fmla="*/ 4963795 w 6696075"/>
              <a:gd name="connsiteY952" fmla="*/ 4206875 h 6857999"/>
              <a:gd name="connsiteX953" fmla="*/ 4959985 w 6696075"/>
              <a:gd name="connsiteY953" fmla="*/ 4212273 h 6857999"/>
              <a:gd name="connsiteX954" fmla="*/ 4955223 w 6696075"/>
              <a:gd name="connsiteY954" fmla="*/ 4217670 h 6857999"/>
              <a:gd name="connsiteX955" fmla="*/ 4950143 w 6696075"/>
              <a:gd name="connsiteY955" fmla="*/ 4223385 h 6857999"/>
              <a:gd name="connsiteX956" fmla="*/ 4964748 w 6696075"/>
              <a:gd name="connsiteY956" fmla="*/ 4257040 h 6857999"/>
              <a:gd name="connsiteX957" fmla="*/ 4966335 w 6696075"/>
              <a:gd name="connsiteY957" fmla="*/ 4272915 h 6857999"/>
              <a:gd name="connsiteX958" fmla="*/ 4967605 w 6696075"/>
              <a:gd name="connsiteY958" fmla="*/ 4289108 h 6857999"/>
              <a:gd name="connsiteX959" fmla="*/ 4968875 w 6696075"/>
              <a:gd name="connsiteY959" fmla="*/ 4304983 h 6857999"/>
              <a:gd name="connsiteX960" fmla="*/ 4969193 w 6696075"/>
              <a:gd name="connsiteY960" fmla="*/ 4312920 h 6857999"/>
              <a:gd name="connsiteX961" fmla="*/ 4969193 w 6696075"/>
              <a:gd name="connsiteY961" fmla="*/ 4320858 h 6857999"/>
              <a:gd name="connsiteX962" fmla="*/ 4968875 w 6696075"/>
              <a:gd name="connsiteY962" fmla="*/ 4328795 h 6857999"/>
              <a:gd name="connsiteX963" fmla="*/ 4968240 w 6696075"/>
              <a:gd name="connsiteY963" fmla="*/ 4336733 h 6857999"/>
              <a:gd name="connsiteX964" fmla="*/ 4967288 w 6696075"/>
              <a:gd name="connsiteY964" fmla="*/ 4344670 h 6857999"/>
              <a:gd name="connsiteX965" fmla="*/ 4965700 w 6696075"/>
              <a:gd name="connsiteY965" fmla="*/ 4352290 h 6857999"/>
              <a:gd name="connsiteX966" fmla="*/ 4963160 w 6696075"/>
              <a:gd name="connsiteY966" fmla="*/ 4360228 h 6857999"/>
              <a:gd name="connsiteX967" fmla="*/ 4960303 w 6696075"/>
              <a:gd name="connsiteY967" fmla="*/ 4367848 h 6857999"/>
              <a:gd name="connsiteX968" fmla="*/ 4956493 w 6696075"/>
              <a:gd name="connsiteY968" fmla="*/ 4375468 h 6857999"/>
              <a:gd name="connsiteX969" fmla="*/ 4952048 w 6696075"/>
              <a:gd name="connsiteY969" fmla="*/ 4383088 h 6857999"/>
              <a:gd name="connsiteX970" fmla="*/ 4951730 w 6696075"/>
              <a:gd name="connsiteY970" fmla="*/ 4385945 h 6857999"/>
              <a:gd name="connsiteX971" fmla="*/ 4951095 w 6696075"/>
              <a:gd name="connsiteY971" fmla="*/ 4388803 h 6857999"/>
              <a:gd name="connsiteX972" fmla="*/ 4949825 w 6696075"/>
              <a:gd name="connsiteY972" fmla="*/ 4391978 h 6857999"/>
              <a:gd name="connsiteX973" fmla="*/ 4948873 w 6696075"/>
              <a:gd name="connsiteY973" fmla="*/ 4394835 h 6857999"/>
              <a:gd name="connsiteX974" fmla="*/ 4946333 w 6696075"/>
              <a:gd name="connsiteY974" fmla="*/ 4400233 h 6857999"/>
              <a:gd name="connsiteX975" fmla="*/ 4942840 w 6696075"/>
              <a:gd name="connsiteY975" fmla="*/ 4405948 h 6857999"/>
              <a:gd name="connsiteX976" fmla="*/ 4939348 w 6696075"/>
              <a:gd name="connsiteY976" fmla="*/ 4411028 h 6857999"/>
              <a:gd name="connsiteX977" fmla="*/ 4935220 w 6696075"/>
              <a:gd name="connsiteY977" fmla="*/ 4416425 h 6857999"/>
              <a:gd name="connsiteX978" fmla="*/ 4931728 w 6696075"/>
              <a:gd name="connsiteY978" fmla="*/ 4422140 h 6857999"/>
              <a:gd name="connsiteX979" fmla="*/ 4927918 w 6696075"/>
              <a:gd name="connsiteY979" fmla="*/ 4427538 h 6857999"/>
              <a:gd name="connsiteX980" fmla="*/ 4924743 w 6696075"/>
              <a:gd name="connsiteY980" fmla="*/ 4432935 h 6857999"/>
              <a:gd name="connsiteX981" fmla="*/ 4923473 w 6696075"/>
              <a:gd name="connsiteY981" fmla="*/ 4436110 h 6857999"/>
              <a:gd name="connsiteX982" fmla="*/ 4922520 w 6696075"/>
              <a:gd name="connsiteY982" fmla="*/ 4438968 h 6857999"/>
              <a:gd name="connsiteX983" fmla="*/ 4921250 w 6696075"/>
              <a:gd name="connsiteY983" fmla="*/ 4442143 h 6857999"/>
              <a:gd name="connsiteX984" fmla="*/ 4920615 w 6696075"/>
              <a:gd name="connsiteY984" fmla="*/ 4445000 h 6857999"/>
              <a:gd name="connsiteX985" fmla="*/ 4919980 w 6696075"/>
              <a:gd name="connsiteY985" fmla="*/ 4447858 h 6857999"/>
              <a:gd name="connsiteX986" fmla="*/ 4919980 w 6696075"/>
              <a:gd name="connsiteY986" fmla="*/ 4451350 h 6857999"/>
              <a:gd name="connsiteX987" fmla="*/ 4919980 w 6696075"/>
              <a:gd name="connsiteY987" fmla="*/ 4454525 h 6857999"/>
              <a:gd name="connsiteX988" fmla="*/ 4920615 w 6696075"/>
              <a:gd name="connsiteY988" fmla="*/ 4458018 h 6857999"/>
              <a:gd name="connsiteX989" fmla="*/ 4921250 w 6696075"/>
              <a:gd name="connsiteY989" fmla="*/ 4461510 h 6857999"/>
              <a:gd name="connsiteX990" fmla="*/ 4922838 w 6696075"/>
              <a:gd name="connsiteY990" fmla="*/ 4465003 h 6857999"/>
              <a:gd name="connsiteX991" fmla="*/ 4924425 w 6696075"/>
              <a:gd name="connsiteY991" fmla="*/ 4468813 h 6857999"/>
              <a:gd name="connsiteX992" fmla="*/ 4926330 w 6696075"/>
              <a:gd name="connsiteY992" fmla="*/ 4472623 h 6857999"/>
              <a:gd name="connsiteX993" fmla="*/ 4929188 w 6696075"/>
              <a:gd name="connsiteY993" fmla="*/ 4476433 h 6857999"/>
              <a:gd name="connsiteX994" fmla="*/ 4932045 w 6696075"/>
              <a:gd name="connsiteY994" fmla="*/ 4480560 h 6857999"/>
              <a:gd name="connsiteX995" fmla="*/ 4935220 w 6696075"/>
              <a:gd name="connsiteY995" fmla="*/ 4485323 h 6857999"/>
              <a:gd name="connsiteX996" fmla="*/ 4937443 w 6696075"/>
              <a:gd name="connsiteY996" fmla="*/ 4489133 h 6857999"/>
              <a:gd name="connsiteX997" fmla="*/ 4939030 w 6696075"/>
              <a:gd name="connsiteY997" fmla="*/ 4492943 h 6857999"/>
              <a:gd name="connsiteX998" fmla="*/ 4939348 w 6696075"/>
              <a:gd name="connsiteY998" fmla="*/ 4496118 h 6857999"/>
              <a:gd name="connsiteX999" fmla="*/ 4939030 w 6696075"/>
              <a:gd name="connsiteY999" fmla="*/ 4498975 h 6857999"/>
              <a:gd name="connsiteX1000" fmla="*/ 4938395 w 6696075"/>
              <a:gd name="connsiteY1000" fmla="*/ 4501833 h 6857999"/>
              <a:gd name="connsiteX1001" fmla="*/ 4936808 w 6696075"/>
              <a:gd name="connsiteY1001" fmla="*/ 4504055 h 6857999"/>
              <a:gd name="connsiteX1002" fmla="*/ 4934268 w 6696075"/>
              <a:gd name="connsiteY1002" fmla="*/ 4505643 h 6857999"/>
              <a:gd name="connsiteX1003" fmla="*/ 4931728 w 6696075"/>
              <a:gd name="connsiteY1003" fmla="*/ 4507230 h 6857999"/>
              <a:gd name="connsiteX1004" fmla="*/ 4928235 w 6696075"/>
              <a:gd name="connsiteY1004" fmla="*/ 4508183 h 6857999"/>
              <a:gd name="connsiteX1005" fmla="*/ 4924743 w 6696075"/>
              <a:gd name="connsiteY1005" fmla="*/ 4508818 h 6857999"/>
              <a:gd name="connsiteX1006" fmla="*/ 4920615 w 6696075"/>
              <a:gd name="connsiteY1006" fmla="*/ 4509135 h 6857999"/>
              <a:gd name="connsiteX1007" fmla="*/ 4916805 w 6696075"/>
              <a:gd name="connsiteY1007" fmla="*/ 4508818 h 6857999"/>
              <a:gd name="connsiteX1008" fmla="*/ 4912043 w 6696075"/>
              <a:gd name="connsiteY1008" fmla="*/ 4508183 h 6857999"/>
              <a:gd name="connsiteX1009" fmla="*/ 4907598 w 6696075"/>
              <a:gd name="connsiteY1009" fmla="*/ 4506595 h 6857999"/>
              <a:gd name="connsiteX1010" fmla="*/ 4902835 w 6696075"/>
              <a:gd name="connsiteY1010" fmla="*/ 4505008 h 6857999"/>
              <a:gd name="connsiteX1011" fmla="*/ 4896485 w 6696075"/>
              <a:gd name="connsiteY1011" fmla="*/ 4503103 h 6857999"/>
              <a:gd name="connsiteX1012" fmla="*/ 4891088 w 6696075"/>
              <a:gd name="connsiteY1012" fmla="*/ 4501833 h 6857999"/>
              <a:gd name="connsiteX1013" fmla="*/ 4886325 w 6696075"/>
              <a:gd name="connsiteY1013" fmla="*/ 4501198 h 6857999"/>
              <a:gd name="connsiteX1014" fmla="*/ 4881880 w 6696075"/>
              <a:gd name="connsiteY1014" fmla="*/ 4501198 h 6857999"/>
              <a:gd name="connsiteX1015" fmla="*/ 4878070 w 6696075"/>
              <a:gd name="connsiteY1015" fmla="*/ 4501833 h 6857999"/>
              <a:gd name="connsiteX1016" fmla="*/ 4874260 w 6696075"/>
              <a:gd name="connsiteY1016" fmla="*/ 4503103 h 6857999"/>
              <a:gd name="connsiteX1017" fmla="*/ 4871403 w 6696075"/>
              <a:gd name="connsiteY1017" fmla="*/ 4504690 h 6857999"/>
              <a:gd name="connsiteX1018" fmla="*/ 4868545 w 6696075"/>
              <a:gd name="connsiteY1018" fmla="*/ 4506595 h 6857999"/>
              <a:gd name="connsiteX1019" fmla="*/ 4866323 w 6696075"/>
              <a:gd name="connsiteY1019" fmla="*/ 4509453 h 6857999"/>
              <a:gd name="connsiteX1020" fmla="*/ 4864418 w 6696075"/>
              <a:gd name="connsiteY1020" fmla="*/ 4512310 h 6857999"/>
              <a:gd name="connsiteX1021" fmla="*/ 4862513 w 6696075"/>
              <a:gd name="connsiteY1021" fmla="*/ 4515803 h 6857999"/>
              <a:gd name="connsiteX1022" fmla="*/ 4860925 w 6696075"/>
              <a:gd name="connsiteY1022" fmla="*/ 4519295 h 6857999"/>
              <a:gd name="connsiteX1023" fmla="*/ 4859655 w 6696075"/>
              <a:gd name="connsiteY1023" fmla="*/ 4523423 h 6857999"/>
              <a:gd name="connsiteX1024" fmla="*/ 4858385 w 6696075"/>
              <a:gd name="connsiteY1024" fmla="*/ 4527550 h 6857999"/>
              <a:gd name="connsiteX1025" fmla="*/ 4856798 w 6696075"/>
              <a:gd name="connsiteY1025" fmla="*/ 4536123 h 6857999"/>
              <a:gd name="connsiteX1026" fmla="*/ 4857433 w 6696075"/>
              <a:gd name="connsiteY1026" fmla="*/ 4540568 h 6857999"/>
              <a:gd name="connsiteX1027" fmla="*/ 4858385 w 6696075"/>
              <a:gd name="connsiteY1027" fmla="*/ 4544695 h 6857999"/>
              <a:gd name="connsiteX1028" fmla="*/ 4859655 w 6696075"/>
              <a:gd name="connsiteY1028" fmla="*/ 4548505 h 6857999"/>
              <a:gd name="connsiteX1029" fmla="*/ 4860925 w 6696075"/>
              <a:gd name="connsiteY1029" fmla="*/ 4552315 h 6857999"/>
              <a:gd name="connsiteX1030" fmla="*/ 4863148 w 6696075"/>
              <a:gd name="connsiteY1030" fmla="*/ 4555490 h 6857999"/>
              <a:gd name="connsiteX1031" fmla="*/ 4865053 w 6696075"/>
              <a:gd name="connsiteY1031" fmla="*/ 4558983 h 6857999"/>
              <a:gd name="connsiteX1032" fmla="*/ 4867275 w 6696075"/>
              <a:gd name="connsiteY1032" fmla="*/ 4562158 h 6857999"/>
              <a:gd name="connsiteX1033" fmla="*/ 4869815 w 6696075"/>
              <a:gd name="connsiteY1033" fmla="*/ 4565015 h 6857999"/>
              <a:gd name="connsiteX1034" fmla="*/ 4875213 w 6696075"/>
              <a:gd name="connsiteY1034" fmla="*/ 4570730 h 6857999"/>
              <a:gd name="connsiteX1035" fmla="*/ 4881563 w 6696075"/>
              <a:gd name="connsiteY1035" fmla="*/ 4576128 h 6857999"/>
              <a:gd name="connsiteX1036" fmla="*/ 4887913 w 6696075"/>
              <a:gd name="connsiteY1036" fmla="*/ 4581525 h 6857999"/>
              <a:gd name="connsiteX1037" fmla="*/ 4894580 w 6696075"/>
              <a:gd name="connsiteY1037" fmla="*/ 4586288 h 6857999"/>
              <a:gd name="connsiteX1038" fmla="*/ 4899660 w 6696075"/>
              <a:gd name="connsiteY1038" fmla="*/ 4588828 h 6857999"/>
              <a:gd name="connsiteX1039" fmla="*/ 4904423 w 6696075"/>
              <a:gd name="connsiteY1039" fmla="*/ 4591685 h 6857999"/>
              <a:gd name="connsiteX1040" fmla="*/ 4913313 w 6696075"/>
              <a:gd name="connsiteY1040" fmla="*/ 4597400 h 6857999"/>
              <a:gd name="connsiteX1041" fmla="*/ 4922203 w 6696075"/>
              <a:gd name="connsiteY1041" fmla="*/ 4603750 h 6857999"/>
              <a:gd name="connsiteX1042" fmla="*/ 4929823 w 6696075"/>
              <a:gd name="connsiteY1042" fmla="*/ 4610418 h 6857999"/>
              <a:gd name="connsiteX1043" fmla="*/ 4937443 w 6696075"/>
              <a:gd name="connsiteY1043" fmla="*/ 4617720 h 6857999"/>
              <a:gd name="connsiteX1044" fmla="*/ 4944428 w 6696075"/>
              <a:gd name="connsiteY1044" fmla="*/ 4625023 h 6857999"/>
              <a:gd name="connsiteX1045" fmla="*/ 4951095 w 6696075"/>
              <a:gd name="connsiteY1045" fmla="*/ 4632960 h 6857999"/>
              <a:gd name="connsiteX1046" fmla="*/ 4957128 w 6696075"/>
              <a:gd name="connsiteY1046" fmla="*/ 4640898 h 6857999"/>
              <a:gd name="connsiteX1047" fmla="*/ 4963478 w 6696075"/>
              <a:gd name="connsiteY1047" fmla="*/ 4648835 h 6857999"/>
              <a:gd name="connsiteX1048" fmla="*/ 4969510 w 6696075"/>
              <a:gd name="connsiteY1048" fmla="*/ 4657090 h 6857999"/>
              <a:gd name="connsiteX1049" fmla="*/ 4980940 w 6696075"/>
              <a:gd name="connsiteY1049" fmla="*/ 4673918 h 6857999"/>
              <a:gd name="connsiteX1050" fmla="*/ 4992688 w 6696075"/>
              <a:gd name="connsiteY1050" fmla="*/ 4691380 h 6857999"/>
              <a:gd name="connsiteX1051" fmla="*/ 4998403 w 6696075"/>
              <a:gd name="connsiteY1051" fmla="*/ 4699635 h 6857999"/>
              <a:gd name="connsiteX1052" fmla="*/ 5004753 w 6696075"/>
              <a:gd name="connsiteY1052" fmla="*/ 4707573 h 6857999"/>
              <a:gd name="connsiteX1053" fmla="*/ 5016183 w 6696075"/>
              <a:gd name="connsiteY1053" fmla="*/ 4720908 h 6857999"/>
              <a:gd name="connsiteX1054" fmla="*/ 5027613 w 6696075"/>
              <a:gd name="connsiteY1054" fmla="*/ 4734243 h 6857999"/>
              <a:gd name="connsiteX1055" fmla="*/ 5038725 w 6696075"/>
              <a:gd name="connsiteY1055" fmla="*/ 4747895 h 6857999"/>
              <a:gd name="connsiteX1056" fmla="*/ 5049203 w 6696075"/>
              <a:gd name="connsiteY1056" fmla="*/ 4761548 h 6857999"/>
              <a:gd name="connsiteX1057" fmla="*/ 5059680 w 6696075"/>
              <a:gd name="connsiteY1057" fmla="*/ 4775518 h 6857999"/>
              <a:gd name="connsiteX1058" fmla="*/ 5070158 w 6696075"/>
              <a:gd name="connsiteY1058" fmla="*/ 4789488 h 6857999"/>
              <a:gd name="connsiteX1059" fmla="*/ 5090478 w 6696075"/>
              <a:gd name="connsiteY1059" fmla="*/ 4818063 h 6857999"/>
              <a:gd name="connsiteX1060" fmla="*/ 5109845 w 6696075"/>
              <a:gd name="connsiteY1060" fmla="*/ 4846638 h 6857999"/>
              <a:gd name="connsiteX1061" fmla="*/ 5129213 w 6696075"/>
              <a:gd name="connsiteY1061" fmla="*/ 4875848 h 6857999"/>
              <a:gd name="connsiteX1062" fmla="*/ 5147945 w 6696075"/>
              <a:gd name="connsiteY1062" fmla="*/ 4905058 h 6857999"/>
              <a:gd name="connsiteX1063" fmla="*/ 5166995 w 6696075"/>
              <a:gd name="connsiteY1063" fmla="*/ 4934268 h 6857999"/>
              <a:gd name="connsiteX1064" fmla="*/ 5189220 w 6696075"/>
              <a:gd name="connsiteY1064" fmla="*/ 4966653 h 6857999"/>
              <a:gd name="connsiteX1065" fmla="*/ 5211763 w 6696075"/>
              <a:gd name="connsiteY1065" fmla="*/ 4998720 h 6857999"/>
              <a:gd name="connsiteX1066" fmla="*/ 5219700 w 6696075"/>
              <a:gd name="connsiteY1066" fmla="*/ 5006658 h 6857999"/>
              <a:gd name="connsiteX1067" fmla="*/ 5227003 w 6696075"/>
              <a:gd name="connsiteY1067" fmla="*/ 5015230 h 6857999"/>
              <a:gd name="connsiteX1068" fmla="*/ 5233353 w 6696075"/>
              <a:gd name="connsiteY1068" fmla="*/ 5023485 h 6857999"/>
              <a:gd name="connsiteX1069" fmla="*/ 5239068 w 6696075"/>
              <a:gd name="connsiteY1069" fmla="*/ 5031740 h 6857999"/>
              <a:gd name="connsiteX1070" fmla="*/ 5243830 w 6696075"/>
              <a:gd name="connsiteY1070" fmla="*/ 5040313 h 6857999"/>
              <a:gd name="connsiteX1071" fmla="*/ 5247640 w 6696075"/>
              <a:gd name="connsiteY1071" fmla="*/ 5048568 h 6857999"/>
              <a:gd name="connsiteX1072" fmla="*/ 5251133 w 6696075"/>
              <a:gd name="connsiteY1072" fmla="*/ 5057140 h 6857999"/>
              <a:gd name="connsiteX1073" fmla="*/ 5253673 w 6696075"/>
              <a:gd name="connsiteY1073" fmla="*/ 5065713 h 6857999"/>
              <a:gd name="connsiteX1074" fmla="*/ 5255895 w 6696075"/>
              <a:gd name="connsiteY1074" fmla="*/ 5074920 h 6857999"/>
              <a:gd name="connsiteX1075" fmla="*/ 5257165 w 6696075"/>
              <a:gd name="connsiteY1075" fmla="*/ 5083493 h 6857999"/>
              <a:gd name="connsiteX1076" fmla="*/ 5258435 w 6696075"/>
              <a:gd name="connsiteY1076" fmla="*/ 5092383 h 6857999"/>
              <a:gd name="connsiteX1077" fmla="*/ 5259070 w 6696075"/>
              <a:gd name="connsiteY1077" fmla="*/ 5100955 h 6857999"/>
              <a:gd name="connsiteX1078" fmla="*/ 5259070 w 6696075"/>
              <a:gd name="connsiteY1078" fmla="*/ 5109845 h 6857999"/>
              <a:gd name="connsiteX1079" fmla="*/ 5258753 w 6696075"/>
              <a:gd name="connsiteY1079" fmla="*/ 5119053 h 6857999"/>
              <a:gd name="connsiteX1080" fmla="*/ 5258435 w 6696075"/>
              <a:gd name="connsiteY1080" fmla="*/ 5127943 h 6857999"/>
              <a:gd name="connsiteX1081" fmla="*/ 5257165 w 6696075"/>
              <a:gd name="connsiteY1081" fmla="*/ 5136833 h 6857999"/>
              <a:gd name="connsiteX1082" fmla="*/ 5256213 w 6696075"/>
              <a:gd name="connsiteY1082" fmla="*/ 5145723 h 6857999"/>
              <a:gd name="connsiteX1083" fmla="*/ 5254943 w 6696075"/>
              <a:gd name="connsiteY1083" fmla="*/ 5155248 h 6857999"/>
              <a:gd name="connsiteX1084" fmla="*/ 5252085 w 6696075"/>
              <a:gd name="connsiteY1084" fmla="*/ 5173028 h 6857999"/>
              <a:gd name="connsiteX1085" fmla="*/ 5248593 w 6696075"/>
              <a:gd name="connsiteY1085" fmla="*/ 5191125 h 6857999"/>
              <a:gd name="connsiteX1086" fmla="*/ 5245735 w 6696075"/>
              <a:gd name="connsiteY1086" fmla="*/ 5209540 h 6857999"/>
              <a:gd name="connsiteX1087" fmla="*/ 5243195 w 6696075"/>
              <a:gd name="connsiteY1087" fmla="*/ 5227320 h 6857999"/>
              <a:gd name="connsiteX1088" fmla="*/ 5242243 w 6696075"/>
              <a:gd name="connsiteY1088" fmla="*/ 5236528 h 6857999"/>
              <a:gd name="connsiteX1089" fmla="*/ 5241608 w 6696075"/>
              <a:gd name="connsiteY1089" fmla="*/ 5245418 h 6857999"/>
              <a:gd name="connsiteX1090" fmla="*/ 5241290 w 6696075"/>
              <a:gd name="connsiteY1090" fmla="*/ 5254308 h 6857999"/>
              <a:gd name="connsiteX1091" fmla="*/ 5240973 w 6696075"/>
              <a:gd name="connsiteY1091" fmla="*/ 5263198 h 6857999"/>
              <a:gd name="connsiteX1092" fmla="*/ 5241608 w 6696075"/>
              <a:gd name="connsiteY1092" fmla="*/ 5272088 h 6857999"/>
              <a:gd name="connsiteX1093" fmla="*/ 5242243 w 6696075"/>
              <a:gd name="connsiteY1093" fmla="*/ 5280978 h 6857999"/>
              <a:gd name="connsiteX1094" fmla="*/ 5243195 w 6696075"/>
              <a:gd name="connsiteY1094" fmla="*/ 5285423 h 6857999"/>
              <a:gd name="connsiteX1095" fmla="*/ 5244148 w 6696075"/>
              <a:gd name="connsiteY1095" fmla="*/ 5290185 h 6857999"/>
              <a:gd name="connsiteX1096" fmla="*/ 5244148 w 6696075"/>
              <a:gd name="connsiteY1096" fmla="*/ 5293995 h 6857999"/>
              <a:gd name="connsiteX1097" fmla="*/ 5243830 w 6696075"/>
              <a:gd name="connsiteY1097" fmla="*/ 5298440 h 6857999"/>
              <a:gd name="connsiteX1098" fmla="*/ 5242560 w 6696075"/>
              <a:gd name="connsiteY1098" fmla="*/ 5302568 h 6857999"/>
              <a:gd name="connsiteX1099" fmla="*/ 5241608 w 6696075"/>
              <a:gd name="connsiteY1099" fmla="*/ 5306378 h 6857999"/>
              <a:gd name="connsiteX1100" fmla="*/ 5240020 w 6696075"/>
              <a:gd name="connsiteY1100" fmla="*/ 5310188 h 6857999"/>
              <a:gd name="connsiteX1101" fmla="*/ 5238433 w 6696075"/>
              <a:gd name="connsiteY1101" fmla="*/ 5313998 h 6857999"/>
              <a:gd name="connsiteX1102" fmla="*/ 5235893 w 6696075"/>
              <a:gd name="connsiteY1102" fmla="*/ 5317808 h 6857999"/>
              <a:gd name="connsiteX1103" fmla="*/ 5233988 w 6696075"/>
              <a:gd name="connsiteY1103" fmla="*/ 5320983 h 6857999"/>
              <a:gd name="connsiteX1104" fmla="*/ 5228590 w 6696075"/>
              <a:gd name="connsiteY1104" fmla="*/ 5328285 h 6857999"/>
              <a:gd name="connsiteX1105" fmla="*/ 5223193 w 6696075"/>
              <a:gd name="connsiteY1105" fmla="*/ 5334953 h 6857999"/>
              <a:gd name="connsiteX1106" fmla="*/ 5217478 w 6696075"/>
              <a:gd name="connsiteY1106" fmla="*/ 5341938 h 6857999"/>
              <a:gd name="connsiteX1107" fmla="*/ 5211763 w 6696075"/>
              <a:gd name="connsiteY1107" fmla="*/ 5348605 h 6857999"/>
              <a:gd name="connsiteX1108" fmla="*/ 5207000 w 6696075"/>
              <a:gd name="connsiteY1108" fmla="*/ 5355590 h 6857999"/>
              <a:gd name="connsiteX1109" fmla="*/ 5204460 w 6696075"/>
              <a:gd name="connsiteY1109" fmla="*/ 5359083 h 6857999"/>
              <a:gd name="connsiteX1110" fmla="*/ 5202555 w 6696075"/>
              <a:gd name="connsiteY1110" fmla="*/ 5362893 h 6857999"/>
              <a:gd name="connsiteX1111" fmla="*/ 5200650 w 6696075"/>
              <a:gd name="connsiteY1111" fmla="*/ 5366385 h 6857999"/>
              <a:gd name="connsiteX1112" fmla="*/ 5198745 w 6696075"/>
              <a:gd name="connsiteY1112" fmla="*/ 5370513 h 6857999"/>
              <a:gd name="connsiteX1113" fmla="*/ 5197793 w 6696075"/>
              <a:gd name="connsiteY1113" fmla="*/ 5374323 h 6857999"/>
              <a:gd name="connsiteX1114" fmla="*/ 5196840 w 6696075"/>
              <a:gd name="connsiteY1114" fmla="*/ 5378450 h 6857999"/>
              <a:gd name="connsiteX1115" fmla="*/ 5196523 w 6696075"/>
              <a:gd name="connsiteY1115" fmla="*/ 5382260 h 6857999"/>
              <a:gd name="connsiteX1116" fmla="*/ 5196523 w 6696075"/>
              <a:gd name="connsiteY1116" fmla="*/ 5386705 h 6857999"/>
              <a:gd name="connsiteX1117" fmla="*/ 5196840 w 6696075"/>
              <a:gd name="connsiteY1117" fmla="*/ 5391150 h 6857999"/>
              <a:gd name="connsiteX1118" fmla="*/ 5197793 w 6696075"/>
              <a:gd name="connsiteY1118" fmla="*/ 5395595 h 6857999"/>
              <a:gd name="connsiteX1119" fmla="*/ 5199063 w 6696075"/>
              <a:gd name="connsiteY1119" fmla="*/ 5400358 h 6857999"/>
              <a:gd name="connsiteX1120" fmla="*/ 5201603 w 6696075"/>
              <a:gd name="connsiteY1120" fmla="*/ 5405438 h 6857999"/>
              <a:gd name="connsiteX1121" fmla="*/ 5192713 w 6696075"/>
              <a:gd name="connsiteY1121" fmla="*/ 5400993 h 6857999"/>
              <a:gd name="connsiteX1122" fmla="*/ 5184458 w 6696075"/>
              <a:gd name="connsiteY1122" fmla="*/ 5398453 h 6857999"/>
              <a:gd name="connsiteX1123" fmla="*/ 5180965 w 6696075"/>
              <a:gd name="connsiteY1123" fmla="*/ 5396865 h 6857999"/>
              <a:gd name="connsiteX1124" fmla="*/ 5177155 w 6696075"/>
              <a:gd name="connsiteY1124" fmla="*/ 5396230 h 6857999"/>
              <a:gd name="connsiteX1125" fmla="*/ 5173980 w 6696075"/>
              <a:gd name="connsiteY1125" fmla="*/ 5395595 h 6857999"/>
              <a:gd name="connsiteX1126" fmla="*/ 5170805 w 6696075"/>
              <a:gd name="connsiteY1126" fmla="*/ 5395278 h 6857999"/>
              <a:gd name="connsiteX1127" fmla="*/ 5167630 w 6696075"/>
              <a:gd name="connsiteY1127" fmla="*/ 5395278 h 6857999"/>
              <a:gd name="connsiteX1128" fmla="*/ 5164773 w 6696075"/>
              <a:gd name="connsiteY1128" fmla="*/ 5395278 h 6857999"/>
              <a:gd name="connsiteX1129" fmla="*/ 5161598 w 6696075"/>
              <a:gd name="connsiteY1129" fmla="*/ 5395595 h 6857999"/>
              <a:gd name="connsiteX1130" fmla="*/ 5159058 w 6696075"/>
              <a:gd name="connsiteY1130" fmla="*/ 5396230 h 6857999"/>
              <a:gd name="connsiteX1131" fmla="*/ 5156835 w 6696075"/>
              <a:gd name="connsiteY1131" fmla="*/ 5396865 h 6857999"/>
              <a:gd name="connsiteX1132" fmla="*/ 5153978 w 6696075"/>
              <a:gd name="connsiteY1132" fmla="*/ 5398135 h 6857999"/>
              <a:gd name="connsiteX1133" fmla="*/ 5151755 w 6696075"/>
              <a:gd name="connsiteY1133" fmla="*/ 5399405 h 6857999"/>
              <a:gd name="connsiteX1134" fmla="*/ 5149850 w 6696075"/>
              <a:gd name="connsiteY1134" fmla="*/ 5400675 h 6857999"/>
              <a:gd name="connsiteX1135" fmla="*/ 5145723 w 6696075"/>
              <a:gd name="connsiteY1135" fmla="*/ 5403533 h 6857999"/>
              <a:gd name="connsiteX1136" fmla="*/ 5142230 w 6696075"/>
              <a:gd name="connsiteY1136" fmla="*/ 5407343 h 6857999"/>
              <a:gd name="connsiteX1137" fmla="*/ 5138420 w 6696075"/>
              <a:gd name="connsiteY1137" fmla="*/ 5411153 h 6857999"/>
              <a:gd name="connsiteX1138" fmla="*/ 5135563 w 6696075"/>
              <a:gd name="connsiteY1138" fmla="*/ 5415915 h 6857999"/>
              <a:gd name="connsiteX1139" fmla="*/ 5132705 w 6696075"/>
              <a:gd name="connsiteY1139" fmla="*/ 5420995 h 6857999"/>
              <a:gd name="connsiteX1140" fmla="*/ 5130165 w 6696075"/>
              <a:gd name="connsiteY1140" fmla="*/ 5426075 h 6857999"/>
              <a:gd name="connsiteX1141" fmla="*/ 5125085 w 6696075"/>
              <a:gd name="connsiteY1141" fmla="*/ 5437188 h 6857999"/>
              <a:gd name="connsiteX1142" fmla="*/ 5120323 w 6696075"/>
              <a:gd name="connsiteY1142" fmla="*/ 5448300 h 6857999"/>
              <a:gd name="connsiteX1143" fmla="*/ 5115243 w 6696075"/>
              <a:gd name="connsiteY1143" fmla="*/ 5459413 h 6857999"/>
              <a:gd name="connsiteX1144" fmla="*/ 5112703 w 6696075"/>
              <a:gd name="connsiteY1144" fmla="*/ 5464810 h 6857999"/>
              <a:gd name="connsiteX1145" fmla="*/ 5109528 w 6696075"/>
              <a:gd name="connsiteY1145" fmla="*/ 5469573 h 6857999"/>
              <a:gd name="connsiteX1146" fmla="*/ 5106670 w 6696075"/>
              <a:gd name="connsiteY1146" fmla="*/ 5474335 h 6857999"/>
              <a:gd name="connsiteX1147" fmla="*/ 5103178 w 6696075"/>
              <a:gd name="connsiteY1147" fmla="*/ 5478780 h 6857999"/>
              <a:gd name="connsiteX1148" fmla="*/ 5099368 w 6696075"/>
              <a:gd name="connsiteY1148" fmla="*/ 5482273 h 6857999"/>
              <a:gd name="connsiteX1149" fmla="*/ 5095240 w 6696075"/>
              <a:gd name="connsiteY1149" fmla="*/ 5485130 h 6857999"/>
              <a:gd name="connsiteX1150" fmla="*/ 5093018 w 6696075"/>
              <a:gd name="connsiteY1150" fmla="*/ 5487035 h 6857999"/>
              <a:gd name="connsiteX1151" fmla="*/ 5090795 w 6696075"/>
              <a:gd name="connsiteY1151" fmla="*/ 5487988 h 6857999"/>
              <a:gd name="connsiteX1152" fmla="*/ 5087938 w 6696075"/>
              <a:gd name="connsiteY1152" fmla="*/ 5488940 h 6857999"/>
              <a:gd name="connsiteX1153" fmla="*/ 5085715 w 6696075"/>
              <a:gd name="connsiteY1153" fmla="*/ 5489893 h 6857999"/>
              <a:gd name="connsiteX1154" fmla="*/ 5082858 w 6696075"/>
              <a:gd name="connsiteY1154" fmla="*/ 5490210 h 6857999"/>
              <a:gd name="connsiteX1155" fmla="*/ 5080000 w 6696075"/>
              <a:gd name="connsiteY1155" fmla="*/ 5490845 h 6857999"/>
              <a:gd name="connsiteX1156" fmla="*/ 5077143 w 6696075"/>
              <a:gd name="connsiteY1156" fmla="*/ 5490845 h 6857999"/>
              <a:gd name="connsiteX1157" fmla="*/ 5073650 w 6696075"/>
              <a:gd name="connsiteY1157" fmla="*/ 5490845 h 6857999"/>
              <a:gd name="connsiteX1158" fmla="*/ 5070475 w 6696075"/>
              <a:gd name="connsiteY1158" fmla="*/ 5490845 h 6857999"/>
              <a:gd name="connsiteX1159" fmla="*/ 5066983 w 6696075"/>
              <a:gd name="connsiteY1159" fmla="*/ 5490210 h 6857999"/>
              <a:gd name="connsiteX1160" fmla="*/ 5063490 w 6696075"/>
              <a:gd name="connsiteY1160" fmla="*/ 5489575 h 6857999"/>
              <a:gd name="connsiteX1161" fmla="*/ 5059363 w 6696075"/>
              <a:gd name="connsiteY1161" fmla="*/ 5488623 h 6857999"/>
              <a:gd name="connsiteX1162" fmla="*/ 5053648 w 6696075"/>
              <a:gd name="connsiteY1162" fmla="*/ 5487035 h 6857999"/>
              <a:gd name="connsiteX1163" fmla="*/ 5047298 w 6696075"/>
              <a:gd name="connsiteY1163" fmla="*/ 5486083 h 6857999"/>
              <a:gd name="connsiteX1164" fmla="*/ 5040948 w 6696075"/>
              <a:gd name="connsiteY1164" fmla="*/ 5484813 h 6857999"/>
              <a:gd name="connsiteX1165" fmla="*/ 5034598 w 6696075"/>
              <a:gd name="connsiteY1165" fmla="*/ 5484178 h 6857999"/>
              <a:gd name="connsiteX1166" fmla="*/ 5028248 w 6696075"/>
              <a:gd name="connsiteY1166" fmla="*/ 5483860 h 6857999"/>
              <a:gd name="connsiteX1167" fmla="*/ 5021898 w 6696075"/>
              <a:gd name="connsiteY1167" fmla="*/ 5483860 h 6857999"/>
              <a:gd name="connsiteX1168" fmla="*/ 5009515 w 6696075"/>
              <a:gd name="connsiteY1168" fmla="*/ 5484178 h 6857999"/>
              <a:gd name="connsiteX1169" fmla="*/ 4996498 w 6696075"/>
              <a:gd name="connsiteY1169" fmla="*/ 5484813 h 6857999"/>
              <a:gd name="connsiteX1170" fmla="*/ 4983480 w 6696075"/>
              <a:gd name="connsiteY1170" fmla="*/ 5486400 h 6857999"/>
              <a:gd name="connsiteX1171" fmla="*/ 4957763 w 6696075"/>
              <a:gd name="connsiteY1171" fmla="*/ 5489258 h 6857999"/>
              <a:gd name="connsiteX1172" fmla="*/ 4945063 w 6696075"/>
              <a:gd name="connsiteY1172" fmla="*/ 5490528 h 6857999"/>
              <a:gd name="connsiteX1173" fmla="*/ 4932045 w 6696075"/>
              <a:gd name="connsiteY1173" fmla="*/ 5491163 h 6857999"/>
              <a:gd name="connsiteX1174" fmla="*/ 4925695 w 6696075"/>
              <a:gd name="connsiteY1174" fmla="*/ 5491163 h 6857999"/>
              <a:gd name="connsiteX1175" fmla="*/ 4919028 w 6696075"/>
              <a:gd name="connsiteY1175" fmla="*/ 5491163 h 6857999"/>
              <a:gd name="connsiteX1176" fmla="*/ 4912678 w 6696075"/>
              <a:gd name="connsiteY1176" fmla="*/ 5490528 h 6857999"/>
              <a:gd name="connsiteX1177" fmla="*/ 4906328 w 6696075"/>
              <a:gd name="connsiteY1177" fmla="*/ 5490210 h 6857999"/>
              <a:gd name="connsiteX1178" fmla="*/ 4900295 w 6696075"/>
              <a:gd name="connsiteY1178" fmla="*/ 5489258 h 6857999"/>
              <a:gd name="connsiteX1179" fmla="*/ 4893945 w 6696075"/>
              <a:gd name="connsiteY1179" fmla="*/ 5487988 h 6857999"/>
              <a:gd name="connsiteX1180" fmla="*/ 4887595 w 6696075"/>
              <a:gd name="connsiteY1180" fmla="*/ 5486718 h 6857999"/>
              <a:gd name="connsiteX1181" fmla="*/ 4881245 w 6696075"/>
              <a:gd name="connsiteY1181" fmla="*/ 5484495 h 6857999"/>
              <a:gd name="connsiteX1182" fmla="*/ 4874895 w 6696075"/>
              <a:gd name="connsiteY1182" fmla="*/ 5482273 h 6857999"/>
              <a:gd name="connsiteX1183" fmla="*/ 4868863 w 6696075"/>
              <a:gd name="connsiteY1183" fmla="*/ 5479733 h 6857999"/>
              <a:gd name="connsiteX1184" fmla="*/ 4862513 w 6696075"/>
              <a:gd name="connsiteY1184" fmla="*/ 5476240 h 6857999"/>
              <a:gd name="connsiteX1185" fmla="*/ 4856798 w 6696075"/>
              <a:gd name="connsiteY1185" fmla="*/ 5472748 h 6857999"/>
              <a:gd name="connsiteX1186" fmla="*/ 4850448 w 6696075"/>
              <a:gd name="connsiteY1186" fmla="*/ 5474018 h 6857999"/>
              <a:gd name="connsiteX1187" fmla="*/ 4844098 w 6696075"/>
              <a:gd name="connsiteY1187" fmla="*/ 5474653 h 6857999"/>
              <a:gd name="connsiteX1188" fmla="*/ 4838065 w 6696075"/>
              <a:gd name="connsiteY1188" fmla="*/ 5475288 h 6857999"/>
              <a:gd name="connsiteX1189" fmla="*/ 4832033 w 6696075"/>
              <a:gd name="connsiteY1189" fmla="*/ 5475605 h 6857999"/>
              <a:gd name="connsiteX1190" fmla="*/ 4826635 w 6696075"/>
              <a:gd name="connsiteY1190" fmla="*/ 5475605 h 6857999"/>
              <a:gd name="connsiteX1191" fmla="*/ 4820920 w 6696075"/>
              <a:gd name="connsiteY1191" fmla="*/ 5475605 h 6857999"/>
              <a:gd name="connsiteX1192" fmla="*/ 4815205 w 6696075"/>
              <a:gd name="connsiteY1192" fmla="*/ 5474970 h 6857999"/>
              <a:gd name="connsiteX1193" fmla="*/ 4809808 w 6696075"/>
              <a:gd name="connsiteY1193" fmla="*/ 5474335 h 6857999"/>
              <a:gd name="connsiteX1194" fmla="*/ 4805045 w 6696075"/>
              <a:gd name="connsiteY1194" fmla="*/ 5473383 h 6857999"/>
              <a:gd name="connsiteX1195" fmla="*/ 4799648 w 6696075"/>
              <a:gd name="connsiteY1195" fmla="*/ 5472430 h 6857999"/>
              <a:gd name="connsiteX1196" fmla="*/ 4794568 w 6696075"/>
              <a:gd name="connsiteY1196" fmla="*/ 5470525 h 6857999"/>
              <a:gd name="connsiteX1197" fmla="*/ 4790123 w 6696075"/>
              <a:gd name="connsiteY1197" fmla="*/ 5469255 h 6857999"/>
              <a:gd name="connsiteX1198" fmla="*/ 4785043 w 6696075"/>
              <a:gd name="connsiteY1198" fmla="*/ 5467350 h 6857999"/>
              <a:gd name="connsiteX1199" fmla="*/ 4780280 w 6696075"/>
              <a:gd name="connsiteY1199" fmla="*/ 5465445 h 6857999"/>
              <a:gd name="connsiteX1200" fmla="*/ 4776153 w 6696075"/>
              <a:gd name="connsiteY1200" fmla="*/ 5462905 h 6857999"/>
              <a:gd name="connsiteX1201" fmla="*/ 4771390 w 6696075"/>
              <a:gd name="connsiteY1201" fmla="*/ 5460683 h 6857999"/>
              <a:gd name="connsiteX1202" fmla="*/ 4766945 w 6696075"/>
              <a:gd name="connsiteY1202" fmla="*/ 5458143 h 6857999"/>
              <a:gd name="connsiteX1203" fmla="*/ 4763135 w 6696075"/>
              <a:gd name="connsiteY1203" fmla="*/ 5455285 h 6857999"/>
              <a:gd name="connsiteX1204" fmla="*/ 4754880 w 6696075"/>
              <a:gd name="connsiteY1204" fmla="*/ 5449570 h 6857999"/>
              <a:gd name="connsiteX1205" fmla="*/ 4746943 w 6696075"/>
              <a:gd name="connsiteY1205" fmla="*/ 5442903 h 6857999"/>
              <a:gd name="connsiteX1206" fmla="*/ 4739323 w 6696075"/>
              <a:gd name="connsiteY1206" fmla="*/ 5435600 h 6857999"/>
              <a:gd name="connsiteX1207" fmla="*/ 4732020 w 6696075"/>
              <a:gd name="connsiteY1207" fmla="*/ 5427980 h 6857999"/>
              <a:gd name="connsiteX1208" fmla="*/ 4725035 w 6696075"/>
              <a:gd name="connsiteY1208" fmla="*/ 5419725 h 6857999"/>
              <a:gd name="connsiteX1209" fmla="*/ 4718050 w 6696075"/>
              <a:gd name="connsiteY1209" fmla="*/ 5411153 h 6857999"/>
              <a:gd name="connsiteX1210" fmla="*/ 4711383 w 6696075"/>
              <a:gd name="connsiteY1210" fmla="*/ 5402263 h 6857999"/>
              <a:gd name="connsiteX1211" fmla="*/ 4683760 w 6696075"/>
              <a:gd name="connsiteY1211" fmla="*/ 5375910 h 6857999"/>
              <a:gd name="connsiteX1212" fmla="*/ 4656455 w 6696075"/>
              <a:gd name="connsiteY1212" fmla="*/ 5349240 h 6857999"/>
              <a:gd name="connsiteX1213" fmla="*/ 4595813 w 6696075"/>
              <a:gd name="connsiteY1213" fmla="*/ 5284153 h 6857999"/>
              <a:gd name="connsiteX1214" fmla="*/ 4560888 w 6696075"/>
              <a:gd name="connsiteY1214" fmla="*/ 5251133 h 6857999"/>
              <a:gd name="connsiteX1215" fmla="*/ 4508818 w 6696075"/>
              <a:gd name="connsiteY1215" fmla="*/ 5194300 h 6857999"/>
              <a:gd name="connsiteX1216" fmla="*/ 4508500 w 6696075"/>
              <a:gd name="connsiteY1216" fmla="*/ 5195253 h 6857999"/>
              <a:gd name="connsiteX1217" fmla="*/ 4340860 w 6696075"/>
              <a:gd name="connsiteY1217" fmla="*/ 5023803 h 6857999"/>
              <a:gd name="connsiteX1218" fmla="*/ 4174808 w 6696075"/>
              <a:gd name="connsiteY1218" fmla="*/ 4866640 h 6857999"/>
              <a:gd name="connsiteX1219" fmla="*/ 4162108 w 6696075"/>
              <a:gd name="connsiteY1219" fmla="*/ 4864100 h 6857999"/>
              <a:gd name="connsiteX1220" fmla="*/ 4157028 w 6696075"/>
              <a:gd name="connsiteY1220" fmla="*/ 4862513 h 6857999"/>
              <a:gd name="connsiteX1221" fmla="*/ 4152583 w 6696075"/>
              <a:gd name="connsiteY1221" fmla="*/ 4860608 h 6857999"/>
              <a:gd name="connsiteX1222" fmla="*/ 4148455 w 6696075"/>
              <a:gd name="connsiteY1222" fmla="*/ 4858385 h 6857999"/>
              <a:gd name="connsiteX1223" fmla="*/ 4144010 w 6696075"/>
              <a:gd name="connsiteY1223" fmla="*/ 4856163 h 6857999"/>
              <a:gd name="connsiteX1224" fmla="*/ 4140200 w 6696075"/>
              <a:gd name="connsiteY1224" fmla="*/ 4853623 h 6857999"/>
              <a:gd name="connsiteX1225" fmla="*/ 4136390 w 6696075"/>
              <a:gd name="connsiteY1225" fmla="*/ 4850765 h 6857999"/>
              <a:gd name="connsiteX1226" fmla="*/ 4132898 w 6696075"/>
              <a:gd name="connsiteY1226" fmla="*/ 4847908 h 6857999"/>
              <a:gd name="connsiteX1227" fmla="*/ 4129088 w 6696075"/>
              <a:gd name="connsiteY1227" fmla="*/ 4844415 h 6857999"/>
              <a:gd name="connsiteX1228" fmla="*/ 4122420 w 6696075"/>
              <a:gd name="connsiteY1228" fmla="*/ 4838383 h 6857999"/>
              <a:gd name="connsiteX1229" fmla="*/ 4116705 w 6696075"/>
              <a:gd name="connsiteY1229" fmla="*/ 4831398 h 6857999"/>
              <a:gd name="connsiteX1230" fmla="*/ 4110355 w 6696075"/>
              <a:gd name="connsiteY1230" fmla="*/ 4824095 h 6857999"/>
              <a:gd name="connsiteX1231" fmla="*/ 4104640 w 6696075"/>
              <a:gd name="connsiteY1231" fmla="*/ 4816793 h 6857999"/>
              <a:gd name="connsiteX1232" fmla="*/ 4106863 w 6696075"/>
              <a:gd name="connsiteY1232" fmla="*/ 4810443 h 6857999"/>
              <a:gd name="connsiteX1233" fmla="*/ 4102735 w 6696075"/>
              <a:gd name="connsiteY1233" fmla="*/ 4810125 h 6857999"/>
              <a:gd name="connsiteX1234" fmla="*/ 4098925 w 6696075"/>
              <a:gd name="connsiteY1234" fmla="*/ 4809808 h 6857999"/>
              <a:gd name="connsiteX1235" fmla="*/ 4095750 w 6696075"/>
              <a:gd name="connsiteY1235" fmla="*/ 4808855 h 6857999"/>
              <a:gd name="connsiteX1236" fmla="*/ 4092575 w 6696075"/>
              <a:gd name="connsiteY1236" fmla="*/ 4807268 h 6857999"/>
              <a:gd name="connsiteX1237" fmla="*/ 4090035 w 6696075"/>
              <a:gd name="connsiteY1237" fmla="*/ 4805363 h 6857999"/>
              <a:gd name="connsiteX1238" fmla="*/ 4087495 w 6696075"/>
              <a:gd name="connsiteY1238" fmla="*/ 4803458 h 6857999"/>
              <a:gd name="connsiteX1239" fmla="*/ 4085273 w 6696075"/>
              <a:gd name="connsiteY1239" fmla="*/ 4801553 h 6857999"/>
              <a:gd name="connsiteX1240" fmla="*/ 4083368 w 6696075"/>
              <a:gd name="connsiteY1240" fmla="*/ 4798695 h 6857999"/>
              <a:gd name="connsiteX1241" fmla="*/ 4079558 w 6696075"/>
              <a:gd name="connsiteY1241" fmla="*/ 4793615 h 6857999"/>
              <a:gd name="connsiteX1242" fmla="*/ 4076383 w 6696075"/>
              <a:gd name="connsiteY1242" fmla="*/ 4788218 h 6857999"/>
              <a:gd name="connsiteX1243" fmla="*/ 4073208 w 6696075"/>
              <a:gd name="connsiteY1243" fmla="*/ 4782820 h 6857999"/>
              <a:gd name="connsiteX1244" fmla="*/ 4070985 w 6696075"/>
              <a:gd name="connsiteY1244" fmla="*/ 4780598 h 6857999"/>
              <a:gd name="connsiteX1245" fmla="*/ 4069080 w 6696075"/>
              <a:gd name="connsiteY1245" fmla="*/ 4778058 h 6857999"/>
              <a:gd name="connsiteX1246" fmla="*/ 4060190 w 6696075"/>
              <a:gd name="connsiteY1246" fmla="*/ 4773295 h 6857999"/>
              <a:gd name="connsiteX1247" fmla="*/ 4051618 w 6696075"/>
              <a:gd name="connsiteY1247" fmla="*/ 4768215 h 6857999"/>
              <a:gd name="connsiteX1248" fmla="*/ 4043680 w 6696075"/>
              <a:gd name="connsiteY1248" fmla="*/ 4762500 h 6857999"/>
              <a:gd name="connsiteX1249" fmla="*/ 4039870 w 6696075"/>
              <a:gd name="connsiteY1249" fmla="*/ 4759643 h 6857999"/>
              <a:gd name="connsiteX1250" fmla="*/ 4036378 w 6696075"/>
              <a:gd name="connsiteY1250" fmla="*/ 4756468 h 6857999"/>
              <a:gd name="connsiteX1251" fmla="*/ 4032885 w 6696075"/>
              <a:gd name="connsiteY1251" fmla="*/ 4753293 h 6857999"/>
              <a:gd name="connsiteX1252" fmla="*/ 4029710 w 6696075"/>
              <a:gd name="connsiteY1252" fmla="*/ 4749483 h 6857999"/>
              <a:gd name="connsiteX1253" fmla="*/ 4026535 w 6696075"/>
              <a:gd name="connsiteY1253" fmla="*/ 4745990 h 6857999"/>
              <a:gd name="connsiteX1254" fmla="*/ 4023995 w 6696075"/>
              <a:gd name="connsiteY1254" fmla="*/ 4741863 h 6857999"/>
              <a:gd name="connsiteX1255" fmla="*/ 4021773 w 6696075"/>
              <a:gd name="connsiteY1255" fmla="*/ 4738053 h 6857999"/>
              <a:gd name="connsiteX1256" fmla="*/ 4019550 w 6696075"/>
              <a:gd name="connsiteY1256" fmla="*/ 4733290 h 6857999"/>
              <a:gd name="connsiteX1257" fmla="*/ 4017963 w 6696075"/>
              <a:gd name="connsiteY1257" fmla="*/ 4728845 h 6857999"/>
              <a:gd name="connsiteX1258" fmla="*/ 4016375 w 6696075"/>
              <a:gd name="connsiteY1258" fmla="*/ 4723765 h 6857999"/>
              <a:gd name="connsiteX1259" fmla="*/ 3991610 w 6696075"/>
              <a:gd name="connsiteY1259" fmla="*/ 4748848 h 6857999"/>
              <a:gd name="connsiteX1260" fmla="*/ 4010978 w 6696075"/>
              <a:gd name="connsiteY1260" fmla="*/ 4797425 h 6857999"/>
              <a:gd name="connsiteX1261" fmla="*/ 4015423 w 6696075"/>
              <a:gd name="connsiteY1261" fmla="*/ 4794568 h 6857999"/>
              <a:gd name="connsiteX1262" fmla="*/ 4023043 w 6696075"/>
              <a:gd name="connsiteY1262" fmla="*/ 4796155 h 6857999"/>
              <a:gd name="connsiteX1263" fmla="*/ 4030345 w 6696075"/>
              <a:gd name="connsiteY1263" fmla="*/ 4798060 h 6857999"/>
              <a:gd name="connsiteX1264" fmla="*/ 4037330 w 6696075"/>
              <a:gd name="connsiteY1264" fmla="*/ 4800283 h 6857999"/>
              <a:gd name="connsiteX1265" fmla="*/ 4043680 w 6696075"/>
              <a:gd name="connsiteY1265" fmla="*/ 4803140 h 6857999"/>
              <a:gd name="connsiteX1266" fmla="*/ 4049713 w 6696075"/>
              <a:gd name="connsiteY1266" fmla="*/ 4805680 h 6857999"/>
              <a:gd name="connsiteX1267" fmla="*/ 4055428 w 6696075"/>
              <a:gd name="connsiteY1267" fmla="*/ 4809173 h 6857999"/>
              <a:gd name="connsiteX1268" fmla="*/ 4060825 w 6696075"/>
              <a:gd name="connsiteY1268" fmla="*/ 4812983 h 6857999"/>
              <a:gd name="connsiteX1269" fmla="*/ 4065905 w 6696075"/>
              <a:gd name="connsiteY1269" fmla="*/ 4817110 h 6857999"/>
              <a:gd name="connsiteX1270" fmla="*/ 4070033 w 6696075"/>
              <a:gd name="connsiteY1270" fmla="*/ 4821555 h 6857999"/>
              <a:gd name="connsiteX1271" fmla="*/ 4074160 w 6696075"/>
              <a:gd name="connsiteY1271" fmla="*/ 4826635 h 6857999"/>
              <a:gd name="connsiteX1272" fmla="*/ 4077653 w 6696075"/>
              <a:gd name="connsiteY1272" fmla="*/ 4832033 h 6857999"/>
              <a:gd name="connsiteX1273" fmla="*/ 4080510 w 6696075"/>
              <a:gd name="connsiteY1273" fmla="*/ 4837430 h 6857999"/>
              <a:gd name="connsiteX1274" fmla="*/ 4083050 w 6696075"/>
              <a:gd name="connsiteY1274" fmla="*/ 4843780 h 6857999"/>
              <a:gd name="connsiteX1275" fmla="*/ 4084638 w 6696075"/>
              <a:gd name="connsiteY1275" fmla="*/ 4850765 h 6857999"/>
              <a:gd name="connsiteX1276" fmla="*/ 4085908 w 6696075"/>
              <a:gd name="connsiteY1276" fmla="*/ 4858068 h 6857999"/>
              <a:gd name="connsiteX1277" fmla="*/ 4086860 w 6696075"/>
              <a:gd name="connsiteY1277" fmla="*/ 4865688 h 6857999"/>
              <a:gd name="connsiteX1278" fmla="*/ 4107180 w 6696075"/>
              <a:gd name="connsiteY1278" fmla="*/ 4899025 h 6857999"/>
              <a:gd name="connsiteX1279" fmla="*/ 4112895 w 6696075"/>
              <a:gd name="connsiteY1279" fmla="*/ 4902518 h 6857999"/>
              <a:gd name="connsiteX1280" fmla="*/ 4117975 w 6696075"/>
              <a:gd name="connsiteY1280" fmla="*/ 4906645 h 6857999"/>
              <a:gd name="connsiteX1281" fmla="*/ 4128135 w 6696075"/>
              <a:gd name="connsiteY1281" fmla="*/ 4914900 h 6857999"/>
              <a:gd name="connsiteX1282" fmla="*/ 4137343 w 6696075"/>
              <a:gd name="connsiteY1282" fmla="*/ 4923473 h 6857999"/>
              <a:gd name="connsiteX1283" fmla="*/ 4146550 w 6696075"/>
              <a:gd name="connsiteY1283" fmla="*/ 4932680 h 6857999"/>
              <a:gd name="connsiteX1284" fmla="*/ 4154805 w 6696075"/>
              <a:gd name="connsiteY1284" fmla="*/ 4942205 h 6857999"/>
              <a:gd name="connsiteX1285" fmla="*/ 4162743 w 6696075"/>
              <a:gd name="connsiteY1285" fmla="*/ 4952048 h 6857999"/>
              <a:gd name="connsiteX1286" fmla="*/ 4170363 w 6696075"/>
              <a:gd name="connsiteY1286" fmla="*/ 4961890 h 6857999"/>
              <a:gd name="connsiteX1287" fmla="*/ 4177983 w 6696075"/>
              <a:gd name="connsiteY1287" fmla="*/ 4972050 h 6857999"/>
              <a:gd name="connsiteX1288" fmla="*/ 4184968 w 6696075"/>
              <a:gd name="connsiteY1288" fmla="*/ 4982210 h 6857999"/>
              <a:gd name="connsiteX1289" fmla="*/ 4191953 w 6696075"/>
              <a:gd name="connsiteY1289" fmla="*/ 4993005 h 6857999"/>
              <a:gd name="connsiteX1290" fmla="*/ 4205923 w 6696075"/>
              <a:gd name="connsiteY1290" fmla="*/ 5013643 h 6857999"/>
              <a:gd name="connsiteX1291" fmla="*/ 4219893 w 6696075"/>
              <a:gd name="connsiteY1291" fmla="*/ 5034598 h 6857999"/>
              <a:gd name="connsiteX1292" fmla="*/ 4227195 w 6696075"/>
              <a:gd name="connsiteY1292" fmla="*/ 5045393 h 6857999"/>
              <a:gd name="connsiteX1293" fmla="*/ 4234498 w 6696075"/>
              <a:gd name="connsiteY1293" fmla="*/ 5055235 h 6857999"/>
              <a:gd name="connsiteX1294" fmla="*/ 4296728 w 6696075"/>
              <a:gd name="connsiteY1294" fmla="*/ 5137785 h 6857999"/>
              <a:gd name="connsiteX1295" fmla="*/ 4327525 w 6696075"/>
              <a:gd name="connsiteY1295" fmla="*/ 5179695 h 6857999"/>
              <a:gd name="connsiteX1296" fmla="*/ 4342765 w 6696075"/>
              <a:gd name="connsiteY1296" fmla="*/ 5200650 h 6857999"/>
              <a:gd name="connsiteX1297" fmla="*/ 4357370 w 6696075"/>
              <a:gd name="connsiteY1297" fmla="*/ 5221923 h 6857999"/>
              <a:gd name="connsiteX1298" fmla="*/ 4371975 w 6696075"/>
              <a:gd name="connsiteY1298" fmla="*/ 5243195 h 6857999"/>
              <a:gd name="connsiteX1299" fmla="*/ 4386263 w 6696075"/>
              <a:gd name="connsiteY1299" fmla="*/ 5264150 h 6857999"/>
              <a:gd name="connsiteX1300" fmla="*/ 4400233 w 6696075"/>
              <a:gd name="connsiteY1300" fmla="*/ 5286058 h 6857999"/>
              <a:gd name="connsiteX1301" fmla="*/ 4413885 w 6696075"/>
              <a:gd name="connsiteY1301" fmla="*/ 5307965 h 6857999"/>
              <a:gd name="connsiteX1302" fmla="*/ 4426903 w 6696075"/>
              <a:gd name="connsiteY1302" fmla="*/ 5330190 h 6857999"/>
              <a:gd name="connsiteX1303" fmla="*/ 4439603 w 6696075"/>
              <a:gd name="connsiteY1303" fmla="*/ 5352733 h 6857999"/>
              <a:gd name="connsiteX1304" fmla="*/ 4451350 w 6696075"/>
              <a:gd name="connsiteY1304" fmla="*/ 5375593 h 6857999"/>
              <a:gd name="connsiteX1305" fmla="*/ 4462780 w 6696075"/>
              <a:gd name="connsiteY1305" fmla="*/ 5398770 h 6857999"/>
              <a:gd name="connsiteX1306" fmla="*/ 4467225 w 6696075"/>
              <a:gd name="connsiteY1306" fmla="*/ 5408613 h 6857999"/>
              <a:gd name="connsiteX1307" fmla="*/ 4469448 w 6696075"/>
              <a:gd name="connsiteY1307" fmla="*/ 5413693 h 6857999"/>
              <a:gd name="connsiteX1308" fmla="*/ 4471035 w 6696075"/>
              <a:gd name="connsiteY1308" fmla="*/ 5418138 h 6857999"/>
              <a:gd name="connsiteX1309" fmla="*/ 4472305 w 6696075"/>
              <a:gd name="connsiteY1309" fmla="*/ 5423218 h 6857999"/>
              <a:gd name="connsiteX1310" fmla="*/ 4472305 w 6696075"/>
              <a:gd name="connsiteY1310" fmla="*/ 5425758 h 6857999"/>
              <a:gd name="connsiteX1311" fmla="*/ 4472623 w 6696075"/>
              <a:gd name="connsiteY1311" fmla="*/ 5428298 h 6857999"/>
              <a:gd name="connsiteX1312" fmla="*/ 4472305 w 6696075"/>
              <a:gd name="connsiteY1312" fmla="*/ 5430838 h 6857999"/>
              <a:gd name="connsiteX1313" fmla="*/ 4471988 w 6696075"/>
              <a:gd name="connsiteY1313" fmla="*/ 5433378 h 6857999"/>
              <a:gd name="connsiteX1314" fmla="*/ 4471353 w 6696075"/>
              <a:gd name="connsiteY1314" fmla="*/ 5436235 h 6857999"/>
              <a:gd name="connsiteX1315" fmla="*/ 4470400 w 6696075"/>
              <a:gd name="connsiteY1315" fmla="*/ 5439093 h 6857999"/>
              <a:gd name="connsiteX1316" fmla="*/ 4473575 w 6696075"/>
              <a:gd name="connsiteY1316" fmla="*/ 5449888 h 6857999"/>
              <a:gd name="connsiteX1317" fmla="*/ 4476750 w 6696075"/>
              <a:gd name="connsiteY1317" fmla="*/ 5460365 h 6857999"/>
              <a:gd name="connsiteX1318" fmla="*/ 4478655 w 6696075"/>
              <a:gd name="connsiteY1318" fmla="*/ 5471160 h 6857999"/>
              <a:gd name="connsiteX1319" fmla="*/ 4480243 w 6696075"/>
              <a:gd name="connsiteY1319" fmla="*/ 5481955 h 6857999"/>
              <a:gd name="connsiteX1320" fmla="*/ 4481195 w 6696075"/>
              <a:gd name="connsiteY1320" fmla="*/ 5492433 h 6857999"/>
              <a:gd name="connsiteX1321" fmla="*/ 4481830 w 6696075"/>
              <a:gd name="connsiteY1321" fmla="*/ 5503228 h 6857999"/>
              <a:gd name="connsiteX1322" fmla="*/ 4482148 w 6696075"/>
              <a:gd name="connsiteY1322" fmla="*/ 5513705 h 6857999"/>
              <a:gd name="connsiteX1323" fmla="*/ 4481830 w 6696075"/>
              <a:gd name="connsiteY1323" fmla="*/ 5524818 h 6857999"/>
              <a:gd name="connsiteX1324" fmla="*/ 4481513 w 6696075"/>
              <a:gd name="connsiteY1324" fmla="*/ 5535295 h 6857999"/>
              <a:gd name="connsiteX1325" fmla="*/ 4480878 w 6696075"/>
              <a:gd name="connsiteY1325" fmla="*/ 5546408 h 6857999"/>
              <a:gd name="connsiteX1326" fmla="*/ 4479925 w 6696075"/>
              <a:gd name="connsiteY1326" fmla="*/ 5556885 h 6857999"/>
              <a:gd name="connsiteX1327" fmla="*/ 4478655 w 6696075"/>
              <a:gd name="connsiteY1327" fmla="*/ 5567680 h 6857999"/>
              <a:gd name="connsiteX1328" fmla="*/ 4475798 w 6696075"/>
              <a:gd name="connsiteY1328" fmla="*/ 5589270 h 6857999"/>
              <a:gd name="connsiteX1329" fmla="*/ 4472623 w 6696075"/>
              <a:gd name="connsiteY1329" fmla="*/ 5610543 h 6857999"/>
              <a:gd name="connsiteX1330" fmla="*/ 4470083 w 6696075"/>
              <a:gd name="connsiteY1330" fmla="*/ 5679440 h 6857999"/>
              <a:gd name="connsiteX1331" fmla="*/ 4468495 w 6696075"/>
              <a:gd name="connsiteY1331" fmla="*/ 5692458 h 6857999"/>
              <a:gd name="connsiteX1332" fmla="*/ 4466273 w 6696075"/>
              <a:gd name="connsiteY1332" fmla="*/ 5704840 h 6857999"/>
              <a:gd name="connsiteX1333" fmla="*/ 4463415 w 6696075"/>
              <a:gd name="connsiteY1333" fmla="*/ 5717223 h 6857999"/>
              <a:gd name="connsiteX1334" fmla="*/ 4461828 w 6696075"/>
              <a:gd name="connsiteY1334" fmla="*/ 5723255 h 6857999"/>
              <a:gd name="connsiteX1335" fmla="*/ 4459605 w 6696075"/>
              <a:gd name="connsiteY1335" fmla="*/ 5729288 h 6857999"/>
              <a:gd name="connsiteX1336" fmla="*/ 4457700 w 6696075"/>
              <a:gd name="connsiteY1336" fmla="*/ 5734685 h 6857999"/>
              <a:gd name="connsiteX1337" fmla="*/ 4455478 w 6696075"/>
              <a:gd name="connsiteY1337" fmla="*/ 5740400 h 6857999"/>
              <a:gd name="connsiteX1338" fmla="*/ 4453255 w 6696075"/>
              <a:gd name="connsiteY1338" fmla="*/ 5746115 h 6857999"/>
              <a:gd name="connsiteX1339" fmla="*/ 4450398 w 6696075"/>
              <a:gd name="connsiteY1339" fmla="*/ 5751513 h 6857999"/>
              <a:gd name="connsiteX1340" fmla="*/ 4447540 w 6696075"/>
              <a:gd name="connsiteY1340" fmla="*/ 5756593 h 6857999"/>
              <a:gd name="connsiteX1341" fmla="*/ 4444365 w 6696075"/>
              <a:gd name="connsiteY1341" fmla="*/ 5761673 h 6857999"/>
              <a:gd name="connsiteX1342" fmla="*/ 4441508 w 6696075"/>
              <a:gd name="connsiteY1342" fmla="*/ 5767070 h 6857999"/>
              <a:gd name="connsiteX1343" fmla="*/ 4438015 w 6696075"/>
              <a:gd name="connsiteY1343" fmla="*/ 5771515 h 6857999"/>
              <a:gd name="connsiteX1344" fmla="*/ 4434523 w 6696075"/>
              <a:gd name="connsiteY1344" fmla="*/ 5776595 h 6857999"/>
              <a:gd name="connsiteX1345" fmla="*/ 4430713 w 6696075"/>
              <a:gd name="connsiteY1345" fmla="*/ 5781358 h 6857999"/>
              <a:gd name="connsiteX1346" fmla="*/ 4427220 w 6696075"/>
              <a:gd name="connsiteY1346" fmla="*/ 5785803 h 6857999"/>
              <a:gd name="connsiteX1347" fmla="*/ 4422775 w 6696075"/>
              <a:gd name="connsiteY1347" fmla="*/ 5790565 h 6857999"/>
              <a:gd name="connsiteX1348" fmla="*/ 4418965 w 6696075"/>
              <a:gd name="connsiteY1348" fmla="*/ 5795010 h 6857999"/>
              <a:gd name="connsiteX1349" fmla="*/ 4414520 w 6696075"/>
              <a:gd name="connsiteY1349" fmla="*/ 5799138 h 6857999"/>
              <a:gd name="connsiteX1350" fmla="*/ 4410075 w 6696075"/>
              <a:gd name="connsiteY1350" fmla="*/ 5803265 h 6857999"/>
              <a:gd name="connsiteX1351" fmla="*/ 4404995 w 6696075"/>
              <a:gd name="connsiteY1351" fmla="*/ 5807075 h 6857999"/>
              <a:gd name="connsiteX1352" fmla="*/ 4395153 w 6696075"/>
              <a:gd name="connsiteY1352" fmla="*/ 5815013 h 6857999"/>
              <a:gd name="connsiteX1353" fmla="*/ 4384358 w 6696075"/>
              <a:gd name="connsiteY1353" fmla="*/ 5822315 h 6857999"/>
              <a:gd name="connsiteX1354" fmla="*/ 4372928 w 6696075"/>
              <a:gd name="connsiteY1354" fmla="*/ 5829300 h 6857999"/>
              <a:gd name="connsiteX1355" fmla="*/ 4360863 w 6696075"/>
              <a:gd name="connsiteY1355" fmla="*/ 5835650 h 6857999"/>
              <a:gd name="connsiteX1356" fmla="*/ 4361498 w 6696075"/>
              <a:gd name="connsiteY1356" fmla="*/ 5843588 h 6857999"/>
              <a:gd name="connsiteX1357" fmla="*/ 4361815 w 6696075"/>
              <a:gd name="connsiteY1357" fmla="*/ 5851525 h 6857999"/>
              <a:gd name="connsiteX1358" fmla="*/ 4362133 w 6696075"/>
              <a:gd name="connsiteY1358" fmla="*/ 5855970 h 6857999"/>
              <a:gd name="connsiteX1359" fmla="*/ 4361815 w 6696075"/>
              <a:gd name="connsiteY1359" fmla="*/ 5859780 h 6857999"/>
              <a:gd name="connsiteX1360" fmla="*/ 4361498 w 6696075"/>
              <a:gd name="connsiteY1360" fmla="*/ 5863908 h 6857999"/>
              <a:gd name="connsiteX1361" fmla="*/ 4361180 w 6696075"/>
              <a:gd name="connsiteY1361" fmla="*/ 5867400 h 6857999"/>
              <a:gd name="connsiteX1362" fmla="*/ 4360228 w 6696075"/>
              <a:gd name="connsiteY1362" fmla="*/ 5871210 h 6857999"/>
              <a:gd name="connsiteX1363" fmla="*/ 4358958 w 6696075"/>
              <a:gd name="connsiteY1363" fmla="*/ 5874385 h 6857999"/>
              <a:gd name="connsiteX1364" fmla="*/ 4357053 w 6696075"/>
              <a:gd name="connsiteY1364" fmla="*/ 5877560 h 6857999"/>
              <a:gd name="connsiteX1365" fmla="*/ 4354830 w 6696075"/>
              <a:gd name="connsiteY1365" fmla="*/ 5880100 h 6857999"/>
              <a:gd name="connsiteX1366" fmla="*/ 4352290 w 6696075"/>
              <a:gd name="connsiteY1366" fmla="*/ 5882005 h 6857999"/>
              <a:gd name="connsiteX1367" fmla="*/ 4349115 w 6696075"/>
              <a:gd name="connsiteY1367" fmla="*/ 5883910 h 6857999"/>
              <a:gd name="connsiteX1368" fmla="*/ 4345623 w 6696075"/>
              <a:gd name="connsiteY1368" fmla="*/ 5884863 h 6857999"/>
              <a:gd name="connsiteX1369" fmla="*/ 4341178 w 6696075"/>
              <a:gd name="connsiteY1369" fmla="*/ 5885180 h 6857999"/>
              <a:gd name="connsiteX1370" fmla="*/ 4330383 w 6696075"/>
              <a:gd name="connsiteY1370" fmla="*/ 5885815 h 6857999"/>
              <a:gd name="connsiteX1371" fmla="*/ 4319270 w 6696075"/>
              <a:gd name="connsiteY1371" fmla="*/ 5886450 h 6857999"/>
              <a:gd name="connsiteX1372" fmla="*/ 4297363 w 6696075"/>
              <a:gd name="connsiteY1372" fmla="*/ 5888355 h 6857999"/>
              <a:gd name="connsiteX1373" fmla="*/ 4275773 w 6696075"/>
              <a:gd name="connsiteY1373" fmla="*/ 5891213 h 6857999"/>
              <a:gd name="connsiteX1374" fmla="*/ 4253865 w 6696075"/>
              <a:gd name="connsiteY1374" fmla="*/ 5894070 h 6857999"/>
              <a:gd name="connsiteX1375" fmla="*/ 4210050 w 6696075"/>
              <a:gd name="connsiteY1375" fmla="*/ 5900420 h 6857999"/>
              <a:gd name="connsiteX1376" fmla="*/ 4188460 w 6696075"/>
              <a:gd name="connsiteY1376" fmla="*/ 5902960 h 6857999"/>
              <a:gd name="connsiteX1377" fmla="*/ 4166553 w 6696075"/>
              <a:gd name="connsiteY1377" fmla="*/ 5905500 h 6857999"/>
              <a:gd name="connsiteX1378" fmla="*/ 4155758 w 6696075"/>
              <a:gd name="connsiteY1378" fmla="*/ 5906135 h 6857999"/>
              <a:gd name="connsiteX1379" fmla="*/ 4144645 w 6696075"/>
              <a:gd name="connsiteY1379" fmla="*/ 5906770 h 6857999"/>
              <a:gd name="connsiteX1380" fmla="*/ 4133850 w 6696075"/>
              <a:gd name="connsiteY1380" fmla="*/ 5907088 h 6857999"/>
              <a:gd name="connsiteX1381" fmla="*/ 4123055 w 6696075"/>
              <a:gd name="connsiteY1381" fmla="*/ 5907088 h 6857999"/>
              <a:gd name="connsiteX1382" fmla="*/ 4112260 w 6696075"/>
              <a:gd name="connsiteY1382" fmla="*/ 5906770 h 6857999"/>
              <a:gd name="connsiteX1383" fmla="*/ 4101148 w 6696075"/>
              <a:gd name="connsiteY1383" fmla="*/ 5906135 h 6857999"/>
              <a:gd name="connsiteX1384" fmla="*/ 4090670 w 6696075"/>
              <a:gd name="connsiteY1384" fmla="*/ 5904548 h 6857999"/>
              <a:gd name="connsiteX1385" fmla="*/ 4079558 w 6696075"/>
              <a:gd name="connsiteY1385" fmla="*/ 5903278 h 6857999"/>
              <a:gd name="connsiteX1386" fmla="*/ 4069080 w 6696075"/>
              <a:gd name="connsiteY1386" fmla="*/ 5901373 h 6857999"/>
              <a:gd name="connsiteX1387" fmla="*/ 4058285 w 6696075"/>
              <a:gd name="connsiteY1387" fmla="*/ 5899150 h 6857999"/>
              <a:gd name="connsiteX1388" fmla="*/ 4047490 w 6696075"/>
              <a:gd name="connsiteY1388" fmla="*/ 5895975 h 6857999"/>
              <a:gd name="connsiteX1389" fmla="*/ 4037013 w 6696075"/>
              <a:gd name="connsiteY1389" fmla="*/ 5892800 h 6857999"/>
              <a:gd name="connsiteX1390" fmla="*/ 4025900 w 6696075"/>
              <a:gd name="connsiteY1390" fmla="*/ 5888673 h 6857999"/>
              <a:gd name="connsiteX1391" fmla="*/ 4015423 w 6696075"/>
              <a:gd name="connsiteY1391" fmla="*/ 5884228 h 6857999"/>
              <a:gd name="connsiteX1392" fmla="*/ 4004628 w 6696075"/>
              <a:gd name="connsiteY1392" fmla="*/ 5879148 h 6857999"/>
              <a:gd name="connsiteX1393" fmla="*/ 3994150 w 6696075"/>
              <a:gd name="connsiteY1393" fmla="*/ 5873115 h 6857999"/>
              <a:gd name="connsiteX1394" fmla="*/ 3990658 w 6696075"/>
              <a:gd name="connsiteY1394" fmla="*/ 5875973 h 6857999"/>
              <a:gd name="connsiteX1395" fmla="*/ 3987800 w 6696075"/>
              <a:gd name="connsiteY1395" fmla="*/ 5878513 h 6857999"/>
              <a:gd name="connsiteX1396" fmla="*/ 3985895 w 6696075"/>
              <a:gd name="connsiteY1396" fmla="*/ 5881053 h 6857999"/>
              <a:gd name="connsiteX1397" fmla="*/ 3983673 w 6696075"/>
              <a:gd name="connsiteY1397" fmla="*/ 5884228 h 6857999"/>
              <a:gd name="connsiteX1398" fmla="*/ 3982403 w 6696075"/>
              <a:gd name="connsiteY1398" fmla="*/ 5887085 h 6857999"/>
              <a:gd name="connsiteX1399" fmla="*/ 3981768 w 6696075"/>
              <a:gd name="connsiteY1399" fmla="*/ 5890578 h 6857999"/>
              <a:gd name="connsiteX1400" fmla="*/ 3981133 w 6696075"/>
              <a:gd name="connsiteY1400" fmla="*/ 5893753 h 6857999"/>
              <a:gd name="connsiteX1401" fmla="*/ 3980498 w 6696075"/>
              <a:gd name="connsiteY1401" fmla="*/ 5896928 h 6857999"/>
              <a:gd name="connsiteX1402" fmla="*/ 3980180 w 6696075"/>
              <a:gd name="connsiteY1402" fmla="*/ 5903913 h 6857999"/>
              <a:gd name="connsiteX1403" fmla="*/ 3979545 w 6696075"/>
              <a:gd name="connsiteY1403" fmla="*/ 5910898 h 6857999"/>
              <a:gd name="connsiteX1404" fmla="*/ 3978910 w 6696075"/>
              <a:gd name="connsiteY1404" fmla="*/ 5914390 h 6857999"/>
              <a:gd name="connsiteX1405" fmla="*/ 3978275 w 6696075"/>
              <a:gd name="connsiteY1405" fmla="*/ 5917565 h 6857999"/>
              <a:gd name="connsiteX1406" fmla="*/ 3977005 w 6696075"/>
              <a:gd name="connsiteY1406" fmla="*/ 5921058 h 6857999"/>
              <a:gd name="connsiteX1407" fmla="*/ 3975735 w 6696075"/>
              <a:gd name="connsiteY1407" fmla="*/ 5923915 h 6857999"/>
              <a:gd name="connsiteX1408" fmla="*/ 3980815 w 6696075"/>
              <a:gd name="connsiteY1408" fmla="*/ 5930583 h 6857999"/>
              <a:gd name="connsiteX1409" fmla="*/ 3985578 w 6696075"/>
              <a:gd name="connsiteY1409" fmla="*/ 5937568 h 6857999"/>
              <a:gd name="connsiteX1410" fmla="*/ 3989388 w 6696075"/>
              <a:gd name="connsiteY1410" fmla="*/ 5944870 h 6857999"/>
              <a:gd name="connsiteX1411" fmla="*/ 3993198 w 6696075"/>
              <a:gd name="connsiteY1411" fmla="*/ 5951855 h 6857999"/>
              <a:gd name="connsiteX1412" fmla="*/ 3996055 w 6696075"/>
              <a:gd name="connsiteY1412" fmla="*/ 5959158 h 6857999"/>
              <a:gd name="connsiteX1413" fmla="*/ 3998913 w 6696075"/>
              <a:gd name="connsiteY1413" fmla="*/ 5966778 h 6857999"/>
              <a:gd name="connsiteX1414" fmla="*/ 4001453 w 6696075"/>
              <a:gd name="connsiteY1414" fmla="*/ 5974080 h 6857999"/>
              <a:gd name="connsiteX1415" fmla="*/ 4003358 w 6696075"/>
              <a:gd name="connsiteY1415" fmla="*/ 5981700 h 6857999"/>
              <a:gd name="connsiteX1416" fmla="*/ 4005263 w 6696075"/>
              <a:gd name="connsiteY1416" fmla="*/ 5989320 h 6857999"/>
              <a:gd name="connsiteX1417" fmla="*/ 4007168 w 6696075"/>
              <a:gd name="connsiteY1417" fmla="*/ 5997258 h 6857999"/>
              <a:gd name="connsiteX1418" fmla="*/ 4009708 w 6696075"/>
              <a:gd name="connsiteY1418" fmla="*/ 6012815 h 6857999"/>
              <a:gd name="connsiteX1419" fmla="*/ 4011930 w 6696075"/>
              <a:gd name="connsiteY1419" fmla="*/ 6028373 h 6857999"/>
              <a:gd name="connsiteX1420" fmla="*/ 4014470 w 6696075"/>
              <a:gd name="connsiteY1420" fmla="*/ 6044248 h 6857999"/>
              <a:gd name="connsiteX1421" fmla="*/ 4011295 w 6696075"/>
              <a:gd name="connsiteY1421" fmla="*/ 6234113 h 6857999"/>
              <a:gd name="connsiteX1422" fmla="*/ 4010025 w 6696075"/>
              <a:gd name="connsiteY1422" fmla="*/ 6246495 h 6857999"/>
              <a:gd name="connsiteX1423" fmla="*/ 4007803 w 6696075"/>
              <a:gd name="connsiteY1423" fmla="*/ 6258878 h 6857999"/>
              <a:gd name="connsiteX1424" fmla="*/ 4004945 w 6696075"/>
              <a:gd name="connsiteY1424" fmla="*/ 6270625 h 6857999"/>
              <a:gd name="connsiteX1425" fmla="*/ 4001770 w 6696075"/>
              <a:gd name="connsiteY1425" fmla="*/ 6282690 h 6857999"/>
              <a:gd name="connsiteX1426" fmla="*/ 3997643 w 6696075"/>
              <a:gd name="connsiteY1426" fmla="*/ 6294120 h 6857999"/>
              <a:gd name="connsiteX1427" fmla="*/ 3993515 w 6696075"/>
              <a:gd name="connsiteY1427" fmla="*/ 6305868 h 6857999"/>
              <a:gd name="connsiteX1428" fmla="*/ 3988435 w 6696075"/>
              <a:gd name="connsiteY1428" fmla="*/ 6316980 h 6857999"/>
              <a:gd name="connsiteX1429" fmla="*/ 3983038 w 6696075"/>
              <a:gd name="connsiteY1429" fmla="*/ 6328093 h 6857999"/>
              <a:gd name="connsiteX1430" fmla="*/ 3977005 w 6696075"/>
              <a:gd name="connsiteY1430" fmla="*/ 6338888 h 6857999"/>
              <a:gd name="connsiteX1431" fmla="*/ 3970973 w 6696075"/>
              <a:gd name="connsiteY1431" fmla="*/ 6349683 h 6857999"/>
              <a:gd name="connsiteX1432" fmla="*/ 3964305 w 6696075"/>
              <a:gd name="connsiteY1432" fmla="*/ 6359843 h 6857999"/>
              <a:gd name="connsiteX1433" fmla="*/ 3957003 w 6696075"/>
              <a:gd name="connsiteY1433" fmla="*/ 6370003 h 6857999"/>
              <a:gd name="connsiteX1434" fmla="*/ 3949383 w 6696075"/>
              <a:gd name="connsiteY1434" fmla="*/ 6379845 h 6857999"/>
              <a:gd name="connsiteX1435" fmla="*/ 3941445 w 6696075"/>
              <a:gd name="connsiteY1435" fmla="*/ 6389053 h 6857999"/>
              <a:gd name="connsiteX1436" fmla="*/ 3932873 w 6696075"/>
              <a:gd name="connsiteY1436" fmla="*/ 6397943 h 6857999"/>
              <a:gd name="connsiteX1437" fmla="*/ 3924300 w 6696075"/>
              <a:gd name="connsiteY1437" fmla="*/ 6406833 h 6857999"/>
              <a:gd name="connsiteX1438" fmla="*/ 3915410 w 6696075"/>
              <a:gd name="connsiteY1438" fmla="*/ 6415088 h 6857999"/>
              <a:gd name="connsiteX1439" fmla="*/ 3906203 w 6696075"/>
              <a:gd name="connsiteY1439" fmla="*/ 6422708 h 6857999"/>
              <a:gd name="connsiteX1440" fmla="*/ 3896360 w 6696075"/>
              <a:gd name="connsiteY1440" fmla="*/ 6430328 h 6857999"/>
              <a:gd name="connsiteX1441" fmla="*/ 3886835 w 6696075"/>
              <a:gd name="connsiteY1441" fmla="*/ 6437313 h 6857999"/>
              <a:gd name="connsiteX1442" fmla="*/ 3876993 w 6696075"/>
              <a:gd name="connsiteY1442" fmla="*/ 6443663 h 6857999"/>
              <a:gd name="connsiteX1443" fmla="*/ 3866515 w 6696075"/>
              <a:gd name="connsiteY1443" fmla="*/ 6449378 h 6857999"/>
              <a:gd name="connsiteX1444" fmla="*/ 3856355 w 6696075"/>
              <a:gd name="connsiteY1444" fmla="*/ 6455093 h 6857999"/>
              <a:gd name="connsiteX1445" fmla="*/ 3845878 w 6696075"/>
              <a:gd name="connsiteY1445" fmla="*/ 6459855 h 6857999"/>
              <a:gd name="connsiteX1446" fmla="*/ 3834765 w 6696075"/>
              <a:gd name="connsiteY1446" fmla="*/ 6464618 h 6857999"/>
              <a:gd name="connsiteX1447" fmla="*/ 3824288 w 6696075"/>
              <a:gd name="connsiteY1447" fmla="*/ 6468110 h 6857999"/>
              <a:gd name="connsiteX1448" fmla="*/ 3813175 w 6696075"/>
              <a:gd name="connsiteY1448" fmla="*/ 6471285 h 6857999"/>
              <a:gd name="connsiteX1449" fmla="*/ 3802063 w 6696075"/>
              <a:gd name="connsiteY1449" fmla="*/ 6474143 h 6857999"/>
              <a:gd name="connsiteX1450" fmla="*/ 3790950 w 6696075"/>
              <a:gd name="connsiteY1450" fmla="*/ 6476048 h 6857999"/>
              <a:gd name="connsiteX1451" fmla="*/ 3779520 w 6696075"/>
              <a:gd name="connsiteY1451" fmla="*/ 6477000 h 6857999"/>
              <a:gd name="connsiteX1452" fmla="*/ 3768408 w 6696075"/>
              <a:gd name="connsiteY1452" fmla="*/ 6477635 h 6857999"/>
              <a:gd name="connsiteX1453" fmla="*/ 3757295 w 6696075"/>
              <a:gd name="connsiteY1453" fmla="*/ 6477635 h 6857999"/>
              <a:gd name="connsiteX1454" fmla="*/ 3722053 w 6696075"/>
              <a:gd name="connsiteY1454" fmla="*/ 6480175 h 6857999"/>
              <a:gd name="connsiteX1455" fmla="*/ 3704273 w 6696075"/>
              <a:gd name="connsiteY1455" fmla="*/ 6480810 h 6857999"/>
              <a:gd name="connsiteX1456" fmla="*/ 3686810 w 6696075"/>
              <a:gd name="connsiteY1456" fmla="*/ 6481445 h 6857999"/>
              <a:gd name="connsiteX1457" fmla="*/ 3669030 w 6696075"/>
              <a:gd name="connsiteY1457" fmla="*/ 6481763 h 6857999"/>
              <a:gd name="connsiteX1458" fmla="*/ 3651568 w 6696075"/>
              <a:gd name="connsiteY1458" fmla="*/ 6481445 h 6857999"/>
              <a:gd name="connsiteX1459" fmla="*/ 3634105 w 6696075"/>
              <a:gd name="connsiteY1459" fmla="*/ 6480810 h 6857999"/>
              <a:gd name="connsiteX1460" fmla="*/ 3616643 w 6696075"/>
              <a:gd name="connsiteY1460" fmla="*/ 6479858 h 6857999"/>
              <a:gd name="connsiteX1461" fmla="*/ 3599498 w 6696075"/>
              <a:gd name="connsiteY1461" fmla="*/ 6477953 h 6857999"/>
              <a:gd name="connsiteX1462" fmla="*/ 3582035 w 6696075"/>
              <a:gd name="connsiteY1462" fmla="*/ 6475730 h 6857999"/>
              <a:gd name="connsiteX1463" fmla="*/ 3564890 w 6696075"/>
              <a:gd name="connsiteY1463" fmla="*/ 6472873 h 6857999"/>
              <a:gd name="connsiteX1464" fmla="*/ 3547745 w 6696075"/>
              <a:gd name="connsiteY1464" fmla="*/ 6469063 h 6857999"/>
              <a:gd name="connsiteX1465" fmla="*/ 3539490 w 6696075"/>
              <a:gd name="connsiteY1465" fmla="*/ 6466840 h 6857999"/>
              <a:gd name="connsiteX1466" fmla="*/ 3530600 w 6696075"/>
              <a:gd name="connsiteY1466" fmla="*/ 6464618 h 6857999"/>
              <a:gd name="connsiteX1467" fmla="*/ 3522345 w 6696075"/>
              <a:gd name="connsiteY1467" fmla="*/ 6461760 h 6857999"/>
              <a:gd name="connsiteX1468" fmla="*/ 3514090 w 6696075"/>
              <a:gd name="connsiteY1468" fmla="*/ 6459220 h 6857999"/>
              <a:gd name="connsiteX1469" fmla="*/ 3505518 w 6696075"/>
              <a:gd name="connsiteY1469" fmla="*/ 6456045 h 6857999"/>
              <a:gd name="connsiteX1470" fmla="*/ 3497263 w 6696075"/>
              <a:gd name="connsiteY1470" fmla="*/ 6452870 h 6857999"/>
              <a:gd name="connsiteX1471" fmla="*/ 3489008 w 6696075"/>
              <a:gd name="connsiteY1471" fmla="*/ 6449060 h 6857999"/>
              <a:gd name="connsiteX1472" fmla="*/ 3480753 w 6696075"/>
              <a:gd name="connsiteY1472" fmla="*/ 6445568 h 6857999"/>
              <a:gd name="connsiteX1473" fmla="*/ 3470275 w 6696075"/>
              <a:gd name="connsiteY1473" fmla="*/ 6443028 h 6857999"/>
              <a:gd name="connsiteX1474" fmla="*/ 3460750 w 6696075"/>
              <a:gd name="connsiteY1474" fmla="*/ 6439853 h 6857999"/>
              <a:gd name="connsiteX1475" fmla="*/ 3451225 w 6696075"/>
              <a:gd name="connsiteY1475" fmla="*/ 6436360 h 6857999"/>
              <a:gd name="connsiteX1476" fmla="*/ 3442018 w 6696075"/>
              <a:gd name="connsiteY1476" fmla="*/ 6432233 h 6857999"/>
              <a:gd name="connsiteX1477" fmla="*/ 3433445 w 6696075"/>
              <a:gd name="connsiteY1477" fmla="*/ 6428105 h 6857999"/>
              <a:gd name="connsiteX1478" fmla="*/ 3424873 w 6696075"/>
              <a:gd name="connsiteY1478" fmla="*/ 6423025 h 6857999"/>
              <a:gd name="connsiteX1479" fmla="*/ 3416618 w 6696075"/>
              <a:gd name="connsiteY1479" fmla="*/ 6417945 h 6857999"/>
              <a:gd name="connsiteX1480" fmla="*/ 3408680 w 6696075"/>
              <a:gd name="connsiteY1480" fmla="*/ 6412230 h 6857999"/>
              <a:gd name="connsiteX1481" fmla="*/ 3401060 w 6696075"/>
              <a:gd name="connsiteY1481" fmla="*/ 6406515 h 6857999"/>
              <a:gd name="connsiteX1482" fmla="*/ 3393440 w 6696075"/>
              <a:gd name="connsiteY1482" fmla="*/ 6400483 h 6857999"/>
              <a:gd name="connsiteX1483" fmla="*/ 3386138 w 6696075"/>
              <a:gd name="connsiteY1483" fmla="*/ 6394133 h 6857999"/>
              <a:gd name="connsiteX1484" fmla="*/ 3379153 w 6696075"/>
              <a:gd name="connsiteY1484" fmla="*/ 6387148 h 6857999"/>
              <a:gd name="connsiteX1485" fmla="*/ 3372168 w 6696075"/>
              <a:gd name="connsiteY1485" fmla="*/ 6380480 h 6857999"/>
              <a:gd name="connsiteX1486" fmla="*/ 3365500 w 6696075"/>
              <a:gd name="connsiteY1486" fmla="*/ 6373178 h 6857999"/>
              <a:gd name="connsiteX1487" fmla="*/ 3358833 w 6696075"/>
              <a:gd name="connsiteY1487" fmla="*/ 6365875 h 6857999"/>
              <a:gd name="connsiteX1488" fmla="*/ 3352483 w 6696075"/>
              <a:gd name="connsiteY1488" fmla="*/ 6358573 h 6857999"/>
              <a:gd name="connsiteX1489" fmla="*/ 3352483 w 6696075"/>
              <a:gd name="connsiteY1489" fmla="*/ 6358255 h 6857999"/>
              <a:gd name="connsiteX1490" fmla="*/ 3349625 w 6696075"/>
              <a:gd name="connsiteY1490" fmla="*/ 6358573 h 6857999"/>
              <a:gd name="connsiteX1491" fmla="*/ 3346450 w 6696075"/>
              <a:gd name="connsiteY1491" fmla="*/ 6358573 h 6857999"/>
              <a:gd name="connsiteX1492" fmla="*/ 3343910 w 6696075"/>
              <a:gd name="connsiteY1492" fmla="*/ 6358255 h 6857999"/>
              <a:gd name="connsiteX1493" fmla="*/ 3341370 w 6696075"/>
              <a:gd name="connsiteY1493" fmla="*/ 6357938 h 6857999"/>
              <a:gd name="connsiteX1494" fmla="*/ 3338513 w 6696075"/>
              <a:gd name="connsiteY1494" fmla="*/ 6357303 h 6857999"/>
              <a:gd name="connsiteX1495" fmla="*/ 3336290 w 6696075"/>
              <a:gd name="connsiteY1495" fmla="*/ 6356350 h 6857999"/>
              <a:gd name="connsiteX1496" fmla="*/ 3334068 w 6696075"/>
              <a:gd name="connsiteY1496" fmla="*/ 6355398 h 6857999"/>
              <a:gd name="connsiteX1497" fmla="*/ 3331528 w 6696075"/>
              <a:gd name="connsiteY1497" fmla="*/ 6354445 h 6857999"/>
              <a:gd name="connsiteX1498" fmla="*/ 3327718 w 6696075"/>
              <a:gd name="connsiteY1498" fmla="*/ 6351270 h 6857999"/>
              <a:gd name="connsiteX1499" fmla="*/ 3323590 w 6696075"/>
              <a:gd name="connsiteY1499" fmla="*/ 6348095 h 6857999"/>
              <a:gd name="connsiteX1500" fmla="*/ 3320415 w 6696075"/>
              <a:gd name="connsiteY1500" fmla="*/ 6343968 h 6857999"/>
              <a:gd name="connsiteX1501" fmla="*/ 3316923 w 6696075"/>
              <a:gd name="connsiteY1501" fmla="*/ 6339840 h 6857999"/>
              <a:gd name="connsiteX1502" fmla="*/ 3242945 w 6696075"/>
              <a:gd name="connsiteY1502" fmla="*/ 6270625 h 6857999"/>
              <a:gd name="connsiteX1503" fmla="*/ 3222625 w 6696075"/>
              <a:gd name="connsiteY1503" fmla="*/ 6254115 h 6857999"/>
              <a:gd name="connsiteX1504" fmla="*/ 3213735 w 6696075"/>
              <a:gd name="connsiteY1504" fmla="*/ 6237923 h 6857999"/>
              <a:gd name="connsiteX1505" fmla="*/ 3204528 w 6696075"/>
              <a:gd name="connsiteY1505" fmla="*/ 6221730 h 6857999"/>
              <a:gd name="connsiteX1506" fmla="*/ 3188970 w 6696075"/>
              <a:gd name="connsiteY1506" fmla="*/ 6209348 h 6857999"/>
              <a:gd name="connsiteX1507" fmla="*/ 3173730 w 6696075"/>
              <a:gd name="connsiteY1507" fmla="*/ 6196330 h 6857999"/>
              <a:gd name="connsiteX1508" fmla="*/ 3158808 w 6696075"/>
              <a:gd name="connsiteY1508" fmla="*/ 6182995 h 6857999"/>
              <a:gd name="connsiteX1509" fmla="*/ 3144520 w 6696075"/>
              <a:gd name="connsiteY1509" fmla="*/ 6169343 h 6857999"/>
              <a:gd name="connsiteX1510" fmla="*/ 3130233 w 6696075"/>
              <a:gd name="connsiteY1510" fmla="*/ 6156008 h 6857999"/>
              <a:gd name="connsiteX1511" fmla="*/ 3116581 w 6696075"/>
              <a:gd name="connsiteY1511" fmla="*/ 6141720 h 6857999"/>
              <a:gd name="connsiteX1512" fmla="*/ 3102928 w 6696075"/>
              <a:gd name="connsiteY1512" fmla="*/ 6127433 h 6857999"/>
              <a:gd name="connsiteX1513" fmla="*/ 3089593 w 6696075"/>
              <a:gd name="connsiteY1513" fmla="*/ 6112828 h 6857999"/>
              <a:gd name="connsiteX1514" fmla="*/ 3063558 w 6696075"/>
              <a:gd name="connsiteY1514" fmla="*/ 6083618 h 6857999"/>
              <a:gd name="connsiteX1515" fmla="*/ 3037523 w 6696075"/>
              <a:gd name="connsiteY1515" fmla="*/ 6054090 h 6857999"/>
              <a:gd name="connsiteX1516" fmla="*/ 3011805 w 6696075"/>
              <a:gd name="connsiteY1516" fmla="*/ 6024245 h 6857999"/>
              <a:gd name="connsiteX1517" fmla="*/ 2985453 w 6696075"/>
              <a:gd name="connsiteY1517" fmla="*/ 5995035 h 6857999"/>
              <a:gd name="connsiteX1518" fmla="*/ 2874645 w 6696075"/>
              <a:gd name="connsiteY1518" fmla="*/ 5872798 h 6857999"/>
              <a:gd name="connsiteX1519" fmla="*/ 2835275 w 6696075"/>
              <a:gd name="connsiteY1519" fmla="*/ 5821998 h 6857999"/>
              <a:gd name="connsiteX1520" fmla="*/ 2818766 w 6696075"/>
              <a:gd name="connsiteY1520" fmla="*/ 5806123 h 6857999"/>
              <a:gd name="connsiteX1521" fmla="*/ 2812733 w 6696075"/>
              <a:gd name="connsiteY1521" fmla="*/ 5800090 h 6857999"/>
              <a:gd name="connsiteX1522" fmla="*/ 2807018 w 6696075"/>
              <a:gd name="connsiteY1522" fmla="*/ 5793740 h 6857999"/>
              <a:gd name="connsiteX1523" fmla="*/ 2801303 w 6696075"/>
              <a:gd name="connsiteY1523" fmla="*/ 5787073 h 6857999"/>
              <a:gd name="connsiteX1524" fmla="*/ 2795588 w 6696075"/>
              <a:gd name="connsiteY1524" fmla="*/ 5780723 h 6857999"/>
              <a:gd name="connsiteX1525" fmla="*/ 2785110 w 6696075"/>
              <a:gd name="connsiteY1525" fmla="*/ 5767388 h 6857999"/>
              <a:gd name="connsiteX1526" fmla="*/ 2773998 w 6696075"/>
              <a:gd name="connsiteY1526" fmla="*/ 5753735 h 6857999"/>
              <a:gd name="connsiteX1527" fmla="*/ 2767965 w 6696075"/>
              <a:gd name="connsiteY1527" fmla="*/ 5746750 h 6857999"/>
              <a:gd name="connsiteX1528" fmla="*/ 2761933 w 6696075"/>
              <a:gd name="connsiteY1528" fmla="*/ 5740400 h 6857999"/>
              <a:gd name="connsiteX1529" fmla="*/ 2755901 w 6696075"/>
              <a:gd name="connsiteY1529" fmla="*/ 5734050 h 6857999"/>
              <a:gd name="connsiteX1530" fmla="*/ 2749233 w 6696075"/>
              <a:gd name="connsiteY1530" fmla="*/ 5727700 h 6857999"/>
              <a:gd name="connsiteX1531" fmla="*/ 2742248 w 6696075"/>
              <a:gd name="connsiteY1531" fmla="*/ 5722303 h 6857999"/>
              <a:gd name="connsiteX1532" fmla="*/ 2734628 w 6696075"/>
              <a:gd name="connsiteY1532" fmla="*/ 5716588 h 6857999"/>
              <a:gd name="connsiteX1533" fmla="*/ 2726373 w 6696075"/>
              <a:gd name="connsiteY1533" fmla="*/ 5711508 h 6857999"/>
              <a:gd name="connsiteX1534" fmla="*/ 2717483 w 6696075"/>
              <a:gd name="connsiteY1534" fmla="*/ 5707063 h 6857999"/>
              <a:gd name="connsiteX1535" fmla="*/ 2717800 w 6696075"/>
              <a:gd name="connsiteY1535" fmla="*/ 5711825 h 6857999"/>
              <a:gd name="connsiteX1536" fmla="*/ 2718436 w 6696075"/>
              <a:gd name="connsiteY1536" fmla="*/ 5716588 h 6857999"/>
              <a:gd name="connsiteX1537" fmla="*/ 2719388 w 6696075"/>
              <a:gd name="connsiteY1537" fmla="*/ 5721668 h 6857999"/>
              <a:gd name="connsiteX1538" fmla="*/ 2720340 w 6696075"/>
              <a:gd name="connsiteY1538" fmla="*/ 5726113 h 6857999"/>
              <a:gd name="connsiteX1539" fmla="*/ 2722880 w 6696075"/>
              <a:gd name="connsiteY1539" fmla="*/ 5735320 h 6857999"/>
              <a:gd name="connsiteX1540" fmla="*/ 2726373 w 6696075"/>
              <a:gd name="connsiteY1540" fmla="*/ 5744528 h 6857999"/>
              <a:gd name="connsiteX1541" fmla="*/ 2729548 w 6696075"/>
              <a:gd name="connsiteY1541" fmla="*/ 5753735 h 6857999"/>
              <a:gd name="connsiteX1542" fmla="*/ 2733675 w 6696075"/>
              <a:gd name="connsiteY1542" fmla="*/ 5762625 h 6857999"/>
              <a:gd name="connsiteX1543" fmla="*/ 2741295 w 6696075"/>
              <a:gd name="connsiteY1543" fmla="*/ 5780405 h 6857999"/>
              <a:gd name="connsiteX1544" fmla="*/ 2744470 w 6696075"/>
              <a:gd name="connsiteY1544" fmla="*/ 5789295 h 6857999"/>
              <a:gd name="connsiteX1545" fmla="*/ 2747328 w 6696075"/>
              <a:gd name="connsiteY1545" fmla="*/ 5798185 h 6857999"/>
              <a:gd name="connsiteX1546" fmla="*/ 2750185 w 6696075"/>
              <a:gd name="connsiteY1546" fmla="*/ 5807393 h 6857999"/>
              <a:gd name="connsiteX1547" fmla="*/ 2751138 w 6696075"/>
              <a:gd name="connsiteY1547" fmla="*/ 5811838 h 6857999"/>
              <a:gd name="connsiteX1548" fmla="*/ 2751773 w 6696075"/>
              <a:gd name="connsiteY1548" fmla="*/ 5816283 h 6857999"/>
              <a:gd name="connsiteX1549" fmla="*/ 2752090 w 6696075"/>
              <a:gd name="connsiteY1549" fmla="*/ 5821045 h 6857999"/>
              <a:gd name="connsiteX1550" fmla="*/ 2752408 w 6696075"/>
              <a:gd name="connsiteY1550" fmla="*/ 5825808 h 6857999"/>
              <a:gd name="connsiteX1551" fmla="*/ 2752408 w 6696075"/>
              <a:gd name="connsiteY1551" fmla="*/ 5830253 h 6857999"/>
              <a:gd name="connsiteX1552" fmla="*/ 2752090 w 6696075"/>
              <a:gd name="connsiteY1552" fmla="*/ 5835015 h 6857999"/>
              <a:gd name="connsiteX1553" fmla="*/ 2751455 w 6696075"/>
              <a:gd name="connsiteY1553" fmla="*/ 5840095 h 6857999"/>
              <a:gd name="connsiteX1554" fmla="*/ 2750503 w 6696075"/>
              <a:gd name="connsiteY1554" fmla="*/ 5844540 h 6857999"/>
              <a:gd name="connsiteX1555" fmla="*/ 2749233 w 6696075"/>
              <a:gd name="connsiteY1555" fmla="*/ 5849620 h 6857999"/>
              <a:gd name="connsiteX1556" fmla="*/ 2747010 w 6696075"/>
              <a:gd name="connsiteY1556" fmla="*/ 5854700 h 6857999"/>
              <a:gd name="connsiteX1557" fmla="*/ 2748280 w 6696075"/>
              <a:gd name="connsiteY1557" fmla="*/ 5856605 h 6857999"/>
              <a:gd name="connsiteX1558" fmla="*/ 2748915 w 6696075"/>
              <a:gd name="connsiteY1558" fmla="*/ 5858193 h 6857999"/>
              <a:gd name="connsiteX1559" fmla="*/ 2749233 w 6696075"/>
              <a:gd name="connsiteY1559" fmla="*/ 5860098 h 6857999"/>
              <a:gd name="connsiteX1560" fmla="*/ 2749550 w 6696075"/>
              <a:gd name="connsiteY1560" fmla="*/ 5862320 h 6857999"/>
              <a:gd name="connsiteX1561" fmla="*/ 2749550 w 6696075"/>
              <a:gd name="connsiteY1561" fmla="*/ 5864225 h 6857999"/>
              <a:gd name="connsiteX1562" fmla="*/ 2749233 w 6696075"/>
              <a:gd name="connsiteY1562" fmla="*/ 5866130 h 6857999"/>
              <a:gd name="connsiteX1563" fmla="*/ 2748598 w 6696075"/>
              <a:gd name="connsiteY1563" fmla="*/ 5868035 h 6857999"/>
              <a:gd name="connsiteX1564" fmla="*/ 2747645 w 6696075"/>
              <a:gd name="connsiteY1564" fmla="*/ 5870258 h 6857999"/>
              <a:gd name="connsiteX1565" fmla="*/ 2747328 w 6696075"/>
              <a:gd name="connsiteY1565" fmla="*/ 5880100 h 6857999"/>
              <a:gd name="connsiteX1566" fmla="*/ 2747645 w 6696075"/>
              <a:gd name="connsiteY1566" fmla="*/ 5890578 h 6857999"/>
              <a:gd name="connsiteX1567" fmla="*/ 2748598 w 6696075"/>
              <a:gd name="connsiteY1567" fmla="*/ 5910580 h 6857999"/>
              <a:gd name="connsiteX1568" fmla="*/ 2749550 w 6696075"/>
              <a:gd name="connsiteY1568" fmla="*/ 5931218 h 6857999"/>
              <a:gd name="connsiteX1569" fmla="*/ 2750185 w 6696075"/>
              <a:gd name="connsiteY1569" fmla="*/ 5951538 h 6857999"/>
              <a:gd name="connsiteX1570" fmla="*/ 2750185 w 6696075"/>
              <a:gd name="connsiteY1570" fmla="*/ 5961698 h 6857999"/>
              <a:gd name="connsiteX1571" fmla="*/ 2749868 w 6696075"/>
              <a:gd name="connsiteY1571" fmla="*/ 5971858 h 6857999"/>
              <a:gd name="connsiteX1572" fmla="*/ 2749233 w 6696075"/>
              <a:gd name="connsiteY1572" fmla="*/ 5982018 h 6857999"/>
              <a:gd name="connsiteX1573" fmla="*/ 2747645 w 6696075"/>
              <a:gd name="connsiteY1573" fmla="*/ 5991860 h 6857999"/>
              <a:gd name="connsiteX1574" fmla="*/ 2746375 w 6696075"/>
              <a:gd name="connsiteY1574" fmla="*/ 6002020 h 6857999"/>
              <a:gd name="connsiteX1575" fmla="*/ 2744153 w 6696075"/>
              <a:gd name="connsiteY1575" fmla="*/ 6011863 h 6857999"/>
              <a:gd name="connsiteX1576" fmla="*/ 2741613 w 6696075"/>
              <a:gd name="connsiteY1576" fmla="*/ 6021705 h 6857999"/>
              <a:gd name="connsiteX1577" fmla="*/ 2738120 w 6696075"/>
              <a:gd name="connsiteY1577" fmla="*/ 6031865 h 6857999"/>
              <a:gd name="connsiteX1578" fmla="*/ 2737168 w 6696075"/>
              <a:gd name="connsiteY1578" fmla="*/ 6035358 h 6857999"/>
              <a:gd name="connsiteX1579" fmla="*/ 2735898 w 6696075"/>
              <a:gd name="connsiteY1579" fmla="*/ 6039485 h 6857999"/>
              <a:gd name="connsiteX1580" fmla="*/ 2734310 w 6696075"/>
              <a:gd name="connsiteY1580" fmla="*/ 6042978 h 6857999"/>
              <a:gd name="connsiteX1581" fmla="*/ 2731453 w 6696075"/>
              <a:gd name="connsiteY1581" fmla="*/ 6046788 h 6857999"/>
              <a:gd name="connsiteX1582" fmla="*/ 2710815 w 6696075"/>
              <a:gd name="connsiteY1582" fmla="*/ 6078220 h 6857999"/>
              <a:gd name="connsiteX1583" fmla="*/ 2710498 w 6696075"/>
              <a:gd name="connsiteY1583" fmla="*/ 6084570 h 6857999"/>
              <a:gd name="connsiteX1584" fmla="*/ 2710180 w 6696075"/>
              <a:gd name="connsiteY1584" fmla="*/ 6090603 h 6857999"/>
              <a:gd name="connsiteX1585" fmla="*/ 2709228 w 6696075"/>
              <a:gd name="connsiteY1585" fmla="*/ 6096000 h 6857999"/>
              <a:gd name="connsiteX1586" fmla="*/ 2707958 w 6696075"/>
              <a:gd name="connsiteY1586" fmla="*/ 6101715 h 6857999"/>
              <a:gd name="connsiteX1587" fmla="*/ 2708910 w 6696075"/>
              <a:gd name="connsiteY1587" fmla="*/ 6109970 h 6857999"/>
              <a:gd name="connsiteX1588" fmla="*/ 2709863 w 6696075"/>
              <a:gd name="connsiteY1588" fmla="*/ 6118225 h 6857999"/>
              <a:gd name="connsiteX1589" fmla="*/ 2712720 w 6696075"/>
              <a:gd name="connsiteY1589" fmla="*/ 6135688 h 6857999"/>
              <a:gd name="connsiteX1590" fmla="*/ 2713673 w 6696075"/>
              <a:gd name="connsiteY1590" fmla="*/ 6143943 h 6857999"/>
              <a:gd name="connsiteX1591" fmla="*/ 2714308 w 6696075"/>
              <a:gd name="connsiteY1591" fmla="*/ 6151880 h 6857999"/>
              <a:gd name="connsiteX1592" fmla="*/ 2714308 w 6696075"/>
              <a:gd name="connsiteY1592" fmla="*/ 6156008 h 6857999"/>
              <a:gd name="connsiteX1593" fmla="*/ 2713990 w 6696075"/>
              <a:gd name="connsiteY1593" fmla="*/ 6159500 h 6857999"/>
              <a:gd name="connsiteX1594" fmla="*/ 2713356 w 6696075"/>
              <a:gd name="connsiteY1594" fmla="*/ 6163310 h 6857999"/>
              <a:gd name="connsiteX1595" fmla="*/ 2712720 w 6696075"/>
              <a:gd name="connsiteY1595" fmla="*/ 6166485 h 6857999"/>
              <a:gd name="connsiteX1596" fmla="*/ 2711768 w 6696075"/>
              <a:gd name="connsiteY1596" fmla="*/ 6169660 h 6857999"/>
              <a:gd name="connsiteX1597" fmla="*/ 2710180 w 6696075"/>
              <a:gd name="connsiteY1597" fmla="*/ 6172835 h 6857999"/>
              <a:gd name="connsiteX1598" fmla="*/ 2708275 w 6696075"/>
              <a:gd name="connsiteY1598" fmla="*/ 6175375 h 6857999"/>
              <a:gd name="connsiteX1599" fmla="*/ 2706370 w 6696075"/>
              <a:gd name="connsiteY1599" fmla="*/ 6178233 h 6857999"/>
              <a:gd name="connsiteX1600" fmla="*/ 2703513 w 6696075"/>
              <a:gd name="connsiteY1600" fmla="*/ 6180455 h 6857999"/>
              <a:gd name="connsiteX1601" fmla="*/ 2700655 w 6696075"/>
              <a:gd name="connsiteY1601" fmla="*/ 6182360 h 6857999"/>
              <a:gd name="connsiteX1602" fmla="*/ 2697163 w 6696075"/>
              <a:gd name="connsiteY1602" fmla="*/ 6183948 h 6857999"/>
              <a:gd name="connsiteX1603" fmla="*/ 2693035 w 6696075"/>
              <a:gd name="connsiteY1603" fmla="*/ 6185853 h 6857999"/>
              <a:gd name="connsiteX1604" fmla="*/ 2688591 w 6696075"/>
              <a:gd name="connsiteY1604" fmla="*/ 6186805 h 6857999"/>
              <a:gd name="connsiteX1605" fmla="*/ 2683511 w 6696075"/>
              <a:gd name="connsiteY1605" fmla="*/ 6187440 h 6857999"/>
              <a:gd name="connsiteX1606" fmla="*/ 2677795 w 6696075"/>
              <a:gd name="connsiteY1606" fmla="*/ 6187758 h 6857999"/>
              <a:gd name="connsiteX1607" fmla="*/ 2671445 w 6696075"/>
              <a:gd name="connsiteY1607" fmla="*/ 6187758 h 6857999"/>
              <a:gd name="connsiteX1608" fmla="*/ 2664460 w 6696075"/>
              <a:gd name="connsiteY1608" fmla="*/ 6187440 h 6857999"/>
              <a:gd name="connsiteX1609" fmla="*/ 2656840 w 6696075"/>
              <a:gd name="connsiteY1609" fmla="*/ 6186805 h 6857999"/>
              <a:gd name="connsiteX1610" fmla="*/ 2648268 w 6696075"/>
              <a:gd name="connsiteY1610" fmla="*/ 6185535 h 6857999"/>
              <a:gd name="connsiteX1611" fmla="*/ 2639378 w 6696075"/>
              <a:gd name="connsiteY1611" fmla="*/ 6183630 h 6857999"/>
              <a:gd name="connsiteX1612" fmla="*/ 2628900 w 6696075"/>
              <a:gd name="connsiteY1612" fmla="*/ 6194108 h 6857999"/>
              <a:gd name="connsiteX1613" fmla="*/ 2618740 w 6696075"/>
              <a:gd name="connsiteY1613" fmla="*/ 6203315 h 6857999"/>
              <a:gd name="connsiteX1614" fmla="*/ 2608263 w 6696075"/>
              <a:gd name="connsiteY1614" fmla="*/ 6211888 h 6857999"/>
              <a:gd name="connsiteX1615" fmla="*/ 2597785 w 6696075"/>
              <a:gd name="connsiteY1615" fmla="*/ 6219508 h 6857999"/>
              <a:gd name="connsiteX1616" fmla="*/ 2586673 w 6696075"/>
              <a:gd name="connsiteY1616" fmla="*/ 6226493 h 6857999"/>
              <a:gd name="connsiteX1617" fmla="*/ 2575878 w 6696075"/>
              <a:gd name="connsiteY1617" fmla="*/ 6232525 h 6857999"/>
              <a:gd name="connsiteX1618" fmla="*/ 2564765 w 6696075"/>
              <a:gd name="connsiteY1618" fmla="*/ 6237923 h 6857999"/>
              <a:gd name="connsiteX1619" fmla="*/ 2553970 w 6696075"/>
              <a:gd name="connsiteY1619" fmla="*/ 6242050 h 6857999"/>
              <a:gd name="connsiteX1620" fmla="*/ 2542540 w 6696075"/>
              <a:gd name="connsiteY1620" fmla="*/ 6246178 h 6857999"/>
              <a:gd name="connsiteX1621" fmla="*/ 2531428 w 6696075"/>
              <a:gd name="connsiteY1621" fmla="*/ 6249353 h 6857999"/>
              <a:gd name="connsiteX1622" fmla="*/ 2519998 w 6696075"/>
              <a:gd name="connsiteY1622" fmla="*/ 6252210 h 6857999"/>
              <a:gd name="connsiteX1623" fmla="*/ 2508568 w 6696075"/>
              <a:gd name="connsiteY1623" fmla="*/ 6254115 h 6857999"/>
              <a:gd name="connsiteX1624" fmla="*/ 2496820 w 6696075"/>
              <a:gd name="connsiteY1624" fmla="*/ 6255703 h 6857999"/>
              <a:gd name="connsiteX1625" fmla="*/ 2485390 w 6696075"/>
              <a:gd name="connsiteY1625" fmla="*/ 6256655 h 6857999"/>
              <a:gd name="connsiteX1626" fmla="*/ 2473643 w 6696075"/>
              <a:gd name="connsiteY1626" fmla="*/ 6257290 h 6857999"/>
              <a:gd name="connsiteX1627" fmla="*/ 2461578 w 6696075"/>
              <a:gd name="connsiteY1627" fmla="*/ 6257290 h 6857999"/>
              <a:gd name="connsiteX1628" fmla="*/ 2449830 w 6696075"/>
              <a:gd name="connsiteY1628" fmla="*/ 6257290 h 6857999"/>
              <a:gd name="connsiteX1629" fmla="*/ 2438083 w 6696075"/>
              <a:gd name="connsiteY1629" fmla="*/ 6256973 h 6857999"/>
              <a:gd name="connsiteX1630" fmla="*/ 2426335 w 6696075"/>
              <a:gd name="connsiteY1630" fmla="*/ 6256020 h 6857999"/>
              <a:gd name="connsiteX1631" fmla="*/ 2413953 w 6696075"/>
              <a:gd name="connsiteY1631" fmla="*/ 6255068 h 6857999"/>
              <a:gd name="connsiteX1632" fmla="*/ 2390140 w 6696075"/>
              <a:gd name="connsiteY1632" fmla="*/ 6252528 h 6857999"/>
              <a:gd name="connsiteX1633" fmla="*/ 2365693 w 6696075"/>
              <a:gd name="connsiteY1633" fmla="*/ 6249035 h 6857999"/>
              <a:gd name="connsiteX1634" fmla="*/ 2317433 w 6696075"/>
              <a:gd name="connsiteY1634" fmla="*/ 6242050 h 6857999"/>
              <a:gd name="connsiteX1635" fmla="*/ 2292986 w 6696075"/>
              <a:gd name="connsiteY1635" fmla="*/ 6239193 h 6857999"/>
              <a:gd name="connsiteX1636" fmla="*/ 2281238 w 6696075"/>
              <a:gd name="connsiteY1636" fmla="*/ 6237923 h 6857999"/>
              <a:gd name="connsiteX1637" fmla="*/ 2269173 w 6696075"/>
              <a:gd name="connsiteY1637" fmla="*/ 6236653 h 6857999"/>
              <a:gd name="connsiteX1638" fmla="*/ 2260283 w 6696075"/>
              <a:gd name="connsiteY1638" fmla="*/ 6233478 h 6857999"/>
              <a:gd name="connsiteX1639" fmla="*/ 2251710 w 6696075"/>
              <a:gd name="connsiteY1639" fmla="*/ 6230620 h 6857999"/>
              <a:gd name="connsiteX1640" fmla="*/ 2243455 w 6696075"/>
              <a:gd name="connsiteY1640" fmla="*/ 6226810 h 6857999"/>
              <a:gd name="connsiteX1641" fmla="*/ 2234883 w 6696075"/>
              <a:gd name="connsiteY1641" fmla="*/ 6223635 h 6857999"/>
              <a:gd name="connsiteX1642" fmla="*/ 2226628 w 6696075"/>
              <a:gd name="connsiteY1642" fmla="*/ 6219508 h 6857999"/>
              <a:gd name="connsiteX1643" fmla="*/ 2218690 w 6696075"/>
              <a:gd name="connsiteY1643" fmla="*/ 6215698 h 6857999"/>
              <a:gd name="connsiteX1644" fmla="*/ 2211070 w 6696075"/>
              <a:gd name="connsiteY1644" fmla="*/ 6211253 h 6857999"/>
              <a:gd name="connsiteX1645" fmla="*/ 2203133 w 6696075"/>
              <a:gd name="connsiteY1645" fmla="*/ 6207125 h 6857999"/>
              <a:gd name="connsiteX1646" fmla="*/ 2188210 w 6696075"/>
              <a:gd name="connsiteY1646" fmla="*/ 6197600 h 6857999"/>
              <a:gd name="connsiteX1647" fmla="*/ 2173605 w 6696075"/>
              <a:gd name="connsiteY1647" fmla="*/ 6187758 h 6857999"/>
              <a:gd name="connsiteX1648" fmla="*/ 2159318 w 6696075"/>
              <a:gd name="connsiteY1648" fmla="*/ 6177598 h 6857999"/>
              <a:gd name="connsiteX1649" fmla="*/ 2145348 w 6696075"/>
              <a:gd name="connsiteY1649" fmla="*/ 6166803 h 6857999"/>
              <a:gd name="connsiteX1650" fmla="*/ 2131378 w 6696075"/>
              <a:gd name="connsiteY1650" fmla="*/ 6156008 h 6857999"/>
              <a:gd name="connsiteX1651" fmla="*/ 2117726 w 6696075"/>
              <a:gd name="connsiteY1651" fmla="*/ 6144578 h 6857999"/>
              <a:gd name="connsiteX1652" fmla="*/ 2090738 w 6696075"/>
              <a:gd name="connsiteY1652" fmla="*/ 6122035 h 6857999"/>
              <a:gd name="connsiteX1653" fmla="*/ 2077085 w 6696075"/>
              <a:gd name="connsiteY1653" fmla="*/ 6110605 h 6857999"/>
              <a:gd name="connsiteX1654" fmla="*/ 2063433 w 6696075"/>
              <a:gd name="connsiteY1654" fmla="*/ 6099810 h 6857999"/>
              <a:gd name="connsiteX1655" fmla="*/ 2049463 w 6696075"/>
              <a:gd name="connsiteY1655" fmla="*/ 6088698 h 6857999"/>
              <a:gd name="connsiteX1656" fmla="*/ 2035175 w 6696075"/>
              <a:gd name="connsiteY1656" fmla="*/ 6078220 h 6857999"/>
              <a:gd name="connsiteX1657" fmla="*/ 2015490 w 6696075"/>
              <a:gd name="connsiteY1657" fmla="*/ 6061393 h 6857999"/>
              <a:gd name="connsiteX1658" fmla="*/ 1939926 w 6696075"/>
              <a:gd name="connsiteY1658" fmla="*/ 5977890 h 6857999"/>
              <a:gd name="connsiteX1659" fmla="*/ 1925638 w 6696075"/>
              <a:gd name="connsiteY1659" fmla="*/ 5964873 h 6857999"/>
              <a:gd name="connsiteX1660" fmla="*/ 1911985 w 6696075"/>
              <a:gd name="connsiteY1660" fmla="*/ 5951538 h 6857999"/>
              <a:gd name="connsiteX1661" fmla="*/ 1898333 w 6696075"/>
              <a:gd name="connsiteY1661" fmla="*/ 5938203 h 6857999"/>
              <a:gd name="connsiteX1662" fmla="*/ 1884998 w 6696075"/>
              <a:gd name="connsiteY1662" fmla="*/ 5924550 h 6857999"/>
              <a:gd name="connsiteX1663" fmla="*/ 1871663 w 6696075"/>
              <a:gd name="connsiteY1663" fmla="*/ 5910898 h 6857999"/>
              <a:gd name="connsiteX1664" fmla="*/ 1858645 w 6696075"/>
              <a:gd name="connsiteY1664" fmla="*/ 5897245 h 6857999"/>
              <a:gd name="connsiteX1665" fmla="*/ 1845628 w 6696075"/>
              <a:gd name="connsiteY1665" fmla="*/ 5883593 h 6857999"/>
              <a:gd name="connsiteX1666" fmla="*/ 1832610 w 6696075"/>
              <a:gd name="connsiteY1666" fmla="*/ 5869305 h 6857999"/>
              <a:gd name="connsiteX1667" fmla="*/ 1820228 w 6696075"/>
              <a:gd name="connsiteY1667" fmla="*/ 5855018 h 6857999"/>
              <a:gd name="connsiteX1668" fmla="*/ 1807845 w 6696075"/>
              <a:gd name="connsiteY1668" fmla="*/ 5840730 h 6857999"/>
              <a:gd name="connsiteX1669" fmla="*/ 1783398 w 6696075"/>
              <a:gd name="connsiteY1669" fmla="*/ 5811520 h 6857999"/>
              <a:gd name="connsiteX1670" fmla="*/ 1759586 w 6696075"/>
              <a:gd name="connsiteY1670" fmla="*/ 5781993 h 6857999"/>
              <a:gd name="connsiteX1671" fmla="*/ 1736408 w 6696075"/>
              <a:gd name="connsiteY1671" fmla="*/ 5752148 h 6857999"/>
              <a:gd name="connsiteX1672" fmla="*/ 1720533 w 6696075"/>
              <a:gd name="connsiteY1672" fmla="*/ 5733415 h 6857999"/>
              <a:gd name="connsiteX1673" fmla="*/ 1704658 w 6696075"/>
              <a:gd name="connsiteY1673" fmla="*/ 5715000 h 6857999"/>
              <a:gd name="connsiteX1674" fmla="*/ 1688783 w 6696075"/>
              <a:gd name="connsiteY1674" fmla="*/ 5696585 h 6857999"/>
              <a:gd name="connsiteX1675" fmla="*/ 1672590 w 6696075"/>
              <a:gd name="connsiteY1675" fmla="*/ 5678488 h 6857999"/>
              <a:gd name="connsiteX1676" fmla="*/ 1639570 w 6696075"/>
              <a:gd name="connsiteY1676" fmla="*/ 5642293 h 6857999"/>
              <a:gd name="connsiteX1677" fmla="*/ 1607185 w 6696075"/>
              <a:gd name="connsiteY1677" fmla="*/ 5606098 h 6857999"/>
              <a:gd name="connsiteX1678" fmla="*/ 1590675 w 6696075"/>
              <a:gd name="connsiteY1678" fmla="*/ 5587683 h 6857999"/>
              <a:gd name="connsiteX1679" fmla="*/ 1574483 w 6696075"/>
              <a:gd name="connsiteY1679" fmla="*/ 5569268 h 6857999"/>
              <a:gd name="connsiteX1680" fmla="*/ 1558608 w 6696075"/>
              <a:gd name="connsiteY1680" fmla="*/ 5550535 h 6857999"/>
              <a:gd name="connsiteX1681" fmla="*/ 1543050 w 6696075"/>
              <a:gd name="connsiteY1681" fmla="*/ 5532120 h 6857999"/>
              <a:gd name="connsiteX1682" fmla="*/ 1527810 w 6696075"/>
              <a:gd name="connsiteY1682" fmla="*/ 5513070 h 6857999"/>
              <a:gd name="connsiteX1683" fmla="*/ 1513205 w 6696075"/>
              <a:gd name="connsiteY1683" fmla="*/ 5494020 h 6857999"/>
              <a:gd name="connsiteX1684" fmla="*/ 1498600 w 6696075"/>
              <a:gd name="connsiteY1684" fmla="*/ 5474335 h 6857999"/>
              <a:gd name="connsiteX1685" fmla="*/ 1484630 w 6696075"/>
              <a:gd name="connsiteY1685" fmla="*/ 5454015 h 6857999"/>
              <a:gd name="connsiteX1686" fmla="*/ 1467803 w 6696075"/>
              <a:gd name="connsiteY1686" fmla="*/ 5434648 h 6857999"/>
              <a:gd name="connsiteX1687" fmla="*/ 1462723 w 6696075"/>
              <a:gd name="connsiteY1687" fmla="*/ 5429885 h 6857999"/>
              <a:gd name="connsiteX1688" fmla="*/ 1457960 w 6696075"/>
              <a:gd name="connsiteY1688" fmla="*/ 5425440 h 6857999"/>
              <a:gd name="connsiteX1689" fmla="*/ 1453833 w 6696075"/>
              <a:gd name="connsiteY1689" fmla="*/ 5420995 h 6857999"/>
              <a:gd name="connsiteX1690" fmla="*/ 1449388 w 6696075"/>
              <a:gd name="connsiteY1690" fmla="*/ 5415915 h 6857999"/>
              <a:gd name="connsiteX1691" fmla="*/ 1444943 w 6696075"/>
              <a:gd name="connsiteY1691" fmla="*/ 5410835 h 6857999"/>
              <a:gd name="connsiteX1692" fmla="*/ 1441450 w 6696075"/>
              <a:gd name="connsiteY1692" fmla="*/ 5406073 h 6857999"/>
              <a:gd name="connsiteX1693" fmla="*/ 1434148 w 6696075"/>
              <a:gd name="connsiteY1693" fmla="*/ 5395595 h 6857999"/>
              <a:gd name="connsiteX1694" fmla="*/ 1427480 w 6696075"/>
              <a:gd name="connsiteY1694" fmla="*/ 5385118 h 6857999"/>
              <a:gd name="connsiteX1695" fmla="*/ 1421130 w 6696075"/>
              <a:gd name="connsiteY1695" fmla="*/ 5373688 h 6857999"/>
              <a:gd name="connsiteX1696" fmla="*/ 1415415 w 6696075"/>
              <a:gd name="connsiteY1696" fmla="*/ 5362575 h 6857999"/>
              <a:gd name="connsiteX1697" fmla="*/ 1410335 w 6696075"/>
              <a:gd name="connsiteY1697" fmla="*/ 5350828 h 6857999"/>
              <a:gd name="connsiteX1698" fmla="*/ 1371283 w 6696075"/>
              <a:gd name="connsiteY1698" fmla="*/ 5316855 h 6857999"/>
              <a:gd name="connsiteX1699" fmla="*/ 1319530 w 6696075"/>
              <a:gd name="connsiteY1699" fmla="*/ 5262563 h 6857999"/>
              <a:gd name="connsiteX1700" fmla="*/ 1311275 w 6696075"/>
              <a:gd name="connsiteY1700" fmla="*/ 5258753 h 6857999"/>
              <a:gd name="connsiteX1701" fmla="*/ 1303338 w 6696075"/>
              <a:gd name="connsiteY1701" fmla="*/ 5254308 h 6857999"/>
              <a:gd name="connsiteX1702" fmla="*/ 1295400 w 6696075"/>
              <a:gd name="connsiteY1702" fmla="*/ 5249863 h 6857999"/>
              <a:gd name="connsiteX1703" fmla="*/ 1287780 w 6696075"/>
              <a:gd name="connsiteY1703" fmla="*/ 5245735 h 6857999"/>
              <a:gd name="connsiteX1704" fmla="*/ 1272858 w 6696075"/>
              <a:gd name="connsiteY1704" fmla="*/ 5236210 h 6857999"/>
              <a:gd name="connsiteX1705" fmla="*/ 1258253 w 6696075"/>
              <a:gd name="connsiteY1705" fmla="*/ 5226050 h 6857999"/>
              <a:gd name="connsiteX1706" fmla="*/ 1243965 w 6696075"/>
              <a:gd name="connsiteY1706" fmla="*/ 5215573 h 6857999"/>
              <a:gd name="connsiteX1707" fmla="*/ 1229995 w 6696075"/>
              <a:gd name="connsiteY1707" fmla="*/ 5204460 h 6857999"/>
              <a:gd name="connsiteX1708" fmla="*/ 1216343 w 6696075"/>
              <a:gd name="connsiteY1708" fmla="*/ 5193665 h 6857999"/>
              <a:gd name="connsiteX1709" fmla="*/ 1203008 w 6696075"/>
              <a:gd name="connsiteY1709" fmla="*/ 5181918 h 6857999"/>
              <a:gd name="connsiteX1710" fmla="*/ 1176655 w 6696075"/>
              <a:gd name="connsiteY1710" fmla="*/ 5159058 h 6857999"/>
              <a:gd name="connsiteX1711" fmla="*/ 1149985 w 6696075"/>
              <a:gd name="connsiteY1711" fmla="*/ 5135880 h 6857999"/>
              <a:gd name="connsiteX1712" fmla="*/ 1136333 w 6696075"/>
              <a:gd name="connsiteY1712" fmla="*/ 5124450 h 6857999"/>
              <a:gd name="connsiteX1713" fmla="*/ 1122680 w 6696075"/>
              <a:gd name="connsiteY1713" fmla="*/ 5113655 h 6857999"/>
              <a:gd name="connsiteX1714" fmla="*/ 1109028 w 6696075"/>
              <a:gd name="connsiteY1714" fmla="*/ 5102543 h 6857999"/>
              <a:gd name="connsiteX1715" fmla="*/ 1094740 w 6696075"/>
              <a:gd name="connsiteY1715" fmla="*/ 5092383 h 6857999"/>
              <a:gd name="connsiteX1716" fmla="*/ 1083310 w 6696075"/>
              <a:gd name="connsiteY1716" fmla="*/ 5088573 h 6857999"/>
              <a:gd name="connsiteX1717" fmla="*/ 1077595 w 6696075"/>
              <a:gd name="connsiteY1717" fmla="*/ 5086350 h 6857999"/>
              <a:gd name="connsiteX1718" fmla="*/ 1072515 w 6696075"/>
              <a:gd name="connsiteY1718" fmla="*/ 5083810 h 6857999"/>
              <a:gd name="connsiteX1719" fmla="*/ 1067118 w 6696075"/>
              <a:gd name="connsiteY1719" fmla="*/ 5081588 h 6857999"/>
              <a:gd name="connsiteX1720" fmla="*/ 1062038 w 6696075"/>
              <a:gd name="connsiteY1720" fmla="*/ 5078413 h 6857999"/>
              <a:gd name="connsiteX1721" fmla="*/ 1056958 w 6696075"/>
              <a:gd name="connsiteY1721" fmla="*/ 5075555 h 6857999"/>
              <a:gd name="connsiteX1722" fmla="*/ 1052513 w 6696075"/>
              <a:gd name="connsiteY1722" fmla="*/ 5072380 h 6857999"/>
              <a:gd name="connsiteX1723" fmla="*/ 1047750 w 6696075"/>
              <a:gd name="connsiteY1723" fmla="*/ 5069205 h 6857999"/>
              <a:gd name="connsiteX1724" fmla="*/ 1043623 w 6696075"/>
              <a:gd name="connsiteY1724" fmla="*/ 5065395 h 6857999"/>
              <a:gd name="connsiteX1725" fmla="*/ 1039178 w 6696075"/>
              <a:gd name="connsiteY1725" fmla="*/ 5061903 h 6857999"/>
              <a:gd name="connsiteX1726" fmla="*/ 1035050 w 6696075"/>
              <a:gd name="connsiteY1726" fmla="*/ 5057775 h 6857999"/>
              <a:gd name="connsiteX1727" fmla="*/ 1031240 w 6696075"/>
              <a:gd name="connsiteY1727" fmla="*/ 5053648 h 6857999"/>
              <a:gd name="connsiteX1728" fmla="*/ 1027430 w 6696075"/>
              <a:gd name="connsiteY1728" fmla="*/ 5048885 h 6857999"/>
              <a:gd name="connsiteX1729" fmla="*/ 1024255 w 6696075"/>
              <a:gd name="connsiteY1729" fmla="*/ 5044440 h 6857999"/>
              <a:gd name="connsiteX1730" fmla="*/ 1021080 w 6696075"/>
              <a:gd name="connsiteY1730" fmla="*/ 5039360 h 6857999"/>
              <a:gd name="connsiteX1731" fmla="*/ 1010285 w 6696075"/>
              <a:gd name="connsiteY1731" fmla="*/ 5034598 h 6857999"/>
              <a:gd name="connsiteX1732" fmla="*/ 999808 w 6696075"/>
              <a:gd name="connsiteY1732" fmla="*/ 5030153 h 6857999"/>
              <a:gd name="connsiteX1733" fmla="*/ 989648 w 6696075"/>
              <a:gd name="connsiteY1733" fmla="*/ 5024438 h 6857999"/>
              <a:gd name="connsiteX1734" fmla="*/ 980123 w 6696075"/>
              <a:gd name="connsiteY1734" fmla="*/ 5018723 h 6857999"/>
              <a:gd name="connsiteX1735" fmla="*/ 970915 w 6696075"/>
              <a:gd name="connsiteY1735" fmla="*/ 5012690 h 6857999"/>
              <a:gd name="connsiteX1736" fmla="*/ 961390 w 6696075"/>
              <a:gd name="connsiteY1736" fmla="*/ 5006340 h 6857999"/>
              <a:gd name="connsiteX1737" fmla="*/ 952500 w 6696075"/>
              <a:gd name="connsiteY1737" fmla="*/ 4999673 h 6857999"/>
              <a:gd name="connsiteX1738" fmla="*/ 943928 w 6696075"/>
              <a:gd name="connsiteY1738" fmla="*/ 4993323 h 6857999"/>
              <a:gd name="connsiteX1739" fmla="*/ 926783 w 6696075"/>
              <a:gd name="connsiteY1739" fmla="*/ 4979035 h 6857999"/>
              <a:gd name="connsiteX1740" fmla="*/ 909638 w 6696075"/>
              <a:gd name="connsiteY1740" fmla="*/ 4964430 h 6857999"/>
              <a:gd name="connsiteX1741" fmla="*/ 893128 w 6696075"/>
              <a:gd name="connsiteY1741" fmla="*/ 4949825 h 6857999"/>
              <a:gd name="connsiteX1742" fmla="*/ 876300 w 6696075"/>
              <a:gd name="connsiteY1742" fmla="*/ 4935538 h 6857999"/>
              <a:gd name="connsiteX1743" fmla="*/ 871538 w 6696075"/>
              <a:gd name="connsiteY1743" fmla="*/ 4935538 h 6857999"/>
              <a:gd name="connsiteX1744" fmla="*/ 867410 w 6696075"/>
              <a:gd name="connsiteY1744" fmla="*/ 4935855 h 6857999"/>
              <a:gd name="connsiteX1745" fmla="*/ 863283 w 6696075"/>
              <a:gd name="connsiteY1745" fmla="*/ 4936808 h 6857999"/>
              <a:gd name="connsiteX1746" fmla="*/ 860108 w 6696075"/>
              <a:gd name="connsiteY1746" fmla="*/ 4938078 h 6857999"/>
              <a:gd name="connsiteX1747" fmla="*/ 856933 w 6696075"/>
              <a:gd name="connsiteY1747" fmla="*/ 4939348 h 6857999"/>
              <a:gd name="connsiteX1748" fmla="*/ 854393 w 6696075"/>
              <a:gd name="connsiteY1748" fmla="*/ 4941570 h 6857999"/>
              <a:gd name="connsiteX1749" fmla="*/ 851853 w 6696075"/>
              <a:gd name="connsiteY1749" fmla="*/ 4943475 h 6857999"/>
              <a:gd name="connsiteX1750" fmla="*/ 849948 w 6696075"/>
              <a:gd name="connsiteY1750" fmla="*/ 4946015 h 6857999"/>
              <a:gd name="connsiteX1751" fmla="*/ 848360 w 6696075"/>
              <a:gd name="connsiteY1751" fmla="*/ 4948873 h 6857999"/>
              <a:gd name="connsiteX1752" fmla="*/ 846773 w 6696075"/>
              <a:gd name="connsiteY1752" fmla="*/ 4951413 h 6857999"/>
              <a:gd name="connsiteX1753" fmla="*/ 845503 w 6696075"/>
              <a:gd name="connsiteY1753" fmla="*/ 4954270 h 6857999"/>
              <a:gd name="connsiteX1754" fmla="*/ 844233 w 6696075"/>
              <a:gd name="connsiteY1754" fmla="*/ 4957763 h 6857999"/>
              <a:gd name="connsiteX1755" fmla="*/ 842328 w 6696075"/>
              <a:gd name="connsiteY1755" fmla="*/ 4964430 h 6857999"/>
              <a:gd name="connsiteX1756" fmla="*/ 840423 w 6696075"/>
              <a:gd name="connsiteY1756" fmla="*/ 4971415 h 6857999"/>
              <a:gd name="connsiteX1757" fmla="*/ 839788 w 6696075"/>
              <a:gd name="connsiteY1757" fmla="*/ 4975225 h 6857999"/>
              <a:gd name="connsiteX1758" fmla="*/ 839788 w 6696075"/>
              <a:gd name="connsiteY1758" fmla="*/ 4976813 h 6857999"/>
              <a:gd name="connsiteX1759" fmla="*/ 840105 w 6696075"/>
              <a:gd name="connsiteY1759" fmla="*/ 4979035 h 6857999"/>
              <a:gd name="connsiteX1760" fmla="*/ 840423 w 6696075"/>
              <a:gd name="connsiteY1760" fmla="*/ 4980623 h 6857999"/>
              <a:gd name="connsiteX1761" fmla="*/ 841058 w 6696075"/>
              <a:gd name="connsiteY1761" fmla="*/ 4982210 h 6857999"/>
              <a:gd name="connsiteX1762" fmla="*/ 841693 w 6696075"/>
              <a:gd name="connsiteY1762" fmla="*/ 4984115 h 6857999"/>
              <a:gd name="connsiteX1763" fmla="*/ 842645 w 6696075"/>
              <a:gd name="connsiteY1763" fmla="*/ 4986020 h 6857999"/>
              <a:gd name="connsiteX1764" fmla="*/ 862648 w 6696075"/>
              <a:gd name="connsiteY1764" fmla="*/ 5006975 h 6857999"/>
              <a:gd name="connsiteX1765" fmla="*/ 882968 w 6696075"/>
              <a:gd name="connsiteY1765" fmla="*/ 5028248 h 6857999"/>
              <a:gd name="connsiteX1766" fmla="*/ 892810 w 6696075"/>
              <a:gd name="connsiteY1766" fmla="*/ 5039043 h 6857999"/>
              <a:gd name="connsiteX1767" fmla="*/ 902335 w 6696075"/>
              <a:gd name="connsiteY1767" fmla="*/ 5049838 h 6857999"/>
              <a:gd name="connsiteX1768" fmla="*/ 911860 w 6696075"/>
              <a:gd name="connsiteY1768" fmla="*/ 5060950 h 6857999"/>
              <a:gd name="connsiteX1769" fmla="*/ 921068 w 6696075"/>
              <a:gd name="connsiteY1769" fmla="*/ 5072063 h 6857999"/>
              <a:gd name="connsiteX1770" fmla="*/ 929640 w 6696075"/>
              <a:gd name="connsiteY1770" fmla="*/ 5083493 h 6857999"/>
              <a:gd name="connsiteX1771" fmla="*/ 937578 w 6696075"/>
              <a:gd name="connsiteY1771" fmla="*/ 5095240 h 6857999"/>
              <a:gd name="connsiteX1772" fmla="*/ 945198 w 6696075"/>
              <a:gd name="connsiteY1772" fmla="*/ 5107305 h 6857999"/>
              <a:gd name="connsiteX1773" fmla="*/ 948690 w 6696075"/>
              <a:gd name="connsiteY1773" fmla="*/ 5113655 h 6857999"/>
              <a:gd name="connsiteX1774" fmla="*/ 951865 w 6696075"/>
              <a:gd name="connsiteY1774" fmla="*/ 5120005 h 6857999"/>
              <a:gd name="connsiteX1775" fmla="*/ 955358 w 6696075"/>
              <a:gd name="connsiteY1775" fmla="*/ 5126673 h 6857999"/>
              <a:gd name="connsiteX1776" fmla="*/ 957898 w 6696075"/>
              <a:gd name="connsiteY1776" fmla="*/ 5133023 h 6857999"/>
              <a:gd name="connsiteX1777" fmla="*/ 960755 w 6696075"/>
              <a:gd name="connsiteY1777" fmla="*/ 5140008 h 6857999"/>
              <a:gd name="connsiteX1778" fmla="*/ 963295 w 6696075"/>
              <a:gd name="connsiteY1778" fmla="*/ 5146358 h 6857999"/>
              <a:gd name="connsiteX1779" fmla="*/ 965518 w 6696075"/>
              <a:gd name="connsiteY1779" fmla="*/ 5153343 h 6857999"/>
              <a:gd name="connsiteX1780" fmla="*/ 967423 w 6696075"/>
              <a:gd name="connsiteY1780" fmla="*/ 5160645 h 6857999"/>
              <a:gd name="connsiteX1781" fmla="*/ 969010 w 6696075"/>
              <a:gd name="connsiteY1781" fmla="*/ 5167948 h 6857999"/>
              <a:gd name="connsiteX1782" fmla="*/ 970915 w 6696075"/>
              <a:gd name="connsiteY1782" fmla="*/ 5175250 h 6857999"/>
              <a:gd name="connsiteX1783" fmla="*/ 974725 w 6696075"/>
              <a:gd name="connsiteY1783" fmla="*/ 5175885 h 6857999"/>
              <a:gd name="connsiteX1784" fmla="*/ 978853 w 6696075"/>
              <a:gd name="connsiteY1784" fmla="*/ 5177155 h 6857999"/>
              <a:gd name="connsiteX1785" fmla="*/ 982663 w 6696075"/>
              <a:gd name="connsiteY1785" fmla="*/ 5178425 h 6857999"/>
              <a:gd name="connsiteX1786" fmla="*/ 986473 w 6696075"/>
              <a:gd name="connsiteY1786" fmla="*/ 5180330 h 6857999"/>
              <a:gd name="connsiteX1787" fmla="*/ 992188 w 6696075"/>
              <a:gd name="connsiteY1787" fmla="*/ 5184140 h 6857999"/>
              <a:gd name="connsiteX1788" fmla="*/ 996950 w 6696075"/>
              <a:gd name="connsiteY1788" fmla="*/ 5187633 h 6857999"/>
              <a:gd name="connsiteX1789" fmla="*/ 1001713 w 6696075"/>
              <a:gd name="connsiteY1789" fmla="*/ 5191760 h 6857999"/>
              <a:gd name="connsiteX1790" fmla="*/ 1005840 w 6696075"/>
              <a:gd name="connsiteY1790" fmla="*/ 5195888 h 6857999"/>
              <a:gd name="connsiteX1791" fmla="*/ 1009650 w 6696075"/>
              <a:gd name="connsiteY1791" fmla="*/ 5200650 h 6857999"/>
              <a:gd name="connsiteX1792" fmla="*/ 1012825 w 6696075"/>
              <a:gd name="connsiteY1792" fmla="*/ 5205095 h 6857999"/>
              <a:gd name="connsiteX1793" fmla="*/ 1016000 w 6696075"/>
              <a:gd name="connsiteY1793" fmla="*/ 5210175 h 6857999"/>
              <a:gd name="connsiteX1794" fmla="*/ 1018223 w 6696075"/>
              <a:gd name="connsiteY1794" fmla="*/ 5215255 h 6857999"/>
              <a:gd name="connsiteX1795" fmla="*/ 1020128 w 6696075"/>
              <a:gd name="connsiteY1795" fmla="*/ 5220335 h 6857999"/>
              <a:gd name="connsiteX1796" fmla="*/ 1022350 w 6696075"/>
              <a:gd name="connsiteY1796" fmla="*/ 5225733 h 6857999"/>
              <a:gd name="connsiteX1797" fmla="*/ 1023620 w 6696075"/>
              <a:gd name="connsiteY1797" fmla="*/ 5231130 h 6857999"/>
              <a:gd name="connsiteX1798" fmla="*/ 1024890 w 6696075"/>
              <a:gd name="connsiteY1798" fmla="*/ 5236845 h 6857999"/>
              <a:gd name="connsiteX1799" fmla="*/ 1025843 w 6696075"/>
              <a:gd name="connsiteY1799" fmla="*/ 5242560 h 6857999"/>
              <a:gd name="connsiteX1800" fmla="*/ 1026478 w 6696075"/>
              <a:gd name="connsiteY1800" fmla="*/ 5248275 h 6857999"/>
              <a:gd name="connsiteX1801" fmla="*/ 1027430 w 6696075"/>
              <a:gd name="connsiteY1801" fmla="*/ 5260658 h 6857999"/>
              <a:gd name="connsiteX1802" fmla="*/ 1044258 w 6696075"/>
              <a:gd name="connsiteY1802" fmla="*/ 5280978 h 6857999"/>
              <a:gd name="connsiteX1803" fmla="*/ 1082040 w 6696075"/>
              <a:gd name="connsiteY1803" fmla="*/ 5329555 h 6857999"/>
              <a:gd name="connsiteX1804" fmla="*/ 1155700 w 6696075"/>
              <a:gd name="connsiteY1804" fmla="*/ 5435918 h 6857999"/>
              <a:gd name="connsiteX1805" fmla="*/ 1170940 w 6696075"/>
              <a:gd name="connsiteY1805" fmla="*/ 5455603 h 6857999"/>
              <a:gd name="connsiteX1806" fmla="*/ 1176655 w 6696075"/>
              <a:gd name="connsiteY1806" fmla="*/ 5461318 h 6857999"/>
              <a:gd name="connsiteX1807" fmla="*/ 1182053 w 6696075"/>
              <a:gd name="connsiteY1807" fmla="*/ 5466715 h 6857999"/>
              <a:gd name="connsiteX1808" fmla="*/ 1186815 w 6696075"/>
              <a:gd name="connsiteY1808" fmla="*/ 5472430 h 6857999"/>
              <a:gd name="connsiteX1809" fmla="*/ 1191895 w 6696075"/>
              <a:gd name="connsiteY1809" fmla="*/ 5478145 h 6857999"/>
              <a:gd name="connsiteX1810" fmla="*/ 1196340 w 6696075"/>
              <a:gd name="connsiteY1810" fmla="*/ 5483860 h 6857999"/>
              <a:gd name="connsiteX1811" fmla="*/ 1200785 w 6696075"/>
              <a:gd name="connsiteY1811" fmla="*/ 5489893 h 6857999"/>
              <a:gd name="connsiteX1812" fmla="*/ 1204913 w 6696075"/>
              <a:gd name="connsiteY1812" fmla="*/ 5496243 h 6857999"/>
              <a:gd name="connsiteX1813" fmla="*/ 1208723 w 6696075"/>
              <a:gd name="connsiteY1813" fmla="*/ 5502593 h 6857999"/>
              <a:gd name="connsiteX1814" fmla="*/ 1212533 w 6696075"/>
              <a:gd name="connsiteY1814" fmla="*/ 5508943 h 6857999"/>
              <a:gd name="connsiteX1815" fmla="*/ 1215708 w 6696075"/>
              <a:gd name="connsiteY1815" fmla="*/ 5515610 h 6857999"/>
              <a:gd name="connsiteX1816" fmla="*/ 1218883 w 6696075"/>
              <a:gd name="connsiteY1816" fmla="*/ 5521960 h 6857999"/>
              <a:gd name="connsiteX1817" fmla="*/ 1221105 w 6696075"/>
              <a:gd name="connsiteY1817" fmla="*/ 5528945 h 6857999"/>
              <a:gd name="connsiteX1818" fmla="*/ 1223328 w 6696075"/>
              <a:gd name="connsiteY1818" fmla="*/ 5535930 h 6857999"/>
              <a:gd name="connsiteX1819" fmla="*/ 1225233 w 6696075"/>
              <a:gd name="connsiteY1819" fmla="*/ 5543233 h 6857999"/>
              <a:gd name="connsiteX1820" fmla="*/ 1226820 w 6696075"/>
              <a:gd name="connsiteY1820" fmla="*/ 5550535 h 6857999"/>
              <a:gd name="connsiteX1821" fmla="*/ 1228090 w 6696075"/>
              <a:gd name="connsiteY1821" fmla="*/ 5558155 h 6857999"/>
              <a:gd name="connsiteX1822" fmla="*/ 1237298 w 6696075"/>
              <a:gd name="connsiteY1822" fmla="*/ 5571173 h 6857999"/>
              <a:gd name="connsiteX1823" fmla="*/ 1246823 w 6696075"/>
              <a:gd name="connsiteY1823" fmla="*/ 5583873 h 6857999"/>
              <a:gd name="connsiteX1824" fmla="*/ 1256665 w 6696075"/>
              <a:gd name="connsiteY1824" fmla="*/ 5596255 h 6857999"/>
              <a:gd name="connsiteX1825" fmla="*/ 1266508 w 6696075"/>
              <a:gd name="connsiteY1825" fmla="*/ 5608638 h 6857999"/>
              <a:gd name="connsiteX1826" fmla="*/ 1286510 w 6696075"/>
              <a:gd name="connsiteY1826" fmla="*/ 5633403 h 6857999"/>
              <a:gd name="connsiteX1827" fmla="*/ 1306513 w 6696075"/>
              <a:gd name="connsiteY1827" fmla="*/ 5657850 h 6857999"/>
              <a:gd name="connsiteX1828" fmla="*/ 1316355 w 6696075"/>
              <a:gd name="connsiteY1828" fmla="*/ 5670550 h 6857999"/>
              <a:gd name="connsiteX1829" fmla="*/ 1325880 w 6696075"/>
              <a:gd name="connsiteY1829" fmla="*/ 5682933 h 6857999"/>
              <a:gd name="connsiteX1830" fmla="*/ 1335088 w 6696075"/>
              <a:gd name="connsiteY1830" fmla="*/ 5695633 h 6857999"/>
              <a:gd name="connsiteX1831" fmla="*/ 1344295 w 6696075"/>
              <a:gd name="connsiteY1831" fmla="*/ 5708650 h 6857999"/>
              <a:gd name="connsiteX1832" fmla="*/ 1352868 w 6696075"/>
              <a:gd name="connsiteY1832" fmla="*/ 5721985 h 6857999"/>
              <a:gd name="connsiteX1833" fmla="*/ 1360805 w 6696075"/>
              <a:gd name="connsiteY1833" fmla="*/ 5735320 h 6857999"/>
              <a:gd name="connsiteX1834" fmla="*/ 1368425 w 6696075"/>
              <a:gd name="connsiteY1834" fmla="*/ 5748973 h 6857999"/>
              <a:gd name="connsiteX1835" fmla="*/ 1375410 w 6696075"/>
              <a:gd name="connsiteY1835" fmla="*/ 5763260 h 6857999"/>
              <a:gd name="connsiteX1836" fmla="*/ 1385570 w 6696075"/>
              <a:gd name="connsiteY1836" fmla="*/ 5779135 h 6857999"/>
              <a:gd name="connsiteX1837" fmla="*/ 1396365 w 6696075"/>
              <a:gd name="connsiteY1837" fmla="*/ 5795010 h 6857999"/>
              <a:gd name="connsiteX1838" fmla="*/ 1407160 w 6696075"/>
              <a:gd name="connsiteY1838" fmla="*/ 5810568 h 6857999"/>
              <a:gd name="connsiteX1839" fmla="*/ 1418590 w 6696075"/>
              <a:gd name="connsiteY1839" fmla="*/ 5825808 h 6857999"/>
              <a:gd name="connsiteX1840" fmla="*/ 1441133 w 6696075"/>
              <a:gd name="connsiteY1840" fmla="*/ 5855970 h 6857999"/>
              <a:gd name="connsiteX1841" fmla="*/ 1452245 w 6696075"/>
              <a:gd name="connsiteY1841" fmla="*/ 5871210 h 6857999"/>
              <a:gd name="connsiteX1842" fmla="*/ 1463358 w 6696075"/>
              <a:gd name="connsiteY1842" fmla="*/ 5886768 h 6857999"/>
              <a:gd name="connsiteX1843" fmla="*/ 1473835 w 6696075"/>
              <a:gd name="connsiteY1843" fmla="*/ 5902325 h 6857999"/>
              <a:gd name="connsiteX1844" fmla="*/ 1483996 w 6696075"/>
              <a:gd name="connsiteY1844" fmla="*/ 5918200 h 6857999"/>
              <a:gd name="connsiteX1845" fmla="*/ 1488440 w 6696075"/>
              <a:gd name="connsiteY1845" fmla="*/ 5926455 h 6857999"/>
              <a:gd name="connsiteX1846" fmla="*/ 1492885 w 6696075"/>
              <a:gd name="connsiteY1846" fmla="*/ 5934710 h 6857999"/>
              <a:gd name="connsiteX1847" fmla="*/ 1497330 w 6696075"/>
              <a:gd name="connsiteY1847" fmla="*/ 5942965 h 6857999"/>
              <a:gd name="connsiteX1848" fmla="*/ 1501458 w 6696075"/>
              <a:gd name="connsiteY1848" fmla="*/ 5951538 h 6857999"/>
              <a:gd name="connsiteX1849" fmla="*/ 1505268 w 6696075"/>
              <a:gd name="connsiteY1849" fmla="*/ 5960110 h 6857999"/>
              <a:gd name="connsiteX1850" fmla="*/ 1508443 w 6696075"/>
              <a:gd name="connsiteY1850" fmla="*/ 5968683 h 6857999"/>
              <a:gd name="connsiteX1851" fmla="*/ 1511935 w 6696075"/>
              <a:gd name="connsiteY1851" fmla="*/ 5977573 h 6857999"/>
              <a:gd name="connsiteX1852" fmla="*/ 1514793 w 6696075"/>
              <a:gd name="connsiteY1852" fmla="*/ 5986780 h 6857999"/>
              <a:gd name="connsiteX1853" fmla="*/ 1517333 w 6696075"/>
              <a:gd name="connsiteY1853" fmla="*/ 5995988 h 6857999"/>
              <a:gd name="connsiteX1854" fmla="*/ 1519873 w 6696075"/>
              <a:gd name="connsiteY1854" fmla="*/ 6005195 h 6857999"/>
              <a:gd name="connsiteX1855" fmla="*/ 1521460 w 6696075"/>
              <a:gd name="connsiteY1855" fmla="*/ 6014403 h 6857999"/>
              <a:gd name="connsiteX1856" fmla="*/ 1523048 w 6696075"/>
              <a:gd name="connsiteY1856" fmla="*/ 6024563 h 6857999"/>
              <a:gd name="connsiteX1857" fmla="*/ 1533843 w 6696075"/>
              <a:gd name="connsiteY1857" fmla="*/ 6039803 h 6857999"/>
              <a:gd name="connsiteX1858" fmla="*/ 1544638 w 6696075"/>
              <a:gd name="connsiteY1858" fmla="*/ 6054725 h 6857999"/>
              <a:gd name="connsiteX1859" fmla="*/ 1567180 w 6696075"/>
              <a:gd name="connsiteY1859" fmla="*/ 6084570 h 6857999"/>
              <a:gd name="connsiteX1860" fmla="*/ 1590040 w 6696075"/>
              <a:gd name="connsiteY1860" fmla="*/ 6114415 h 6857999"/>
              <a:gd name="connsiteX1861" fmla="*/ 1613218 w 6696075"/>
              <a:gd name="connsiteY1861" fmla="*/ 6144260 h 6857999"/>
              <a:gd name="connsiteX1862" fmla="*/ 1636078 w 6696075"/>
              <a:gd name="connsiteY1862" fmla="*/ 6174105 h 6857999"/>
              <a:gd name="connsiteX1863" fmla="*/ 1647190 w 6696075"/>
              <a:gd name="connsiteY1863" fmla="*/ 6189028 h 6857999"/>
              <a:gd name="connsiteX1864" fmla="*/ 1658303 w 6696075"/>
              <a:gd name="connsiteY1864" fmla="*/ 6203950 h 6857999"/>
              <a:gd name="connsiteX1865" fmla="*/ 1669098 w 6696075"/>
              <a:gd name="connsiteY1865" fmla="*/ 6219190 h 6857999"/>
              <a:gd name="connsiteX1866" fmla="*/ 1679893 w 6696075"/>
              <a:gd name="connsiteY1866" fmla="*/ 6234430 h 6857999"/>
              <a:gd name="connsiteX1867" fmla="*/ 1690053 w 6696075"/>
              <a:gd name="connsiteY1867" fmla="*/ 6249670 h 6857999"/>
              <a:gd name="connsiteX1868" fmla="*/ 1699578 w 6696075"/>
              <a:gd name="connsiteY1868" fmla="*/ 6265228 h 6857999"/>
              <a:gd name="connsiteX1869" fmla="*/ 1709421 w 6696075"/>
              <a:gd name="connsiteY1869" fmla="*/ 6281420 h 6857999"/>
              <a:gd name="connsiteX1870" fmla="*/ 1718310 w 6696075"/>
              <a:gd name="connsiteY1870" fmla="*/ 6297295 h 6857999"/>
              <a:gd name="connsiteX1871" fmla="*/ 1726883 w 6696075"/>
              <a:gd name="connsiteY1871" fmla="*/ 6313170 h 6857999"/>
              <a:gd name="connsiteX1872" fmla="*/ 1734820 w 6696075"/>
              <a:gd name="connsiteY1872" fmla="*/ 6329680 h 6857999"/>
              <a:gd name="connsiteX1873" fmla="*/ 1742440 w 6696075"/>
              <a:gd name="connsiteY1873" fmla="*/ 6346190 h 6857999"/>
              <a:gd name="connsiteX1874" fmla="*/ 1749108 w 6696075"/>
              <a:gd name="connsiteY1874" fmla="*/ 6363018 h 6857999"/>
              <a:gd name="connsiteX1875" fmla="*/ 1755458 w 6696075"/>
              <a:gd name="connsiteY1875" fmla="*/ 6380163 h 6857999"/>
              <a:gd name="connsiteX1876" fmla="*/ 1761173 w 6696075"/>
              <a:gd name="connsiteY1876" fmla="*/ 6397625 h 6857999"/>
              <a:gd name="connsiteX1877" fmla="*/ 1763395 w 6696075"/>
              <a:gd name="connsiteY1877" fmla="*/ 6406515 h 6857999"/>
              <a:gd name="connsiteX1878" fmla="*/ 1765618 w 6696075"/>
              <a:gd name="connsiteY1878" fmla="*/ 6415405 h 6857999"/>
              <a:gd name="connsiteX1879" fmla="*/ 1767840 w 6696075"/>
              <a:gd name="connsiteY1879" fmla="*/ 6424295 h 6857999"/>
              <a:gd name="connsiteX1880" fmla="*/ 1769745 w 6696075"/>
              <a:gd name="connsiteY1880" fmla="*/ 6433503 h 6857999"/>
              <a:gd name="connsiteX1881" fmla="*/ 1771333 w 6696075"/>
              <a:gd name="connsiteY1881" fmla="*/ 6442710 h 6857999"/>
              <a:gd name="connsiteX1882" fmla="*/ 1772920 w 6696075"/>
              <a:gd name="connsiteY1882" fmla="*/ 6451918 h 6857999"/>
              <a:gd name="connsiteX1883" fmla="*/ 1773873 w 6696075"/>
              <a:gd name="connsiteY1883" fmla="*/ 6461443 h 6857999"/>
              <a:gd name="connsiteX1884" fmla="*/ 1775143 w 6696075"/>
              <a:gd name="connsiteY1884" fmla="*/ 6470650 h 6857999"/>
              <a:gd name="connsiteX1885" fmla="*/ 1776095 w 6696075"/>
              <a:gd name="connsiteY1885" fmla="*/ 6480493 h 6857999"/>
              <a:gd name="connsiteX1886" fmla="*/ 1776730 w 6696075"/>
              <a:gd name="connsiteY1886" fmla="*/ 6490018 h 6857999"/>
              <a:gd name="connsiteX1887" fmla="*/ 1777048 w 6696075"/>
              <a:gd name="connsiteY1887" fmla="*/ 6499543 h 6857999"/>
              <a:gd name="connsiteX1888" fmla="*/ 1777048 w 6696075"/>
              <a:gd name="connsiteY1888" fmla="*/ 6509703 h 6857999"/>
              <a:gd name="connsiteX1889" fmla="*/ 1776730 w 6696075"/>
              <a:gd name="connsiteY1889" fmla="*/ 6519545 h 6857999"/>
              <a:gd name="connsiteX1890" fmla="*/ 1776413 w 6696075"/>
              <a:gd name="connsiteY1890" fmla="*/ 6529705 h 6857999"/>
              <a:gd name="connsiteX1891" fmla="*/ 1775778 w 6696075"/>
              <a:gd name="connsiteY1891" fmla="*/ 6539865 h 6857999"/>
              <a:gd name="connsiteX1892" fmla="*/ 1774825 w 6696075"/>
              <a:gd name="connsiteY1892" fmla="*/ 6550025 h 6857999"/>
              <a:gd name="connsiteX1893" fmla="*/ 1776095 w 6696075"/>
              <a:gd name="connsiteY1893" fmla="*/ 6557963 h 6857999"/>
              <a:gd name="connsiteX1894" fmla="*/ 1776730 w 6696075"/>
              <a:gd name="connsiteY1894" fmla="*/ 6565583 h 6857999"/>
              <a:gd name="connsiteX1895" fmla="*/ 1776730 w 6696075"/>
              <a:gd name="connsiteY1895" fmla="*/ 6573203 h 6857999"/>
              <a:gd name="connsiteX1896" fmla="*/ 1776413 w 6696075"/>
              <a:gd name="connsiteY1896" fmla="*/ 6580505 h 6857999"/>
              <a:gd name="connsiteX1897" fmla="*/ 1775778 w 6696075"/>
              <a:gd name="connsiteY1897" fmla="*/ 6588125 h 6857999"/>
              <a:gd name="connsiteX1898" fmla="*/ 1774825 w 6696075"/>
              <a:gd name="connsiteY1898" fmla="*/ 6595428 h 6857999"/>
              <a:gd name="connsiteX1899" fmla="*/ 1773238 w 6696075"/>
              <a:gd name="connsiteY1899" fmla="*/ 6603048 h 6857999"/>
              <a:gd name="connsiteX1900" fmla="*/ 1771968 w 6696075"/>
              <a:gd name="connsiteY1900" fmla="*/ 6610350 h 6857999"/>
              <a:gd name="connsiteX1901" fmla="*/ 1768793 w 6696075"/>
              <a:gd name="connsiteY1901" fmla="*/ 6625273 h 6857999"/>
              <a:gd name="connsiteX1902" fmla="*/ 1764983 w 6696075"/>
              <a:gd name="connsiteY1902" fmla="*/ 6639878 h 6857999"/>
              <a:gd name="connsiteX1903" fmla="*/ 1762126 w 6696075"/>
              <a:gd name="connsiteY1903" fmla="*/ 6654800 h 6857999"/>
              <a:gd name="connsiteX1904" fmla="*/ 1760855 w 6696075"/>
              <a:gd name="connsiteY1904" fmla="*/ 6662103 h 6857999"/>
              <a:gd name="connsiteX1905" fmla="*/ 1759268 w 6696075"/>
              <a:gd name="connsiteY1905" fmla="*/ 6669723 h 6857999"/>
              <a:gd name="connsiteX1906" fmla="*/ 1750060 w 6696075"/>
              <a:gd name="connsiteY1906" fmla="*/ 6652260 h 6857999"/>
              <a:gd name="connsiteX1907" fmla="*/ 1751330 w 6696075"/>
              <a:gd name="connsiteY1907" fmla="*/ 6657023 h 6857999"/>
              <a:gd name="connsiteX1908" fmla="*/ 1751966 w 6696075"/>
              <a:gd name="connsiteY1908" fmla="*/ 6659563 h 6857999"/>
              <a:gd name="connsiteX1909" fmla="*/ 1753235 w 6696075"/>
              <a:gd name="connsiteY1909" fmla="*/ 6661468 h 6857999"/>
              <a:gd name="connsiteX1910" fmla="*/ 1754506 w 6696075"/>
              <a:gd name="connsiteY1910" fmla="*/ 6664008 h 6857999"/>
              <a:gd name="connsiteX1911" fmla="*/ 1755775 w 6696075"/>
              <a:gd name="connsiteY1911" fmla="*/ 6665913 h 6857999"/>
              <a:gd name="connsiteX1912" fmla="*/ 1757363 w 6696075"/>
              <a:gd name="connsiteY1912" fmla="*/ 6667818 h 6857999"/>
              <a:gd name="connsiteX1913" fmla="*/ 1759268 w 6696075"/>
              <a:gd name="connsiteY1913" fmla="*/ 6669723 h 6857999"/>
              <a:gd name="connsiteX1914" fmla="*/ 1760538 w 6696075"/>
              <a:gd name="connsiteY1914" fmla="*/ 6677978 h 6857999"/>
              <a:gd name="connsiteX1915" fmla="*/ 1761173 w 6696075"/>
              <a:gd name="connsiteY1915" fmla="*/ 6685598 h 6857999"/>
              <a:gd name="connsiteX1916" fmla="*/ 1761173 w 6696075"/>
              <a:gd name="connsiteY1916" fmla="*/ 6692900 h 6857999"/>
              <a:gd name="connsiteX1917" fmla="*/ 1760855 w 6696075"/>
              <a:gd name="connsiteY1917" fmla="*/ 6700203 h 6857999"/>
              <a:gd name="connsiteX1918" fmla="*/ 1759586 w 6696075"/>
              <a:gd name="connsiteY1918" fmla="*/ 6706870 h 6857999"/>
              <a:gd name="connsiteX1919" fmla="*/ 1758633 w 6696075"/>
              <a:gd name="connsiteY1919" fmla="*/ 6713538 h 6857999"/>
              <a:gd name="connsiteX1920" fmla="*/ 1757046 w 6696075"/>
              <a:gd name="connsiteY1920" fmla="*/ 6720205 h 6857999"/>
              <a:gd name="connsiteX1921" fmla="*/ 1755458 w 6696075"/>
              <a:gd name="connsiteY1921" fmla="*/ 6726555 h 6857999"/>
              <a:gd name="connsiteX1922" fmla="*/ 1753235 w 6696075"/>
              <a:gd name="connsiteY1922" fmla="*/ 6732588 h 6857999"/>
              <a:gd name="connsiteX1923" fmla="*/ 1750695 w 6696075"/>
              <a:gd name="connsiteY1923" fmla="*/ 6738620 h 6857999"/>
              <a:gd name="connsiteX1924" fmla="*/ 1747838 w 6696075"/>
              <a:gd name="connsiteY1924" fmla="*/ 6744335 h 6857999"/>
              <a:gd name="connsiteX1925" fmla="*/ 1744663 w 6696075"/>
              <a:gd name="connsiteY1925" fmla="*/ 6749733 h 6857999"/>
              <a:gd name="connsiteX1926" fmla="*/ 1741488 w 6696075"/>
              <a:gd name="connsiteY1926" fmla="*/ 6755448 h 6857999"/>
              <a:gd name="connsiteX1927" fmla="*/ 1737678 w 6696075"/>
              <a:gd name="connsiteY1927" fmla="*/ 6760845 h 6857999"/>
              <a:gd name="connsiteX1928" fmla="*/ 1734185 w 6696075"/>
              <a:gd name="connsiteY1928" fmla="*/ 6765608 h 6857999"/>
              <a:gd name="connsiteX1929" fmla="*/ 1729740 w 6696075"/>
              <a:gd name="connsiteY1929" fmla="*/ 6771005 h 6857999"/>
              <a:gd name="connsiteX1930" fmla="*/ 1725930 w 6696075"/>
              <a:gd name="connsiteY1930" fmla="*/ 6775768 h 6857999"/>
              <a:gd name="connsiteX1931" fmla="*/ 1721168 w 6696075"/>
              <a:gd name="connsiteY1931" fmla="*/ 6780530 h 6857999"/>
              <a:gd name="connsiteX1932" fmla="*/ 1711961 w 6696075"/>
              <a:gd name="connsiteY1932" fmla="*/ 6790055 h 6857999"/>
              <a:gd name="connsiteX1933" fmla="*/ 1702118 w 6696075"/>
              <a:gd name="connsiteY1933" fmla="*/ 6799263 h 6857999"/>
              <a:gd name="connsiteX1934" fmla="*/ 1691640 w 6696075"/>
              <a:gd name="connsiteY1934" fmla="*/ 6807835 h 6857999"/>
              <a:gd name="connsiteX1935" fmla="*/ 1681163 w 6696075"/>
              <a:gd name="connsiteY1935" fmla="*/ 6816408 h 6857999"/>
              <a:gd name="connsiteX1936" fmla="*/ 1670050 w 6696075"/>
              <a:gd name="connsiteY1936" fmla="*/ 6825298 h 6857999"/>
              <a:gd name="connsiteX1937" fmla="*/ 1648778 w 6696075"/>
              <a:gd name="connsiteY1937" fmla="*/ 6842443 h 6857999"/>
              <a:gd name="connsiteX1938" fmla="*/ 1633855 w 6696075"/>
              <a:gd name="connsiteY1938" fmla="*/ 6846570 h 6857999"/>
              <a:gd name="connsiteX1939" fmla="*/ 1618933 w 6696075"/>
              <a:gd name="connsiteY1939" fmla="*/ 6850380 h 6857999"/>
              <a:gd name="connsiteX1940" fmla="*/ 1604010 w 6696075"/>
              <a:gd name="connsiteY1940" fmla="*/ 6852920 h 6857999"/>
              <a:gd name="connsiteX1941" fmla="*/ 1589406 w 6696075"/>
              <a:gd name="connsiteY1941" fmla="*/ 6855143 h 6857999"/>
              <a:gd name="connsiteX1942" fmla="*/ 1574483 w 6696075"/>
              <a:gd name="connsiteY1942" fmla="*/ 6856730 h 6857999"/>
              <a:gd name="connsiteX1943" fmla="*/ 1559560 w 6696075"/>
              <a:gd name="connsiteY1943" fmla="*/ 6857683 h 6857999"/>
              <a:gd name="connsiteX1944" fmla="*/ 1544686 w 6696075"/>
              <a:gd name="connsiteY1944" fmla="*/ 6857999 h 6857999"/>
              <a:gd name="connsiteX1945" fmla="*/ 1544590 w 6696075"/>
              <a:gd name="connsiteY1945" fmla="*/ 6857999 h 6857999"/>
              <a:gd name="connsiteX1946" fmla="*/ 1529715 w 6696075"/>
              <a:gd name="connsiteY1946" fmla="*/ 6857683 h 6857999"/>
              <a:gd name="connsiteX1947" fmla="*/ 1514793 w 6696075"/>
              <a:gd name="connsiteY1947" fmla="*/ 6857048 h 6857999"/>
              <a:gd name="connsiteX1948" fmla="*/ 1500188 w 6696075"/>
              <a:gd name="connsiteY1948" fmla="*/ 6856095 h 6857999"/>
              <a:gd name="connsiteX1949" fmla="*/ 1485265 w 6696075"/>
              <a:gd name="connsiteY1949" fmla="*/ 6854825 h 6857999"/>
              <a:gd name="connsiteX1950" fmla="*/ 1470343 w 6696075"/>
              <a:gd name="connsiteY1950" fmla="*/ 6852920 h 6857999"/>
              <a:gd name="connsiteX1951" fmla="*/ 1455420 w 6696075"/>
              <a:gd name="connsiteY1951" fmla="*/ 6850698 h 6857999"/>
              <a:gd name="connsiteX1952" fmla="*/ 1440498 w 6696075"/>
              <a:gd name="connsiteY1952" fmla="*/ 6848793 h 6857999"/>
              <a:gd name="connsiteX1953" fmla="*/ 1410653 w 6696075"/>
              <a:gd name="connsiteY1953" fmla="*/ 6843713 h 6857999"/>
              <a:gd name="connsiteX1954" fmla="*/ 1403668 w 6696075"/>
              <a:gd name="connsiteY1954" fmla="*/ 6844030 h 6857999"/>
              <a:gd name="connsiteX1955" fmla="*/ 1397000 w 6696075"/>
              <a:gd name="connsiteY1955" fmla="*/ 6844348 h 6857999"/>
              <a:gd name="connsiteX1956" fmla="*/ 1390015 w 6696075"/>
              <a:gd name="connsiteY1956" fmla="*/ 6844348 h 6857999"/>
              <a:gd name="connsiteX1957" fmla="*/ 1383348 w 6696075"/>
              <a:gd name="connsiteY1957" fmla="*/ 6844348 h 6857999"/>
              <a:gd name="connsiteX1958" fmla="*/ 1376680 w 6696075"/>
              <a:gd name="connsiteY1958" fmla="*/ 6843713 h 6857999"/>
              <a:gd name="connsiteX1959" fmla="*/ 1370330 w 6696075"/>
              <a:gd name="connsiteY1959" fmla="*/ 6843078 h 6857999"/>
              <a:gd name="connsiteX1960" fmla="*/ 1363980 w 6696075"/>
              <a:gd name="connsiteY1960" fmla="*/ 6842443 h 6857999"/>
              <a:gd name="connsiteX1961" fmla="*/ 1358265 w 6696075"/>
              <a:gd name="connsiteY1961" fmla="*/ 6841490 h 6857999"/>
              <a:gd name="connsiteX1962" fmla="*/ 1352233 w 6696075"/>
              <a:gd name="connsiteY1962" fmla="*/ 6840220 h 6857999"/>
              <a:gd name="connsiteX1963" fmla="*/ 1346200 w 6696075"/>
              <a:gd name="connsiteY1963" fmla="*/ 6838315 h 6857999"/>
              <a:gd name="connsiteX1964" fmla="*/ 1340168 w 6696075"/>
              <a:gd name="connsiteY1964" fmla="*/ 6836728 h 6857999"/>
              <a:gd name="connsiteX1965" fmla="*/ 1334453 w 6696075"/>
              <a:gd name="connsiteY1965" fmla="*/ 6835140 h 6857999"/>
              <a:gd name="connsiteX1966" fmla="*/ 1329055 w 6696075"/>
              <a:gd name="connsiteY1966" fmla="*/ 6832918 h 6857999"/>
              <a:gd name="connsiteX1967" fmla="*/ 1323658 w 6696075"/>
              <a:gd name="connsiteY1967" fmla="*/ 6830378 h 6857999"/>
              <a:gd name="connsiteX1968" fmla="*/ 1317943 w 6696075"/>
              <a:gd name="connsiteY1968" fmla="*/ 6828155 h 6857999"/>
              <a:gd name="connsiteX1969" fmla="*/ 1312863 w 6696075"/>
              <a:gd name="connsiteY1969" fmla="*/ 6825615 h 6857999"/>
              <a:gd name="connsiteX1970" fmla="*/ 1307783 w 6696075"/>
              <a:gd name="connsiteY1970" fmla="*/ 6822440 h 6857999"/>
              <a:gd name="connsiteX1971" fmla="*/ 1302703 w 6696075"/>
              <a:gd name="connsiteY1971" fmla="*/ 6819583 h 6857999"/>
              <a:gd name="connsiteX1972" fmla="*/ 1297623 w 6696075"/>
              <a:gd name="connsiteY1972" fmla="*/ 6816408 h 6857999"/>
              <a:gd name="connsiteX1973" fmla="*/ 1292860 w 6696075"/>
              <a:gd name="connsiteY1973" fmla="*/ 6812915 h 6857999"/>
              <a:gd name="connsiteX1974" fmla="*/ 1283018 w 6696075"/>
              <a:gd name="connsiteY1974" fmla="*/ 6805930 h 6857999"/>
              <a:gd name="connsiteX1975" fmla="*/ 1274128 w 6696075"/>
              <a:gd name="connsiteY1975" fmla="*/ 6797993 h 6857999"/>
              <a:gd name="connsiteX1976" fmla="*/ 1265238 w 6696075"/>
              <a:gd name="connsiteY1976" fmla="*/ 6789420 h 6857999"/>
              <a:gd name="connsiteX1977" fmla="*/ 1256983 w 6696075"/>
              <a:gd name="connsiteY1977" fmla="*/ 6779895 h 6857999"/>
              <a:gd name="connsiteX1978" fmla="*/ 1248728 w 6696075"/>
              <a:gd name="connsiteY1978" fmla="*/ 6770370 h 6857999"/>
              <a:gd name="connsiteX1979" fmla="*/ 1241108 w 6696075"/>
              <a:gd name="connsiteY1979" fmla="*/ 6760210 h 6857999"/>
              <a:gd name="connsiteX1980" fmla="*/ 1230630 w 6696075"/>
              <a:gd name="connsiteY1980" fmla="*/ 6749415 h 6857999"/>
              <a:gd name="connsiteX1981" fmla="*/ 1220788 w 6696075"/>
              <a:gd name="connsiteY1981" fmla="*/ 6738620 h 6857999"/>
              <a:gd name="connsiteX1982" fmla="*/ 1210945 w 6696075"/>
              <a:gd name="connsiteY1982" fmla="*/ 6727508 h 6857999"/>
              <a:gd name="connsiteX1983" fmla="*/ 1201420 w 6696075"/>
              <a:gd name="connsiteY1983" fmla="*/ 6716713 h 6857999"/>
              <a:gd name="connsiteX1984" fmla="*/ 1192213 w 6696075"/>
              <a:gd name="connsiteY1984" fmla="*/ 6705283 h 6857999"/>
              <a:gd name="connsiteX1985" fmla="*/ 1183005 w 6696075"/>
              <a:gd name="connsiteY1985" fmla="*/ 6694170 h 6857999"/>
              <a:gd name="connsiteX1986" fmla="*/ 1173798 w 6696075"/>
              <a:gd name="connsiteY1986" fmla="*/ 6682740 h 6857999"/>
              <a:gd name="connsiteX1987" fmla="*/ 1165225 w 6696075"/>
              <a:gd name="connsiteY1987" fmla="*/ 6671628 h 6857999"/>
              <a:gd name="connsiteX1988" fmla="*/ 1148080 w 6696075"/>
              <a:gd name="connsiteY1988" fmla="*/ 6648450 h 6857999"/>
              <a:gd name="connsiteX1989" fmla="*/ 1131570 w 6696075"/>
              <a:gd name="connsiteY1989" fmla="*/ 6624320 h 6857999"/>
              <a:gd name="connsiteX1990" fmla="*/ 1115378 w 6696075"/>
              <a:gd name="connsiteY1990" fmla="*/ 6600508 h 6857999"/>
              <a:gd name="connsiteX1991" fmla="*/ 1099820 w 6696075"/>
              <a:gd name="connsiteY1991" fmla="*/ 6576695 h 6857999"/>
              <a:gd name="connsiteX1992" fmla="*/ 1084580 w 6696075"/>
              <a:gd name="connsiteY1992" fmla="*/ 6551930 h 6857999"/>
              <a:gd name="connsiteX1993" fmla="*/ 1069975 w 6696075"/>
              <a:gd name="connsiteY1993" fmla="*/ 6527165 h 6857999"/>
              <a:gd name="connsiteX1994" fmla="*/ 1055688 w 6696075"/>
              <a:gd name="connsiteY1994" fmla="*/ 6502718 h 6857999"/>
              <a:gd name="connsiteX1995" fmla="*/ 1041400 w 6696075"/>
              <a:gd name="connsiteY1995" fmla="*/ 6477318 h 6857999"/>
              <a:gd name="connsiteX1996" fmla="*/ 1013778 w 6696075"/>
              <a:gd name="connsiteY1996" fmla="*/ 6427153 h 6857999"/>
              <a:gd name="connsiteX1997" fmla="*/ 986155 w 6696075"/>
              <a:gd name="connsiteY1997" fmla="*/ 6376670 h 6857999"/>
              <a:gd name="connsiteX1998" fmla="*/ 968693 w 6696075"/>
              <a:gd name="connsiteY1998" fmla="*/ 6358573 h 6857999"/>
              <a:gd name="connsiteX1999" fmla="*/ 910908 w 6696075"/>
              <a:gd name="connsiteY1999" fmla="*/ 6274435 h 6857999"/>
              <a:gd name="connsiteX2000" fmla="*/ 875983 w 6696075"/>
              <a:gd name="connsiteY2000" fmla="*/ 6221095 h 6857999"/>
              <a:gd name="connsiteX2001" fmla="*/ 840423 w 6696075"/>
              <a:gd name="connsiteY2001" fmla="*/ 6168073 h 6857999"/>
              <a:gd name="connsiteX2002" fmla="*/ 823595 w 6696075"/>
              <a:gd name="connsiteY2002" fmla="*/ 6149023 h 6857999"/>
              <a:gd name="connsiteX2003" fmla="*/ 728345 w 6696075"/>
              <a:gd name="connsiteY2003" fmla="*/ 6013133 h 6857999"/>
              <a:gd name="connsiteX2004" fmla="*/ 720090 w 6696075"/>
              <a:gd name="connsiteY2004" fmla="*/ 6008370 h 6857999"/>
              <a:gd name="connsiteX2005" fmla="*/ 712788 w 6696075"/>
              <a:gd name="connsiteY2005" fmla="*/ 6002973 h 6857999"/>
              <a:gd name="connsiteX2006" fmla="*/ 709613 w 6696075"/>
              <a:gd name="connsiteY2006" fmla="*/ 6000115 h 6857999"/>
              <a:gd name="connsiteX2007" fmla="*/ 706438 w 6696075"/>
              <a:gd name="connsiteY2007" fmla="*/ 5997575 h 6857999"/>
              <a:gd name="connsiteX2008" fmla="*/ 703263 w 6696075"/>
              <a:gd name="connsiteY2008" fmla="*/ 5994718 h 6857999"/>
              <a:gd name="connsiteX2009" fmla="*/ 700723 w 6696075"/>
              <a:gd name="connsiteY2009" fmla="*/ 5991543 h 6857999"/>
              <a:gd name="connsiteX2010" fmla="*/ 698183 w 6696075"/>
              <a:gd name="connsiteY2010" fmla="*/ 5988368 h 6857999"/>
              <a:gd name="connsiteX2011" fmla="*/ 696278 w 6696075"/>
              <a:gd name="connsiteY2011" fmla="*/ 5984558 h 6857999"/>
              <a:gd name="connsiteX2012" fmla="*/ 695008 w 6696075"/>
              <a:gd name="connsiteY2012" fmla="*/ 5981065 h 6857999"/>
              <a:gd name="connsiteX2013" fmla="*/ 694055 w 6696075"/>
              <a:gd name="connsiteY2013" fmla="*/ 5976938 h 6857999"/>
              <a:gd name="connsiteX2014" fmla="*/ 693420 w 6696075"/>
              <a:gd name="connsiteY2014" fmla="*/ 5972810 h 6857999"/>
              <a:gd name="connsiteX2015" fmla="*/ 693738 w 6696075"/>
              <a:gd name="connsiteY2015" fmla="*/ 5968048 h 6857999"/>
              <a:gd name="connsiteX2016" fmla="*/ 694373 w 6696075"/>
              <a:gd name="connsiteY2016" fmla="*/ 5962968 h 6857999"/>
              <a:gd name="connsiteX2017" fmla="*/ 695643 w 6696075"/>
              <a:gd name="connsiteY2017" fmla="*/ 5957888 h 6857999"/>
              <a:gd name="connsiteX2018" fmla="*/ 688023 w 6696075"/>
              <a:gd name="connsiteY2018" fmla="*/ 5950268 h 6857999"/>
              <a:gd name="connsiteX2019" fmla="*/ 680720 w 6696075"/>
              <a:gd name="connsiteY2019" fmla="*/ 5942648 h 6857999"/>
              <a:gd name="connsiteX2020" fmla="*/ 673735 w 6696075"/>
              <a:gd name="connsiteY2020" fmla="*/ 5934710 h 6857999"/>
              <a:gd name="connsiteX2021" fmla="*/ 666750 w 6696075"/>
              <a:gd name="connsiteY2021" fmla="*/ 5926455 h 6857999"/>
              <a:gd name="connsiteX2022" fmla="*/ 659765 w 6696075"/>
              <a:gd name="connsiteY2022" fmla="*/ 5918200 h 6857999"/>
              <a:gd name="connsiteX2023" fmla="*/ 653415 w 6696075"/>
              <a:gd name="connsiteY2023" fmla="*/ 5910263 h 6857999"/>
              <a:gd name="connsiteX2024" fmla="*/ 646748 w 6696075"/>
              <a:gd name="connsiteY2024" fmla="*/ 5902008 h 6857999"/>
              <a:gd name="connsiteX2025" fmla="*/ 641033 w 6696075"/>
              <a:gd name="connsiteY2025" fmla="*/ 5893435 h 6857999"/>
              <a:gd name="connsiteX2026" fmla="*/ 635000 w 6696075"/>
              <a:gd name="connsiteY2026" fmla="*/ 5884863 h 6857999"/>
              <a:gd name="connsiteX2027" fmla="*/ 628968 w 6696075"/>
              <a:gd name="connsiteY2027" fmla="*/ 5876290 h 6857999"/>
              <a:gd name="connsiteX2028" fmla="*/ 623253 w 6696075"/>
              <a:gd name="connsiteY2028" fmla="*/ 5867083 h 6857999"/>
              <a:gd name="connsiteX2029" fmla="*/ 617855 w 6696075"/>
              <a:gd name="connsiteY2029" fmla="*/ 5858193 h 6857999"/>
              <a:gd name="connsiteX2030" fmla="*/ 612775 w 6696075"/>
              <a:gd name="connsiteY2030" fmla="*/ 5849303 h 6857999"/>
              <a:gd name="connsiteX2031" fmla="*/ 607695 w 6696075"/>
              <a:gd name="connsiteY2031" fmla="*/ 5840095 h 6857999"/>
              <a:gd name="connsiteX2032" fmla="*/ 602615 w 6696075"/>
              <a:gd name="connsiteY2032" fmla="*/ 5830570 h 6857999"/>
              <a:gd name="connsiteX2033" fmla="*/ 598170 w 6696075"/>
              <a:gd name="connsiteY2033" fmla="*/ 5821363 h 6857999"/>
              <a:gd name="connsiteX2034" fmla="*/ 593725 w 6696075"/>
              <a:gd name="connsiteY2034" fmla="*/ 5818188 h 6857999"/>
              <a:gd name="connsiteX2035" fmla="*/ 589915 w 6696075"/>
              <a:gd name="connsiteY2035" fmla="*/ 5814378 h 6857999"/>
              <a:gd name="connsiteX2036" fmla="*/ 581978 w 6696075"/>
              <a:gd name="connsiteY2036" fmla="*/ 5807393 h 6857999"/>
              <a:gd name="connsiteX2037" fmla="*/ 574993 w 6696075"/>
              <a:gd name="connsiteY2037" fmla="*/ 5799773 h 6857999"/>
              <a:gd name="connsiteX2038" fmla="*/ 568325 w 6696075"/>
              <a:gd name="connsiteY2038" fmla="*/ 5792153 h 6857999"/>
              <a:gd name="connsiteX2039" fmla="*/ 561975 w 6696075"/>
              <a:gd name="connsiteY2039" fmla="*/ 5783898 h 6857999"/>
              <a:gd name="connsiteX2040" fmla="*/ 556260 w 6696075"/>
              <a:gd name="connsiteY2040" fmla="*/ 5775643 h 6857999"/>
              <a:gd name="connsiteX2041" fmla="*/ 550863 w 6696075"/>
              <a:gd name="connsiteY2041" fmla="*/ 5767070 h 6857999"/>
              <a:gd name="connsiteX2042" fmla="*/ 546100 w 6696075"/>
              <a:gd name="connsiteY2042" fmla="*/ 5758498 h 6857999"/>
              <a:gd name="connsiteX2043" fmla="*/ 541338 w 6696075"/>
              <a:gd name="connsiteY2043" fmla="*/ 5749290 h 6857999"/>
              <a:gd name="connsiteX2044" fmla="*/ 536575 w 6696075"/>
              <a:gd name="connsiteY2044" fmla="*/ 5740400 h 6857999"/>
              <a:gd name="connsiteX2045" fmla="*/ 527368 w 6696075"/>
              <a:gd name="connsiteY2045" fmla="*/ 5722303 h 6857999"/>
              <a:gd name="connsiteX2046" fmla="*/ 518160 w 6696075"/>
              <a:gd name="connsiteY2046" fmla="*/ 5703888 h 6857999"/>
              <a:gd name="connsiteX2047" fmla="*/ 513398 w 6696075"/>
              <a:gd name="connsiteY2047" fmla="*/ 5695315 h 6857999"/>
              <a:gd name="connsiteX2048" fmla="*/ 508318 w 6696075"/>
              <a:gd name="connsiteY2048" fmla="*/ 5686425 h 6857999"/>
              <a:gd name="connsiteX2049" fmla="*/ 477203 w 6696075"/>
              <a:gd name="connsiteY2049" fmla="*/ 5644833 h 6857999"/>
              <a:gd name="connsiteX2050" fmla="*/ 326073 w 6696075"/>
              <a:gd name="connsiteY2050" fmla="*/ 5420678 h 6857999"/>
              <a:gd name="connsiteX2051" fmla="*/ 217170 w 6696075"/>
              <a:gd name="connsiteY2051" fmla="*/ 5266690 h 6857999"/>
              <a:gd name="connsiteX2052" fmla="*/ 211138 w 6696075"/>
              <a:gd name="connsiteY2052" fmla="*/ 5260023 h 6857999"/>
              <a:gd name="connsiteX2053" fmla="*/ 205423 w 6696075"/>
              <a:gd name="connsiteY2053" fmla="*/ 5252720 h 6857999"/>
              <a:gd name="connsiteX2054" fmla="*/ 199708 w 6696075"/>
              <a:gd name="connsiteY2054" fmla="*/ 5245735 h 6857999"/>
              <a:gd name="connsiteX2055" fmla="*/ 194628 w 6696075"/>
              <a:gd name="connsiteY2055" fmla="*/ 5238433 h 6857999"/>
              <a:gd name="connsiteX2056" fmla="*/ 184468 w 6696075"/>
              <a:gd name="connsiteY2056" fmla="*/ 5223510 h 6857999"/>
              <a:gd name="connsiteX2057" fmla="*/ 174943 w 6696075"/>
              <a:gd name="connsiteY2057" fmla="*/ 5208588 h 6857999"/>
              <a:gd name="connsiteX2058" fmla="*/ 166053 w 6696075"/>
              <a:gd name="connsiteY2058" fmla="*/ 5193030 h 6857999"/>
              <a:gd name="connsiteX2059" fmla="*/ 157163 w 6696075"/>
              <a:gd name="connsiteY2059" fmla="*/ 5177473 h 6857999"/>
              <a:gd name="connsiteX2060" fmla="*/ 148908 w 6696075"/>
              <a:gd name="connsiteY2060" fmla="*/ 5161280 h 6857999"/>
              <a:gd name="connsiteX2061" fmla="*/ 140970 w 6696075"/>
              <a:gd name="connsiteY2061" fmla="*/ 5145723 h 6857999"/>
              <a:gd name="connsiteX2062" fmla="*/ 125095 w 6696075"/>
              <a:gd name="connsiteY2062" fmla="*/ 5113655 h 6857999"/>
              <a:gd name="connsiteX2063" fmla="*/ 116840 w 6696075"/>
              <a:gd name="connsiteY2063" fmla="*/ 5098098 h 6857999"/>
              <a:gd name="connsiteX2064" fmla="*/ 108585 w 6696075"/>
              <a:gd name="connsiteY2064" fmla="*/ 5082223 h 6857999"/>
              <a:gd name="connsiteX2065" fmla="*/ 100330 w 6696075"/>
              <a:gd name="connsiteY2065" fmla="*/ 5066665 h 6857999"/>
              <a:gd name="connsiteX2066" fmla="*/ 90805 w 6696075"/>
              <a:gd name="connsiteY2066" fmla="*/ 5051108 h 6857999"/>
              <a:gd name="connsiteX2067" fmla="*/ 81598 w 6696075"/>
              <a:gd name="connsiteY2067" fmla="*/ 5035868 h 6857999"/>
              <a:gd name="connsiteX2068" fmla="*/ 71438 w 6696075"/>
              <a:gd name="connsiteY2068" fmla="*/ 5021263 h 6857999"/>
              <a:gd name="connsiteX2069" fmla="*/ 67628 w 6696075"/>
              <a:gd name="connsiteY2069" fmla="*/ 5013960 h 6857999"/>
              <a:gd name="connsiteX2070" fmla="*/ 64135 w 6696075"/>
              <a:gd name="connsiteY2070" fmla="*/ 5006658 h 6857999"/>
              <a:gd name="connsiteX2071" fmla="*/ 60325 w 6696075"/>
              <a:gd name="connsiteY2071" fmla="*/ 4999673 h 6857999"/>
              <a:gd name="connsiteX2072" fmla="*/ 57150 w 6696075"/>
              <a:gd name="connsiteY2072" fmla="*/ 4992370 h 6857999"/>
              <a:gd name="connsiteX2073" fmla="*/ 51435 w 6696075"/>
              <a:gd name="connsiteY2073" fmla="*/ 4977765 h 6857999"/>
              <a:gd name="connsiteX2074" fmla="*/ 46355 w 6696075"/>
              <a:gd name="connsiteY2074" fmla="*/ 4963478 h 6857999"/>
              <a:gd name="connsiteX2075" fmla="*/ 42228 w 6696075"/>
              <a:gd name="connsiteY2075" fmla="*/ 4948873 h 6857999"/>
              <a:gd name="connsiteX2076" fmla="*/ 38418 w 6696075"/>
              <a:gd name="connsiteY2076" fmla="*/ 4933950 h 6857999"/>
              <a:gd name="connsiteX2077" fmla="*/ 35560 w 6696075"/>
              <a:gd name="connsiteY2077" fmla="*/ 4918710 h 6857999"/>
              <a:gd name="connsiteX2078" fmla="*/ 33338 w 6696075"/>
              <a:gd name="connsiteY2078" fmla="*/ 4903470 h 6857999"/>
              <a:gd name="connsiteX2079" fmla="*/ 31433 w 6696075"/>
              <a:gd name="connsiteY2079" fmla="*/ 4888548 h 6857999"/>
              <a:gd name="connsiteX2080" fmla="*/ 30163 w 6696075"/>
              <a:gd name="connsiteY2080" fmla="*/ 4873308 h 6857999"/>
              <a:gd name="connsiteX2081" fmla="*/ 29528 w 6696075"/>
              <a:gd name="connsiteY2081" fmla="*/ 4858068 h 6857999"/>
              <a:gd name="connsiteX2082" fmla="*/ 29528 w 6696075"/>
              <a:gd name="connsiteY2082" fmla="*/ 4842828 h 6857999"/>
              <a:gd name="connsiteX2083" fmla="*/ 29845 w 6696075"/>
              <a:gd name="connsiteY2083" fmla="*/ 4827270 h 6857999"/>
              <a:gd name="connsiteX2084" fmla="*/ 30480 w 6696075"/>
              <a:gd name="connsiteY2084" fmla="*/ 4812030 h 6857999"/>
              <a:gd name="connsiteX2085" fmla="*/ 31750 w 6696075"/>
              <a:gd name="connsiteY2085" fmla="*/ 4796473 h 6857999"/>
              <a:gd name="connsiteX2086" fmla="*/ 33338 w 6696075"/>
              <a:gd name="connsiteY2086" fmla="*/ 4780915 h 6857999"/>
              <a:gd name="connsiteX2087" fmla="*/ 39688 w 6696075"/>
              <a:gd name="connsiteY2087" fmla="*/ 4773930 h 6857999"/>
              <a:gd name="connsiteX2088" fmla="*/ 38735 w 6696075"/>
              <a:gd name="connsiteY2088" fmla="*/ 4773613 h 6857999"/>
              <a:gd name="connsiteX2089" fmla="*/ 37148 w 6696075"/>
              <a:gd name="connsiteY2089" fmla="*/ 4775200 h 6857999"/>
              <a:gd name="connsiteX2090" fmla="*/ 35560 w 6696075"/>
              <a:gd name="connsiteY2090" fmla="*/ 4776788 h 6857999"/>
              <a:gd name="connsiteX2091" fmla="*/ 33338 w 6696075"/>
              <a:gd name="connsiteY2091" fmla="*/ 4780915 h 6857999"/>
              <a:gd name="connsiteX2092" fmla="*/ 29528 w 6696075"/>
              <a:gd name="connsiteY2092" fmla="*/ 4771073 h 6857999"/>
              <a:gd name="connsiteX2093" fmla="*/ 26353 w 6696075"/>
              <a:gd name="connsiteY2093" fmla="*/ 4761230 h 6857999"/>
              <a:gd name="connsiteX2094" fmla="*/ 23495 w 6696075"/>
              <a:gd name="connsiteY2094" fmla="*/ 4751388 h 6857999"/>
              <a:gd name="connsiteX2095" fmla="*/ 21590 w 6696075"/>
              <a:gd name="connsiteY2095" fmla="*/ 4741545 h 6857999"/>
              <a:gd name="connsiteX2096" fmla="*/ 19685 w 6696075"/>
              <a:gd name="connsiteY2096" fmla="*/ 4731703 h 6857999"/>
              <a:gd name="connsiteX2097" fmla="*/ 18098 w 6696075"/>
              <a:gd name="connsiteY2097" fmla="*/ 4721860 h 6857999"/>
              <a:gd name="connsiteX2098" fmla="*/ 17145 w 6696075"/>
              <a:gd name="connsiteY2098" fmla="*/ 4711700 h 6857999"/>
              <a:gd name="connsiteX2099" fmla="*/ 16510 w 6696075"/>
              <a:gd name="connsiteY2099" fmla="*/ 4701858 h 6857999"/>
              <a:gd name="connsiteX2100" fmla="*/ 16193 w 6696075"/>
              <a:gd name="connsiteY2100" fmla="*/ 4692015 h 6857999"/>
              <a:gd name="connsiteX2101" fmla="*/ 16193 w 6696075"/>
              <a:gd name="connsiteY2101" fmla="*/ 4681855 h 6857999"/>
              <a:gd name="connsiteX2102" fmla="*/ 16510 w 6696075"/>
              <a:gd name="connsiteY2102" fmla="*/ 4671695 h 6857999"/>
              <a:gd name="connsiteX2103" fmla="*/ 16828 w 6696075"/>
              <a:gd name="connsiteY2103" fmla="*/ 4661853 h 6857999"/>
              <a:gd name="connsiteX2104" fmla="*/ 18733 w 6696075"/>
              <a:gd name="connsiteY2104" fmla="*/ 4641533 h 6857999"/>
              <a:gd name="connsiteX2105" fmla="*/ 20638 w 6696075"/>
              <a:gd name="connsiteY2105" fmla="*/ 4621530 h 6857999"/>
              <a:gd name="connsiteX2106" fmla="*/ 18098 w 6696075"/>
              <a:gd name="connsiteY2106" fmla="*/ 4601845 h 6857999"/>
              <a:gd name="connsiteX2107" fmla="*/ 15875 w 6696075"/>
              <a:gd name="connsiteY2107" fmla="*/ 4582478 h 6857999"/>
              <a:gd name="connsiteX2108" fmla="*/ 14288 w 6696075"/>
              <a:gd name="connsiteY2108" fmla="*/ 4562793 h 6857999"/>
              <a:gd name="connsiteX2109" fmla="*/ 13653 w 6696075"/>
              <a:gd name="connsiteY2109" fmla="*/ 4553268 h 6857999"/>
              <a:gd name="connsiteX2110" fmla="*/ 13018 w 6696075"/>
              <a:gd name="connsiteY2110" fmla="*/ 4543425 h 6857999"/>
              <a:gd name="connsiteX2111" fmla="*/ 13018 w 6696075"/>
              <a:gd name="connsiteY2111" fmla="*/ 4533583 h 6857999"/>
              <a:gd name="connsiteX2112" fmla="*/ 13018 w 6696075"/>
              <a:gd name="connsiteY2112" fmla="*/ 4524058 h 6857999"/>
              <a:gd name="connsiteX2113" fmla="*/ 13335 w 6696075"/>
              <a:gd name="connsiteY2113" fmla="*/ 4513898 h 6857999"/>
              <a:gd name="connsiteX2114" fmla="*/ 13653 w 6696075"/>
              <a:gd name="connsiteY2114" fmla="*/ 4504373 h 6857999"/>
              <a:gd name="connsiteX2115" fmla="*/ 14605 w 6696075"/>
              <a:gd name="connsiteY2115" fmla="*/ 4494848 h 6857999"/>
              <a:gd name="connsiteX2116" fmla="*/ 15875 w 6696075"/>
              <a:gd name="connsiteY2116" fmla="*/ 4484688 h 6857999"/>
              <a:gd name="connsiteX2117" fmla="*/ 17463 w 6696075"/>
              <a:gd name="connsiteY2117" fmla="*/ 4475163 h 6857999"/>
              <a:gd name="connsiteX2118" fmla="*/ 20003 w 6696075"/>
              <a:gd name="connsiteY2118" fmla="*/ 4465320 h 6857999"/>
              <a:gd name="connsiteX2119" fmla="*/ 16510 w 6696075"/>
              <a:gd name="connsiteY2119" fmla="*/ 4461510 h 6857999"/>
              <a:gd name="connsiteX2120" fmla="*/ 13970 w 6696075"/>
              <a:gd name="connsiteY2120" fmla="*/ 4457700 h 6857999"/>
              <a:gd name="connsiteX2121" fmla="*/ 11430 w 6696075"/>
              <a:gd name="connsiteY2121" fmla="*/ 4453573 h 6857999"/>
              <a:gd name="connsiteX2122" fmla="*/ 8890 w 6696075"/>
              <a:gd name="connsiteY2122" fmla="*/ 4450080 h 6857999"/>
              <a:gd name="connsiteX2123" fmla="*/ 6985 w 6696075"/>
              <a:gd name="connsiteY2123" fmla="*/ 4445635 h 6857999"/>
              <a:gd name="connsiteX2124" fmla="*/ 5080 w 6696075"/>
              <a:gd name="connsiteY2124" fmla="*/ 4441825 h 6857999"/>
              <a:gd name="connsiteX2125" fmla="*/ 3175 w 6696075"/>
              <a:gd name="connsiteY2125" fmla="*/ 4437698 h 6857999"/>
              <a:gd name="connsiteX2126" fmla="*/ 2223 w 6696075"/>
              <a:gd name="connsiteY2126" fmla="*/ 4433253 h 6857999"/>
              <a:gd name="connsiteX2127" fmla="*/ 1270 w 6696075"/>
              <a:gd name="connsiteY2127" fmla="*/ 4429125 h 6857999"/>
              <a:gd name="connsiteX2128" fmla="*/ 635 w 6696075"/>
              <a:gd name="connsiteY2128" fmla="*/ 4424680 h 6857999"/>
              <a:gd name="connsiteX2129" fmla="*/ 0 w 6696075"/>
              <a:gd name="connsiteY2129" fmla="*/ 4420553 h 6857999"/>
              <a:gd name="connsiteX2130" fmla="*/ 0 w 6696075"/>
              <a:gd name="connsiteY2130" fmla="*/ 4415790 h 6857999"/>
              <a:gd name="connsiteX2131" fmla="*/ 0 w 6696075"/>
              <a:gd name="connsiteY2131" fmla="*/ 4411663 h 6857999"/>
              <a:gd name="connsiteX2132" fmla="*/ 318 w 6696075"/>
              <a:gd name="connsiteY2132" fmla="*/ 4406900 h 6857999"/>
              <a:gd name="connsiteX2133" fmla="*/ 1270 w 6696075"/>
              <a:gd name="connsiteY2133" fmla="*/ 4402138 h 6857999"/>
              <a:gd name="connsiteX2134" fmla="*/ 1905 w 6696075"/>
              <a:gd name="connsiteY2134" fmla="*/ 4397693 h 6857999"/>
              <a:gd name="connsiteX2135" fmla="*/ 1905 w 6696075"/>
              <a:gd name="connsiteY2135" fmla="*/ 4378008 h 6857999"/>
              <a:gd name="connsiteX2136" fmla="*/ 1905 w 6696075"/>
              <a:gd name="connsiteY2136" fmla="*/ 4358323 h 6857999"/>
              <a:gd name="connsiteX2137" fmla="*/ 953 w 6696075"/>
              <a:gd name="connsiteY2137" fmla="*/ 4319270 h 6857999"/>
              <a:gd name="connsiteX2138" fmla="*/ 953 w 6696075"/>
              <a:gd name="connsiteY2138" fmla="*/ 4299585 h 6857999"/>
              <a:gd name="connsiteX2139" fmla="*/ 1588 w 6696075"/>
              <a:gd name="connsiteY2139" fmla="*/ 4280535 h 6857999"/>
              <a:gd name="connsiteX2140" fmla="*/ 1905 w 6696075"/>
              <a:gd name="connsiteY2140" fmla="*/ 4270693 h 6857999"/>
              <a:gd name="connsiteX2141" fmla="*/ 2540 w 6696075"/>
              <a:gd name="connsiteY2141" fmla="*/ 4261168 h 6857999"/>
              <a:gd name="connsiteX2142" fmla="*/ 3493 w 6696075"/>
              <a:gd name="connsiteY2142" fmla="*/ 4251643 h 6857999"/>
              <a:gd name="connsiteX2143" fmla="*/ 4763 w 6696075"/>
              <a:gd name="connsiteY2143" fmla="*/ 4241800 h 6857999"/>
              <a:gd name="connsiteX2144" fmla="*/ 8255 w 6696075"/>
              <a:gd name="connsiteY2144" fmla="*/ 4218305 h 6857999"/>
              <a:gd name="connsiteX2145" fmla="*/ 9843 w 6696075"/>
              <a:gd name="connsiteY2145" fmla="*/ 4207510 h 6857999"/>
              <a:gd name="connsiteX2146" fmla="*/ 12065 w 6696075"/>
              <a:gd name="connsiteY2146" fmla="*/ 4197350 h 6857999"/>
              <a:gd name="connsiteX2147" fmla="*/ 14288 w 6696075"/>
              <a:gd name="connsiteY2147" fmla="*/ 4187825 h 6857999"/>
              <a:gd name="connsiteX2148" fmla="*/ 16510 w 6696075"/>
              <a:gd name="connsiteY2148" fmla="*/ 4178935 h 6857999"/>
              <a:gd name="connsiteX2149" fmla="*/ 19368 w 6696075"/>
              <a:gd name="connsiteY2149" fmla="*/ 4170680 h 6857999"/>
              <a:gd name="connsiteX2150" fmla="*/ 22225 w 6696075"/>
              <a:gd name="connsiteY2150" fmla="*/ 4162743 h 6857999"/>
              <a:gd name="connsiteX2151" fmla="*/ 25083 w 6696075"/>
              <a:gd name="connsiteY2151" fmla="*/ 4155440 h 6857999"/>
              <a:gd name="connsiteX2152" fmla="*/ 28575 w 6696075"/>
              <a:gd name="connsiteY2152" fmla="*/ 4148773 h 6857999"/>
              <a:gd name="connsiteX2153" fmla="*/ 32068 w 6696075"/>
              <a:gd name="connsiteY2153" fmla="*/ 4142423 h 6857999"/>
              <a:gd name="connsiteX2154" fmla="*/ 36195 w 6696075"/>
              <a:gd name="connsiteY2154" fmla="*/ 4136708 h 6857999"/>
              <a:gd name="connsiteX2155" fmla="*/ 40640 w 6696075"/>
              <a:gd name="connsiteY2155" fmla="*/ 4131310 h 6857999"/>
              <a:gd name="connsiteX2156" fmla="*/ 45403 w 6696075"/>
              <a:gd name="connsiteY2156" fmla="*/ 4126865 h 6857999"/>
              <a:gd name="connsiteX2157" fmla="*/ 50483 w 6696075"/>
              <a:gd name="connsiteY2157" fmla="*/ 4122103 h 6857999"/>
              <a:gd name="connsiteX2158" fmla="*/ 56198 w 6696075"/>
              <a:gd name="connsiteY2158" fmla="*/ 4118610 h 6857999"/>
              <a:gd name="connsiteX2159" fmla="*/ 61913 w 6696075"/>
              <a:gd name="connsiteY2159" fmla="*/ 4114800 h 6857999"/>
              <a:gd name="connsiteX2160" fmla="*/ 68263 w 6696075"/>
              <a:gd name="connsiteY2160" fmla="*/ 4111943 h 6857999"/>
              <a:gd name="connsiteX2161" fmla="*/ 75248 w 6696075"/>
              <a:gd name="connsiteY2161" fmla="*/ 4109085 h 6857999"/>
              <a:gd name="connsiteX2162" fmla="*/ 82550 w 6696075"/>
              <a:gd name="connsiteY2162" fmla="*/ 4106863 h 6857999"/>
              <a:gd name="connsiteX2163" fmla="*/ 90488 w 6696075"/>
              <a:gd name="connsiteY2163" fmla="*/ 4104958 h 6857999"/>
              <a:gd name="connsiteX2164" fmla="*/ 99378 w 6696075"/>
              <a:gd name="connsiteY2164" fmla="*/ 4103370 h 6857999"/>
              <a:gd name="connsiteX2165" fmla="*/ 108268 w 6696075"/>
              <a:gd name="connsiteY2165" fmla="*/ 4101783 h 6857999"/>
              <a:gd name="connsiteX2166" fmla="*/ 117793 w 6696075"/>
              <a:gd name="connsiteY2166" fmla="*/ 4100830 h 6857999"/>
              <a:gd name="connsiteX2167" fmla="*/ 128270 w 6696075"/>
              <a:gd name="connsiteY2167" fmla="*/ 4100195 h 6857999"/>
              <a:gd name="connsiteX2168" fmla="*/ 139065 w 6696075"/>
              <a:gd name="connsiteY2168" fmla="*/ 4099560 h 6857999"/>
              <a:gd name="connsiteX2169" fmla="*/ 150813 w 6696075"/>
              <a:gd name="connsiteY2169" fmla="*/ 4099560 h 6857999"/>
              <a:gd name="connsiteX2170" fmla="*/ 162878 w 6696075"/>
              <a:gd name="connsiteY2170" fmla="*/ 4099560 h 6857999"/>
              <a:gd name="connsiteX2171" fmla="*/ 189548 w 6696075"/>
              <a:gd name="connsiteY2171" fmla="*/ 4100195 h 6857999"/>
              <a:gd name="connsiteX2172" fmla="*/ 219393 w 6696075"/>
              <a:gd name="connsiteY2172" fmla="*/ 4101783 h 6857999"/>
              <a:gd name="connsiteX2173" fmla="*/ 475615 w 6696075"/>
              <a:gd name="connsiteY2173" fmla="*/ 4101465 h 6857999"/>
              <a:gd name="connsiteX2174" fmla="*/ 438785 w 6696075"/>
              <a:gd name="connsiteY2174" fmla="*/ 4005898 h 6857999"/>
              <a:gd name="connsiteX2175" fmla="*/ 401638 w 6696075"/>
              <a:gd name="connsiteY2175" fmla="*/ 3910648 h 6857999"/>
              <a:gd name="connsiteX2176" fmla="*/ 346710 w 6696075"/>
              <a:gd name="connsiteY2176" fmla="*/ 3753803 h 6857999"/>
              <a:gd name="connsiteX2177" fmla="*/ 343218 w 6696075"/>
              <a:gd name="connsiteY2177" fmla="*/ 3744595 h 6857999"/>
              <a:gd name="connsiteX2178" fmla="*/ 339408 w 6696075"/>
              <a:gd name="connsiteY2178" fmla="*/ 3735070 h 6857999"/>
              <a:gd name="connsiteX2179" fmla="*/ 336233 w 6696075"/>
              <a:gd name="connsiteY2179" fmla="*/ 3725545 h 6857999"/>
              <a:gd name="connsiteX2180" fmla="*/ 333375 w 6696075"/>
              <a:gd name="connsiteY2180" fmla="*/ 3716020 h 6857999"/>
              <a:gd name="connsiteX2181" fmla="*/ 327660 w 6696075"/>
              <a:gd name="connsiteY2181" fmla="*/ 3696653 h 6857999"/>
              <a:gd name="connsiteX2182" fmla="*/ 322898 w 6696075"/>
              <a:gd name="connsiteY2182" fmla="*/ 3677603 h 6857999"/>
              <a:gd name="connsiteX2183" fmla="*/ 319088 w 6696075"/>
              <a:gd name="connsiteY2183" fmla="*/ 3658235 h 6857999"/>
              <a:gd name="connsiteX2184" fmla="*/ 315595 w 6696075"/>
              <a:gd name="connsiteY2184" fmla="*/ 3638550 h 6857999"/>
              <a:gd name="connsiteX2185" fmla="*/ 312738 w 6696075"/>
              <a:gd name="connsiteY2185" fmla="*/ 3619500 h 6857999"/>
              <a:gd name="connsiteX2186" fmla="*/ 310515 w 6696075"/>
              <a:gd name="connsiteY2186" fmla="*/ 3599815 h 6857999"/>
              <a:gd name="connsiteX2187" fmla="*/ 309245 w 6696075"/>
              <a:gd name="connsiteY2187" fmla="*/ 3580448 h 6857999"/>
              <a:gd name="connsiteX2188" fmla="*/ 308293 w 6696075"/>
              <a:gd name="connsiteY2188" fmla="*/ 3560445 h 6857999"/>
              <a:gd name="connsiteX2189" fmla="*/ 307658 w 6696075"/>
              <a:gd name="connsiteY2189" fmla="*/ 3540760 h 6857999"/>
              <a:gd name="connsiteX2190" fmla="*/ 307658 w 6696075"/>
              <a:gd name="connsiteY2190" fmla="*/ 3520758 h 6857999"/>
              <a:gd name="connsiteX2191" fmla="*/ 308293 w 6696075"/>
              <a:gd name="connsiteY2191" fmla="*/ 3501390 h 6857999"/>
              <a:gd name="connsiteX2192" fmla="*/ 308928 w 6696075"/>
              <a:gd name="connsiteY2192" fmla="*/ 3481388 h 6857999"/>
              <a:gd name="connsiteX2193" fmla="*/ 310198 w 6696075"/>
              <a:gd name="connsiteY2193" fmla="*/ 3461385 h 6857999"/>
              <a:gd name="connsiteX2194" fmla="*/ 311785 w 6696075"/>
              <a:gd name="connsiteY2194" fmla="*/ 3441700 h 6857999"/>
              <a:gd name="connsiteX2195" fmla="*/ 308610 w 6696075"/>
              <a:gd name="connsiteY2195" fmla="*/ 3181985 h 6857999"/>
              <a:gd name="connsiteX2196" fmla="*/ 312420 w 6696075"/>
              <a:gd name="connsiteY2196" fmla="*/ 3061653 h 6857999"/>
              <a:gd name="connsiteX2197" fmla="*/ 314008 w 6696075"/>
              <a:gd name="connsiteY2197" fmla="*/ 3054668 h 6857999"/>
              <a:gd name="connsiteX2198" fmla="*/ 315595 w 6696075"/>
              <a:gd name="connsiteY2198" fmla="*/ 3047683 h 6857999"/>
              <a:gd name="connsiteX2199" fmla="*/ 317500 w 6696075"/>
              <a:gd name="connsiteY2199" fmla="*/ 3041015 h 6857999"/>
              <a:gd name="connsiteX2200" fmla="*/ 320040 w 6696075"/>
              <a:gd name="connsiteY2200" fmla="*/ 3034983 h 6857999"/>
              <a:gd name="connsiteX2201" fmla="*/ 322263 w 6696075"/>
              <a:gd name="connsiteY2201" fmla="*/ 3029268 h 6857999"/>
              <a:gd name="connsiteX2202" fmla="*/ 324803 w 6696075"/>
              <a:gd name="connsiteY2202" fmla="*/ 3023553 h 6857999"/>
              <a:gd name="connsiteX2203" fmla="*/ 327978 w 6696075"/>
              <a:gd name="connsiteY2203" fmla="*/ 3018155 h 6857999"/>
              <a:gd name="connsiteX2204" fmla="*/ 330835 w 6696075"/>
              <a:gd name="connsiteY2204" fmla="*/ 3013075 h 6857999"/>
              <a:gd name="connsiteX2205" fmla="*/ 334328 w 6696075"/>
              <a:gd name="connsiteY2205" fmla="*/ 3008630 h 6857999"/>
              <a:gd name="connsiteX2206" fmla="*/ 337820 w 6696075"/>
              <a:gd name="connsiteY2206" fmla="*/ 3004185 h 6857999"/>
              <a:gd name="connsiteX2207" fmla="*/ 341630 w 6696075"/>
              <a:gd name="connsiteY2207" fmla="*/ 3000375 h 6857999"/>
              <a:gd name="connsiteX2208" fmla="*/ 345123 w 6696075"/>
              <a:gd name="connsiteY2208" fmla="*/ 2996565 h 6857999"/>
              <a:gd name="connsiteX2209" fmla="*/ 349250 w 6696075"/>
              <a:gd name="connsiteY2209" fmla="*/ 2993073 h 6857999"/>
              <a:gd name="connsiteX2210" fmla="*/ 353378 w 6696075"/>
              <a:gd name="connsiteY2210" fmla="*/ 2989580 h 6857999"/>
              <a:gd name="connsiteX2211" fmla="*/ 357823 w 6696075"/>
              <a:gd name="connsiteY2211" fmla="*/ 2987040 h 6857999"/>
              <a:gd name="connsiteX2212" fmla="*/ 362585 w 6696075"/>
              <a:gd name="connsiteY2212" fmla="*/ 2984500 h 6857999"/>
              <a:gd name="connsiteX2213" fmla="*/ 367348 w 6696075"/>
              <a:gd name="connsiteY2213" fmla="*/ 2981643 h 6857999"/>
              <a:gd name="connsiteX2214" fmla="*/ 372428 w 6696075"/>
              <a:gd name="connsiteY2214" fmla="*/ 2979738 h 6857999"/>
              <a:gd name="connsiteX2215" fmla="*/ 377508 w 6696075"/>
              <a:gd name="connsiteY2215" fmla="*/ 2977833 h 6857999"/>
              <a:gd name="connsiteX2216" fmla="*/ 382588 w 6696075"/>
              <a:gd name="connsiteY2216" fmla="*/ 2975928 h 6857999"/>
              <a:gd name="connsiteX2217" fmla="*/ 387985 w 6696075"/>
              <a:gd name="connsiteY2217" fmla="*/ 2974658 h 6857999"/>
              <a:gd name="connsiteX2218" fmla="*/ 393700 w 6696075"/>
              <a:gd name="connsiteY2218" fmla="*/ 2973705 h 6857999"/>
              <a:gd name="connsiteX2219" fmla="*/ 399733 w 6696075"/>
              <a:gd name="connsiteY2219" fmla="*/ 2972753 h 6857999"/>
              <a:gd name="connsiteX2220" fmla="*/ 405448 w 6696075"/>
              <a:gd name="connsiteY2220" fmla="*/ 2972118 h 6857999"/>
              <a:gd name="connsiteX2221" fmla="*/ 411480 w 6696075"/>
              <a:gd name="connsiteY2221" fmla="*/ 2971800 h 6857999"/>
              <a:gd name="connsiteX2222" fmla="*/ 417830 w 6696075"/>
              <a:gd name="connsiteY2222" fmla="*/ 2971483 h 6857999"/>
              <a:gd name="connsiteX2223" fmla="*/ 424180 w 6696075"/>
              <a:gd name="connsiteY2223" fmla="*/ 2971483 h 6857999"/>
              <a:gd name="connsiteX2224" fmla="*/ 430848 w 6696075"/>
              <a:gd name="connsiteY2224" fmla="*/ 2971800 h 6857999"/>
              <a:gd name="connsiteX2225" fmla="*/ 444183 w 6696075"/>
              <a:gd name="connsiteY2225" fmla="*/ 2972753 h 6857999"/>
              <a:gd name="connsiteX2226" fmla="*/ 458470 w 6696075"/>
              <a:gd name="connsiteY2226" fmla="*/ 2974658 h 6857999"/>
              <a:gd name="connsiteX2227" fmla="*/ 530860 w 6696075"/>
              <a:gd name="connsiteY2227" fmla="*/ 2974340 h 6857999"/>
              <a:gd name="connsiteX2228" fmla="*/ 618808 w 6696075"/>
              <a:gd name="connsiteY2228" fmla="*/ 2970213 h 6857999"/>
              <a:gd name="connsiteX2229" fmla="*/ 605473 w 6696075"/>
              <a:gd name="connsiteY2229" fmla="*/ 2886710 h 6857999"/>
              <a:gd name="connsiteX2230" fmla="*/ 606108 w 6696075"/>
              <a:gd name="connsiteY2230" fmla="*/ 2881948 h 6857999"/>
              <a:gd name="connsiteX2231" fmla="*/ 606425 w 6696075"/>
              <a:gd name="connsiteY2231" fmla="*/ 2876868 h 6857999"/>
              <a:gd name="connsiteX2232" fmla="*/ 606108 w 6696075"/>
              <a:gd name="connsiteY2232" fmla="*/ 2867025 h 6857999"/>
              <a:gd name="connsiteX2233" fmla="*/ 605473 w 6696075"/>
              <a:gd name="connsiteY2233" fmla="*/ 2856865 h 6857999"/>
              <a:gd name="connsiteX2234" fmla="*/ 604203 w 6696075"/>
              <a:gd name="connsiteY2234" fmla="*/ 2847023 h 6857999"/>
              <a:gd name="connsiteX2235" fmla="*/ 602298 w 6696075"/>
              <a:gd name="connsiteY2235" fmla="*/ 2837498 h 6857999"/>
              <a:gd name="connsiteX2236" fmla="*/ 600393 w 6696075"/>
              <a:gd name="connsiteY2236" fmla="*/ 2827338 h 6857999"/>
              <a:gd name="connsiteX2237" fmla="*/ 596265 w 6696075"/>
              <a:gd name="connsiteY2237" fmla="*/ 2807653 h 6857999"/>
              <a:gd name="connsiteX2238" fmla="*/ 594678 w 6696075"/>
              <a:gd name="connsiteY2238" fmla="*/ 2797810 h 6857999"/>
              <a:gd name="connsiteX2239" fmla="*/ 593408 w 6696075"/>
              <a:gd name="connsiteY2239" fmla="*/ 2787968 h 6857999"/>
              <a:gd name="connsiteX2240" fmla="*/ 592773 w 6696075"/>
              <a:gd name="connsiteY2240" fmla="*/ 2778125 h 6857999"/>
              <a:gd name="connsiteX2241" fmla="*/ 592455 w 6696075"/>
              <a:gd name="connsiteY2241" fmla="*/ 2767965 h 6857999"/>
              <a:gd name="connsiteX2242" fmla="*/ 592773 w 6696075"/>
              <a:gd name="connsiteY2242" fmla="*/ 2762885 h 6857999"/>
              <a:gd name="connsiteX2243" fmla="*/ 593408 w 6696075"/>
              <a:gd name="connsiteY2243" fmla="*/ 2758123 h 6857999"/>
              <a:gd name="connsiteX2244" fmla="*/ 594043 w 6696075"/>
              <a:gd name="connsiteY2244" fmla="*/ 2753043 h 6857999"/>
              <a:gd name="connsiteX2245" fmla="*/ 594995 w 6696075"/>
              <a:gd name="connsiteY2245" fmla="*/ 2747963 h 6857999"/>
              <a:gd name="connsiteX2246" fmla="*/ 596265 w 6696075"/>
              <a:gd name="connsiteY2246" fmla="*/ 2743200 h 6857999"/>
              <a:gd name="connsiteX2247" fmla="*/ 598170 w 6696075"/>
              <a:gd name="connsiteY2247" fmla="*/ 2738120 h 6857999"/>
              <a:gd name="connsiteX2248" fmla="*/ 600075 w 6696075"/>
              <a:gd name="connsiteY2248" fmla="*/ 2733040 h 6857999"/>
              <a:gd name="connsiteX2249" fmla="*/ 601980 w 6696075"/>
              <a:gd name="connsiteY2249" fmla="*/ 2728278 h 6857999"/>
              <a:gd name="connsiteX2250" fmla="*/ 599123 w 6696075"/>
              <a:gd name="connsiteY2250" fmla="*/ 2714625 h 6857999"/>
              <a:gd name="connsiteX2251" fmla="*/ 596265 w 6696075"/>
              <a:gd name="connsiteY2251" fmla="*/ 2700655 h 6857999"/>
              <a:gd name="connsiteX2252" fmla="*/ 593725 w 6696075"/>
              <a:gd name="connsiteY2252" fmla="*/ 2687003 h 6857999"/>
              <a:gd name="connsiteX2253" fmla="*/ 591503 w 6696075"/>
              <a:gd name="connsiteY2253" fmla="*/ 2673033 h 6857999"/>
              <a:gd name="connsiteX2254" fmla="*/ 589598 w 6696075"/>
              <a:gd name="connsiteY2254" fmla="*/ 2659063 h 6857999"/>
              <a:gd name="connsiteX2255" fmla="*/ 588010 w 6696075"/>
              <a:gd name="connsiteY2255" fmla="*/ 2645728 h 6857999"/>
              <a:gd name="connsiteX2256" fmla="*/ 586740 w 6696075"/>
              <a:gd name="connsiteY2256" fmla="*/ 2631758 h 6857999"/>
              <a:gd name="connsiteX2257" fmla="*/ 585788 w 6696075"/>
              <a:gd name="connsiteY2257" fmla="*/ 2617788 h 6857999"/>
              <a:gd name="connsiteX2258" fmla="*/ 584835 w 6696075"/>
              <a:gd name="connsiteY2258" fmla="*/ 2603818 h 6857999"/>
              <a:gd name="connsiteX2259" fmla="*/ 584518 w 6696075"/>
              <a:gd name="connsiteY2259" fmla="*/ 2590165 h 6857999"/>
              <a:gd name="connsiteX2260" fmla="*/ 584518 w 6696075"/>
              <a:gd name="connsiteY2260" fmla="*/ 2576195 h 6857999"/>
              <a:gd name="connsiteX2261" fmla="*/ 584518 w 6696075"/>
              <a:gd name="connsiteY2261" fmla="*/ 2562225 h 6857999"/>
              <a:gd name="connsiteX2262" fmla="*/ 585153 w 6696075"/>
              <a:gd name="connsiteY2262" fmla="*/ 2548255 h 6857999"/>
              <a:gd name="connsiteX2263" fmla="*/ 585788 w 6696075"/>
              <a:gd name="connsiteY2263" fmla="*/ 2534285 h 6857999"/>
              <a:gd name="connsiteX2264" fmla="*/ 586740 w 6696075"/>
              <a:gd name="connsiteY2264" fmla="*/ 2520633 h 6857999"/>
              <a:gd name="connsiteX2265" fmla="*/ 588010 w 6696075"/>
              <a:gd name="connsiteY2265" fmla="*/ 2506663 h 6857999"/>
              <a:gd name="connsiteX2266" fmla="*/ 583565 w 6696075"/>
              <a:gd name="connsiteY2266" fmla="*/ 2473325 h 6857999"/>
              <a:gd name="connsiteX2267" fmla="*/ 579120 w 6696075"/>
              <a:gd name="connsiteY2267" fmla="*/ 2466340 h 6857999"/>
              <a:gd name="connsiteX2268" fmla="*/ 575945 w 6696075"/>
              <a:gd name="connsiteY2268" fmla="*/ 2459355 h 6857999"/>
              <a:gd name="connsiteX2269" fmla="*/ 572770 w 6696075"/>
              <a:gd name="connsiteY2269" fmla="*/ 2452688 h 6857999"/>
              <a:gd name="connsiteX2270" fmla="*/ 570548 w 6696075"/>
              <a:gd name="connsiteY2270" fmla="*/ 2445703 h 6857999"/>
              <a:gd name="connsiteX2271" fmla="*/ 568960 w 6696075"/>
              <a:gd name="connsiteY2271" fmla="*/ 2438718 h 6857999"/>
              <a:gd name="connsiteX2272" fmla="*/ 568008 w 6696075"/>
              <a:gd name="connsiteY2272" fmla="*/ 2431733 h 6857999"/>
              <a:gd name="connsiteX2273" fmla="*/ 567373 w 6696075"/>
              <a:gd name="connsiteY2273" fmla="*/ 2425065 h 6857999"/>
              <a:gd name="connsiteX2274" fmla="*/ 567373 w 6696075"/>
              <a:gd name="connsiteY2274" fmla="*/ 2417763 h 6857999"/>
              <a:gd name="connsiteX2275" fmla="*/ 567690 w 6696075"/>
              <a:gd name="connsiteY2275" fmla="*/ 2410778 h 6857999"/>
              <a:gd name="connsiteX2276" fmla="*/ 568643 w 6696075"/>
              <a:gd name="connsiteY2276" fmla="*/ 2403793 h 6857999"/>
              <a:gd name="connsiteX2277" fmla="*/ 569913 w 6696075"/>
              <a:gd name="connsiteY2277" fmla="*/ 2396808 h 6857999"/>
              <a:gd name="connsiteX2278" fmla="*/ 571500 w 6696075"/>
              <a:gd name="connsiteY2278" fmla="*/ 2389823 h 6857999"/>
              <a:gd name="connsiteX2279" fmla="*/ 573723 w 6696075"/>
              <a:gd name="connsiteY2279" fmla="*/ 2382838 h 6857999"/>
              <a:gd name="connsiteX2280" fmla="*/ 576580 w 6696075"/>
              <a:gd name="connsiteY2280" fmla="*/ 2375853 h 6857999"/>
              <a:gd name="connsiteX2281" fmla="*/ 579438 w 6696075"/>
              <a:gd name="connsiteY2281" fmla="*/ 2368868 h 6857999"/>
              <a:gd name="connsiteX2282" fmla="*/ 582930 w 6696075"/>
              <a:gd name="connsiteY2282" fmla="*/ 2361883 h 6857999"/>
              <a:gd name="connsiteX2283" fmla="*/ 583883 w 6696075"/>
              <a:gd name="connsiteY2283" fmla="*/ 2355850 h 6857999"/>
              <a:gd name="connsiteX2284" fmla="*/ 584835 w 6696075"/>
              <a:gd name="connsiteY2284" fmla="*/ 2350135 h 6857999"/>
              <a:gd name="connsiteX2285" fmla="*/ 586105 w 6696075"/>
              <a:gd name="connsiteY2285" fmla="*/ 2345055 h 6857999"/>
              <a:gd name="connsiteX2286" fmla="*/ 587693 w 6696075"/>
              <a:gd name="connsiteY2286" fmla="*/ 2339658 h 6857999"/>
              <a:gd name="connsiteX2287" fmla="*/ 589598 w 6696075"/>
              <a:gd name="connsiteY2287" fmla="*/ 2334578 h 6857999"/>
              <a:gd name="connsiteX2288" fmla="*/ 591503 w 6696075"/>
              <a:gd name="connsiteY2288" fmla="*/ 2330133 h 6857999"/>
              <a:gd name="connsiteX2289" fmla="*/ 593408 w 6696075"/>
              <a:gd name="connsiteY2289" fmla="*/ 2325688 h 6857999"/>
              <a:gd name="connsiteX2290" fmla="*/ 595630 w 6696075"/>
              <a:gd name="connsiteY2290" fmla="*/ 2321243 h 6857999"/>
              <a:gd name="connsiteX2291" fmla="*/ 598170 w 6696075"/>
              <a:gd name="connsiteY2291" fmla="*/ 2317750 h 6857999"/>
              <a:gd name="connsiteX2292" fmla="*/ 600710 w 6696075"/>
              <a:gd name="connsiteY2292" fmla="*/ 2313623 h 6857999"/>
              <a:gd name="connsiteX2293" fmla="*/ 603250 w 6696075"/>
              <a:gd name="connsiteY2293" fmla="*/ 2310448 h 6857999"/>
              <a:gd name="connsiteX2294" fmla="*/ 606425 w 6696075"/>
              <a:gd name="connsiteY2294" fmla="*/ 2307273 h 6857999"/>
              <a:gd name="connsiteX2295" fmla="*/ 609600 w 6696075"/>
              <a:gd name="connsiteY2295" fmla="*/ 2304098 h 6857999"/>
              <a:gd name="connsiteX2296" fmla="*/ 612775 w 6696075"/>
              <a:gd name="connsiteY2296" fmla="*/ 2301240 h 6857999"/>
              <a:gd name="connsiteX2297" fmla="*/ 616268 w 6696075"/>
              <a:gd name="connsiteY2297" fmla="*/ 2298383 h 6857999"/>
              <a:gd name="connsiteX2298" fmla="*/ 620078 w 6696075"/>
              <a:gd name="connsiteY2298" fmla="*/ 2296160 h 6857999"/>
              <a:gd name="connsiteX2299" fmla="*/ 623570 w 6696075"/>
              <a:gd name="connsiteY2299" fmla="*/ 2293938 h 6857999"/>
              <a:gd name="connsiteX2300" fmla="*/ 627698 w 6696075"/>
              <a:gd name="connsiteY2300" fmla="*/ 2291715 h 6857999"/>
              <a:gd name="connsiteX2301" fmla="*/ 631508 w 6696075"/>
              <a:gd name="connsiteY2301" fmla="*/ 2289810 h 6857999"/>
              <a:gd name="connsiteX2302" fmla="*/ 635953 w 6696075"/>
              <a:gd name="connsiteY2302" fmla="*/ 2288540 h 6857999"/>
              <a:gd name="connsiteX2303" fmla="*/ 640080 w 6696075"/>
              <a:gd name="connsiteY2303" fmla="*/ 2286953 h 6857999"/>
              <a:gd name="connsiteX2304" fmla="*/ 644843 w 6696075"/>
              <a:gd name="connsiteY2304" fmla="*/ 2285683 h 6857999"/>
              <a:gd name="connsiteX2305" fmla="*/ 649605 w 6696075"/>
              <a:gd name="connsiteY2305" fmla="*/ 2284413 h 6857999"/>
              <a:gd name="connsiteX2306" fmla="*/ 654050 w 6696075"/>
              <a:gd name="connsiteY2306" fmla="*/ 2283778 h 6857999"/>
              <a:gd name="connsiteX2307" fmla="*/ 664210 w 6696075"/>
              <a:gd name="connsiteY2307" fmla="*/ 2282508 h 6857999"/>
              <a:gd name="connsiteX2308" fmla="*/ 674688 w 6696075"/>
              <a:gd name="connsiteY2308" fmla="*/ 2281873 h 6857999"/>
              <a:gd name="connsiteX2309" fmla="*/ 685800 w 6696075"/>
              <a:gd name="connsiteY2309" fmla="*/ 2282190 h 6857999"/>
              <a:gd name="connsiteX2310" fmla="*/ 697230 w 6696075"/>
              <a:gd name="connsiteY2310" fmla="*/ 2282825 h 6857999"/>
              <a:gd name="connsiteX2311" fmla="*/ 751523 w 6696075"/>
              <a:gd name="connsiteY2311" fmla="*/ 2281555 h 6857999"/>
              <a:gd name="connsiteX2312" fmla="*/ 805498 w 6696075"/>
              <a:gd name="connsiteY2312" fmla="*/ 2280285 h 6857999"/>
              <a:gd name="connsiteX2313" fmla="*/ 854710 w 6696075"/>
              <a:gd name="connsiteY2313" fmla="*/ 2279333 h 6857999"/>
              <a:gd name="connsiteX2314" fmla="*/ 879158 w 6696075"/>
              <a:gd name="connsiteY2314" fmla="*/ 2278698 h 6857999"/>
              <a:gd name="connsiteX2315" fmla="*/ 904240 w 6696075"/>
              <a:gd name="connsiteY2315" fmla="*/ 2278698 h 6857999"/>
              <a:gd name="connsiteX2316" fmla="*/ 928688 w 6696075"/>
              <a:gd name="connsiteY2316" fmla="*/ 2278698 h 6857999"/>
              <a:gd name="connsiteX2317" fmla="*/ 952818 w 6696075"/>
              <a:gd name="connsiteY2317" fmla="*/ 2279333 h 6857999"/>
              <a:gd name="connsiteX2318" fmla="*/ 977583 w 6696075"/>
              <a:gd name="connsiteY2318" fmla="*/ 2280285 h 6857999"/>
              <a:gd name="connsiteX2319" fmla="*/ 1001713 w 6696075"/>
              <a:gd name="connsiteY2319" fmla="*/ 2281873 h 6857999"/>
              <a:gd name="connsiteX2320" fmla="*/ 1026160 w 6696075"/>
              <a:gd name="connsiteY2320" fmla="*/ 2284095 h 6857999"/>
              <a:gd name="connsiteX2321" fmla="*/ 1038225 w 6696075"/>
              <a:gd name="connsiteY2321" fmla="*/ 2286000 h 6857999"/>
              <a:gd name="connsiteX2322" fmla="*/ 1049973 w 6696075"/>
              <a:gd name="connsiteY2322" fmla="*/ 2287588 h 6857999"/>
              <a:gd name="connsiteX2323" fmla="*/ 1062038 w 6696075"/>
              <a:gd name="connsiteY2323" fmla="*/ 2289493 h 6857999"/>
              <a:gd name="connsiteX2324" fmla="*/ 1074420 w 6696075"/>
              <a:gd name="connsiteY2324" fmla="*/ 2291398 h 6857999"/>
              <a:gd name="connsiteX2325" fmla="*/ 1086168 w 6696075"/>
              <a:gd name="connsiteY2325" fmla="*/ 2293938 h 6857999"/>
              <a:gd name="connsiteX2326" fmla="*/ 1097915 w 6696075"/>
              <a:gd name="connsiteY2326" fmla="*/ 2296478 h 6857999"/>
              <a:gd name="connsiteX2327" fmla="*/ 1109980 w 6696075"/>
              <a:gd name="connsiteY2327" fmla="*/ 2299653 h 6857999"/>
              <a:gd name="connsiteX2328" fmla="*/ 1121728 w 6696075"/>
              <a:gd name="connsiteY2328" fmla="*/ 2302828 h 6857999"/>
              <a:gd name="connsiteX2329" fmla="*/ 1133475 w 6696075"/>
              <a:gd name="connsiteY2329" fmla="*/ 2306320 h 6857999"/>
              <a:gd name="connsiteX2330" fmla="*/ 1145540 w 6696075"/>
              <a:gd name="connsiteY2330" fmla="*/ 2310130 h 6857999"/>
              <a:gd name="connsiteX2331" fmla="*/ 1156970 w 6696075"/>
              <a:gd name="connsiteY2331" fmla="*/ 2314575 h 6857999"/>
              <a:gd name="connsiteX2332" fmla="*/ 1168718 w 6696075"/>
              <a:gd name="connsiteY2332" fmla="*/ 2318703 h 6857999"/>
              <a:gd name="connsiteX2333" fmla="*/ 1180148 w 6696075"/>
              <a:gd name="connsiteY2333" fmla="*/ 2323783 h 6857999"/>
              <a:gd name="connsiteX2334" fmla="*/ 1191895 w 6696075"/>
              <a:gd name="connsiteY2334" fmla="*/ 2328545 h 6857999"/>
              <a:gd name="connsiteX2335" fmla="*/ 1224915 w 6696075"/>
              <a:gd name="connsiteY2335" fmla="*/ 2337753 h 6857999"/>
              <a:gd name="connsiteX2336" fmla="*/ 1264603 w 6696075"/>
              <a:gd name="connsiteY2336" fmla="*/ 2347595 h 6857999"/>
              <a:gd name="connsiteX2337" fmla="*/ 1260475 w 6696075"/>
              <a:gd name="connsiteY2337" fmla="*/ 2331085 h 6857999"/>
              <a:gd name="connsiteX2338" fmla="*/ 1257300 w 6696075"/>
              <a:gd name="connsiteY2338" fmla="*/ 2314893 h 6857999"/>
              <a:gd name="connsiteX2339" fmla="*/ 1254443 w 6696075"/>
              <a:gd name="connsiteY2339" fmla="*/ 2298383 h 6857999"/>
              <a:gd name="connsiteX2340" fmla="*/ 1252220 w 6696075"/>
              <a:gd name="connsiteY2340" fmla="*/ 2282190 h 6857999"/>
              <a:gd name="connsiteX2341" fmla="*/ 1250315 w 6696075"/>
              <a:gd name="connsiteY2341" fmla="*/ 2266315 h 6857999"/>
              <a:gd name="connsiteX2342" fmla="*/ 1248728 w 6696075"/>
              <a:gd name="connsiteY2342" fmla="*/ 2250440 h 6857999"/>
              <a:gd name="connsiteX2343" fmla="*/ 1247458 w 6696075"/>
              <a:gd name="connsiteY2343" fmla="*/ 2234883 h 6857999"/>
              <a:gd name="connsiteX2344" fmla="*/ 1247140 w 6696075"/>
              <a:gd name="connsiteY2344" fmla="*/ 2219325 h 6857999"/>
              <a:gd name="connsiteX2345" fmla="*/ 1247140 w 6696075"/>
              <a:gd name="connsiteY2345" fmla="*/ 2203450 h 6857999"/>
              <a:gd name="connsiteX2346" fmla="*/ 1247458 w 6696075"/>
              <a:gd name="connsiteY2346" fmla="*/ 2187893 h 6857999"/>
              <a:gd name="connsiteX2347" fmla="*/ 1248728 w 6696075"/>
              <a:gd name="connsiteY2347" fmla="*/ 2172335 h 6857999"/>
              <a:gd name="connsiteX2348" fmla="*/ 1250315 w 6696075"/>
              <a:gd name="connsiteY2348" fmla="*/ 2157095 h 6857999"/>
              <a:gd name="connsiteX2349" fmla="*/ 1252220 w 6696075"/>
              <a:gd name="connsiteY2349" fmla="*/ 2141855 h 6857999"/>
              <a:gd name="connsiteX2350" fmla="*/ 1254760 w 6696075"/>
              <a:gd name="connsiteY2350" fmla="*/ 2126298 h 6857999"/>
              <a:gd name="connsiteX2351" fmla="*/ 1257935 w 6696075"/>
              <a:gd name="connsiteY2351" fmla="*/ 2111058 h 6857999"/>
              <a:gd name="connsiteX2352" fmla="*/ 1261428 w 6696075"/>
              <a:gd name="connsiteY2352" fmla="*/ 2095818 h 6857999"/>
              <a:gd name="connsiteX2353" fmla="*/ 1261745 w 6696075"/>
              <a:gd name="connsiteY2353" fmla="*/ 2091690 h 6857999"/>
              <a:gd name="connsiteX2354" fmla="*/ 1261745 w 6696075"/>
              <a:gd name="connsiteY2354" fmla="*/ 2091373 h 6857999"/>
              <a:gd name="connsiteX2355" fmla="*/ 1261428 w 6696075"/>
              <a:gd name="connsiteY2355" fmla="*/ 2093278 h 6857999"/>
              <a:gd name="connsiteX2356" fmla="*/ 1261428 w 6696075"/>
              <a:gd name="connsiteY2356" fmla="*/ 2095818 h 6857999"/>
              <a:gd name="connsiteX2357" fmla="*/ 1253173 w 6696075"/>
              <a:gd name="connsiteY2357" fmla="*/ 2083753 h 6857999"/>
              <a:gd name="connsiteX2358" fmla="*/ 1244918 w 6696075"/>
              <a:gd name="connsiteY2358" fmla="*/ 2071688 h 6857999"/>
              <a:gd name="connsiteX2359" fmla="*/ 1114425 w 6696075"/>
              <a:gd name="connsiteY2359" fmla="*/ 1899285 h 6857999"/>
              <a:gd name="connsiteX2360" fmla="*/ 1103313 w 6696075"/>
              <a:gd name="connsiteY2360" fmla="*/ 1885633 h 6857999"/>
              <a:gd name="connsiteX2361" fmla="*/ 1092518 w 6696075"/>
              <a:gd name="connsiteY2361" fmla="*/ 1871980 h 6857999"/>
              <a:gd name="connsiteX2362" fmla="*/ 1082358 w 6696075"/>
              <a:gd name="connsiteY2362" fmla="*/ 1858328 h 6857999"/>
              <a:gd name="connsiteX2363" fmla="*/ 1072515 w 6696075"/>
              <a:gd name="connsiteY2363" fmla="*/ 1844358 h 6857999"/>
              <a:gd name="connsiteX2364" fmla="*/ 1062673 w 6696075"/>
              <a:gd name="connsiteY2364" fmla="*/ 1830070 h 6857999"/>
              <a:gd name="connsiteX2365" fmla="*/ 1053465 w 6696075"/>
              <a:gd name="connsiteY2365" fmla="*/ 1815783 h 6857999"/>
              <a:gd name="connsiteX2366" fmla="*/ 1044575 w 6696075"/>
              <a:gd name="connsiteY2366" fmla="*/ 1801495 h 6857999"/>
              <a:gd name="connsiteX2367" fmla="*/ 1036003 w 6696075"/>
              <a:gd name="connsiteY2367" fmla="*/ 1787208 h 6857999"/>
              <a:gd name="connsiteX2368" fmla="*/ 1027748 w 6696075"/>
              <a:gd name="connsiteY2368" fmla="*/ 1772603 h 6857999"/>
              <a:gd name="connsiteX2369" fmla="*/ 1019810 w 6696075"/>
              <a:gd name="connsiteY2369" fmla="*/ 1757998 h 6857999"/>
              <a:gd name="connsiteX2370" fmla="*/ 1012190 w 6696075"/>
              <a:gd name="connsiteY2370" fmla="*/ 1743075 h 6857999"/>
              <a:gd name="connsiteX2371" fmla="*/ 1004888 w 6696075"/>
              <a:gd name="connsiteY2371" fmla="*/ 1728153 h 6857999"/>
              <a:gd name="connsiteX2372" fmla="*/ 998220 w 6696075"/>
              <a:gd name="connsiteY2372" fmla="*/ 1713230 h 6857999"/>
              <a:gd name="connsiteX2373" fmla="*/ 991870 w 6696075"/>
              <a:gd name="connsiteY2373" fmla="*/ 1697990 h 6857999"/>
              <a:gd name="connsiteX2374" fmla="*/ 985838 w 6696075"/>
              <a:gd name="connsiteY2374" fmla="*/ 1682750 h 6857999"/>
              <a:gd name="connsiteX2375" fmla="*/ 979805 w 6696075"/>
              <a:gd name="connsiteY2375" fmla="*/ 1667510 h 6857999"/>
              <a:gd name="connsiteX2376" fmla="*/ 974408 w 6696075"/>
              <a:gd name="connsiteY2376" fmla="*/ 1652270 h 6857999"/>
              <a:gd name="connsiteX2377" fmla="*/ 969010 w 6696075"/>
              <a:gd name="connsiteY2377" fmla="*/ 1636395 h 6857999"/>
              <a:gd name="connsiteX2378" fmla="*/ 964565 w 6696075"/>
              <a:gd name="connsiteY2378" fmla="*/ 1620520 h 6857999"/>
              <a:gd name="connsiteX2379" fmla="*/ 960120 w 6696075"/>
              <a:gd name="connsiteY2379" fmla="*/ 1604963 h 6857999"/>
              <a:gd name="connsiteX2380" fmla="*/ 955993 w 6696075"/>
              <a:gd name="connsiteY2380" fmla="*/ 1589088 h 6857999"/>
              <a:gd name="connsiteX2381" fmla="*/ 952183 w 6696075"/>
              <a:gd name="connsiteY2381" fmla="*/ 1572895 h 6857999"/>
              <a:gd name="connsiteX2382" fmla="*/ 949008 w 6696075"/>
              <a:gd name="connsiteY2382" fmla="*/ 1557020 h 6857999"/>
              <a:gd name="connsiteX2383" fmla="*/ 945833 w 6696075"/>
              <a:gd name="connsiteY2383" fmla="*/ 1540510 h 6857999"/>
              <a:gd name="connsiteX2384" fmla="*/ 943293 w 6696075"/>
              <a:gd name="connsiteY2384" fmla="*/ 1524000 h 6857999"/>
              <a:gd name="connsiteX2385" fmla="*/ 941070 w 6696075"/>
              <a:gd name="connsiteY2385" fmla="*/ 1507808 h 6857999"/>
              <a:gd name="connsiteX2386" fmla="*/ 938848 w 6696075"/>
              <a:gd name="connsiteY2386" fmla="*/ 1491298 h 6857999"/>
              <a:gd name="connsiteX2387" fmla="*/ 937260 w 6696075"/>
              <a:gd name="connsiteY2387" fmla="*/ 1474153 h 6857999"/>
              <a:gd name="connsiteX2388" fmla="*/ 936308 w 6696075"/>
              <a:gd name="connsiteY2388" fmla="*/ 1457643 h 6857999"/>
              <a:gd name="connsiteX2389" fmla="*/ 935355 w 6696075"/>
              <a:gd name="connsiteY2389" fmla="*/ 1440815 h 6857999"/>
              <a:gd name="connsiteX2390" fmla="*/ 934720 w 6696075"/>
              <a:gd name="connsiteY2390" fmla="*/ 1423353 h 6857999"/>
              <a:gd name="connsiteX2391" fmla="*/ 934403 w 6696075"/>
              <a:gd name="connsiteY2391" fmla="*/ 1406525 h 6857999"/>
              <a:gd name="connsiteX2392" fmla="*/ 934720 w 6696075"/>
              <a:gd name="connsiteY2392" fmla="*/ 1403668 h 6857999"/>
              <a:gd name="connsiteX2393" fmla="*/ 935038 w 6696075"/>
              <a:gd name="connsiteY2393" fmla="*/ 1400493 h 6857999"/>
              <a:gd name="connsiteX2394" fmla="*/ 935990 w 6696075"/>
              <a:gd name="connsiteY2394" fmla="*/ 1394778 h 6857999"/>
              <a:gd name="connsiteX2395" fmla="*/ 937895 w 6696075"/>
              <a:gd name="connsiteY2395" fmla="*/ 1388428 h 6857999"/>
              <a:gd name="connsiteX2396" fmla="*/ 940118 w 6696075"/>
              <a:gd name="connsiteY2396" fmla="*/ 1382395 h 6857999"/>
              <a:gd name="connsiteX2397" fmla="*/ 945515 w 6696075"/>
              <a:gd name="connsiteY2397" fmla="*/ 1370330 h 6857999"/>
              <a:gd name="connsiteX2398" fmla="*/ 948373 w 6696075"/>
              <a:gd name="connsiteY2398" fmla="*/ 1364298 h 6857999"/>
              <a:gd name="connsiteX2399" fmla="*/ 950595 w 6696075"/>
              <a:gd name="connsiteY2399" fmla="*/ 1358265 h 6857999"/>
              <a:gd name="connsiteX2400" fmla="*/ 950278 w 6696075"/>
              <a:gd name="connsiteY2400" fmla="*/ 1354455 h 6857999"/>
              <a:gd name="connsiteX2401" fmla="*/ 950595 w 6696075"/>
              <a:gd name="connsiteY2401" fmla="*/ 1350645 h 6857999"/>
              <a:gd name="connsiteX2402" fmla="*/ 951865 w 6696075"/>
              <a:gd name="connsiteY2402" fmla="*/ 1346835 h 6857999"/>
              <a:gd name="connsiteX2403" fmla="*/ 953453 w 6696075"/>
              <a:gd name="connsiteY2403" fmla="*/ 1343343 h 6857999"/>
              <a:gd name="connsiteX2404" fmla="*/ 950913 w 6696075"/>
              <a:gd name="connsiteY2404" fmla="*/ 1336358 h 6857999"/>
              <a:gd name="connsiteX2405" fmla="*/ 948690 w 6696075"/>
              <a:gd name="connsiteY2405" fmla="*/ 1329373 h 6857999"/>
              <a:gd name="connsiteX2406" fmla="*/ 946468 w 6696075"/>
              <a:gd name="connsiteY2406" fmla="*/ 1322388 h 6857999"/>
              <a:gd name="connsiteX2407" fmla="*/ 944563 w 6696075"/>
              <a:gd name="connsiteY2407" fmla="*/ 1315403 h 6857999"/>
              <a:gd name="connsiteX2408" fmla="*/ 941070 w 6696075"/>
              <a:gd name="connsiteY2408" fmla="*/ 1301433 h 6857999"/>
              <a:gd name="connsiteX2409" fmla="*/ 938213 w 6696075"/>
              <a:gd name="connsiteY2409" fmla="*/ 1287145 h 6857999"/>
              <a:gd name="connsiteX2410" fmla="*/ 936308 w 6696075"/>
              <a:gd name="connsiteY2410" fmla="*/ 1272858 h 6857999"/>
              <a:gd name="connsiteX2411" fmla="*/ 934720 w 6696075"/>
              <a:gd name="connsiteY2411" fmla="*/ 1258570 h 6857999"/>
              <a:gd name="connsiteX2412" fmla="*/ 933450 w 6696075"/>
              <a:gd name="connsiteY2412" fmla="*/ 1244283 h 6857999"/>
              <a:gd name="connsiteX2413" fmla="*/ 932180 w 6696075"/>
              <a:gd name="connsiteY2413" fmla="*/ 1229678 h 6857999"/>
              <a:gd name="connsiteX2414" fmla="*/ 931228 w 6696075"/>
              <a:gd name="connsiteY2414" fmla="*/ 1200785 h 6857999"/>
              <a:gd name="connsiteX2415" fmla="*/ 930275 w 6696075"/>
              <a:gd name="connsiteY2415" fmla="*/ 1171893 h 6857999"/>
              <a:gd name="connsiteX2416" fmla="*/ 929958 w 6696075"/>
              <a:gd name="connsiteY2416" fmla="*/ 1157605 h 6857999"/>
              <a:gd name="connsiteX2417" fmla="*/ 929323 w 6696075"/>
              <a:gd name="connsiteY2417" fmla="*/ 1143318 h 6857999"/>
              <a:gd name="connsiteX2418" fmla="*/ 928370 w 6696075"/>
              <a:gd name="connsiteY2418" fmla="*/ 1128713 h 6857999"/>
              <a:gd name="connsiteX2419" fmla="*/ 927100 w 6696075"/>
              <a:gd name="connsiteY2419" fmla="*/ 1114425 h 6857999"/>
              <a:gd name="connsiteX2420" fmla="*/ 926783 w 6696075"/>
              <a:gd name="connsiteY2420" fmla="*/ 1110615 h 6857999"/>
              <a:gd name="connsiteX2421" fmla="*/ 926783 w 6696075"/>
              <a:gd name="connsiteY2421" fmla="*/ 1106805 h 6857999"/>
              <a:gd name="connsiteX2422" fmla="*/ 927100 w 6696075"/>
              <a:gd name="connsiteY2422" fmla="*/ 1103313 h 6857999"/>
              <a:gd name="connsiteX2423" fmla="*/ 927735 w 6696075"/>
              <a:gd name="connsiteY2423" fmla="*/ 1099503 h 6857999"/>
              <a:gd name="connsiteX2424" fmla="*/ 928688 w 6696075"/>
              <a:gd name="connsiteY2424" fmla="*/ 1096328 h 6857999"/>
              <a:gd name="connsiteX2425" fmla="*/ 929958 w 6696075"/>
              <a:gd name="connsiteY2425" fmla="*/ 1093470 h 6857999"/>
              <a:gd name="connsiteX2426" fmla="*/ 931228 w 6696075"/>
              <a:gd name="connsiteY2426" fmla="*/ 1089978 h 6857999"/>
              <a:gd name="connsiteX2427" fmla="*/ 932815 w 6696075"/>
              <a:gd name="connsiteY2427" fmla="*/ 1087120 h 6857999"/>
              <a:gd name="connsiteX2428" fmla="*/ 935038 w 6696075"/>
              <a:gd name="connsiteY2428" fmla="*/ 1084263 h 6857999"/>
              <a:gd name="connsiteX2429" fmla="*/ 936943 w 6696075"/>
              <a:gd name="connsiteY2429" fmla="*/ 1081723 h 6857999"/>
              <a:gd name="connsiteX2430" fmla="*/ 939165 w 6696075"/>
              <a:gd name="connsiteY2430" fmla="*/ 1079183 h 6857999"/>
              <a:gd name="connsiteX2431" fmla="*/ 942023 w 6696075"/>
              <a:gd name="connsiteY2431" fmla="*/ 1076643 h 6857999"/>
              <a:gd name="connsiteX2432" fmla="*/ 944563 w 6696075"/>
              <a:gd name="connsiteY2432" fmla="*/ 1074420 h 6857999"/>
              <a:gd name="connsiteX2433" fmla="*/ 947420 w 6696075"/>
              <a:gd name="connsiteY2433" fmla="*/ 1072198 h 6857999"/>
              <a:gd name="connsiteX2434" fmla="*/ 953453 w 6696075"/>
              <a:gd name="connsiteY2434" fmla="*/ 1068070 h 6857999"/>
              <a:gd name="connsiteX2435" fmla="*/ 960438 w 6696075"/>
              <a:gd name="connsiteY2435" fmla="*/ 1064895 h 6857999"/>
              <a:gd name="connsiteX2436" fmla="*/ 967423 w 6696075"/>
              <a:gd name="connsiteY2436" fmla="*/ 1061720 h 6857999"/>
              <a:gd name="connsiteX2437" fmla="*/ 975043 w 6696075"/>
              <a:gd name="connsiteY2437" fmla="*/ 1059180 h 6857999"/>
              <a:gd name="connsiteX2438" fmla="*/ 982663 w 6696075"/>
              <a:gd name="connsiteY2438" fmla="*/ 1057275 h 6857999"/>
              <a:gd name="connsiteX2439" fmla="*/ 990283 w 6696075"/>
              <a:gd name="connsiteY2439" fmla="*/ 1055370 h 6857999"/>
              <a:gd name="connsiteX2440" fmla="*/ 997903 w 6696075"/>
              <a:gd name="connsiteY2440" fmla="*/ 1054100 h 6857999"/>
              <a:gd name="connsiteX2441" fmla="*/ 1005840 w 6696075"/>
              <a:gd name="connsiteY2441" fmla="*/ 1053148 h 6857999"/>
              <a:gd name="connsiteX2442" fmla="*/ 1013143 w 6696075"/>
              <a:gd name="connsiteY2442" fmla="*/ 1052513 h 6857999"/>
              <a:gd name="connsiteX2443" fmla="*/ 1042035 w 6696075"/>
              <a:gd name="connsiteY2443" fmla="*/ 1051243 h 6857999"/>
              <a:gd name="connsiteX2444" fmla="*/ 1070928 w 6696075"/>
              <a:gd name="connsiteY2444" fmla="*/ 1049655 h 6857999"/>
              <a:gd name="connsiteX2445" fmla="*/ 1129030 w 6696075"/>
              <a:gd name="connsiteY2445" fmla="*/ 1046480 h 6857999"/>
              <a:gd name="connsiteX2446" fmla="*/ 1157923 w 6696075"/>
              <a:gd name="connsiteY2446" fmla="*/ 1045528 h 6857999"/>
              <a:gd name="connsiteX2447" fmla="*/ 1186815 w 6696075"/>
              <a:gd name="connsiteY2447" fmla="*/ 1044575 h 6857999"/>
              <a:gd name="connsiteX2448" fmla="*/ 1215390 w 6696075"/>
              <a:gd name="connsiteY2448" fmla="*/ 1044575 h 6857999"/>
              <a:gd name="connsiteX2449" fmla="*/ 1229995 w 6696075"/>
              <a:gd name="connsiteY2449" fmla="*/ 1044893 h 6857999"/>
              <a:gd name="connsiteX2450" fmla="*/ 1244283 w 6696075"/>
              <a:gd name="connsiteY2450" fmla="*/ 1045210 h 6857999"/>
              <a:gd name="connsiteX2451" fmla="*/ 1258570 w 6696075"/>
              <a:gd name="connsiteY2451" fmla="*/ 1045845 h 6857999"/>
              <a:gd name="connsiteX2452" fmla="*/ 1272858 w 6696075"/>
              <a:gd name="connsiteY2452" fmla="*/ 1046798 h 6857999"/>
              <a:gd name="connsiteX2453" fmla="*/ 1287145 w 6696075"/>
              <a:gd name="connsiteY2453" fmla="*/ 1048068 h 6857999"/>
              <a:gd name="connsiteX2454" fmla="*/ 1301433 w 6696075"/>
              <a:gd name="connsiteY2454" fmla="*/ 1049655 h 6857999"/>
              <a:gd name="connsiteX2455" fmla="*/ 1315720 w 6696075"/>
              <a:gd name="connsiteY2455" fmla="*/ 1051243 h 6857999"/>
              <a:gd name="connsiteX2456" fmla="*/ 1330008 w 6696075"/>
              <a:gd name="connsiteY2456" fmla="*/ 1053465 h 6857999"/>
              <a:gd name="connsiteX2457" fmla="*/ 1343978 w 6696075"/>
              <a:gd name="connsiteY2457" fmla="*/ 1055688 h 6857999"/>
              <a:gd name="connsiteX2458" fmla="*/ 1358265 w 6696075"/>
              <a:gd name="connsiteY2458" fmla="*/ 1058545 h 6857999"/>
              <a:gd name="connsiteX2459" fmla="*/ 1371918 w 6696075"/>
              <a:gd name="connsiteY2459" fmla="*/ 1061720 h 6857999"/>
              <a:gd name="connsiteX2460" fmla="*/ 1385888 w 6696075"/>
              <a:gd name="connsiteY2460" fmla="*/ 1065530 h 6857999"/>
              <a:gd name="connsiteX2461" fmla="*/ 1399858 w 6696075"/>
              <a:gd name="connsiteY2461" fmla="*/ 1069340 h 6857999"/>
              <a:gd name="connsiteX2462" fmla="*/ 1413828 w 6696075"/>
              <a:gd name="connsiteY2462" fmla="*/ 1073785 h 6857999"/>
              <a:gd name="connsiteX2463" fmla="*/ 1427798 w 6696075"/>
              <a:gd name="connsiteY2463" fmla="*/ 1078865 h 6857999"/>
              <a:gd name="connsiteX2464" fmla="*/ 1441450 w 6696075"/>
              <a:gd name="connsiteY2464" fmla="*/ 1083945 h 6857999"/>
              <a:gd name="connsiteX2465" fmla="*/ 1455420 w 6696075"/>
              <a:gd name="connsiteY2465" fmla="*/ 1089978 h 6857999"/>
              <a:gd name="connsiteX2466" fmla="*/ 1469073 w 6696075"/>
              <a:gd name="connsiteY2466" fmla="*/ 1096328 h 6857999"/>
              <a:gd name="connsiteX2467" fmla="*/ 1479868 w 6696075"/>
              <a:gd name="connsiteY2467" fmla="*/ 1100455 h 6857999"/>
              <a:gd name="connsiteX2468" fmla="*/ 1491298 w 6696075"/>
              <a:gd name="connsiteY2468" fmla="*/ 1104265 h 6857999"/>
              <a:gd name="connsiteX2469" fmla="*/ 1501458 w 6696075"/>
              <a:gd name="connsiteY2469" fmla="*/ 1109028 h 6857999"/>
              <a:gd name="connsiteX2470" fmla="*/ 1506855 w 6696075"/>
              <a:gd name="connsiteY2470" fmla="*/ 1111250 h 6857999"/>
              <a:gd name="connsiteX2471" fmla="*/ 1511935 w 6696075"/>
              <a:gd name="connsiteY2471" fmla="*/ 1114108 h 6857999"/>
              <a:gd name="connsiteX2472" fmla="*/ 1516380 w 6696075"/>
              <a:gd name="connsiteY2472" fmla="*/ 1117283 h 6857999"/>
              <a:gd name="connsiteX2473" fmla="*/ 1520825 w 6696075"/>
              <a:gd name="connsiteY2473" fmla="*/ 1120458 h 6857999"/>
              <a:gd name="connsiteX2474" fmla="*/ 1524953 w 6696075"/>
              <a:gd name="connsiteY2474" fmla="*/ 1123950 h 6857999"/>
              <a:gd name="connsiteX2475" fmla="*/ 1529081 w 6696075"/>
              <a:gd name="connsiteY2475" fmla="*/ 1127760 h 6857999"/>
              <a:gd name="connsiteX2476" fmla="*/ 1532573 w 6696075"/>
              <a:gd name="connsiteY2476" fmla="*/ 1132523 h 6857999"/>
              <a:gd name="connsiteX2477" fmla="*/ 1536065 w 6696075"/>
              <a:gd name="connsiteY2477" fmla="*/ 1137285 h 6857999"/>
              <a:gd name="connsiteX2478" fmla="*/ 1538605 w 6696075"/>
              <a:gd name="connsiteY2478" fmla="*/ 1142365 h 6857999"/>
              <a:gd name="connsiteX2479" fmla="*/ 1541463 w 6696075"/>
              <a:gd name="connsiteY2479" fmla="*/ 1148080 h 6857999"/>
              <a:gd name="connsiteX2480" fmla="*/ 1629728 w 6696075"/>
              <a:gd name="connsiteY2480" fmla="*/ 1154748 h 6857999"/>
              <a:gd name="connsiteX2481" fmla="*/ 1636713 w 6696075"/>
              <a:gd name="connsiteY2481" fmla="*/ 1153160 h 6857999"/>
              <a:gd name="connsiteX2482" fmla="*/ 1642110 w 6696075"/>
              <a:gd name="connsiteY2482" fmla="*/ 1151255 h 6857999"/>
              <a:gd name="connsiteX2483" fmla="*/ 1647190 w 6696075"/>
              <a:gd name="connsiteY2483" fmla="*/ 1149033 h 6857999"/>
              <a:gd name="connsiteX2484" fmla="*/ 1651000 w 6696075"/>
              <a:gd name="connsiteY2484" fmla="*/ 1146493 h 6857999"/>
              <a:gd name="connsiteX2485" fmla="*/ 1654175 w 6696075"/>
              <a:gd name="connsiteY2485" fmla="*/ 1143318 h 6857999"/>
              <a:gd name="connsiteX2486" fmla="*/ 1656398 w 6696075"/>
              <a:gd name="connsiteY2486" fmla="*/ 1140460 h 6857999"/>
              <a:gd name="connsiteX2487" fmla="*/ 1658303 w 6696075"/>
              <a:gd name="connsiteY2487" fmla="*/ 1136650 h 6857999"/>
              <a:gd name="connsiteX2488" fmla="*/ 1659256 w 6696075"/>
              <a:gd name="connsiteY2488" fmla="*/ 1133158 h 6857999"/>
              <a:gd name="connsiteX2489" fmla="*/ 1659890 w 6696075"/>
              <a:gd name="connsiteY2489" fmla="*/ 1129030 h 6857999"/>
              <a:gd name="connsiteX2490" fmla="*/ 1659890 w 6696075"/>
              <a:gd name="connsiteY2490" fmla="*/ 1125220 h 6857999"/>
              <a:gd name="connsiteX2491" fmla="*/ 1659573 w 6696075"/>
              <a:gd name="connsiteY2491" fmla="*/ 1120775 h 6857999"/>
              <a:gd name="connsiteX2492" fmla="*/ 1659256 w 6696075"/>
              <a:gd name="connsiteY2492" fmla="*/ 1116330 h 6857999"/>
              <a:gd name="connsiteX2493" fmla="*/ 1657350 w 6696075"/>
              <a:gd name="connsiteY2493" fmla="*/ 1106805 h 6857999"/>
              <a:gd name="connsiteX2494" fmla="*/ 1655763 w 6696075"/>
              <a:gd name="connsiteY2494" fmla="*/ 1096645 h 6857999"/>
              <a:gd name="connsiteX2495" fmla="*/ 1652905 w 6696075"/>
              <a:gd name="connsiteY2495" fmla="*/ 1079500 h 6857999"/>
              <a:gd name="connsiteX2496" fmla="*/ 1649413 w 6696075"/>
              <a:gd name="connsiteY2496" fmla="*/ 1061720 h 6857999"/>
              <a:gd name="connsiteX2497" fmla="*/ 1647825 w 6696075"/>
              <a:gd name="connsiteY2497" fmla="*/ 1053148 h 6857999"/>
              <a:gd name="connsiteX2498" fmla="*/ 1646555 w 6696075"/>
              <a:gd name="connsiteY2498" fmla="*/ 1044575 h 6857999"/>
              <a:gd name="connsiteX2499" fmla="*/ 1645603 w 6696075"/>
              <a:gd name="connsiteY2499" fmla="*/ 1035685 h 6857999"/>
              <a:gd name="connsiteX2500" fmla="*/ 1645285 w 6696075"/>
              <a:gd name="connsiteY2500" fmla="*/ 1027113 h 6857999"/>
              <a:gd name="connsiteX2501" fmla="*/ 1644968 w 6696075"/>
              <a:gd name="connsiteY2501" fmla="*/ 1018223 h 6857999"/>
              <a:gd name="connsiteX2502" fmla="*/ 1645603 w 6696075"/>
              <a:gd name="connsiteY2502" fmla="*/ 1009333 h 6857999"/>
              <a:gd name="connsiteX2503" fmla="*/ 1646555 w 6696075"/>
              <a:gd name="connsiteY2503" fmla="*/ 1000760 h 6857999"/>
              <a:gd name="connsiteX2504" fmla="*/ 1647508 w 6696075"/>
              <a:gd name="connsiteY2504" fmla="*/ 996315 h 6857999"/>
              <a:gd name="connsiteX2505" fmla="*/ 1648460 w 6696075"/>
              <a:gd name="connsiteY2505" fmla="*/ 992505 h 6857999"/>
              <a:gd name="connsiteX2506" fmla="*/ 1649730 w 6696075"/>
              <a:gd name="connsiteY2506" fmla="*/ 988060 h 6857999"/>
              <a:gd name="connsiteX2507" fmla="*/ 1651318 w 6696075"/>
              <a:gd name="connsiteY2507" fmla="*/ 983933 h 6857999"/>
              <a:gd name="connsiteX2508" fmla="*/ 1652905 w 6696075"/>
              <a:gd name="connsiteY2508" fmla="*/ 979488 h 6857999"/>
              <a:gd name="connsiteX2509" fmla="*/ 1654810 w 6696075"/>
              <a:gd name="connsiteY2509" fmla="*/ 975360 h 6857999"/>
              <a:gd name="connsiteX2510" fmla="*/ 1657033 w 6696075"/>
              <a:gd name="connsiteY2510" fmla="*/ 971233 h 6857999"/>
              <a:gd name="connsiteX2511" fmla="*/ 1659890 w 6696075"/>
              <a:gd name="connsiteY2511" fmla="*/ 966788 h 6857999"/>
              <a:gd name="connsiteX2512" fmla="*/ 1662430 w 6696075"/>
              <a:gd name="connsiteY2512" fmla="*/ 962978 h 6857999"/>
              <a:gd name="connsiteX2513" fmla="*/ 1665605 w 6696075"/>
              <a:gd name="connsiteY2513" fmla="*/ 958533 h 6857999"/>
              <a:gd name="connsiteX2514" fmla="*/ 1671003 w 6696075"/>
              <a:gd name="connsiteY2514" fmla="*/ 953770 h 6857999"/>
              <a:gd name="connsiteX2515" fmla="*/ 1676400 w 6696075"/>
              <a:gd name="connsiteY2515" fmla="*/ 948690 h 6857999"/>
              <a:gd name="connsiteX2516" fmla="*/ 1682115 w 6696075"/>
              <a:gd name="connsiteY2516" fmla="*/ 943928 h 6857999"/>
              <a:gd name="connsiteX2517" fmla="*/ 1687830 w 6696075"/>
              <a:gd name="connsiteY2517" fmla="*/ 940118 h 6857999"/>
              <a:gd name="connsiteX2518" fmla="*/ 1693545 w 6696075"/>
              <a:gd name="connsiteY2518" fmla="*/ 935990 h 6857999"/>
              <a:gd name="connsiteX2519" fmla="*/ 1699260 w 6696075"/>
              <a:gd name="connsiteY2519" fmla="*/ 932498 h 6857999"/>
              <a:gd name="connsiteX2520" fmla="*/ 1705293 w 6696075"/>
              <a:gd name="connsiteY2520" fmla="*/ 929005 h 6857999"/>
              <a:gd name="connsiteX2521" fmla="*/ 1711325 w 6696075"/>
              <a:gd name="connsiteY2521" fmla="*/ 926148 h 6857999"/>
              <a:gd name="connsiteX2522" fmla="*/ 1717675 w 6696075"/>
              <a:gd name="connsiteY2522" fmla="*/ 923290 h 6857999"/>
              <a:gd name="connsiteX2523" fmla="*/ 1723708 w 6696075"/>
              <a:gd name="connsiteY2523" fmla="*/ 921068 h 6857999"/>
              <a:gd name="connsiteX2524" fmla="*/ 1729740 w 6696075"/>
              <a:gd name="connsiteY2524" fmla="*/ 918845 h 6857999"/>
              <a:gd name="connsiteX2525" fmla="*/ 1736090 w 6696075"/>
              <a:gd name="connsiteY2525" fmla="*/ 916940 h 6857999"/>
              <a:gd name="connsiteX2526" fmla="*/ 1742440 w 6696075"/>
              <a:gd name="connsiteY2526" fmla="*/ 915035 h 6857999"/>
              <a:gd name="connsiteX2527" fmla="*/ 1748790 w 6696075"/>
              <a:gd name="connsiteY2527" fmla="*/ 913448 h 6857999"/>
              <a:gd name="connsiteX2528" fmla="*/ 1755458 w 6696075"/>
              <a:gd name="connsiteY2528" fmla="*/ 912178 h 6857999"/>
              <a:gd name="connsiteX2529" fmla="*/ 1761808 w 6696075"/>
              <a:gd name="connsiteY2529" fmla="*/ 911225 h 6857999"/>
              <a:gd name="connsiteX2530" fmla="*/ 1775143 w 6696075"/>
              <a:gd name="connsiteY2530" fmla="*/ 909638 h 6857999"/>
              <a:gd name="connsiteX2531" fmla="*/ 1788160 w 6696075"/>
              <a:gd name="connsiteY2531" fmla="*/ 908368 h 6857999"/>
              <a:gd name="connsiteX2532" fmla="*/ 1801495 w 6696075"/>
              <a:gd name="connsiteY2532" fmla="*/ 907733 h 6857999"/>
              <a:gd name="connsiteX2533" fmla="*/ 1815148 w 6696075"/>
              <a:gd name="connsiteY2533" fmla="*/ 908050 h 6857999"/>
              <a:gd name="connsiteX2534" fmla="*/ 1828800 w 6696075"/>
              <a:gd name="connsiteY2534" fmla="*/ 908368 h 6857999"/>
              <a:gd name="connsiteX2535" fmla="*/ 1842770 w 6696075"/>
              <a:gd name="connsiteY2535" fmla="*/ 909320 h 6857999"/>
              <a:gd name="connsiteX2536" fmla="*/ 1870393 w 6696075"/>
              <a:gd name="connsiteY2536" fmla="*/ 911543 h 6857999"/>
              <a:gd name="connsiteX2537" fmla="*/ 1941830 w 6696075"/>
              <a:gd name="connsiteY2537" fmla="*/ 910273 h 6857999"/>
              <a:gd name="connsiteX2538" fmla="*/ 1955800 w 6696075"/>
              <a:gd name="connsiteY2538" fmla="*/ 909955 h 6857999"/>
              <a:gd name="connsiteX2539" fmla="*/ 1969771 w 6696075"/>
              <a:gd name="connsiteY2539" fmla="*/ 909638 h 6857999"/>
              <a:gd name="connsiteX2540" fmla="*/ 1997710 w 6696075"/>
              <a:gd name="connsiteY2540" fmla="*/ 908050 h 6857999"/>
              <a:gd name="connsiteX2541" fmla="*/ 2025333 w 6696075"/>
              <a:gd name="connsiteY2541" fmla="*/ 906780 h 6857999"/>
              <a:gd name="connsiteX2542" fmla="*/ 2039303 w 6696075"/>
              <a:gd name="connsiteY2542" fmla="*/ 906463 h 6857999"/>
              <a:gd name="connsiteX2543" fmla="*/ 2053273 w 6696075"/>
              <a:gd name="connsiteY2543" fmla="*/ 906145 h 6857999"/>
              <a:gd name="connsiteX2544" fmla="*/ 2066925 w 6696075"/>
              <a:gd name="connsiteY2544" fmla="*/ 906463 h 6857999"/>
              <a:gd name="connsiteX2545" fmla="*/ 2080895 w 6696075"/>
              <a:gd name="connsiteY2545" fmla="*/ 907098 h 6857999"/>
              <a:gd name="connsiteX2546" fmla="*/ 2094548 w 6696075"/>
              <a:gd name="connsiteY2546" fmla="*/ 908368 h 6857999"/>
              <a:gd name="connsiteX2547" fmla="*/ 2108200 w 6696075"/>
              <a:gd name="connsiteY2547" fmla="*/ 910273 h 6857999"/>
              <a:gd name="connsiteX2548" fmla="*/ 2122170 w 6696075"/>
              <a:gd name="connsiteY2548" fmla="*/ 912813 h 6857999"/>
              <a:gd name="connsiteX2549" fmla="*/ 2128838 w 6696075"/>
              <a:gd name="connsiteY2549" fmla="*/ 914083 h 6857999"/>
              <a:gd name="connsiteX2550" fmla="*/ 2135823 w 6696075"/>
              <a:gd name="connsiteY2550" fmla="*/ 915670 h 6857999"/>
              <a:gd name="connsiteX2551" fmla="*/ 2142491 w 6696075"/>
              <a:gd name="connsiteY2551" fmla="*/ 917893 h 6857999"/>
              <a:gd name="connsiteX2552" fmla="*/ 2149158 w 6696075"/>
              <a:gd name="connsiteY2552" fmla="*/ 920115 h 6857999"/>
              <a:gd name="connsiteX2553" fmla="*/ 2156143 w 6696075"/>
              <a:gd name="connsiteY2553" fmla="*/ 922338 h 6857999"/>
              <a:gd name="connsiteX2554" fmla="*/ 2162811 w 6696075"/>
              <a:gd name="connsiteY2554" fmla="*/ 925195 h 6857999"/>
              <a:gd name="connsiteX2555" fmla="*/ 2174240 w 6696075"/>
              <a:gd name="connsiteY2555" fmla="*/ 926465 h 6857999"/>
              <a:gd name="connsiteX2556" fmla="*/ 2184718 w 6696075"/>
              <a:gd name="connsiteY2556" fmla="*/ 927418 h 6857999"/>
              <a:gd name="connsiteX2557" fmla="*/ 2193925 w 6696075"/>
              <a:gd name="connsiteY2557" fmla="*/ 927418 h 6857999"/>
              <a:gd name="connsiteX2558" fmla="*/ 2202180 w 6696075"/>
              <a:gd name="connsiteY2558" fmla="*/ 927100 h 6857999"/>
              <a:gd name="connsiteX2559" fmla="*/ 2209483 w 6696075"/>
              <a:gd name="connsiteY2559" fmla="*/ 926148 h 6857999"/>
              <a:gd name="connsiteX2560" fmla="*/ 2215833 w 6696075"/>
              <a:gd name="connsiteY2560" fmla="*/ 924878 h 6857999"/>
              <a:gd name="connsiteX2561" fmla="*/ 2221230 w 6696075"/>
              <a:gd name="connsiteY2561" fmla="*/ 922655 h 6857999"/>
              <a:gd name="connsiteX2562" fmla="*/ 2225675 w 6696075"/>
              <a:gd name="connsiteY2562" fmla="*/ 920115 h 6857999"/>
              <a:gd name="connsiteX2563" fmla="*/ 2229485 w 6696075"/>
              <a:gd name="connsiteY2563" fmla="*/ 917575 h 6857999"/>
              <a:gd name="connsiteX2564" fmla="*/ 2232661 w 6696075"/>
              <a:gd name="connsiteY2564" fmla="*/ 914083 h 6857999"/>
              <a:gd name="connsiteX2565" fmla="*/ 2235201 w 6696075"/>
              <a:gd name="connsiteY2565" fmla="*/ 910590 h 6857999"/>
              <a:gd name="connsiteX2566" fmla="*/ 2237105 w 6696075"/>
              <a:gd name="connsiteY2566" fmla="*/ 906463 h 6857999"/>
              <a:gd name="connsiteX2567" fmla="*/ 2238375 w 6696075"/>
              <a:gd name="connsiteY2567" fmla="*/ 902335 h 6857999"/>
              <a:gd name="connsiteX2568" fmla="*/ 2239328 w 6696075"/>
              <a:gd name="connsiteY2568" fmla="*/ 897890 h 6857999"/>
              <a:gd name="connsiteX2569" fmla="*/ 2239963 w 6696075"/>
              <a:gd name="connsiteY2569" fmla="*/ 892810 h 6857999"/>
              <a:gd name="connsiteX2570" fmla="*/ 2239963 w 6696075"/>
              <a:gd name="connsiteY2570" fmla="*/ 888048 h 6857999"/>
              <a:gd name="connsiteX2571" fmla="*/ 2239645 w 6696075"/>
              <a:gd name="connsiteY2571" fmla="*/ 882968 h 6857999"/>
              <a:gd name="connsiteX2572" fmla="*/ 2239328 w 6696075"/>
              <a:gd name="connsiteY2572" fmla="*/ 877570 h 6857999"/>
              <a:gd name="connsiteX2573" fmla="*/ 2238058 w 6696075"/>
              <a:gd name="connsiteY2573" fmla="*/ 866775 h 6857999"/>
              <a:gd name="connsiteX2574" fmla="*/ 2236153 w 6696075"/>
              <a:gd name="connsiteY2574" fmla="*/ 855345 h 6857999"/>
              <a:gd name="connsiteX2575" fmla="*/ 2234248 w 6696075"/>
              <a:gd name="connsiteY2575" fmla="*/ 844550 h 6857999"/>
              <a:gd name="connsiteX2576" fmla="*/ 2233613 w 6696075"/>
              <a:gd name="connsiteY2576" fmla="*/ 839153 h 6857999"/>
              <a:gd name="connsiteX2577" fmla="*/ 2233295 w 6696075"/>
              <a:gd name="connsiteY2577" fmla="*/ 833755 h 6857999"/>
              <a:gd name="connsiteX2578" fmla="*/ 2232978 w 6696075"/>
              <a:gd name="connsiteY2578" fmla="*/ 828675 h 6857999"/>
              <a:gd name="connsiteX2579" fmla="*/ 2232978 w 6696075"/>
              <a:gd name="connsiteY2579" fmla="*/ 823595 h 6857999"/>
              <a:gd name="connsiteX2580" fmla="*/ 2233613 w 6696075"/>
              <a:gd name="connsiteY2580" fmla="*/ 818833 h 6857999"/>
              <a:gd name="connsiteX2581" fmla="*/ 2234248 w 6696075"/>
              <a:gd name="connsiteY2581" fmla="*/ 814388 h 6857999"/>
              <a:gd name="connsiteX2582" fmla="*/ 2235518 w 6696075"/>
              <a:gd name="connsiteY2582" fmla="*/ 809943 h 6857999"/>
              <a:gd name="connsiteX2583" fmla="*/ 2237741 w 6696075"/>
              <a:gd name="connsiteY2583" fmla="*/ 806133 h 6857999"/>
              <a:gd name="connsiteX2584" fmla="*/ 2241868 w 6696075"/>
              <a:gd name="connsiteY2584" fmla="*/ 802323 h 6857999"/>
              <a:gd name="connsiteX2585" fmla="*/ 2245995 w 6696075"/>
              <a:gd name="connsiteY2585" fmla="*/ 798830 h 6857999"/>
              <a:gd name="connsiteX2586" fmla="*/ 2243773 w 6696075"/>
              <a:gd name="connsiteY2586" fmla="*/ 800100 h 6857999"/>
              <a:gd name="connsiteX2587" fmla="*/ 2241233 w 6696075"/>
              <a:gd name="connsiteY2587" fmla="*/ 802005 h 6857999"/>
              <a:gd name="connsiteX2588" fmla="*/ 2239328 w 6696075"/>
              <a:gd name="connsiteY2588" fmla="*/ 803910 h 6857999"/>
              <a:gd name="connsiteX2589" fmla="*/ 2237741 w 6696075"/>
              <a:gd name="connsiteY2589" fmla="*/ 806133 h 6857999"/>
              <a:gd name="connsiteX2590" fmla="*/ 2234565 w 6696075"/>
              <a:gd name="connsiteY2590" fmla="*/ 753110 h 6857999"/>
              <a:gd name="connsiteX2591" fmla="*/ 2236788 w 6696075"/>
              <a:gd name="connsiteY2591" fmla="*/ 755650 h 6857999"/>
              <a:gd name="connsiteX2592" fmla="*/ 2238693 w 6696075"/>
              <a:gd name="connsiteY2592" fmla="*/ 757555 h 6857999"/>
              <a:gd name="connsiteX2593" fmla="*/ 2240598 w 6696075"/>
              <a:gd name="connsiteY2593" fmla="*/ 759143 h 6857999"/>
              <a:gd name="connsiteX2594" fmla="*/ 2242503 w 6696075"/>
              <a:gd name="connsiteY2594" fmla="*/ 760413 h 6857999"/>
              <a:gd name="connsiteX2595" fmla="*/ 2244725 w 6696075"/>
              <a:gd name="connsiteY2595" fmla="*/ 761365 h 6857999"/>
              <a:gd name="connsiteX2596" fmla="*/ 2246630 w 6696075"/>
              <a:gd name="connsiteY2596" fmla="*/ 762318 h 6857999"/>
              <a:gd name="connsiteX2597" fmla="*/ 2251075 w 6696075"/>
              <a:gd name="connsiteY2597" fmla="*/ 763270 h 6857999"/>
              <a:gd name="connsiteX2598" fmla="*/ 2247901 w 6696075"/>
              <a:gd name="connsiteY2598" fmla="*/ 760730 h 6857999"/>
              <a:gd name="connsiteX2599" fmla="*/ 2244408 w 6696075"/>
              <a:gd name="connsiteY2599" fmla="*/ 758190 h 6857999"/>
              <a:gd name="connsiteX2600" fmla="*/ 2239963 w 6696075"/>
              <a:gd name="connsiteY2600" fmla="*/ 755968 h 6857999"/>
              <a:gd name="connsiteX2601" fmla="*/ 2234565 w 6696075"/>
              <a:gd name="connsiteY2601" fmla="*/ 753110 h 6857999"/>
              <a:gd name="connsiteX2602" fmla="*/ 2236153 w 6696075"/>
              <a:gd name="connsiteY2602" fmla="*/ 666115 h 6857999"/>
              <a:gd name="connsiteX2603" fmla="*/ 2233613 w 6696075"/>
              <a:gd name="connsiteY2603" fmla="*/ 642620 h 6857999"/>
              <a:gd name="connsiteX2604" fmla="*/ 2231073 w 6696075"/>
              <a:gd name="connsiteY2604" fmla="*/ 619760 h 6857999"/>
              <a:gd name="connsiteX2605" fmla="*/ 2225358 w 6696075"/>
              <a:gd name="connsiteY2605" fmla="*/ 573723 h 6857999"/>
              <a:gd name="connsiteX2606" fmla="*/ 2223135 w 6696075"/>
              <a:gd name="connsiteY2606" fmla="*/ 550545 h 6857999"/>
              <a:gd name="connsiteX2607" fmla="*/ 2221230 w 6696075"/>
              <a:gd name="connsiteY2607" fmla="*/ 527685 h 6857999"/>
              <a:gd name="connsiteX2608" fmla="*/ 2219325 w 6696075"/>
              <a:gd name="connsiteY2608" fmla="*/ 504508 h 6857999"/>
              <a:gd name="connsiteX2609" fmla="*/ 2218690 w 6696075"/>
              <a:gd name="connsiteY2609" fmla="*/ 481013 h 6857999"/>
              <a:gd name="connsiteX2610" fmla="*/ 2218373 w 6696075"/>
              <a:gd name="connsiteY2610" fmla="*/ 472758 h 6857999"/>
              <a:gd name="connsiteX2611" fmla="*/ 2218373 w 6696075"/>
              <a:gd name="connsiteY2611" fmla="*/ 464503 h 6857999"/>
              <a:gd name="connsiteX2612" fmla="*/ 2218690 w 6696075"/>
              <a:gd name="connsiteY2612" fmla="*/ 455930 h 6857999"/>
              <a:gd name="connsiteX2613" fmla="*/ 2219325 w 6696075"/>
              <a:gd name="connsiteY2613" fmla="*/ 447675 h 6857999"/>
              <a:gd name="connsiteX2614" fmla="*/ 2220595 w 6696075"/>
              <a:gd name="connsiteY2614" fmla="*/ 439738 h 6857999"/>
              <a:gd name="connsiteX2615" fmla="*/ 2222500 w 6696075"/>
              <a:gd name="connsiteY2615" fmla="*/ 432118 h 6857999"/>
              <a:gd name="connsiteX2616" fmla="*/ 2223770 w 6696075"/>
              <a:gd name="connsiteY2616" fmla="*/ 427990 h 6857999"/>
              <a:gd name="connsiteX2617" fmla="*/ 2224723 w 6696075"/>
              <a:gd name="connsiteY2617" fmla="*/ 424498 h 6857999"/>
              <a:gd name="connsiteX2618" fmla="*/ 2226310 w 6696075"/>
              <a:gd name="connsiteY2618" fmla="*/ 421005 h 6857999"/>
              <a:gd name="connsiteX2619" fmla="*/ 2227898 w 6696075"/>
              <a:gd name="connsiteY2619" fmla="*/ 417830 h 6857999"/>
              <a:gd name="connsiteX2620" fmla="*/ 2229803 w 6696075"/>
              <a:gd name="connsiteY2620" fmla="*/ 414338 h 6857999"/>
              <a:gd name="connsiteX2621" fmla="*/ 2232025 w 6696075"/>
              <a:gd name="connsiteY2621" fmla="*/ 411163 h 6857999"/>
              <a:gd name="connsiteX2622" fmla="*/ 2234248 w 6696075"/>
              <a:gd name="connsiteY2622" fmla="*/ 407988 h 6857999"/>
              <a:gd name="connsiteX2623" fmla="*/ 2236788 w 6696075"/>
              <a:gd name="connsiteY2623" fmla="*/ 405448 h 6857999"/>
              <a:gd name="connsiteX2624" fmla="*/ 2239645 w 6696075"/>
              <a:gd name="connsiteY2624" fmla="*/ 402908 h 6857999"/>
              <a:gd name="connsiteX2625" fmla="*/ 2242503 w 6696075"/>
              <a:gd name="connsiteY2625" fmla="*/ 400368 h 6857999"/>
              <a:gd name="connsiteX2626" fmla="*/ 2245995 w 6696075"/>
              <a:gd name="connsiteY2626" fmla="*/ 398145 h 6857999"/>
              <a:gd name="connsiteX2627" fmla="*/ 2249488 w 6696075"/>
              <a:gd name="connsiteY2627" fmla="*/ 396240 h 6857999"/>
              <a:gd name="connsiteX2628" fmla="*/ 2253615 w 6696075"/>
              <a:gd name="connsiteY2628" fmla="*/ 394653 h 6857999"/>
              <a:gd name="connsiteX2629" fmla="*/ 2258060 w 6696075"/>
              <a:gd name="connsiteY2629" fmla="*/ 392748 h 6857999"/>
              <a:gd name="connsiteX2630" fmla="*/ 2262505 w 6696075"/>
              <a:gd name="connsiteY2630" fmla="*/ 391478 h 6857999"/>
              <a:gd name="connsiteX2631" fmla="*/ 2267585 w 6696075"/>
              <a:gd name="connsiteY2631" fmla="*/ 390208 h 6857999"/>
              <a:gd name="connsiteX2632" fmla="*/ 2272983 w 6696075"/>
              <a:gd name="connsiteY2632" fmla="*/ 389573 h 6857999"/>
              <a:gd name="connsiteX2633" fmla="*/ 2278380 w 6696075"/>
              <a:gd name="connsiteY2633" fmla="*/ 388938 h 6857999"/>
              <a:gd name="connsiteX2634" fmla="*/ 2284413 w 6696075"/>
              <a:gd name="connsiteY2634" fmla="*/ 388620 h 6857999"/>
              <a:gd name="connsiteX2635" fmla="*/ 2290763 w 6696075"/>
              <a:gd name="connsiteY2635" fmla="*/ 388938 h 6857999"/>
              <a:gd name="connsiteX2636" fmla="*/ 2360930 w 6696075"/>
              <a:gd name="connsiteY2636" fmla="*/ 384175 h 6857999"/>
              <a:gd name="connsiteX2637" fmla="*/ 2377123 w 6696075"/>
              <a:gd name="connsiteY2637" fmla="*/ 382270 h 6857999"/>
              <a:gd name="connsiteX2638" fmla="*/ 2392998 w 6696075"/>
              <a:gd name="connsiteY2638" fmla="*/ 380683 h 6857999"/>
              <a:gd name="connsiteX2639" fmla="*/ 2408873 w 6696075"/>
              <a:gd name="connsiteY2639" fmla="*/ 378778 h 6857999"/>
              <a:gd name="connsiteX2640" fmla="*/ 2424748 w 6696075"/>
              <a:gd name="connsiteY2640" fmla="*/ 377508 h 6857999"/>
              <a:gd name="connsiteX2641" fmla="*/ 2440940 w 6696075"/>
              <a:gd name="connsiteY2641" fmla="*/ 376555 h 6857999"/>
              <a:gd name="connsiteX2642" fmla="*/ 2456498 w 6696075"/>
              <a:gd name="connsiteY2642" fmla="*/ 375920 h 6857999"/>
              <a:gd name="connsiteX2643" fmla="*/ 2472373 w 6696075"/>
              <a:gd name="connsiteY2643" fmla="*/ 375285 h 6857999"/>
              <a:gd name="connsiteX2644" fmla="*/ 2487930 w 6696075"/>
              <a:gd name="connsiteY2644" fmla="*/ 375285 h 6857999"/>
              <a:gd name="connsiteX2645" fmla="*/ 2503488 w 6696075"/>
              <a:gd name="connsiteY2645" fmla="*/ 375285 h 6857999"/>
              <a:gd name="connsiteX2646" fmla="*/ 2519045 w 6696075"/>
              <a:gd name="connsiteY2646" fmla="*/ 375603 h 6857999"/>
              <a:gd name="connsiteX2647" fmla="*/ 2534603 w 6696075"/>
              <a:gd name="connsiteY2647" fmla="*/ 376238 h 6857999"/>
              <a:gd name="connsiteX2648" fmla="*/ 2549843 w 6696075"/>
              <a:gd name="connsiteY2648" fmla="*/ 376873 h 6857999"/>
              <a:gd name="connsiteX2649" fmla="*/ 2565718 w 6696075"/>
              <a:gd name="connsiteY2649" fmla="*/ 378143 h 6857999"/>
              <a:gd name="connsiteX2650" fmla="*/ 2580958 w 6696075"/>
              <a:gd name="connsiteY2650" fmla="*/ 380048 h 6857999"/>
              <a:gd name="connsiteX2651" fmla="*/ 2596198 w 6696075"/>
              <a:gd name="connsiteY2651" fmla="*/ 381953 h 6857999"/>
              <a:gd name="connsiteX2652" fmla="*/ 2611438 w 6696075"/>
              <a:gd name="connsiteY2652" fmla="*/ 383858 h 6857999"/>
              <a:gd name="connsiteX2653" fmla="*/ 2626360 w 6696075"/>
              <a:gd name="connsiteY2653" fmla="*/ 386715 h 6857999"/>
              <a:gd name="connsiteX2654" fmla="*/ 2641283 w 6696075"/>
              <a:gd name="connsiteY2654" fmla="*/ 389573 h 6857999"/>
              <a:gd name="connsiteX2655" fmla="*/ 2656205 w 6696075"/>
              <a:gd name="connsiteY2655" fmla="*/ 392748 h 6857999"/>
              <a:gd name="connsiteX2656" fmla="*/ 2671128 w 6696075"/>
              <a:gd name="connsiteY2656" fmla="*/ 396875 h 6857999"/>
              <a:gd name="connsiteX2657" fmla="*/ 2686051 w 6696075"/>
              <a:gd name="connsiteY2657" fmla="*/ 400685 h 6857999"/>
              <a:gd name="connsiteX2658" fmla="*/ 2700655 w 6696075"/>
              <a:gd name="connsiteY2658" fmla="*/ 405448 h 6857999"/>
              <a:gd name="connsiteX2659" fmla="*/ 2715260 w 6696075"/>
              <a:gd name="connsiteY2659" fmla="*/ 410528 h 6857999"/>
              <a:gd name="connsiteX2660" fmla="*/ 2729865 w 6696075"/>
              <a:gd name="connsiteY2660" fmla="*/ 415925 h 6857999"/>
              <a:gd name="connsiteX2661" fmla="*/ 2744153 w 6696075"/>
              <a:gd name="connsiteY2661" fmla="*/ 421323 h 6857999"/>
              <a:gd name="connsiteX2662" fmla="*/ 2758441 w 6696075"/>
              <a:gd name="connsiteY2662" fmla="*/ 427673 h 6857999"/>
              <a:gd name="connsiteX2663" fmla="*/ 2772728 w 6696075"/>
              <a:gd name="connsiteY2663" fmla="*/ 434340 h 6857999"/>
              <a:gd name="connsiteX2664" fmla="*/ 2787015 w 6696075"/>
              <a:gd name="connsiteY2664" fmla="*/ 441643 h 6857999"/>
              <a:gd name="connsiteX2665" fmla="*/ 2800986 w 6696075"/>
              <a:gd name="connsiteY2665" fmla="*/ 449263 h 6857999"/>
              <a:gd name="connsiteX2666" fmla="*/ 2814955 w 6696075"/>
              <a:gd name="connsiteY2666" fmla="*/ 457200 h 6857999"/>
              <a:gd name="connsiteX2667" fmla="*/ 2828925 w 6696075"/>
              <a:gd name="connsiteY2667" fmla="*/ 465773 h 6857999"/>
              <a:gd name="connsiteX2668" fmla="*/ 2842578 w 6696075"/>
              <a:gd name="connsiteY2668" fmla="*/ 474980 h 6857999"/>
              <a:gd name="connsiteX2669" fmla="*/ 2851151 w 6696075"/>
              <a:gd name="connsiteY2669" fmla="*/ 480060 h 6857999"/>
              <a:gd name="connsiteX2670" fmla="*/ 2859405 w 6696075"/>
              <a:gd name="connsiteY2670" fmla="*/ 485140 h 6857999"/>
              <a:gd name="connsiteX2671" fmla="*/ 2868295 w 6696075"/>
              <a:gd name="connsiteY2671" fmla="*/ 489903 h 6857999"/>
              <a:gd name="connsiteX2672" fmla="*/ 2877185 w 6696075"/>
              <a:gd name="connsiteY2672" fmla="*/ 494030 h 6857999"/>
              <a:gd name="connsiteX2673" fmla="*/ 2895600 w 6696075"/>
              <a:gd name="connsiteY2673" fmla="*/ 502285 h 6857999"/>
              <a:gd name="connsiteX2674" fmla="*/ 2904490 w 6696075"/>
              <a:gd name="connsiteY2674" fmla="*/ 506730 h 6857999"/>
              <a:gd name="connsiteX2675" fmla="*/ 2913380 w 6696075"/>
              <a:gd name="connsiteY2675" fmla="*/ 510858 h 6857999"/>
              <a:gd name="connsiteX2676" fmla="*/ 2930525 w 6696075"/>
              <a:gd name="connsiteY2676" fmla="*/ 494030 h 6857999"/>
              <a:gd name="connsiteX2677" fmla="*/ 2921318 w 6696075"/>
              <a:gd name="connsiteY2677" fmla="*/ 485775 h 6857999"/>
              <a:gd name="connsiteX2678" fmla="*/ 2913380 w 6696075"/>
              <a:gd name="connsiteY2678" fmla="*/ 478155 h 6857999"/>
              <a:gd name="connsiteX2679" fmla="*/ 2906713 w 6696075"/>
              <a:gd name="connsiteY2679" fmla="*/ 470853 h 6857999"/>
              <a:gd name="connsiteX2680" fmla="*/ 2901950 w 6696075"/>
              <a:gd name="connsiteY2680" fmla="*/ 463868 h 6857999"/>
              <a:gd name="connsiteX2681" fmla="*/ 2899410 w 6696075"/>
              <a:gd name="connsiteY2681" fmla="*/ 460693 h 6857999"/>
              <a:gd name="connsiteX2682" fmla="*/ 2897823 w 6696075"/>
              <a:gd name="connsiteY2682" fmla="*/ 457518 h 6857999"/>
              <a:gd name="connsiteX2683" fmla="*/ 2896553 w 6696075"/>
              <a:gd name="connsiteY2683" fmla="*/ 454660 h 6857999"/>
              <a:gd name="connsiteX2684" fmla="*/ 2895600 w 6696075"/>
              <a:gd name="connsiteY2684" fmla="*/ 451803 h 6857999"/>
              <a:gd name="connsiteX2685" fmla="*/ 2894965 w 6696075"/>
              <a:gd name="connsiteY2685" fmla="*/ 449263 h 6857999"/>
              <a:gd name="connsiteX2686" fmla="*/ 2894648 w 6696075"/>
              <a:gd name="connsiteY2686" fmla="*/ 446723 h 6857999"/>
              <a:gd name="connsiteX2687" fmla="*/ 2894648 w 6696075"/>
              <a:gd name="connsiteY2687" fmla="*/ 444183 h 6857999"/>
              <a:gd name="connsiteX2688" fmla="*/ 2895283 w 6696075"/>
              <a:gd name="connsiteY2688" fmla="*/ 441960 h 6857999"/>
              <a:gd name="connsiteX2689" fmla="*/ 2896236 w 6696075"/>
              <a:gd name="connsiteY2689" fmla="*/ 440055 h 6857999"/>
              <a:gd name="connsiteX2690" fmla="*/ 2897188 w 6696075"/>
              <a:gd name="connsiteY2690" fmla="*/ 438150 h 6857999"/>
              <a:gd name="connsiteX2691" fmla="*/ 2898776 w 6696075"/>
              <a:gd name="connsiteY2691" fmla="*/ 435928 h 6857999"/>
              <a:gd name="connsiteX2692" fmla="*/ 2900680 w 6696075"/>
              <a:gd name="connsiteY2692" fmla="*/ 434340 h 6857999"/>
              <a:gd name="connsiteX2693" fmla="*/ 2903538 w 6696075"/>
              <a:gd name="connsiteY2693" fmla="*/ 433070 h 6857999"/>
              <a:gd name="connsiteX2694" fmla="*/ 2906078 w 6696075"/>
              <a:gd name="connsiteY2694" fmla="*/ 431483 h 6857999"/>
              <a:gd name="connsiteX2695" fmla="*/ 2909570 w 6696075"/>
              <a:gd name="connsiteY2695" fmla="*/ 430213 h 6857999"/>
              <a:gd name="connsiteX2696" fmla="*/ 2913063 w 6696075"/>
              <a:gd name="connsiteY2696" fmla="*/ 429260 h 6857999"/>
              <a:gd name="connsiteX2697" fmla="*/ 2917508 w 6696075"/>
              <a:gd name="connsiteY2697" fmla="*/ 428308 h 6857999"/>
              <a:gd name="connsiteX2698" fmla="*/ 2921635 w 6696075"/>
              <a:gd name="connsiteY2698" fmla="*/ 427673 h 6857999"/>
              <a:gd name="connsiteX2699" fmla="*/ 2926715 w 6696075"/>
              <a:gd name="connsiteY2699" fmla="*/ 427038 h 6857999"/>
              <a:gd name="connsiteX2700" fmla="*/ 2932113 w 6696075"/>
              <a:gd name="connsiteY2700" fmla="*/ 426720 h 6857999"/>
              <a:gd name="connsiteX2701" fmla="*/ 2944178 w 6696075"/>
              <a:gd name="connsiteY2701" fmla="*/ 426403 h 6857999"/>
              <a:gd name="connsiteX2702" fmla="*/ 2958148 w 6696075"/>
              <a:gd name="connsiteY2702" fmla="*/ 426720 h 6857999"/>
              <a:gd name="connsiteX2703" fmla="*/ 2958465 w 6696075"/>
              <a:gd name="connsiteY2703" fmla="*/ 421958 h 6857999"/>
              <a:gd name="connsiteX2704" fmla="*/ 2958783 w 6696075"/>
              <a:gd name="connsiteY2704" fmla="*/ 417830 h 6857999"/>
              <a:gd name="connsiteX2705" fmla="*/ 2958465 w 6696075"/>
              <a:gd name="connsiteY2705" fmla="*/ 413385 h 6857999"/>
              <a:gd name="connsiteX2706" fmla="*/ 2957513 w 6696075"/>
              <a:gd name="connsiteY2706" fmla="*/ 409893 h 6857999"/>
              <a:gd name="connsiteX2707" fmla="*/ 2956560 w 6696075"/>
              <a:gd name="connsiteY2707" fmla="*/ 406083 h 6857999"/>
              <a:gd name="connsiteX2708" fmla="*/ 2954973 w 6696075"/>
              <a:gd name="connsiteY2708" fmla="*/ 402590 h 6857999"/>
              <a:gd name="connsiteX2709" fmla="*/ 2953068 w 6696075"/>
              <a:gd name="connsiteY2709" fmla="*/ 399098 h 6857999"/>
              <a:gd name="connsiteX2710" fmla="*/ 2950845 w 6696075"/>
              <a:gd name="connsiteY2710" fmla="*/ 396240 h 6857999"/>
              <a:gd name="connsiteX2711" fmla="*/ 2948623 w 6696075"/>
              <a:gd name="connsiteY2711" fmla="*/ 392748 h 6857999"/>
              <a:gd name="connsiteX2712" fmla="*/ 2946083 w 6696075"/>
              <a:gd name="connsiteY2712" fmla="*/ 390208 h 6857999"/>
              <a:gd name="connsiteX2713" fmla="*/ 2940050 w 6696075"/>
              <a:gd name="connsiteY2713" fmla="*/ 384493 h 6857999"/>
              <a:gd name="connsiteX2714" fmla="*/ 2933701 w 6696075"/>
              <a:gd name="connsiteY2714" fmla="*/ 379730 h 6857999"/>
              <a:gd name="connsiteX2715" fmla="*/ 2927033 w 6696075"/>
              <a:gd name="connsiteY2715" fmla="*/ 374650 h 6857999"/>
              <a:gd name="connsiteX2716" fmla="*/ 2920683 w 6696075"/>
              <a:gd name="connsiteY2716" fmla="*/ 369570 h 6857999"/>
              <a:gd name="connsiteX2717" fmla="*/ 2914333 w 6696075"/>
              <a:gd name="connsiteY2717" fmla="*/ 364808 h 6857999"/>
              <a:gd name="connsiteX2718" fmla="*/ 2908618 w 6696075"/>
              <a:gd name="connsiteY2718" fmla="*/ 359093 h 6857999"/>
              <a:gd name="connsiteX2719" fmla="*/ 2906078 w 6696075"/>
              <a:gd name="connsiteY2719" fmla="*/ 356235 h 6857999"/>
              <a:gd name="connsiteX2720" fmla="*/ 2903856 w 6696075"/>
              <a:gd name="connsiteY2720" fmla="*/ 353378 h 6857999"/>
              <a:gd name="connsiteX2721" fmla="*/ 2901950 w 6696075"/>
              <a:gd name="connsiteY2721" fmla="*/ 350203 h 6857999"/>
              <a:gd name="connsiteX2722" fmla="*/ 2900045 w 6696075"/>
              <a:gd name="connsiteY2722" fmla="*/ 347028 h 6857999"/>
              <a:gd name="connsiteX2723" fmla="*/ 2898776 w 6696075"/>
              <a:gd name="connsiteY2723" fmla="*/ 343535 h 6857999"/>
              <a:gd name="connsiteX2724" fmla="*/ 2897823 w 6696075"/>
              <a:gd name="connsiteY2724" fmla="*/ 339725 h 6857999"/>
              <a:gd name="connsiteX2725" fmla="*/ 2897188 w 6696075"/>
              <a:gd name="connsiteY2725" fmla="*/ 336233 h 6857999"/>
              <a:gd name="connsiteX2726" fmla="*/ 2896870 w 6696075"/>
              <a:gd name="connsiteY2726" fmla="*/ 331788 h 6857999"/>
              <a:gd name="connsiteX2727" fmla="*/ 2897188 w 6696075"/>
              <a:gd name="connsiteY2727" fmla="*/ 327660 h 6857999"/>
              <a:gd name="connsiteX2728" fmla="*/ 2898140 w 6696075"/>
              <a:gd name="connsiteY2728" fmla="*/ 322898 h 6857999"/>
              <a:gd name="connsiteX2729" fmla="*/ 2914650 w 6696075"/>
              <a:gd name="connsiteY2729" fmla="*/ 295593 h 6857999"/>
              <a:gd name="connsiteX2730" fmla="*/ 2931795 w 6696075"/>
              <a:gd name="connsiteY2730" fmla="*/ 267970 h 6857999"/>
              <a:gd name="connsiteX2731" fmla="*/ 2923223 w 6696075"/>
              <a:gd name="connsiteY2731" fmla="*/ 262573 h 6857999"/>
              <a:gd name="connsiteX2732" fmla="*/ 2915285 w 6696075"/>
              <a:gd name="connsiteY2732" fmla="*/ 256858 h 6857999"/>
              <a:gd name="connsiteX2733" fmla="*/ 2911475 w 6696075"/>
              <a:gd name="connsiteY2733" fmla="*/ 253683 h 6857999"/>
              <a:gd name="connsiteX2734" fmla="*/ 2907665 w 6696075"/>
              <a:gd name="connsiteY2734" fmla="*/ 250508 h 6857999"/>
              <a:gd name="connsiteX2735" fmla="*/ 2904490 w 6696075"/>
              <a:gd name="connsiteY2735" fmla="*/ 247333 h 6857999"/>
              <a:gd name="connsiteX2736" fmla="*/ 2900998 w 6696075"/>
              <a:gd name="connsiteY2736" fmla="*/ 243840 h 6857999"/>
              <a:gd name="connsiteX2737" fmla="*/ 2898458 w 6696075"/>
              <a:gd name="connsiteY2737" fmla="*/ 240348 h 6857999"/>
              <a:gd name="connsiteX2738" fmla="*/ 2896236 w 6696075"/>
              <a:gd name="connsiteY2738" fmla="*/ 236538 h 6857999"/>
              <a:gd name="connsiteX2739" fmla="*/ 2894013 w 6696075"/>
              <a:gd name="connsiteY2739" fmla="*/ 232728 h 6857999"/>
              <a:gd name="connsiteX2740" fmla="*/ 2892743 w 6696075"/>
              <a:gd name="connsiteY2740" fmla="*/ 228283 h 6857999"/>
              <a:gd name="connsiteX2741" fmla="*/ 2892108 w 6696075"/>
              <a:gd name="connsiteY2741" fmla="*/ 223838 h 6857999"/>
              <a:gd name="connsiteX2742" fmla="*/ 2892108 w 6696075"/>
              <a:gd name="connsiteY2742" fmla="*/ 219393 h 6857999"/>
              <a:gd name="connsiteX2743" fmla="*/ 2892743 w 6696075"/>
              <a:gd name="connsiteY2743" fmla="*/ 213995 h 6857999"/>
              <a:gd name="connsiteX2744" fmla="*/ 2894013 w 6696075"/>
              <a:gd name="connsiteY2744" fmla="*/ 208598 h 6857999"/>
              <a:gd name="connsiteX2745" fmla="*/ 2896236 w 6696075"/>
              <a:gd name="connsiteY2745" fmla="*/ 203835 h 6857999"/>
              <a:gd name="connsiteX2746" fmla="*/ 2898776 w 6696075"/>
              <a:gd name="connsiteY2746" fmla="*/ 199390 h 6857999"/>
              <a:gd name="connsiteX2747" fmla="*/ 2901316 w 6696075"/>
              <a:gd name="connsiteY2747" fmla="*/ 196215 h 6857999"/>
              <a:gd name="connsiteX2748" fmla="*/ 2904490 w 6696075"/>
              <a:gd name="connsiteY2748" fmla="*/ 193358 h 6857999"/>
              <a:gd name="connsiteX2749" fmla="*/ 2907665 w 6696075"/>
              <a:gd name="connsiteY2749" fmla="*/ 191135 h 6857999"/>
              <a:gd name="connsiteX2750" fmla="*/ 2911475 w 6696075"/>
              <a:gd name="connsiteY2750" fmla="*/ 189865 h 6857999"/>
              <a:gd name="connsiteX2751" fmla="*/ 2914968 w 6696075"/>
              <a:gd name="connsiteY2751" fmla="*/ 188913 h 6857999"/>
              <a:gd name="connsiteX2752" fmla="*/ 2919095 w 6696075"/>
              <a:gd name="connsiteY2752" fmla="*/ 188278 h 6857999"/>
              <a:gd name="connsiteX2753" fmla="*/ 2922905 w 6696075"/>
              <a:gd name="connsiteY2753" fmla="*/ 188278 h 6857999"/>
              <a:gd name="connsiteX2754" fmla="*/ 2927350 w 6696075"/>
              <a:gd name="connsiteY2754" fmla="*/ 188595 h 6857999"/>
              <a:gd name="connsiteX2755" fmla="*/ 2931795 w 6696075"/>
              <a:gd name="connsiteY2755" fmla="*/ 188913 h 6857999"/>
              <a:gd name="connsiteX2756" fmla="*/ 2935923 w 6696075"/>
              <a:gd name="connsiteY2756" fmla="*/ 189548 h 6857999"/>
              <a:gd name="connsiteX2757" fmla="*/ 2944813 w 6696075"/>
              <a:gd name="connsiteY2757" fmla="*/ 191453 h 6857999"/>
              <a:gd name="connsiteX2758" fmla="*/ 2953703 w 6696075"/>
              <a:gd name="connsiteY2758" fmla="*/ 193358 h 6857999"/>
              <a:gd name="connsiteX2759" fmla="*/ 2958148 w 6696075"/>
              <a:gd name="connsiteY2759" fmla="*/ 193993 h 6857999"/>
              <a:gd name="connsiteX2760" fmla="*/ 2962275 w 6696075"/>
              <a:gd name="connsiteY2760" fmla="*/ 194310 h 6857999"/>
              <a:gd name="connsiteX2761" fmla="*/ 2965450 w 6696075"/>
              <a:gd name="connsiteY2761" fmla="*/ 194310 h 6857999"/>
              <a:gd name="connsiteX2762" fmla="*/ 2968943 w 6696075"/>
              <a:gd name="connsiteY2762" fmla="*/ 193993 h 6857999"/>
              <a:gd name="connsiteX2763" fmla="*/ 2971800 w 6696075"/>
              <a:gd name="connsiteY2763" fmla="*/ 193040 h 6857999"/>
              <a:gd name="connsiteX2764" fmla="*/ 2974023 w 6696075"/>
              <a:gd name="connsiteY2764" fmla="*/ 192088 h 6857999"/>
              <a:gd name="connsiteX2765" fmla="*/ 2976246 w 6696075"/>
              <a:gd name="connsiteY2765" fmla="*/ 190500 h 6857999"/>
              <a:gd name="connsiteX2766" fmla="*/ 2978150 w 6696075"/>
              <a:gd name="connsiteY2766" fmla="*/ 188595 h 6857999"/>
              <a:gd name="connsiteX2767" fmla="*/ 2979420 w 6696075"/>
              <a:gd name="connsiteY2767" fmla="*/ 186373 h 6857999"/>
              <a:gd name="connsiteX2768" fmla="*/ 2980690 w 6696075"/>
              <a:gd name="connsiteY2768" fmla="*/ 184150 h 6857999"/>
              <a:gd name="connsiteX2769" fmla="*/ 2981643 w 6696075"/>
              <a:gd name="connsiteY2769" fmla="*/ 181610 h 6857999"/>
              <a:gd name="connsiteX2770" fmla="*/ 2982595 w 6696075"/>
              <a:gd name="connsiteY2770" fmla="*/ 178435 h 6857999"/>
              <a:gd name="connsiteX2771" fmla="*/ 2983230 w 6696075"/>
              <a:gd name="connsiteY2771" fmla="*/ 175578 h 6857999"/>
              <a:gd name="connsiteX2772" fmla="*/ 2983548 w 6696075"/>
              <a:gd name="connsiteY2772" fmla="*/ 172085 h 6857999"/>
              <a:gd name="connsiteX2773" fmla="*/ 2983548 w 6696075"/>
              <a:gd name="connsiteY2773" fmla="*/ 165100 h 6857999"/>
              <a:gd name="connsiteX2774" fmla="*/ 2965133 w 6696075"/>
              <a:gd name="connsiteY2774" fmla="*/ 150178 h 6857999"/>
              <a:gd name="connsiteX2775" fmla="*/ 2962910 w 6696075"/>
              <a:gd name="connsiteY2775" fmla="*/ 146685 h 6857999"/>
              <a:gd name="connsiteX2776" fmla="*/ 2959735 w 6696075"/>
              <a:gd name="connsiteY2776" fmla="*/ 142875 h 6857999"/>
              <a:gd name="connsiteX2777" fmla="*/ 2956560 w 6696075"/>
              <a:gd name="connsiteY2777" fmla="*/ 139383 h 6857999"/>
              <a:gd name="connsiteX2778" fmla="*/ 2953385 w 6696075"/>
              <a:gd name="connsiteY2778" fmla="*/ 135890 h 6857999"/>
              <a:gd name="connsiteX2779" fmla="*/ 2946083 w 6696075"/>
              <a:gd name="connsiteY2779" fmla="*/ 129858 h 6857999"/>
              <a:gd name="connsiteX2780" fmla="*/ 2937828 w 6696075"/>
              <a:gd name="connsiteY2780" fmla="*/ 123508 h 6857999"/>
              <a:gd name="connsiteX2781" fmla="*/ 2921000 w 6696075"/>
              <a:gd name="connsiteY2781" fmla="*/ 111443 h 6857999"/>
              <a:gd name="connsiteX2782" fmla="*/ 2913063 w 6696075"/>
              <a:gd name="connsiteY2782" fmla="*/ 105410 h 6857999"/>
              <a:gd name="connsiteX2783" fmla="*/ 2905443 w 6696075"/>
              <a:gd name="connsiteY2783" fmla="*/ 99060 h 6857999"/>
              <a:gd name="connsiteX2784" fmla="*/ 2901950 w 6696075"/>
              <a:gd name="connsiteY2784" fmla="*/ 95885 h 6857999"/>
              <a:gd name="connsiteX2785" fmla="*/ 2898458 w 6696075"/>
              <a:gd name="connsiteY2785" fmla="*/ 92393 h 6857999"/>
              <a:gd name="connsiteX2786" fmla="*/ 2895600 w 6696075"/>
              <a:gd name="connsiteY2786" fmla="*/ 88900 h 6857999"/>
              <a:gd name="connsiteX2787" fmla="*/ 2892743 w 6696075"/>
              <a:gd name="connsiteY2787" fmla="*/ 85408 h 6857999"/>
              <a:gd name="connsiteX2788" fmla="*/ 2890520 w 6696075"/>
              <a:gd name="connsiteY2788" fmla="*/ 81280 h 6857999"/>
              <a:gd name="connsiteX2789" fmla="*/ 2888616 w 6696075"/>
              <a:gd name="connsiteY2789" fmla="*/ 77470 h 6857999"/>
              <a:gd name="connsiteX2790" fmla="*/ 2886710 w 6696075"/>
              <a:gd name="connsiteY2790" fmla="*/ 73025 h 6857999"/>
              <a:gd name="connsiteX2791" fmla="*/ 2885440 w 6696075"/>
              <a:gd name="connsiteY2791" fmla="*/ 68580 h 6857999"/>
              <a:gd name="connsiteX2792" fmla="*/ 2884805 w 6696075"/>
              <a:gd name="connsiteY2792" fmla="*/ 64135 h 6857999"/>
              <a:gd name="connsiteX2793" fmla="*/ 2884488 w 6696075"/>
              <a:gd name="connsiteY2793" fmla="*/ 59055 h 6857999"/>
              <a:gd name="connsiteX2794" fmla="*/ 2884805 w 6696075"/>
              <a:gd name="connsiteY2794" fmla="*/ 53658 h 6857999"/>
              <a:gd name="connsiteX2795" fmla="*/ 2885440 w 6696075"/>
              <a:gd name="connsiteY2795" fmla="*/ 48578 h 6857999"/>
              <a:gd name="connsiteX2796" fmla="*/ 2887345 w 6696075"/>
              <a:gd name="connsiteY2796" fmla="*/ 42863 h 6857999"/>
              <a:gd name="connsiteX2797" fmla="*/ 2889250 w 6696075"/>
              <a:gd name="connsiteY2797" fmla="*/ 36513 h 6857999"/>
              <a:gd name="connsiteX2798" fmla="*/ 2891790 w 6696075"/>
              <a:gd name="connsiteY2798" fmla="*/ 30163 h 6857999"/>
              <a:gd name="connsiteX2799" fmla="*/ 2895600 w 6696075"/>
              <a:gd name="connsiteY2799" fmla="*/ 23495 h 6857999"/>
              <a:gd name="connsiteX2800" fmla="*/ 2906396 w 6696075"/>
              <a:gd name="connsiteY2800" fmla="*/ 20003 h 6857999"/>
              <a:gd name="connsiteX2801" fmla="*/ 2917508 w 6696075"/>
              <a:gd name="connsiteY2801" fmla="*/ 16510 h 6857999"/>
              <a:gd name="connsiteX2802" fmla="*/ 2928620 w 6696075"/>
              <a:gd name="connsiteY2802" fmla="*/ 13653 h 6857999"/>
              <a:gd name="connsiteX2803" fmla="*/ 2939733 w 6696075"/>
              <a:gd name="connsiteY2803" fmla="*/ 10795 h 6857999"/>
              <a:gd name="connsiteX2804" fmla="*/ 2950845 w 6696075"/>
              <a:gd name="connsiteY2804" fmla="*/ 8573 h 6857999"/>
              <a:gd name="connsiteX2805" fmla="*/ 2961958 w 6696075"/>
              <a:gd name="connsiteY2805" fmla="*/ 6668 h 6857999"/>
              <a:gd name="connsiteX2806" fmla="*/ 2972753 w 6696075"/>
              <a:gd name="connsiteY2806" fmla="*/ 5080 h 6857999"/>
              <a:gd name="connsiteX2807" fmla="*/ 2983866 w 6696075"/>
              <a:gd name="connsiteY2807" fmla="*/ 3175 h 6857999"/>
              <a:gd name="connsiteX2808" fmla="*/ 2994978 w 6696075"/>
              <a:gd name="connsiteY2808" fmla="*/ 2223 h 6857999"/>
              <a:gd name="connsiteX2809" fmla="*/ 3006090 w 6696075"/>
              <a:gd name="connsiteY2809" fmla="*/ 1270 h 6857999"/>
              <a:gd name="connsiteX2810" fmla="*/ 3016885 w 6696075"/>
              <a:gd name="connsiteY2810" fmla="*/ 635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Lst>
            <a:rect l="l" t="t" r="r" b="b"/>
            <a:pathLst>
              <a:path w="6696075" h="6857999">
                <a:moveTo>
                  <a:pt x="1265873" y="2080260"/>
                </a:moveTo>
                <a:lnTo>
                  <a:pt x="1263968" y="2084070"/>
                </a:lnTo>
                <a:lnTo>
                  <a:pt x="1262698" y="2087880"/>
                </a:lnTo>
                <a:lnTo>
                  <a:pt x="1261745" y="2091055"/>
                </a:lnTo>
                <a:lnTo>
                  <a:pt x="1262698" y="2089785"/>
                </a:lnTo>
                <a:lnTo>
                  <a:pt x="1263650" y="2088198"/>
                </a:lnTo>
                <a:lnTo>
                  <a:pt x="1264603" y="2086610"/>
                </a:lnTo>
                <a:lnTo>
                  <a:pt x="1265873" y="2085023"/>
                </a:lnTo>
                <a:lnTo>
                  <a:pt x="1267460" y="2083753"/>
                </a:lnTo>
                <a:lnTo>
                  <a:pt x="1269048" y="2082800"/>
                </a:lnTo>
                <a:lnTo>
                  <a:pt x="1265873" y="2080578"/>
                </a:lnTo>
                <a:close/>
                <a:moveTo>
                  <a:pt x="3027998" y="0"/>
                </a:moveTo>
                <a:lnTo>
                  <a:pt x="3039111" y="0"/>
                </a:lnTo>
                <a:lnTo>
                  <a:pt x="3050223" y="0"/>
                </a:lnTo>
                <a:lnTo>
                  <a:pt x="3061018" y="0"/>
                </a:lnTo>
                <a:lnTo>
                  <a:pt x="3072130" y="635"/>
                </a:lnTo>
                <a:lnTo>
                  <a:pt x="3094355" y="1905"/>
                </a:lnTo>
                <a:lnTo>
                  <a:pt x="3116263" y="4128"/>
                </a:lnTo>
                <a:lnTo>
                  <a:pt x="3138488" y="6350"/>
                </a:lnTo>
                <a:lnTo>
                  <a:pt x="3160713" y="9525"/>
                </a:lnTo>
                <a:lnTo>
                  <a:pt x="3182938" y="13018"/>
                </a:lnTo>
                <a:lnTo>
                  <a:pt x="3205163" y="16828"/>
                </a:lnTo>
                <a:lnTo>
                  <a:pt x="3249930" y="25083"/>
                </a:lnTo>
                <a:lnTo>
                  <a:pt x="3265488" y="28575"/>
                </a:lnTo>
                <a:lnTo>
                  <a:pt x="3281045" y="32068"/>
                </a:lnTo>
                <a:lnTo>
                  <a:pt x="3296285" y="36195"/>
                </a:lnTo>
                <a:lnTo>
                  <a:pt x="3311208" y="40958"/>
                </a:lnTo>
                <a:lnTo>
                  <a:pt x="3325813" y="45720"/>
                </a:lnTo>
                <a:lnTo>
                  <a:pt x="3340418" y="50800"/>
                </a:lnTo>
                <a:lnTo>
                  <a:pt x="3354705" y="56515"/>
                </a:lnTo>
                <a:lnTo>
                  <a:pt x="3368993" y="62230"/>
                </a:lnTo>
                <a:lnTo>
                  <a:pt x="3382963" y="68263"/>
                </a:lnTo>
                <a:lnTo>
                  <a:pt x="3396615" y="74613"/>
                </a:lnTo>
                <a:lnTo>
                  <a:pt x="3410268" y="81598"/>
                </a:lnTo>
                <a:lnTo>
                  <a:pt x="3423603" y="88265"/>
                </a:lnTo>
                <a:lnTo>
                  <a:pt x="3436938" y="95568"/>
                </a:lnTo>
                <a:lnTo>
                  <a:pt x="3449955" y="102870"/>
                </a:lnTo>
                <a:lnTo>
                  <a:pt x="3462973" y="110490"/>
                </a:lnTo>
                <a:lnTo>
                  <a:pt x="3475990" y="118110"/>
                </a:lnTo>
                <a:lnTo>
                  <a:pt x="3501390" y="133985"/>
                </a:lnTo>
                <a:lnTo>
                  <a:pt x="3526790" y="150178"/>
                </a:lnTo>
                <a:lnTo>
                  <a:pt x="3551873" y="167005"/>
                </a:lnTo>
                <a:lnTo>
                  <a:pt x="3576638" y="183515"/>
                </a:lnTo>
                <a:lnTo>
                  <a:pt x="3625850" y="216853"/>
                </a:lnTo>
                <a:lnTo>
                  <a:pt x="3650933" y="233680"/>
                </a:lnTo>
                <a:lnTo>
                  <a:pt x="3675698" y="249555"/>
                </a:lnTo>
                <a:lnTo>
                  <a:pt x="3714750" y="273368"/>
                </a:lnTo>
                <a:lnTo>
                  <a:pt x="3733800" y="285115"/>
                </a:lnTo>
                <a:lnTo>
                  <a:pt x="3753168" y="296228"/>
                </a:lnTo>
                <a:lnTo>
                  <a:pt x="3772853" y="307340"/>
                </a:lnTo>
                <a:lnTo>
                  <a:pt x="3791903" y="318135"/>
                </a:lnTo>
                <a:lnTo>
                  <a:pt x="3811588" y="328613"/>
                </a:lnTo>
                <a:lnTo>
                  <a:pt x="3831590" y="338455"/>
                </a:lnTo>
                <a:lnTo>
                  <a:pt x="3851275" y="347980"/>
                </a:lnTo>
                <a:lnTo>
                  <a:pt x="3871278" y="357505"/>
                </a:lnTo>
                <a:lnTo>
                  <a:pt x="3891915" y="366395"/>
                </a:lnTo>
                <a:lnTo>
                  <a:pt x="3912553" y="374650"/>
                </a:lnTo>
                <a:lnTo>
                  <a:pt x="3932873" y="382588"/>
                </a:lnTo>
                <a:lnTo>
                  <a:pt x="3954145" y="390208"/>
                </a:lnTo>
                <a:lnTo>
                  <a:pt x="3975418" y="397193"/>
                </a:lnTo>
                <a:lnTo>
                  <a:pt x="3997325" y="403860"/>
                </a:lnTo>
                <a:lnTo>
                  <a:pt x="4018915" y="410210"/>
                </a:lnTo>
                <a:lnTo>
                  <a:pt x="4039870" y="416878"/>
                </a:lnTo>
                <a:lnTo>
                  <a:pt x="4061143" y="424180"/>
                </a:lnTo>
                <a:lnTo>
                  <a:pt x="4081780" y="431800"/>
                </a:lnTo>
                <a:lnTo>
                  <a:pt x="4102418" y="439738"/>
                </a:lnTo>
                <a:lnTo>
                  <a:pt x="4122420" y="447993"/>
                </a:lnTo>
                <a:lnTo>
                  <a:pt x="4142423" y="456883"/>
                </a:lnTo>
                <a:lnTo>
                  <a:pt x="4162425" y="466408"/>
                </a:lnTo>
                <a:lnTo>
                  <a:pt x="4181475" y="476568"/>
                </a:lnTo>
                <a:lnTo>
                  <a:pt x="4200843" y="486728"/>
                </a:lnTo>
                <a:lnTo>
                  <a:pt x="4219575" y="498158"/>
                </a:lnTo>
                <a:lnTo>
                  <a:pt x="4237990" y="509588"/>
                </a:lnTo>
                <a:lnTo>
                  <a:pt x="4256088" y="521970"/>
                </a:lnTo>
                <a:lnTo>
                  <a:pt x="4273550" y="534988"/>
                </a:lnTo>
                <a:lnTo>
                  <a:pt x="4290695" y="548640"/>
                </a:lnTo>
                <a:lnTo>
                  <a:pt x="4299585" y="555943"/>
                </a:lnTo>
                <a:lnTo>
                  <a:pt x="4307840" y="563245"/>
                </a:lnTo>
                <a:lnTo>
                  <a:pt x="4312285" y="561023"/>
                </a:lnTo>
                <a:lnTo>
                  <a:pt x="4316413" y="560070"/>
                </a:lnTo>
                <a:lnTo>
                  <a:pt x="4320223" y="559753"/>
                </a:lnTo>
                <a:lnTo>
                  <a:pt x="4324033" y="560070"/>
                </a:lnTo>
                <a:lnTo>
                  <a:pt x="4327525" y="560705"/>
                </a:lnTo>
                <a:lnTo>
                  <a:pt x="4331018" y="561975"/>
                </a:lnTo>
                <a:lnTo>
                  <a:pt x="4333875" y="563563"/>
                </a:lnTo>
                <a:lnTo>
                  <a:pt x="4337368" y="565468"/>
                </a:lnTo>
                <a:lnTo>
                  <a:pt x="4342765" y="569595"/>
                </a:lnTo>
                <a:lnTo>
                  <a:pt x="4348798" y="574040"/>
                </a:lnTo>
                <a:lnTo>
                  <a:pt x="4354513" y="578485"/>
                </a:lnTo>
                <a:lnTo>
                  <a:pt x="4357688" y="580073"/>
                </a:lnTo>
                <a:lnTo>
                  <a:pt x="4360863" y="581660"/>
                </a:lnTo>
                <a:lnTo>
                  <a:pt x="4368800" y="583883"/>
                </a:lnTo>
                <a:lnTo>
                  <a:pt x="4376420" y="586423"/>
                </a:lnTo>
                <a:lnTo>
                  <a:pt x="4383723" y="588963"/>
                </a:lnTo>
                <a:lnTo>
                  <a:pt x="4391343" y="591820"/>
                </a:lnTo>
                <a:lnTo>
                  <a:pt x="4405948" y="597853"/>
                </a:lnTo>
                <a:lnTo>
                  <a:pt x="4420235" y="604520"/>
                </a:lnTo>
                <a:lnTo>
                  <a:pt x="4434205" y="611823"/>
                </a:lnTo>
                <a:lnTo>
                  <a:pt x="4447858" y="619443"/>
                </a:lnTo>
                <a:lnTo>
                  <a:pt x="4461510" y="627380"/>
                </a:lnTo>
                <a:lnTo>
                  <a:pt x="4474528" y="635635"/>
                </a:lnTo>
                <a:lnTo>
                  <a:pt x="4501198" y="652463"/>
                </a:lnTo>
                <a:lnTo>
                  <a:pt x="4528185" y="668973"/>
                </a:lnTo>
                <a:lnTo>
                  <a:pt x="4541520" y="676910"/>
                </a:lnTo>
                <a:lnTo>
                  <a:pt x="4555173" y="684848"/>
                </a:lnTo>
                <a:lnTo>
                  <a:pt x="4568825" y="692150"/>
                </a:lnTo>
                <a:lnTo>
                  <a:pt x="4583113" y="698818"/>
                </a:lnTo>
                <a:lnTo>
                  <a:pt x="4630420" y="729933"/>
                </a:lnTo>
                <a:lnTo>
                  <a:pt x="4677728" y="760730"/>
                </a:lnTo>
                <a:lnTo>
                  <a:pt x="4725035" y="792163"/>
                </a:lnTo>
                <a:lnTo>
                  <a:pt x="4771708" y="823595"/>
                </a:lnTo>
                <a:lnTo>
                  <a:pt x="4794885" y="839788"/>
                </a:lnTo>
                <a:lnTo>
                  <a:pt x="4817745" y="855980"/>
                </a:lnTo>
                <a:lnTo>
                  <a:pt x="4840605" y="872490"/>
                </a:lnTo>
                <a:lnTo>
                  <a:pt x="4863465" y="889318"/>
                </a:lnTo>
                <a:lnTo>
                  <a:pt x="4886008" y="906145"/>
                </a:lnTo>
                <a:lnTo>
                  <a:pt x="4908233" y="923290"/>
                </a:lnTo>
                <a:lnTo>
                  <a:pt x="4930140" y="941070"/>
                </a:lnTo>
                <a:lnTo>
                  <a:pt x="4951730" y="959168"/>
                </a:lnTo>
                <a:lnTo>
                  <a:pt x="4962525" y="968375"/>
                </a:lnTo>
                <a:lnTo>
                  <a:pt x="4973638" y="977583"/>
                </a:lnTo>
                <a:lnTo>
                  <a:pt x="4995228" y="995998"/>
                </a:lnTo>
                <a:lnTo>
                  <a:pt x="5016818" y="1015048"/>
                </a:lnTo>
                <a:lnTo>
                  <a:pt x="5038725" y="1033463"/>
                </a:lnTo>
                <a:lnTo>
                  <a:pt x="5049520" y="1042670"/>
                </a:lnTo>
                <a:lnTo>
                  <a:pt x="5060315" y="1051560"/>
                </a:lnTo>
                <a:lnTo>
                  <a:pt x="5071745" y="1060450"/>
                </a:lnTo>
                <a:lnTo>
                  <a:pt x="5083493" y="1068705"/>
                </a:lnTo>
                <a:lnTo>
                  <a:pt x="5095240" y="1076960"/>
                </a:lnTo>
                <a:lnTo>
                  <a:pt x="5107305" y="1084898"/>
                </a:lnTo>
                <a:lnTo>
                  <a:pt x="5120005" y="1092518"/>
                </a:lnTo>
                <a:lnTo>
                  <a:pt x="5132388" y="1099503"/>
                </a:lnTo>
                <a:lnTo>
                  <a:pt x="5138103" y="1106805"/>
                </a:lnTo>
                <a:lnTo>
                  <a:pt x="5144135" y="1114108"/>
                </a:lnTo>
                <a:lnTo>
                  <a:pt x="5150168" y="1121093"/>
                </a:lnTo>
                <a:lnTo>
                  <a:pt x="5156518" y="1128078"/>
                </a:lnTo>
                <a:lnTo>
                  <a:pt x="5162550" y="1134745"/>
                </a:lnTo>
                <a:lnTo>
                  <a:pt x="5169218" y="1141413"/>
                </a:lnTo>
                <a:lnTo>
                  <a:pt x="5182553" y="1154430"/>
                </a:lnTo>
                <a:lnTo>
                  <a:pt x="5196523" y="1166813"/>
                </a:lnTo>
                <a:lnTo>
                  <a:pt x="5210810" y="1178560"/>
                </a:lnTo>
                <a:lnTo>
                  <a:pt x="5225415" y="1190308"/>
                </a:lnTo>
                <a:lnTo>
                  <a:pt x="5240020" y="1201420"/>
                </a:lnTo>
                <a:lnTo>
                  <a:pt x="5269865" y="1223645"/>
                </a:lnTo>
                <a:lnTo>
                  <a:pt x="5300028" y="1245870"/>
                </a:lnTo>
                <a:lnTo>
                  <a:pt x="5314633" y="1257300"/>
                </a:lnTo>
                <a:lnTo>
                  <a:pt x="5329238" y="1268730"/>
                </a:lnTo>
                <a:lnTo>
                  <a:pt x="5343843" y="1280795"/>
                </a:lnTo>
                <a:lnTo>
                  <a:pt x="5357813" y="1292860"/>
                </a:lnTo>
                <a:lnTo>
                  <a:pt x="5366703" y="1300798"/>
                </a:lnTo>
                <a:lnTo>
                  <a:pt x="5376545" y="1308418"/>
                </a:lnTo>
                <a:lnTo>
                  <a:pt x="5385753" y="1316038"/>
                </a:lnTo>
                <a:lnTo>
                  <a:pt x="5394643" y="1323975"/>
                </a:lnTo>
                <a:lnTo>
                  <a:pt x="5403215" y="1331913"/>
                </a:lnTo>
                <a:lnTo>
                  <a:pt x="5407660" y="1336358"/>
                </a:lnTo>
                <a:lnTo>
                  <a:pt x="5411470" y="1340485"/>
                </a:lnTo>
                <a:lnTo>
                  <a:pt x="5415280" y="1345248"/>
                </a:lnTo>
                <a:lnTo>
                  <a:pt x="5418773" y="1349693"/>
                </a:lnTo>
                <a:lnTo>
                  <a:pt x="5422265" y="1354773"/>
                </a:lnTo>
                <a:lnTo>
                  <a:pt x="5425440" y="1360170"/>
                </a:lnTo>
                <a:lnTo>
                  <a:pt x="5539423" y="1459230"/>
                </a:lnTo>
                <a:lnTo>
                  <a:pt x="5628640" y="1539875"/>
                </a:lnTo>
                <a:lnTo>
                  <a:pt x="5717540" y="1621155"/>
                </a:lnTo>
                <a:lnTo>
                  <a:pt x="5737860" y="1654493"/>
                </a:lnTo>
                <a:lnTo>
                  <a:pt x="5747385" y="1659573"/>
                </a:lnTo>
                <a:lnTo>
                  <a:pt x="5756910" y="1664653"/>
                </a:lnTo>
                <a:lnTo>
                  <a:pt x="5766117" y="1670050"/>
                </a:lnTo>
                <a:lnTo>
                  <a:pt x="5775007" y="1675765"/>
                </a:lnTo>
                <a:lnTo>
                  <a:pt x="5783580" y="1681798"/>
                </a:lnTo>
                <a:lnTo>
                  <a:pt x="5792470" y="1687513"/>
                </a:lnTo>
                <a:lnTo>
                  <a:pt x="5800725" y="1693863"/>
                </a:lnTo>
                <a:lnTo>
                  <a:pt x="5808980" y="1700213"/>
                </a:lnTo>
                <a:lnTo>
                  <a:pt x="5817235" y="1706563"/>
                </a:lnTo>
                <a:lnTo>
                  <a:pt x="5825173" y="1713230"/>
                </a:lnTo>
                <a:lnTo>
                  <a:pt x="5840413" y="1726883"/>
                </a:lnTo>
                <a:lnTo>
                  <a:pt x="5855335" y="1741170"/>
                </a:lnTo>
                <a:lnTo>
                  <a:pt x="5869940" y="1755458"/>
                </a:lnTo>
                <a:lnTo>
                  <a:pt x="5884227" y="1770380"/>
                </a:lnTo>
                <a:lnTo>
                  <a:pt x="5897880" y="1785620"/>
                </a:lnTo>
                <a:lnTo>
                  <a:pt x="5911850" y="1800860"/>
                </a:lnTo>
                <a:lnTo>
                  <a:pt x="5925185" y="1816418"/>
                </a:lnTo>
                <a:lnTo>
                  <a:pt x="5951537" y="1847850"/>
                </a:lnTo>
                <a:lnTo>
                  <a:pt x="5978525" y="1878965"/>
                </a:lnTo>
                <a:lnTo>
                  <a:pt x="5992177" y="1887220"/>
                </a:lnTo>
                <a:lnTo>
                  <a:pt x="6005513" y="1896428"/>
                </a:lnTo>
                <a:lnTo>
                  <a:pt x="6012180" y="1900873"/>
                </a:lnTo>
                <a:lnTo>
                  <a:pt x="6017895" y="1905953"/>
                </a:lnTo>
                <a:lnTo>
                  <a:pt x="6024245" y="1911033"/>
                </a:lnTo>
                <a:lnTo>
                  <a:pt x="6029960" y="1915795"/>
                </a:lnTo>
                <a:lnTo>
                  <a:pt x="6035675" y="1921193"/>
                </a:lnTo>
                <a:lnTo>
                  <a:pt x="6041390" y="1926908"/>
                </a:lnTo>
                <a:lnTo>
                  <a:pt x="6046470" y="1932623"/>
                </a:lnTo>
                <a:lnTo>
                  <a:pt x="6051550" y="1938338"/>
                </a:lnTo>
                <a:lnTo>
                  <a:pt x="6056630" y="1944370"/>
                </a:lnTo>
                <a:lnTo>
                  <a:pt x="6061075" y="1950720"/>
                </a:lnTo>
                <a:lnTo>
                  <a:pt x="6065520" y="1957388"/>
                </a:lnTo>
                <a:lnTo>
                  <a:pt x="6069647" y="1964373"/>
                </a:lnTo>
                <a:lnTo>
                  <a:pt x="6079807" y="1971358"/>
                </a:lnTo>
                <a:lnTo>
                  <a:pt x="6089650" y="1978660"/>
                </a:lnTo>
                <a:lnTo>
                  <a:pt x="6099175" y="1985963"/>
                </a:lnTo>
                <a:lnTo>
                  <a:pt x="6109017" y="1993265"/>
                </a:lnTo>
                <a:lnTo>
                  <a:pt x="6117907" y="2000885"/>
                </a:lnTo>
                <a:lnTo>
                  <a:pt x="6127115" y="2008823"/>
                </a:lnTo>
                <a:lnTo>
                  <a:pt x="6135687" y="2016760"/>
                </a:lnTo>
                <a:lnTo>
                  <a:pt x="6144260" y="2025333"/>
                </a:lnTo>
                <a:lnTo>
                  <a:pt x="6152515" y="2033905"/>
                </a:lnTo>
                <a:lnTo>
                  <a:pt x="6160135" y="2042795"/>
                </a:lnTo>
                <a:lnTo>
                  <a:pt x="6167437" y="2052003"/>
                </a:lnTo>
                <a:lnTo>
                  <a:pt x="6174740" y="2061528"/>
                </a:lnTo>
                <a:lnTo>
                  <a:pt x="6181090" y="2071688"/>
                </a:lnTo>
                <a:lnTo>
                  <a:pt x="6187123" y="2081848"/>
                </a:lnTo>
                <a:lnTo>
                  <a:pt x="6192837" y="2092325"/>
                </a:lnTo>
                <a:lnTo>
                  <a:pt x="6198235" y="2103438"/>
                </a:lnTo>
                <a:lnTo>
                  <a:pt x="6219190" y="2122170"/>
                </a:lnTo>
                <a:lnTo>
                  <a:pt x="6229667" y="2125980"/>
                </a:lnTo>
                <a:lnTo>
                  <a:pt x="6240145" y="2130425"/>
                </a:lnTo>
                <a:lnTo>
                  <a:pt x="6249670" y="2134870"/>
                </a:lnTo>
                <a:lnTo>
                  <a:pt x="6258560" y="2140268"/>
                </a:lnTo>
                <a:lnTo>
                  <a:pt x="6267133" y="2146300"/>
                </a:lnTo>
                <a:lnTo>
                  <a:pt x="6275705" y="2152015"/>
                </a:lnTo>
                <a:lnTo>
                  <a:pt x="6283325" y="2158683"/>
                </a:lnTo>
                <a:lnTo>
                  <a:pt x="6290627" y="2165985"/>
                </a:lnTo>
                <a:lnTo>
                  <a:pt x="6297613" y="2173288"/>
                </a:lnTo>
                <a:lnTo>
                  <a:pt x="6303963" y="2180908"/>
                </a:lnTo>
                <a:lnTo>
                  <a:pt x="6310313" y="2188845"/>
                </a:lnTo>
                <a:lnTo>
                  <a:pt x="6316345" y="2197418"/>
                </a:lnTo>
                <a:lnTo>
                  <a:pt x="6322377" y="2205990"/>
                </a:lnTo>
                <a:lnTo>
                  <a:pt x="6328093" y="2214563"/>
                </a:lnTo>
                <a:lnTo>
                  <a:pt x="6333173" y="2223453"/>
                </a:lnTo>
                <a:lnTo>
                  <a:pt x="6338253" y="2232660"/>
                </a:lnTo>
                <a:lnTo>
                  <a:pt x="6433185" y="2350453"/>
                </a:lnTo>
                <a:lnTo>
                  <a:pt x="6539230" y="2480945"/>
                </a:lnTo>
                <a:lnTo>
                  <a:pt x="6591935" y="2546350"/>
                </a:lnTo>
                <a:lnTo>
                  <a:pt x="6617653" y="2579370"/>
                </a:lnTo>
                <a:lnTo>
                  <a:pt x="6643687" y="2612390"/>
                </a:lnTo>
                <a:lnTo>
                  <a:pt x="6649403" y="2619693"/>
                </a:lnTo>
                <a:lnTo>
                  <a:pt x="6655117" y="2626995"/>
                </a:lnTo>
                <a:lnTo>
                  <a:pt x="6660833" y="2634933"/>
                </a:lnTo>
                <a:lnTo>
                  <a:pt x="6663373" y="2639060"/>
                </a:lnTo>
                <a:lnTo>
                  <a:pt x="6665595" y="2643188"/>
                </a:lnTo>
                <a:lnTo>
                  <a:pt x="6667500" y="2647633"/>
                </a:lnTo>
                <a:lnTo>
                  <a:pt x="6669087" y="2651760"/>
                </a:lnTo>
                <a:lnTo>
                  <a:pt x="6670675" y="2656523"/>
                </a:lnTo>
                <a:lnTo>
                  <a:pt x="6671627" y="2661285"/>
                </a:lnTo>
                <a:lnTo>
                  <a:pt x="6672263" y="2666048"/>
                </a:lnTo>
                <a:lnTo>
                  <a:pt x="6671945" y="2671128"/>
                </a:lnTo>
                <a:lnTo>
                  <a:pt x="6671627" y="2676208"/>
                </a:lnTo>
                <a:lnTo>
                  <a:pt x="6670040" y="2681288"/>
                </a:lnTo>
                <a:lnTo>
                  <a:pt x="6673533" y="2687638"/>
                </a:lnTo>
                <a:lnTo>
                  <a:pt x="6676390" y="2693988"/>
                </a:lnTo>
                <a:lnTo>
                  <a:pt x="6679247" y="2700020"/>
                </a:lnTo>
                <a:lnTo>
                  <a:pt x="6681787" y="2706370"/>
                </a:lnTo>
                <a:lnTo>
                  <a:pt x="6683693" y="2712720"/>
                </a:lnTo>
                <a:lnTo>
                  <a:pt x="6685915" y="2718753"/>
                </a:lnTo>
                <a:lnTo>
                  <a:pt x="6687185" y="2725103"/>
                </a:lnTo>
                <a:lnTo>
                  <a:pt x="6688455" y="2731453"/>
                </a:lnTo>
                <a:lnTo>
                  <a:pt x="6689725" y="2738120"/>
                </a:lnTo>
                <a:lnTo>
                  <a:pt x="6690360" y="2744470"/>
                </a:lnTo>
                <a:lnTo>
                  <a:pt x="6691630" y="2757170"/>
                </a:lnTo>
                <a:lnTo>
                  <a:pt x="6692583" y="2769870"/>
                </a:lnTo>
                <a:lnTo>
                  <a:pt x="6692583" y="2782888"/>
                </a:lnTo>
                <a:lnTo>
                  <a:pt x="6691947" y="2795905"/>
                </a:lnTo>
                <a:lnTo>
                  <a:pt x="6691630" y="2808923"/>
                </a:lnTo>
                <a:lnTo>
                  <a:pt x="6690360" y="2834640"/>
                </a:lnTo>
                <a:lnTo>
                  <a:pt x="6690043" y="2847975"/>
                </a:lnTo>
                <a:lnTo>
                  <a:pt x="6689725" y="2860675"/>
                </a:lnTo>
                <a:lnTo>
                  <a:pt x="6690043" y="2873693"/>
                </a:lnTo>
                <a:lnTo>
                  <a:pt x="6690677" y="2886393"/>
                </a:lnTo>
                <a:lnTo>
                  <a:pt x="6693217" y="2903538"/>
                </a:lnTo>
                <a:lnTo>
                  <a:pt x="6695123" y="2920683"/>
                </a:lnTo>
                <a:lnTo>
                  <a:pt x="6695757" y="2928938"/>
                </a:lnTo>
                <a:lnTo>
                  <a:pt x="6696075" y="2937193"/>
                </a:lnTo>
                <a:lnTo>
                  <a:pt x="6696075" y="2945448"/>
                </a:lnTo>
                <a:lnTo>
                  <a:pt x="6695440" y="2953385"/>
                </a:lnTo>
                <a:lnTo>
                  <a:pt x="6694805" y="2957513"/>
                </a:lnTo>
                <a:lnTo>
                  <a:pt x="6694170" y="2961005"/>
                </a:lnTo>
                <a:lnTo>
                  <a:pt x="6692900" y="2965133"/>
                </a:lnTo>
                <a:lnTo>
                  <a:pt x="6691630" y="2968625"/>
                </a:lnTo>
                <a:lnTo>
                  <a:pt x="6690043" y="2972753"/>
                </a:lnTo>
                <a:lnTo>
                  <a:pt x="6688455" y="2976245"/>
                </a:lnTo>
                <a:lnTo>
                  <a:pt x="6686550" y="2979738"/>
                </a:lnTo>
                <a:lnTo>
                  <a:pt x="6684010" y="2983230"/>
                </a:lnTo>
                <a:lnTo>
                  <a:pt x="6681470" y="2986723"/>
                </a:lnTo>
                <a:lnTo>
                  <a:pt x="6678930" y="2989898"/>
                </a:lnTo>
                <a:lnTo>
                  <a:pt x="6675437" y="2993390"/>
                </a:lnTo>
                <a:lnTo>
                  <a:pt x="6671945" y="2996565"/>
                </a:lnTo>
                <a:lnTo>
                  <a:pt x="6667817" y="2999740"/>
                </a:lnTo>
                <a:lnTo>
                  <a:pt x="6664007" y="3002598"/>
                </a:lnTo>
                <a:lnTo>
                  <a:pt x="6659245" y="3005138"/>
                </a:lnTo>
                <a:lnTo>
                  <a:pt x="6654165" y="3008313"/>
                </a:lnTo>
                <a:lnTo>
                  <a:pt x="6652895" y="3001328"/>
                </a:lnTo>
                <a:lnTo>
                  <a:pt x="6652577" y="2997835"/>
                </a:lnTo>
                <a:lnTo>
                  <a:pt x="6651625" y="2994978"/>
                </a:lnTo>
                <a:lnTo>
                  <a:pt x="6652577" y="3001645"/>
                </a:lnTo>
                <a:lnTo>
                  <a:pt x="6654165" y="3008313"/>
                </a:lnTo>
                <a:lnTo>
                  <a:pt x="6651307" y="3007360"/>
                </a:lnTo>
                <a:lnTo>
                  <a:pt x="6642417" y="3011488"/>
                </a:lnTo>
                <a:lnTo>
                  <a:pt x="6633210" y="3016250"/>
                </a:lnTo>
                <a:lnTo>
                  <a:pt x="6635750" y="3016250"/>
                </a:lnTo>
                <a:lnTo>
                  <a:pt x="6637973" y="3015933"/>
                </a:lnTo>
                <a:lnTo>
                  <a:pt x="6640195" y="3015298"/>
                </a:lnTo>
                <a:lnTo>
                  <a:pt x="6642417" y="3014345"/>
                </a:lnTo>
                <a:lnTo>
                  <a:pt x="6644640" y="3012758"/>
                </a:lnTo>
                <a:lnTo>
                  <a:pt x="6646863" y="3011170"/>
                </a:lnTo>
                <a:lnTo>
                  <a:pt x="6649085" y="3009265"/>
                </a:lnTo>
                <a:lnTo>
                  <a:pt x="6651307" y="3007360"/>
                </a:lnTo>
                <a:lnTo>
                  <a:pt x="6649085" y="3014345"/>
                </a:lnTo>
                <a:lnTo>
                  <a:pt x="6646227" y="3021648"/>
                </a:lnTo>
                <a:lnTo>
                  <a:pt x="6643687" y="3028950"/>
                </a:lnTo>
                <a:lnTo>
                  <a:pt x="6640195" y="3035935"/>
                </a:lnTo>
                <a:lnTo>
                  <a:pt x="6636703" y="3042920"/>
                </a:lnTo>
                <a:lnTo>
                  <a:pt x="6632893" y="3049588"/>
                </a:lnTo>
                <a:lnTo>
                  <a:pt x="6628765" y="3056573"/>
                </a:lnTo>
                <a:lnTo>
                  <a:pt x="6624320" y="3063558"/>
                </a:lnTo>
                <a:lnTo>
                  <a:pt x="6619875" y="3070225"/>
                </a:lnTo>
                <a:lnTo>
                  <a:pt x="6614795" y="3076575"/>
                </a:lnTo>
                <a:lnTo>
                  <a:pt x="6609397" y="3082925"/>
                </a:lnTo>
                <a:lnTo>
                  <a:pt x="6604000" y="3089275"/>
                </a:lnTo>
                <a:lnTo>
                  <a:pt x="6598285" y="3095308"/>
                </a:lnTo>
                <a:lnTo>
                  <a:pt x="6592570" y="3101023"/>
                </a:lnTo>
                <a:lnTo>
                  <a:pt x="6586220" y="3106738"/>
                </a:lnTo>
                <a:lnTo>
                  <a:pt x="6580187" y="3112135"/>
                </a:lnTo>
                <a:lnTo>
                  <a:pt x="6573520" y="3117533"/>
                </a:lnTo>
                <a:lnTo>
                  <a:pt x="6566853" y="3122295"/>
                </a:lnTo>
                <a:lnTo>
                  <a:pt x="6560185" y="3127058"/>
                </a:lnTo>
                <a:lnTo>
                  <a:pt x="6553835" y="3131503"/>
                </a:lnTo>
                <a:lnTo>
                  <a:pt x="6546850" y="3135630"/>
                </a:lnTo>
                <a:lnTo>
                  <a:pt x="6539547" y="3139758"/>
                </a:lnTo>
                <a:lnTo>
                  <a:pt x="6532563" y="3143250"/>
                </a:lnTo>
                <a:lnTo>
                  <a:pt x="6525260" y="3146425"/>
                </a:lnTo>
                <a:lnTo>
                  <a:pt x="6517957" y="3149283"/>
                </a:lnTo>
                <a:lnTo>
                  <a:pt x="6510655" y="3151823"/>
                </a:lnTo>
                <a:lnTo>
                  <a:pt x="6503035" y="3154363"/>
                </a:lnTo>
                <a:lnTo>
                  <a:pt x="6495733" y="3156268"/>
                </a:lnTo>
                <a:lnTo>
                  <a:pt x="6488113" y="3157538"/>
                </a:lnTo>
                <a:lnTo>
                  <a:pt x="6480810" y="3158808"/>
                </a:lnTo>
                <a:lnTo>
                  <a:pt x="6473507" y="3159443"/>
                </a:lnTo>
                <a:lnTo>
                  <a:pt x="6465887" y="3159760"/>
                </a:lnTo>
                <a:lnTo>
                  <a:pt x="6444933" y="3160078"/>
                </a:lnTo>
                <a:lnTo>
                  <a:pt x="6423977" y="3161348"/>
                </a:lnTo>
                <a:lnTo>
                  <a:pt x="6381433" y="3164205"/>
                </a:lnTo>
                <a:lnTo>
                  <a:pt x="6360477" y="3165475"/>
                </a:lnTo>
                <a:lnTo>
                  <a:pt x="6339205" y="3166745"/>
                </a:lnTo>
                <a:lnTo>
                  <a:pt x="6317933" y="3167063"/>
                </a:lnTo>
                <a:lnTo>
                  <a:pt x="6307773" y="3167063"/>
                </a:lnTo>
                <a:lnTo>
                  <a:pt x="6296977" y="3167063"/>
                </a:lnTo>
                <a:lnTo>
                  <a:pt x="6286817" y="3166745"/>
                </a:lnTo>
                <a:lnTo>
                  <a:pt x="6276657" y="3166110"/>
                </a:lnTo>
                <a:lnTo>
                  <a:pt x="6265863" y="3165158"/>
                </a:lnTo>
                <a:lnTo>
                  <a:pt x="6255703" y="3163888"/>
                </a:lnTo>
                <a:lnTo>
                  <a:pt x="6245225" y="3162300"/>
                </a:lnTo>
                <a:lnTo>
                  <a:pt x="6235383" y="3160078"/>
                </a:lnTo>
                <a:lnTo>
                  <a:pt x="6225223" y="3157855"/>
                </a:lnTo>
                <a:lnTo>
                  <a:pt x="6215063" y="3155315"/>
                </a:lnTo>
                <a:lnTo>
                  <a:pt x="6205220" y="3151823"/>
                </a:lnTo>
                <a:lnTo>
                  <a:pt x="6195377" y="3148330"/>
                </a:lnTo>
                <a:lnTo>
                  <a:pt x="6185217" y="3144203"/>
                </a:lnTo>
                <a:lnTo>
                  <a:pt x="6175693" y="3139758"/>
                </a:lnTo>
                <a:lnTo>
                  <a:pt x="6165850" y="3134360"/>
                </a:lnTo>
                <a:lnTo>
                  <a:pt x="6156007" y="3128328"/>
                </a:lnTo>
                <a:lnTo>
                  <a:pt x="6146800" y="3121978"/>
                </a:lnTo>
                <a:lnTo>
                  <a:pt x="6137593" y="3114993"/>
                </a:lnTo>
                <a:lnTo>
                  <a:pt x="6128067" y="3112453"/>
                </a:lnTo>
                <a:lnTo>
                  <a:pt x="6119177" y="3109913"/>
                </a:lnTo>
                <a:lnTo>
                  <a:pt x="6110923" y="3106103"/>
                </a:lnTo>
                <a:lnTo>
                  <a:pt x="6102350" y="3102610"/>
                </a:lnTo>
                <a:lnTo>
                  <a:pt x="6094413" y="3098483"/>
                </a:lnTo>
                <a:lnTo>
                  <a:pt x="6086475" y="3094355"/>
                </a:lnTo>
                <a:lnTo>
                  <a:pt x="6078855" y="3089593"/>
                </a:lnTo>
                <a:lnTo>
                  <a:pt x="6071235" y="3084513"/>
                </a:lnTo>
                <a:lnTo>
                  <a:pt x="6056313" y="3074353"/>
                </a:lnTo>
                <a:lnTo>
                  <a:pt x="6041707" y="3063875"/>
                </a:lnTo>
                <a:lnTo>
                  <a:pt x="6027103" y="3053398"/>
                </a:lnTo>
                <a:lnTo>
                  <a:pt x="6012180" y="3043238"/>
                </a:lnTo>
                <a:lnTo>
                  <a:pt x="5959157" y="3005455"/>
                </a:lnTo>
                <a:lnTo>
                  <a:pt x="5880735" y="2958465"/>
                </a:lnTo>
                <a:lnTo>
                  <a:pt x="5844223" y="2926080"/>
                </a:lnTo>
                <a:lnTo>
                  <a:pt x="5831840" y="2920683"/>
                </a:lnTo>
                <a:lnTo>
                  <a:pt x="5819457" y="2915285"/>
                </a:lnTo>
                <a:lnTo>
                  <a:pt x="5807393" y="2909570"/>
                </a:lnTo>
                <a:lnTo>
                  <a:pt x="5795645" y="2904173"/>
                </a:lnTo>
                <a:lnTo>
                  <a:pt x="5789613" y="2900680"/>
                </a:lnTo>
                <a:lnTo>
                  <a:pt x="5783897" y="2897505"/>
                </a:lnTo>
                <a:lnTo>
                  <a:pt x="5778500" y="2893695"/>
                </a:lnTo>
                <a:lnTo>
                  <a:pt x="5773103" y="2889885"/>
                </a:lnTo>
                <a:lnTo>
                  <a:pt x="5768023" y="2885758"/>
                </a:lnTo>
                <a:lnTo>
                  <a:pt x="5763260" y="2881313"/>
                </a:lnTo>
                <a:lnTo>
                  <a:pt x="5758497" y="2876550"/>
                </a:lnTo>
                <a:lnTo>
                  <a:pt x="5754053" y="2871153"/>
                </a:lnTo>
                <a:lnTo>
                  <a:pt x="5746750" y="2863215"/>
                </a:lnTo>
                <a:lnTo>
                  <a:pt x="5739765" y="2854960"/>
                </a:lnTo>
                <a:lnTo>
                  <a:pt x="5732780" y="2846705"/>
                </a:lnTo>
                <a:lnTo>
                  <a:pt x="5725795" y="2838450"/>
                </a:lnTo>
                <a:lnTo>
                  <a:pt x="5718493" y="2830513"/>
                </a:lnTo>
                <a:lnTo>
                  <a:pt x="5710873" y="2822893"/>
                </a:lnTo>
                <a:lnTo>
                  <a:pt x="5707063" y="2819400"/>
                </a:lnTo>
                <a:lnTo>
                  <a:pt x="5702935" y="2816225"/>
                </a:lnTo>
                <a:lnTo>
                  <a:pt x="5698807" y="2813050"/>
                </a:lnTo>
                <a:lnTo>
                  <a:pt x="5694045" y="2810193"/>
                </a:lnTo>
                <a:lnTo>
                  <a:pt x="5689600" y="2807653"/>
                </a:lnTo>
                <a:lnTo>
                  <a:pt x="5685155" y="2804478"/>
                </a:lnTo>
                <a:lnTo>
                  <a:pt x="5675947" y="2797810"/>
                </a:lnTo>
                <a:lnTo>
                  <a:pt x="5670867" y="2794953"/>
                </a:lnTo>
                <a:lnTo>
                  <a:pt x="5665787" y="2791778"/>
                </a:lnTo>
                <a:lnTo>
                  <a:pt x="5661025" y="2789238"/>
                </a:lnTo>
                <a:lnTo>
                  <a:pt x="5655627" y="2787333"/>
                </a:lnTo>
                <a:lnTo>
                  <a:pt x="5650230" y="2786063"/>
                </a:lnTo>
                <a:lnTo>
                  <a:pt x="5647690" y="2785428"/>
                </a:lnTo>
                <a:lnTo>
                  <a:pt x="5644833" y="2785428"/>
                </a:lnTo>
                <a:lnTo>
                  <a:pt x="5642293" y="2785428"/>
                </a:lnTo>
                <a:lnTo>
                  <a:pt x="5639753" y="2785428"/>
                </a:lnTo>
                <a:lnTo>
                  <a:pt x="5636578" y="2786063"/>
                </a:lnTo>
                <a:lnTo>
                  <a:pt x="5634038" y="2786698"/>
                </a:lnTo>
                <a:lnTo>
                  <a:pt x="5631498" y="2787650"/>
                </a:lnTo>
                <a:lnTo>
                  <a:pt x="5628323" y="2788920"/>
                </a:lnTo>
                <a:lnTo>
                  <a:pt x="5625783" y="2790508"/>
                </a:lnTo>
                <a:lnTo>
                  <a:pt x="5622608" y="2792730"/>
                </a:lnTo>
                <a:lnTo>
                  <a:pt x="5620068" y="2795270"/>
                </a:lnTo>
                <a:lnTo>
                  <a:pt x="5617210" y="2797810"/>
                </a:lnTo>
                <a:lnTo>
                  <a:pt x="5614353" y="2800985"/>
                </a:lnTo>
                <a:lnTo>
                  <a:pt x="5611495" y="2804478"/>
                </a:lnTo>
                <a:lnTo>
                  <a:pt x="5612765" y="2806065"/>
                </a:lnTo>
                <a:lnTo>
                  <a:pt x="5613400" y="2808288"/>
                </a:lnTo>
                <a:lnTo>
                  <a:pt x="5613718" y="2809875"/>
                </a:lnTo>
                <a:lnTo>
                  <a:pt x="5613718" y="2811463"/>
                </a:lnTo>
                <a:lnTo>
                  <a:pt x="5613718" y="2813050"/>
                </a:lnTo>
                <a:lnTo>
                  <a:pt x="5613083" y="2814955"/>
                </a:lnTo>
                <a:lnTo>
                  <a:pt x="5612130" y="2816860"/>
                </a:lnTo>
                <a:lnTo>
                  <a:pt x="5610860" y="2818448"/>
                </a:lnTo>
                <a:lnTo>
                  <a:pt x="5613400" y="2824798"/>
                </a:lnTo>
                <a:lnTo>
                  <a:pt x="5614035" y="2827973"/>
                </a:lnTo>
                <a:lnTo>
                  <a:pt x="5614988" y="2831148"/>
                </a:lnTo>
                <a:lnTo>
                  <a:pt x="5615305" y="2834323"/>
                </a:lnTo>
                <a:lnTo>
                  <a:pt x="5615623" y="2837815"/>
                </a:lnTo>
                <a:lnTo>
                  <a:pt x="5615623" y="2843848"/>
                </a:lnTo>
                <a:lnTo>
                  <a:pt x="5614988" y="2850198"/>
                </a:lnTo>
                <a:lnTo>
                  <a:pt x="5613718" y="2856548"/>
                </a:lnTo>
                <a:lnTo>
                  <a:pt x="5611495" y="2862898"/>
                </a:lnTo>
                <a:lnTo>
                  <a:pt x="5608638" y="2868930"/>
                </a:lnTo>
                <a:lnTo>
                  <a:pt x="5607368" y="2874010"/>
                </a:lnTo>
                <a:lnTo>
                  <a:pt x="5605463" y="2878455"/>
                </a:lnTo>
                <a:lnTo>
                  <a:pt x="5603240" y="2882900"/>
                </a:lnTo>
                <a:lnTo>
                  <a:pt x="5600065" y="2886710"/>
                </a:lnTo>
                <a:lnTo>
                  <a:pt x="5597208" y="2890838"/>
                </a:lnTo>
                <a:lnTo>
                  <a:pt x="5593398" y="2894648"/>
                </a:lnTo>
                <a:lnTo>
                  <a:pt x="5586413" y="2902268"/>
                </a:lnTo>
                <a:lnTo>
                  <a:pt x="5583238" y="2906078"/>
                </a:lnTo>
                <a:lnTo>
                  <a:pt x="5579745" y="2909888"/>
                </a:lnTo>
                <a:lnTo>
                  <a:pt x="5577205" y="2914333"/>
                </a:lnTo>
                <a:lnTo>
                  <a:pt x="5574665" y="2918778"/>
                </a:lnTo>
                <a:lnTo>
                  <a:pt x="5572443" y="2922905"/>
                </a:lnTo>
                <a:lnTo>
                  <a:pt x="5571173" y="2927985"/>
                </a:lnTo>
                <a:lnTo>
                  <a:pt x="5570855" y="2930525"/>
                </a:lnTo>
                <a:lnTo>
                  <a:pt x="5570538" y="2933065"/>
                </a:lnTo>
                <a:lnTo>
                  <a:pt x="5570538" y="2935923"/>
                </a:lnTo>
                <a:lnTo>
                  <a:pt x="5570538" y="2938463"/>
                </a:lnTo>
                <a:lnTo>
                  <a:pt x="5579110" y="2942590"/>
                </a:lnTo>
                <a:lnTo>
                  <a:pt x="5586095" y="2946400"/>
                </a:lnTo>
                <a:lnTo>
                  <a:pt x="5588953" y="2948623"/>
                </a:lnTo>
                <a:lnTo>
                  <a:pt x="5591493" y="2950528"/>
                </a:lnTo>
                <a:lnTo>
                  <a:pt x="5593398" y="2952433"/>
                </a:lnTo>
                <a:lnTo>
                  <a:pt x="5595303" y="2954020"/>
                </a:lnTo>
                <a:lnTo>
                  <a:pt x="5596890" y="2956243"/>
                </a:lnTo>
                <a:lnTo>
                  <a:pt x="5597843" y="2958148"/>
                </a:lnTo>
                <a:lnTo>
                  <a:pt x="5598478" y="2960053"/>
                </a:lnTo>
                <a:lnTo>
                  <a:pt x="5599113" y="2962275"/>
                </a:lnTo>
                <a:lnTo>
                  <a:pt x="5599113" y="2963863"/>
                </a:lnTo>
                <a:lnTo>
                  <a:pt x="5599113" y="2965768"/>
                </a:lnTo>
                <a:lnTo>
                  <a:pt x="5598795" y="2967673"/>
                </a:lnTo>
                <a:lnTo>
                  <a:pt x="5598478" y="2969895"/>
                </a:lnTo>
                <a:lnTo>
                  <a:pt x="5596890" y="2973388"/>
                </a:lnTo>
                <a:lnTo>
                  <a:pt x="5594350" y="2977515"/>
                </a:lnTo>
                <a:lnTo>
                  <a:pt x="5591175" y="2981008"/>
                </a:lnTo>
                <a:lnTo>
                  <a:pt x="5587683" y="2985135"/>
                </a:lnTo>
                <a:lnTo>
                  <a:pt x="5583555" y="2988945"/>
                </a:lnTo>
                <a:lnTo>
                  <a:pt x="5579110" y="2992755"/>
                </a:lnTo>
                <a:lnTo>
                  <a:pt x="5569903" y="3000693"/>
                </a:lnTo>
                <a:lnTo>
                  <a:pt x="5559743" y="3009265"/>
                </a:lnTo>
                <a:lnTo>
                  <a:pt x="5549265" y="3017203"/>
                </a:lnTo>
                <a:lnTo>
                  <a:pt x="5539105" y="3024823"/>
                </a:lnTo>
                <a:lnTo>
                  <a:pt x="5528310" y="3031808"/>
                </a:lnTo>
                <a:lnTo>
                  <a:pt x="5517833" y="3038158"/>
                </a:lnTo>
                <a:lnTo>
                  <a:pt x="5507355" y="3044190"/>
                </a:lnTo>
                <a:lnTo>
                  <a:pt x="5496243" y="3049588"/>
                </a:lnTo>
                <a:lnTo>
                  <a:pt x="5485765" y="3054668"/>
                </a:lnTo>
                <a:lnTo>
                  <a:pt x="5474653" y="3059430"/>
                </a:lnTo>
                <a:lnTo>
                  <a:pt x="5463540" y="3063240"/>
                </a:lnTo>
                <a:lnTo>
                  <a:pt x="5452428" y="3067050"/>
                </a:lnTo>
                <a:lnTo>
                  <a:pt x="5441315" y="3070225"/>
                </a:lnTo>
                <a:lnTo>
                  <a:pt x="5429885" y="3073400"/>
                </a:lnTo>
                <a:lnTo>
                  <a:pt x="5418455" y="3075623"/>
                </a:lnTo>
                <a:lnTo>
                  <a:pt x="5407343" y="3077528"/>
                </a:lnTo>
                <a:lnTo>
                  <a:pt x="5395595" y="3079115"/>
                </a:lnTo>
                <a:lnTo>
                  <a:pt x="5384483" y="3080385"/>
                </a:lnTo>
                <a:lnTo>
                  <a:pt x="5372735" y="3081338"/>
                </a:lnTo>
                <a:lnTo>
                  <a:pt x="5360988" y="3081655"/>
                </a:lnTo>
                <a:lnTo>
                  <a:pt x="5349240" y="3081973"/>
                </a:lnTo>
                <a:lnTo>
                  <a:pt x="5337493" y="3081655"/>
                </a:lnTo>
                <a:lnTo>
                  <a:pt x="5325745" y="3081020"/>
                </a:lnTo>
                <a:lnTo>
                  <a:pt x="5313680" y="3080385"/>
                </a:lnTo>
                <a:lnTo>
                  <a:pt x="5301615" y="3078798"/>
                </a:lnTo>
                <a:lnTo>
                  <a:pt x="5289868" y="3077210"/>
                </a:lnTo>
                <a:lnTo>
                  <a:pt x="5277485" y="3075623"/>
                </a:lnTo>
                <a:lnTo>
                  <a:pt x="5265738" y="3073400"/>
                </a:lnTo>
                <a:lnTo>
                  <a:pt x="5253355" y="3070860"/>
                </a:lnTo>
                <a:lnTo>
                  <a:pt x="5240973" y="3068320"/>
                </a:lnTo>
                <a:lnTo>
                  <a:pt x="5228590" y="3065463"/>
                </a:lnTo>
                <a:lnTo>
                  <a:pt x="5216525" y="3061970"/>
                </a:lnTo>
                <a:lnTo>
                  <a:pt x="5204143" y="3058795"/>
                </a:lnTo>
                <a:lnTo>
                  <a:pt x="5204778" y="3096895"/>
                </a:lnTo>
                <a:lnTo>
                  <a:pt x="5332095" y="3217545"/>
                </a:lnTo>
                <a:lnTo>
                  <a:pt x="5342255" y="3228975"/>
                </a:lnTo>
                <a:lnTo>
                  <a:pt x="5352415" y="3239453"/>
                </a:lnTo>
                <a:lnTo>
                  <a:pt x="5363528" y="3250248"/>
                </a:lnTo>
                <a:lnTo>
                  <a:pt x="5374323" y="3260408"/>
                </a:lnTo>
                <a:lnTo>
                  <a:pt x="5396548" y="3281045"/>
                </a:lnTo>
                <a:lnTo>
                  <a:pt x="5418773" y="3301683"/>
                </a:lnTo>
                <a:lnTo>
                  <a:pt x="5429885" y="3311843"/>
                </a:lnTo>
                <a:lnTo>
                  <a:pt x="5440363" y="3322003"/>
                </a:lnTo>
                <a:lnTo>
                  <a:pt x="5451158" y="3333115"/>
                </a:lnTo>
                <a:lnTo>
                  <a:pt x="5461318" y="3343910"/>
                </a:lnTo>
                <a:lnTo>
                  <a:pt x="5471478" y="3355340"/>
                </a:lnTo>
                <a:lnTo>
                  <a:pt x="5480685" y="3367088"/>
                </a:lnTo>
                <a:lnTo>
                  <a:pt x="5489575" y="3378835"/>
                </a:lnTo>
                <a:lnTo>
                  <a:pt x="5494020" y="3385185"/>
                </a:lnTo>
                <a:lnTo>
                  <a:pt x="5497830" y="3391535"/>
                </a:lnTo>
                <a:lnTo>
                  <a:pt x="5501323" y="3393440"/>
                </a:lnTo>
                <a:lnTo>
                  <a:pt x="5503863" y="3395345"/>
                </a:lnTo>
                <a:lnTo>
                  <a:pt x="5506085" y="3397885"/>
                </a:lnTo>
                <a:lnTo>
                  <a:pt x="5508308" y="3400108"/>
                </a:lnTo>
                <a:lnTo>
                  <a:pt x="5509895" y="3402648"/>
                </a:lnTo>
                <a:lnTo>
                  <a:pt x="5511165" y="3405505"/>
                </a:lnTo>
                <a:lnTo>
                  <a:pt x="5512118" y="3408045"/>
                </a:lnTo>
                <a:lnTo>
                  <a:pt x="5512753" y="3411220"/>
                </a:lnTo>
                <a:lnTo>
                  <a:pt x="5513388" y="3414078"/>
                </a:lnTo>
                <a:lnTo>
                  <a:pt x="5513705" y="3416935"/>
                </a:lnTo>
                <a:lnTo>
                  <a:pt x="5514023" y="3422968"/>
                </a:lnTo>
                <a:lnTo>
                  <a:pt x="5514023" y="3429318"/>
                </a:lnTo>
                <a:lnTo>
                  <a:pt x="5513705" y="3435668"/>
                </a:lnTo>
                <a:lnTo>
                  <a:pt x="5513388" y="3442018"/>
                </a:lnTo>
                <a:lnTo>
                  <a:pt x="5513388" y="3448368"/>
                </a:lnTo>
                <a:lnTo>
                  <a:pt x="5514023" y="3454083"/>
                </a:lnTo>
                <a:lnTo>
                  <a:pt x="5514658" y="3457258"/>
                </a:lnTo>
                <a:lnTo>
                  <a:pt x="5515610" y="3459798"/>
                </a:lnTo>
                <a:lnTo>
                  <a:pt x="5516563" y="3462973"/>
                </a:lnTo>
                <a:lnTo>
                  <a:pt x="5517833" y="3465513"/>
                </a:lnTo>
                <a:lnTo>
                  <a:pt x="5519420" y="3467735"/>
                </a:lnTo>
                <a:lnTo>
                  <a:pt x="5521325" y="3470275"/>
                </a:lnTo>
                <a:lnTo>
                  <a:pt x="5524183" y="3472498"/>
                </a:lnTo>
                <a:lnTo>
                  <a:pt x="5526723" y="3474403"/>
                </a:lnTo>
                <a:lnTo>
                  <a:pt x="5530215" y="3476308"/>
                </a:lnTo>
                <a:lnTo>
                  <a:pt x="5533708" y="3478213"/>
                </a:lnTo>
                <a:lnTo>
                  <a:pt x="5538788" y="3478213"/>
                </a:lnTo>
                <a:lnTo>
                  <a:pt x="5543868" y="3478213"/>
                </a:lnTo>
                <a:lnTo>
                  <a:pt x="5553710" y="3477578"/>
                </a:lnTo>
                <a:lnTo>
                  <a:pt x="5563235" y="3476625"/>
                </a:lnTo>
                <a:lnTo>
                  <a:pt x="5568315" y="3476625"/>
                </a:lnTo>
                <a:lnTo>
                  <a:pt x="5573395" y="3476625"/>
                </a:lnTo>
                <a:lnTo>
                  <a:pt x="5577840" y="3477260"/>
                </a:lnTo>
                <a:lnTo>
                  <a:pt x="5582920" y="3477895"/>
                </a:lnTo>
                <a:lnTo>
                  <a:pt x="5587683" y="3479165"/>
                </a:lnTo>
                <a:lnTo>
                  <a:pt x="5591810" y="3480753"/>
                </a:lnTo>
                <a:lnTo>
                  <a:pt x="5596573" y="3482658"/>
                </a:lnTo>
                <a:lnTo>
                  <a:pt x="5600700" y="3485833"/>
                </a:lnTo>
                <a:lnTo>
                  <a:pt x="5604828" y="3489325"/>
                </a:lnTo>
                <a:lnTo>
                  <a:pt x="5608638" y="3493770"/>
                </a:lnTo>
                <a:lnTo>
                  <a:pt x="5620068" y="3507105"/>
                </a:lnTo>
                <a:lnTo>
                  <a:pt x="5631498" y="3519805"/>
                </a:lnTo>
                <a:lnTo>
                  <a:pt x="5643245" y="3532505"/>
                </a:lnTo>
                <a:lnTo>
                  <a:pt x="5655627" y="3545205"/>
                </a:lnTo>
                <a:lnTo>
                  <a:pt x="5680393" y="3569653"/>
                </a:lnTo>
                <a:lnTo>
                  <a:pt x="5705475" y="3594100"/>
                </a:lnTo>
                <a:lnTo>
                  <a:pt x="5717540" y="3606483"/>
                </a:lnTo>
                <a:lnTo>
                  <a:pt x="5729605" y="3619183"/>
                </a:lnTo>
                <a:lnTo>
                  <a:pt x="5741353" y="3632200"/>
                </a:lnTo>
                <a:lnTo>
                  <a:pt x="5752147" y="3645218"/>
                </a:lnTo>
                <a:lnTo>
                  <a:pt x="5763260" y="3658870"/>
                </a:lnTo>
                <a:lnTo>
                  <a:pt x="5768023" y="3665855"/>
                </a:lnTo>
                <a:lnTo>
                  <a:pt x="5773103" y="3672840"/>
                </a:lnTo>
                <a:lnTo>
                  <a:pt x="5778183" y="3680143"/>
                </a:lnTo>
                <a:lnTo>
                  <a:pt x="5782627" y="3687445"/>
                </a:lnTo>
                <a:lnTo>
                  <a:pt x="5787073" y="3695065"/>
                </a:lnTo>
                <a:lnTo>
                  <a:pt x="5791200" y="3702685"/>
                </a:lnTo>
                <a:lnTo>
                  <a:pt x="5798503" y="3710940"/>
                </a:lnTo>
                <a:lnTo>
                  <a:pt x="5805805" y="3718878"/>
                </a:lnTo>
                <a:lnTo>
                  <a:pt x="5813425" y="3726815"/>
                </a:lnTo>
                <a:lnTo>
                  <a:pt x="5817553" y="3730943"/>
                </a:lnTo>
                <a:lnTo>
                  <a:pt x="5821997" y="3734118"/>
                </a:lnTo>
                <a:lnTo>
                  <a:pt x="5832475" y="3743325"/>
                </a:lnTo>
                <a:lnTo>
                  <a:pt x="5842635" y="3751898"/>
                </a:lnTo>
                <a:lnTo>
                  <a:pt x="5852795" y="3760788"/>
                </a:lnTo>
                <a:lnTo>
                  <a:pt x="5862320" y="3769995"/>
                </a:lnTo>
                <a:lnTo>
                  <a:pt x="5871527" y="3779203"/>
                </a:lnTo>
                <a:lnTo>
                  <a:pt x="5880417" y="3788728"/>
                </a:lnTo>
                <a:lnTo>
                  <a:pt x="5888673" y="3797935"/>
                </a:lnTo>
                <a:lnTo>
                  <a:pt x="5896610" y="3807460"/>
                </a:lnTo>
                <a:lnTo>
                  <a:pt x="5904230" y="3817620"/>
                </a:lnTo>
                <a:lnTo>
                  <a:pt x="5911215" y="3827463"/>
                </a:lnTo>
                <a:lnTo>
                  <a:pt x="5917883" y="3837623"/>
                </a:lnTo>
                <a:lnTo>
                  <a:pt x="5924233" y="3847783"/>
                </a:lnTo>
                <a:lnTo>
                  <a:pt x="5929947" y="3857943"/>
                </a:lnTo>
                <a:lnTo>
                  <a:pt x="5935345" y="3868738"/>
                </a:lnTo>
                <a:lnTo>
                  <a:pt x="5940425" y="3879215"/>
                </a:lnTo>
                <a:lnTo>
                  <a:pt x="5944870" y="3890328"/>
                </a:lnTo>
                <a:lnTo>
                  <a:pt x="5948997" y="3901123"/>
                </a:lnTo>
                <a:lnTo>
                  <a:pt x="5952490" y="3912235"/>
                </a:lnTo>
                <a:lnTo>
                  <a:pt x="5955983" y="3923348"/>
                </a:lnTo>
                <a:lnTo>
                  <a:pt x="5958523" y="3934778"/>
                </a:lnTo>
                <a:lnTo>
                  <a:pt x="5961063" y="3946208"/>
                </a:lnTo>
                <a:lnTo>
                  <a:pt x="5962967" y="3958273"/>
                </a:lnTo>
                <a:lnTo>
                  <a:pt x="5964237" y="3970020"/>
                </a:lnTo>
                <a:lnTo>
                  <a:pt x="5965190" y="3982085"/>
                </a:lnTo>
                <a:lnTo>
                  <a:pt x="5965507" y="3994150"/>
                </a:lnTo>
                <a:lnTo>
                  <a:pt x="5965507" y="4006850"/>
                </a:lnTo>
                <a:lnTo>
                  <a:pt x="5965190" y="4018915"/>
                </a:lnTo>
                <a:lnTo>
                  <a:pt x="5964237" y="4031933"/>
                </a:lnTo>
                <a:lnTo>
                  <a:pt x="5962967" y="4044633"/>
                </a:lnTo>
                <a:lnTo>
                  <a:pt x="5961063" y="4057650"/>
                </a:lnTo>
                <a:lnTo>
                  <a:pt x="5958523" y="4070668"/>
                </a:lnTo>
                <a:lnTo>
                  <a:pt x="5955665" y="4084320"/>
                </a:lnTo>
                <a:lnTo>
                  <a:pt x="5955983" y="4135438"/>
                </a:lnTo>
                <a:lnTo>
                  <a:pt x="5955347" y="4139248"/>
                </a:lnTo>
                <a:lnTo>
                  <a:pt x="5954077" y="4143058"/>
                </a:lnTo>
                <a:lnTo>
                  <a:pt x="5952173" y="4146868"/>
                </a:lnTo>
                <a:lnTo>
                  <a:pt x="5950585" y="4150360"/>
                </a:lnTo>
                <a:lnTo>
                  <a:pt x="5948680" y="4154170"/>
                </a:lnTo>
                <a:lnTo>
                  <a:pt x="5946457" y="4157345"/>
                </a:lnTo>
                <a:lnTo>
                  <a:pt x="5941377" y="4164330"/>
                </a:lnTo>
                <a:lnTo>
                  <a:pt x="5935663" y="4170998"/>
                </a:lnTo>
                <a:lnTo>
                  <a:pt x="5929947" y="4177665"/>
                </a:lnTo>
                <a:lnTo>
                  <a:pt x="5924550" y="4184333"/>
                </a:lnTo>
                <a:lnTo>
                  <a:pt x="5918835" y="4191318"/>
                </a:lnTo>
                <a:lnTo>
                  <a:pt x="5914073" y="4197668"/>
                </a:lnTo>
                <a:lnTo>
                  <a:pt x="5911850" y="4201478"/>
                </a:lnTo>
                <a:lnTo>
                  <a:pt x="5909945" y="4204970"/>
                </a:lnTo>
                <a:lnTo>
                  <a:pt x="5908040" y="4208780"/>
                </a:lnTo>
                <a:lnTo>
                  <a:pt x="5906770" y="4212273"/>
                </a:lnTo>
                <a:lnTo>
                  <a:pt x="5905817" y="4216400"/>
                </a:lnTo>
                <a:lnTo>
                  <a:pt x="5905183" y="4220528"/>
                </a:lnTo>
                <a:lnTo>
                  <a:pt x="5904865" y="4224338"/>
                </a:lnTo>
                <a:lnTo>
                  <a:pt x="5904865" y="4228783"/>
                </a:lnTo>
                <a:lnTo>
                  <a:pt x="5905500" y="4232910"/>
                </a:lnTo>
                <a:lnTo>
                  <a:pt x="5906770" y="4237673"/>
                </a:lnTo>
                <a:lnTo>
                  <a:pt x="5908040" y="4242435"/>
                </a:lnTo>
                <a:lnTo>
                  <a:pt x="5910580" y="4246880"/>
                </a:lnTo>
                <a:lnTo>
                  <a:pt x="5913120" y="4251960"/>
                </a:lnTo>
                <a:lnTo>
                  <a:pt x="5916295" y="4257358"/>
                </a:lnTo>
                <a:lnTo>
                  <a:pt x="5916295" y="4258310"/>
                </a:lnTo>
                <a:lnTo>
                  <a:pt x="5915343" y="4259580"/>
                </a:lnTo>
                <a:lnTo>
                  <a:pt x="5912485" y="4263390"/>
                </a:lnTo>
                <a:lnTo>
                  <a:pt x="5908993" y="4266883"/>
                </a:lnTo>
                <a:lnTo>
                  <a:pt x="5907405" y="4267835"/>
                </a:lnTo>
                <a:lnTo>
                  <a:pt x="5906453" y="4268153"/>
                </a:lnTo>
                <a:lnTo>
                  <a:pt x="5896927" y="4265613"/>
                </a:lnTo>
                <a:lnTo>
                  <a:pt x="5888037" y="4263708"/>
                </a:lnTo>
                <a:lnTo>
                  <a:pt x="5883910" y="4263073"/>
                </a:lnTo>
                <a:lnTo>
                  <a:pt x="5879783" y="4262755"/>
                </a:lnTo>
                <a:lnTo>
                  <a:pt x="5876290" y="4262755"/>
                </a:lnTo>
                <a:lnTo>
                  <a:pt x="5872480" y="4263073"/>
                </a:lnTo>
                <a:lnTo>
                  <a:pt x="5869305" y="4263390"/>
                </a:lnTo>
                <a:lnTo>
                  <a:pt x="5866130" y="4263708"/>
                </a:lnTo>
                <a:lnTo>
                  <a:pt x="5862955" y="4264978"/>
                </a:lnTo>
                <a:lnTo>
                  <a:pt x="5860097" y="4265930"/>
                </a:lnTo>
                <a:lnTo>
                  <a:pt x="5857240" y="4266883"/>
                </a:lnTo>
                <a:lnTo>
                  <a:pt x="5855017" y="4268470"/>
                </a:lnTo>
                <a:lnTo>
                  <a:pt x="5852477" y="4269740"/>
                </a:lnTo>
                <a:lnTo>
                  <a:pt x="5850255" y="4271963"/>
                </a:lnTo>
                <a:lnTo>
                  <a:pt x="5848350" y="4273868"/>
                </a:lnTo>
                <a:lnTo>
                  <a:pt x="5846445" y="4275773"/>
                </a:lnTo>
                <a:lnTo>
                  <a:pt x="5844857" y="4277995"/>
                </a:lnTo>
                <a:lnTo>
                  <a:pt x="5842953" y="4280535"/>
                </a:lnTo>
                <a:lnTo>
                  <a:pt x="5840095" y="4285933"/>
                </a:lnTo>
                <a:lnTo>
                  <a:pt x="5837873" y="4291965"/>
                </a:lnTo>
                <a:lnTo>
                  <a:pt x="5835650" y="4298950"/>
                </a:lnTo>
                <a:lnTo>
                  <a:pt x="5834380" y="4306253"/>
                </a:lnTo>
                <a:lnTo>
                  <a:pt x="5833427" y="4314190"/>
                </a:lnTo>
                <a:lnTo>
                  <a:pt x="5832793" y="4322445"/>
                </a:lnTo>
                <a:lnTo>
                  <a:pt x="5831840" y="4322763"/>
                </a:lnTo>
                <a:lnTo>
                  <a:pt x="5828347" y="4323398"/>
                </a:lnTo>
                <a:lnTo>
                  <a:pt x="5817553" y="4324033"/>
                </a:lnTo>
                <a:lnTo>
                  <a:pt x="5790883" y="4324668"/>
                </a:lnTo>
                <a:lnTo>
                  <a:pt x="5784215" y="4324033"/>
                </a:lnTo>
                <a:lnTo>
                  <a:pt x="5777230" y="4323715"/>
                </a:lnTo>
                <a:lnTo>
                  <a:pt x="5770563" y="4323715"/>
                </a:lnTo>
                <a:lnTo>
                  <a:pt x="5763577" y="4324033"/>
                </a:lnTo>
                <a:lnTo>
                  <a:pt x="5749290" y="4324985"/>
                </a:lnTo>
                <a:lnTo>
                  <a:pt x="5735320" y="4326573"/>
                </a:lnTo>
                <a:lnTo>
                  <a:pt x="5721350" y="4328478"/>
                </a:lnTo>
                <a:lnTo>
                  <a:pt x="5707063" y="4330700"/>
                </a:lnTo>
                <a:lnTo>
                  <a:pt x="5693093" y="4332923"/>
                </a:lnTo>
                <a:lnTo>
                  <a:pt x="5679123" y="4334510"/>
                </a:lnTo>
                <a:lnTo>
                  <a:pt x="5664835" y="4335780"/>
                </a:lnTo>
                <a:lnTo>
                  <a:pt x="5657850" y="4336098"/>
                </a:lnTo>
                <a:lnTo>
                  <a:pt x="5650865" y="4336415"/>
                </a:lnTo>
                <a:lnTo>
                  <a:pt x="5643880" y="4336415"/>
                </a:lnTo>
                <a:lnTo>
                  <a:pt x="5636895" y="4336098"/>
                </a:lnTo>
                <a:lnTo>
                  <a:pt x="5630228" y="4335463"/>
                </a:lnTo>
                <a:lnTo>
                  <a:pt x="5623243" y="4334510"/>
                </a:lnTo>
                <a:lnTo>
                  <a:pt x="5616258" y="4333240"/>
                </a:lnTo>
                <a:lnTo>
                  <a:pt x="5609590" y="4331653"/>
                </a:lnTo>
                <a:lnTo>
                  <a:pt x="5602923" y="4329113"/>
                </a:lnTo>
                <a:lnTo>
                  <a:pt x="5595938" y="4326890"/>
                </a:lnTo>
                <a:lnTo>
                  <a:pt x="5589270" y="4324033"/>
                </a:lnTo>
                <a:lnTo>
                  <a:pt x="5582285" y="4320223"/>
                </a:lnTo>
                <a:lnTo>
                  <a:pt x="5575618" y="4316413"/>
                </a:lnTo>
                <a:lnTo>
                  <a:pt x="5568950" y="4311968"/>
                </a:lnTo>
                <a:lnTo>
                  <a:pt x="5498783" y="4295775"/>
                </a:lnTo>
                <a:lnTo>
                  <a:pt x="5496878" y="4299903"/>
                </a:lnTo>
                <a:lnTo>
                  <a:pt x="5494973" y="4304030"/>
                </a:lnTo>
                <a:lnTo>
                  <a:pt x="5493068" y="4307523"/>
                </a:lnTo>
                <a:lnTo>
                  <a:pt x="5490210" y="4311015"/>
                </a:lnTo>
                <a:lnTo>
                  <a:pt x="5487988" y="4313873"/>
                </a:lnTo>
                <a:lnTo>
                  <a:pt x="5485130" y="4316730"/>
                </a:lnTo>
                <a:lnTo>
                  <a:pt x="5482273" y="4318635"/>
                </a:lnTo>
                <a:lnTo>
                  <a:pt x="5479098" y="4320223"/>
                </a:lnTo>
                <a:lnTo>
                  <a:pt x="5475923" y="4321493"/>
                </a:lnTo>
                <a:lnTo>
                  <a:pt x="5472748" y="4322128"/>
                </a:lnTo>
                <a:lnTo>
                  <a:pt x="5469255" y="4322445"/>
                </a:lnTo>
                <a:lnTo>
                  <a:pt x="5465763" y="4322128"/>
                </a:lnTo>
                <a:lnTo>
                  <a:pt x="5461953" y="4321175"/>
                </a:lnTo>
                <a:lnTo>
                  <a:pt x="5458460" y="4319588"/>
                </a:lnTo>
                <a:lnTo>
                  <a:pt x="5454333" y="4317365"/>
                </a:lnTo>
                <a:lnTo>
                  <a:pt x="5450840" y="4314190"/>
                </a:lnTo>
                <a:lnTo>
                  <a:pt x="5436553" y="4302443"/>
                </a:lnTo>
                <a:lnTo>
                  <a:pt x="5421948" y="4290378"/>
                </a:lnTo>
                <a:lnTo>
                  <a:pt x="5392738" y="4266883"/>
                </a:lnTo>
                <a:lnTo>
                  <a:pt x="5363210" y="4243705"/>
                </a:lnTo>
                <a:lnTo>
                  <a:pt x="5334000" y="4220210"/>
                </a:lnTo>
                <a:lnTo>
                  <a:pt x="5319713" y="4208145"/>
                </a:lnTo>
                <a:lnTo>
                  <a:pt x="5305108" y="4196080"/>
                </a:lnTo>
                <a:lnTo>
                  <a:pt x="5291138" y="4184015"/>
                </a:lnTo>
                <a:lnTo>
                  <a:pt x="5277168" y="4171315"/>
                </a:lnTo>
                <a:lnTo>
                  <a:pt x="5263515" y="4158615"/>
                </a:lnTo>
                <a:lnTo>
                  <a:pt x="5250498" y="4145280"/>
                </a:lnTo>
                <a:lnTo>
                  <a:pt x="5237798" y="4131945"/>
                </a:lnTo>
                <a:lnTo>
                  <a:pt x="5225415" y="4117975"/>
                </a:lnTo>
                <a:lnTo>
                  <a:pt x="5215255" y="4108768"/>
                </a:lnTo>
                <a:lnTo>
                  <a:pt x="5204778" y="4100195"/>
                </a:lnTo>
                <a:lnTo>
                  <a:pt x="5193983" y="4092258"/>
                </a:lnTo>
                <a:lnTo>
                  <a:pt x="5182870" y="4084320"/>
                </a:lnTo>
                <a:lnTo>
                  <a:pt x="5160645" y="4069080"/>
                </a:lnTo>
                <a:lnTo>
                  <a:pt x="5138103" y="4053840"/>
                </a:lnTo>
                <a:lnTo>
                  <a:pt x="5127308" y="4046220"/>
                </a:lnTo>
                <a:lnTo>
                  <a:pt x="5115878" y="4038283"/>
                </a:lnTo>
                <a:lnTo>
                  <a:pt x="5105400" y="4030028"/>
                </a:lnTo>
                <a:lnTo>
                  <a:pt x="5094923" y="4021138"/>
                </a:lnTo>
                <a:lnTo>
                  <a:pt x="5084763" y="4012248"/>
                </a:lnTo>
                <a:lnTo>
                  <a:pt x="5074920" y="4003040"/>
                </a:lnTo>
                <a:lnTo>
                  <a:pt x="5070475" y="3997960"/>
                </a:lnTo>
                <a:lnTo>
                  <a:pt x="5066030" y="3993198"/>
                </a:lnTo>
                <a:lnTo>
                  <a:pt x="5061903" y="3987800"/>
                </a:lnTo>
                <a:lnTo>
                  <a:pt x="5057458" y="3982403"/>
                </a:lnTo>
                <a:lnTo>
                  <a:pt x="5046345" y="3977005"/>
                </a:lnTo>
                <a:lnTo>
                  <a:pt x="5035550" y="3971608"/>
                </a:lnTo>
                <a:lnTo>
                  <a:pt x="5025073" y="3965575"/>
                </a:lnTo>
                <a:lnTo>
                  <a:pt x="5014595" y="3958908"/>
                </a:lnTo>
                <a:lnTo>
                  <a:pt x="5005070" y="3951923"/>
                </a:lnTo>
                <a:lnTo>
                  <a:pt x="4995545" y="3944938"/>
                </a:lnTo>
                <a:lnTo>
                  <a:pt x="4986020" y="3937318"/>
                </a:lnTo>
                <a:lnTo>
                  <a:pt x="4977130" y="3929698"/>
                </a:lnTo>
                <a:lnTo>
                  <a:pt x="4968240" y="3921760"/>
                </a:lnTo>
                <a:lnTo>
                  <a:pt x="4959350" y="3913823"/>
                </a:lnTo>
                <a:lnTo>
                  <a:pt x="4942205" y="3897313"/>
                </a:lnTo>
                <a:lnTo>
                  <a:pt x="4908550" y="3863340"/>
                </a:lnTo>
                <a:lnTo>
                  <a:pt x="4837430" y="3807460"/>
                </a:lnTo>
                <a:lnTo>
                  <a:pt x="4765993" y="3736658"/>
                </a:lnTo>
                <a:lnTo>
                  <a:pt x="4670425" y="3652203"/>
                </a:lnTo>
                <a:lnTo>
                  <a:pt x="4564698" y="3545523"/>
                </a:lnTo>
                <a:lnTo>
                  <a:pt x="4398328" y="3373120"/>
                </a:lnTo>
                <a:lnTo>
                  <a:pt x="4314190" y="3278505"/>
                </a:lnTo>
                <a:lnTo>
                  <a:pt x="4229735" y="3183573"/>
                </a:lnTo>
                <a:lnTo>
                  <a:pt x="4131945" y="3094673"/>
                </a:lnTo>
                <a:lnTo>
                  <a:pt x="4033838" y="3005138"/>
                </a:lnTo>
                <a:lnTo>
                  <a:pt x="4027170" y="3004503"/>
                </a:lnTo>
                <a:lnTo>
                  <a:pt x="4021138" y="3003550"/>
                </a:lnTo>
                <a:lnTo>
                  <a:pt x="4015423" y="3001963"/>
                </a:lnTo>
                <a:lnTo>
                  <a:pt x="4010025" y="2999740"/>
                </a:lnTo>
                <a:lnTo>
                  <a:pt x="4004945" y="2997200"/>
                </a:lnTo>
                <a:lnTo>
                  <a:pt x="4000183" y="2994343"/>
                </a:lnTo>
                <a:lnTo>
                  <a:pt x="3995420" y="2991485"/>
                </a:lnTo>
                <a:lnTo>
                  <a:pt x="3990975" y="2987993"/>
                </a:lnTo>
                <a:lnTo>
                  <a:pt x="3986848" y="2984500"/>
                </a:lnTo>
                <a:lnTo>
                  <a:pt x="3982403" y="2980373"/>
                </a:lnTo>
                <a:lnTo>
                  <a:pt x="3974465" y="2972435"/>
                </a:lnTo>
                <a:lnTo>
                  <a:pt x="3966845" y="2964498"/>
                </a:lnTo>
                <a:lnTo>
                  <a:pt x="3958908" y="2956243"/>
                </a:lnTo>
                <a:lnTo>
                  <a:pt x="3900805" y="2914650"/>
                </a:lnTo>
                <a:lnTo>
                  <a:pt x="3871913" y="2893695"/>
                </a:lnTo>
                <a:lnTo>
                  <a:pt x="3843020" y="2872423"/>
                </a:lnTo>
                <a:lnTo>
                  <a:pt x="3838893" y="2869565"/>
                </a:lnTo>
                <a:lnTo>
                  <a:pt x="3834448" y="2867343"/>
                </a:lnTo>
                <a:lnTo>
                  <a:pt x="3830638" y="2865438"/>
                </a:lnTo>
                <a:lnTo>
                  <a:pt x="3827780" y="2864803"/>
                </a:lnTo>
                <a:lnTo>
                  <a:pt x="3824923" y="2864485"/>
                </a:lnTo>
                <a:lnTo>
                  <a:pt x="3822383" y="2864803"/>
                </a:lnTo>
                <a:lnTo>
                  <a:pt x="3820160" y="2865755"/>
                </a:lnTo>
                <a:lnTo>
                  <a:pt x="3818255" y="2867343"/>
                </a:lnTo>
                <a:lnTo>
                  <a:pt x="3816668" y="2869248"/>
                </a:lnTo>
                <a:lnTo>
                  <a:pt x="3815080" y="2871153"/>
                </a:lnTo>
                <a:lnTo>
                  <a:pt x="3813810" y="2874010"/>
                </a:lnTo>
                <a:lnTo>
                  <a:pt x="3812540" y="2876550"/>
                </a:lnTo>
                <a:lnTo>
                  <a:pt x="3810635" y="2882583"/>
                </a:lnTo>
                <a:lnTo>
                  <a:pt x="3808413" y="2888933"/>
                </a:lnTo>
                <a:lnTo>
                  <a:pt x="3814128" y="2890520"/>
                </a:lnTo>
                <a:lnTo>
                  <a:pt x="3819208" y="2892425"/>
                </a:lnTo>
                <a:lnTo>
                  <a:pt x="3824288" y="2894330"/>
                </a:lnTo>
                <a:lnTo>
                  <a:pt x="3829050" y="2896870"/>
                </a:lnTo>
                <a:lnTo>
                  <a:pt x="3833495" y="2899410"/>
                </a:lnTo>
                <a:lnTo>
                  <a:pt x="3837623" y="2901950"/>
                </a:lnTo>
                <a:lnTo>
                  <a:pt x="3841750" y="2905125"/>
                </a:lnTo>
                <a:lnTo>
                  <a:pt x="3845243" y="2908300"/>
                </a:lnTo>
                <a:lnTo>
                  <a:pt x="3848735" y="2912110"/>
                </a:lnTo>
                <a:lnTo>
                  <a:pt x="3851910" y="2915603"/>
                </a:lnTo>
                <a:lnTo>
                  <a:pt x="3855085" y="2919730"/>
                </a:lnTo>
                <a:lnTo>
                  <a:pt x="3857625" y="2923858"/>
                </a:lnTo>
                <a:lnTo>
                  <a:pt x="3859848" y="2928620"/>
                </a:lnTo>
                <a:lnTo>
                  <a:pt x="3862070" y="2933383"/>
                </a:lnTo>
                <a:lnTo>
                  <a:pt x="3863975" y="2938145"/>
                </a:lnTo>
                <a:lnTo>
                  <a:pt x="3865563" y="2943543"/>
                </a:lnTo>
                <a:lnTo>
                  <a:pt x="3880803" y="2957513"/>
                </a:lnTo>
                <a:lnTo>
                  <a:pt x="3891598" y="2965450"/>
                </a:lnTo>
                <a:lnTo>
                  <a:pt x="3902075" y="2973070"/>
                </a:lnTo>
                <a:lnTo>
                  <a:pt x="3913188" y="2980690"/>
                </a:lnTo>
                <a:lnTo>
                  <a:pt x="3924300" y="2987675"/>
                </a:lnTo>
                <a:lnTo>
                  <a:pt x="3946843" y="3002280"/>
                </a:lnTo>
                <a:lnTo>
                  <a:pt x="3957955" y="3009583"/>
                </a:lnTo>
                <a:lnTo>
                  <a:pt x="3968433" y="3017203"/>
                </a:lnTo>
                <a:lnTo>
                  <a:pt x="3978910" y="3025140"/>
                </a:lnTo>
                <a:lnTo>
                  <a:pt x="3983673" y="3029268"/>
                </a:lnTo>
                <a:lnTo>
                  <a:pt x="3988753" y="3033395"/>
                </a:lnTo>
                <a:lnTo>
                  <a:pt x="3993515" y="3038158"/>
                </a:lnTo>
                <a:lnTo>
                  <a:pt x="3997643" y="3042920"/>
                </a:lnTo>
                <a:lnTo>
                  <a:pt x="4002088" y="3047365"/>
                </a:lnTo>
                <a:lnTo>
                  <a:pt x="4005898" y="3052445"/>
                </a:lnTo>
                <a:lnTo>
                  <a:pt x="4010025" y="3057843"/>
                </a:lnTo>
                <a:lnTo>
                  <a:pt x="4013518" y="3062923"/>
                </a:lnTo>
                <a:lnTo>
                  <a:pt x="4017010" y="3068638"/>
                </a:lnTo>
                <a:lnTo>
                  <a:pt x="4019868" y="3074670"/>
                </a:lnTo>
                <a:lnTo>
                  <a:pt x="4023043" y="3081020"/>
                </a:lnTo>
                <a:lnTo>
                  <a:pt x="4025583" y="3087370"/>
                </a:lnTo>
                <a:lnTo>
                  <a:pt x="4027488" y="3093720"/>
                </a:lnTo>
                <a:lnTo>
                  <a:pt x="4029710" y="3100705"/>
                </a:lnTo>
                <a:lnTo>
                  <a:pt x="4037648" y="3113723"/>
                </a:lnTo>
                <a:lnTo>
                  <a:pt x="4046220" y="3126105"/>
                </a:lnTo>
                <a:lnTo>
                  <a:pt x="4055428" y="3137535"/>
                </a:lnTo>
                <a:lnTo>
                  <a:pt x="4064635" y="3149283"/>
                </a:lnTo>
                <a:lnTo>
                  <a:pt x="4074795" y="3160078"/>
                </a:lnTo>
                <a:lnTo>
                  <a:pt x="4084955" y="3171190"/>
                </a:lnTo>
                <a:lnTo>
                  <a:pt x="4095433" y="3181350"/>
                </a:lnTo>
                <a:lnTo>
                  <a:pt x="4106228" y="3191828"/>
                </a:lnTo>
                <a:lnTo>
                  <a:pt x="4117340" y="3201988"/>
                </a:lnTo>
                <a:lnTo>
                  <a:pt x="4128135" y="3212148"/>
                </a:lnTo>
                <a:lnTo>
                  <a:pt x="4150995" y="3231515"/>
                </a:lnTo>
                <a:lnTo>
                  <a:pt x="4173538" y="3250883"/>
                </a:lnTo>
                <a:lnTo>
                  <a:pt x="4196080" y="3270568"/>
                </a:lnTo>
                <a:lnTo>
                  <a:pt x="4198303" y="3272473"/>
                </a:lnTo>
                <a:lnTo>
                  <a:pt x="4199890" y="3274060"/>
                </a:lnTo>
                <a:lnTo>
                  <a:pt x="4200843" y="3275648"/>
                </a:lnTo>
                <a:lnTo>
                  <a:pt x="4201478" y="3277235"/>
                </a:lnTo>
                <a:lnTo>
                  <a:pt x="4206240" y="3283585"/>
                </a:lnTo>
                <a:lnTo>
                  <a:pt x="4211003" y="3289300"/>
                </a:lnTo>
                <a:lnTo>
                  <a:pt x="4221163" y="3301048"/>
                </a:lnTo>
                <a:lnTo>
                  <a:pt x="4231323" y="3311843"/>
                </a:lnTo>
                <a:lnTo>
                  <a:pt x="4242435" y="3322638"/>
                </a:lnTo>
                <a:lnTo>
                  <a:pt x="4253548" y="3332798"/>
                </a:lnTo>
                <a:lnTo>
                  <a:pt x="4264978" y="3342958"/>
                </a:lnTo>
                <a:lnTo>
                  <a:pt x="4288155" y="3363595"/>
                </a:lnTo>
                <a:lnTo>
                  <a:pt x="4299585" y="3374073"/>
                </a:lnTo>
                <a:lnTo>
                  <a:pt x="4310380" y="3384550"/>
                </a:lnTo>
                <a:lnTo>
                  <a:pt x="4320858" y="3395028"/>
                </a:lnTo>
                <a:lnTo>
                  <a:pt x="4331335" y="3406458"/>
                </a:lnTo>
                <a:lnTo>
                  <a:pt x="4336415" y="3412490"/>
                </a:lnTo>
                <a:lnTo>
                  <a:pt x="4341178" y="3418205"/>
                </a:lnTo>
                <a:lnTo>
                  <a:pt x="4345623" y="3424238"/>
                </a:lnTo>
                <a:lnTo>
                  <a:pt x="4350068" y="3430270"/>
                </a:lnTo>
                <a:lnTo>
                  <a:pt x="4354513" y="3436620"/>
                </a:lnTo>
                <a:lnTo>
                  <a:pt x="4358640" y="3443288"/>
                </a:lnTo>
                <a:lnTo>
                  <a:pt x="4362133" y="3449955"/>
                </a:lnTo>
                <a:lnTo>
                  <a:pt x="4365943" y="3456940"/>
                </a:lnTo>
                <a:lnTo>
                  <a:pt x="4373880" y="3468370"/>
                </a:lnTo>
                <a:lnTo>
                  <a:pt x="4382135" y="3480118"/>
                </a:lnTo>
                <a:lnTo>
                  <a:pt x="4390390" y="3491230"/>
                </a:lnTo>
                <a:lnTo>
                  <a:pt x="4398963" y="3502660"/>
                </a:lnTo>
                <a:lnTo>
                  <a:pt x="4407853" y="3513455"/>
                </a:lnTo>
                <a:lnTo>
                  <a:pt x="4417378" y="3524568"/>
                </a:lnTo>
                <a:lnTo>
                  <a:pt x="4426585" y="3535045"/>
                </a:lnTo>
                <a:lnTo>
                  <a:pt x="4435793" y="3545523"/>
                </a:lnTo>
                <a:lnTo>
                  <a:pt x="4455478" y="3566160"/>
                </a:lnTo>
                <a:lnTo>
                  <a:pt x="4475480" y="3586163"/>
                </a:lnTo>
                <a:lnTo>
                  <a:pt x="4495483" y="3606165"/>
                </a:lnTo>
                <a:lnTo>
                  <a:pt x="4516438" y="3625850"/>
                </a:lnTo>
                <a:lnTo>
                  <a:pt x="4558030" y="3664903"/>
                </a:lnTo>
                <a:lnTo>
                  <a:pt x="4578668" y="3684588"/>
                </a:lnTo>
                <a:lnTo>
                  <a:pt x="4598670" y="3704273"/>
                </a:lnTo>
                <a:lnTo>
                  <a:pt x="4618673" y="3724593"/>
                </a:lnTo>
                <a:lnTo>
                  <a:pt x="4638358" y="3745230"/>
                </a:lnTo>
                <a:lnTo>
                  <a:pt x="4647565" y="3755390"/>
                </a:lnTo>
                <a:lnTo>
                  <a:pt x="4657090" y="3766185"/>
                </a:lnTo>
                <a:lnTo>
                  <a:pt x="4666298" y="3776980"/>
                </a:lnTo>
                <a:lnTo>
                  <a:pt x="4675188" y="3788093"/>
                </a:lnTo>
                <a:lnTo>
                  <a:pt x="4685665" y="3797618"/>
                </a:lnTo>
                <a:lnTo>
                  <a:pt x="4697095" y="3806825"/>
                </a:lnTo>
                <a:lnTo>
                  <a:pt x="4707890" y="3816668"/>
                </a:lnTo>
                <a:lnTo>
                  <a:pt x="4713288" y="3821113"/>
                </a:lnTo>
                <a:lnTo>
                  <a:pt x="4718685" y="3826193"/>
                </a:lnTo>
                <a:lnTo>
                  <a:pt x="4723448" y="3831273"/>
                </a:lnTo>
                <a:lnTo>
                  <a:pt x="4728210" y="3836353"/>
                </a:lnTo>
                <a:lnTo>
                  <a:pt x="4732973" y="3842068"/>
                </a:lnTo>
                <a:lnTo>
                  <a:pt x="4736783" y="3847783"/>
                </a:lnTo>
                <a:lnTo>
                  <a:pt x="4740910" y="3853815"/>
                </a:lnTo>
                <a:lnTo>
                  <a:pt x="4744085" y="3860165"/>
                </a:lnTo>
                <a:lnTo>
                  <a:pt x="4746943" y="3867150"/>
                </a:lnTo>
                <a:lnTo>
                  <a:pt x="4749165" y="3873818"/>
                </a:lnTo>
                <a:lnTo>
                  <a:pt x="4767580" y="3890963"/>
                </a:lnTo>
                <a:lnTo>
                  <a:pt x="4786313" y="3907473"/>
                </a:lnTo>
                <a:lnTo>
                  <a:pt x="4796473" y="3915728"/>
                </a:lnTo>
                <a:lnTo>
                  <a:pt x="4806315" y="3924300"/>
                </a:lnTo>
                <a:lnTo>
                  <a:pt x="4815523" y="3933508"/>
                </a:lnTo>
                <a:lnTo>
                  <a:pt x="4824095" y="3942715"/>
                </a:lnTo>
                <a:lnTo>
                  <a:pt x="4832668" y="3952240"/>
                </a:lnTo>
                <a:lnTo>
                  <a:pt x="4840605" y="3961765"/>
                </a:lnTo>
                <a:lnTo>
                  <a:pt x="4848543" y="3971925"/>
                </a:lnTo>
                <a:lnTo>
                  <a:pt x="4856163" y="3982085"/>
                </a:lnTo>
                <a:lnTo>
                  <a:pt x="4863465" y="3992563"/>
                </a:lnTo>
                <a:lnTo>
                  <a:pt x="4870450" y="4003040"/>
                </a:lnTo>
                <a:lnTo>
                  <a:pt x="4884103" y="4024313"/>
                </a:lnTo>
                <a:lnTo>
                  <a:pt x="4897438" y="4045585"/>
                </a:lnTo>
                <a:lnTo>
                  <a:pt x="4911090" y="4066858"/>
                </a:lnTo>
                <a:lnTo>
                  <a:pt x="4917440" y="4074478"/>
                </a:lnTo>
                <a:lnTo>
                  <a:pt x="4924108" y="4082098"/>
                </a:lnTo>
                <a:lnTo>
                  <a:pt x="4930458" y="4089718"/>
                </a:lnTo>
                <a:lnTo>
                  <a:pt x="4936490" y="4097338"/>
                </a:lnTo>
                <a:lnTo>
                  <a:pt x="4939030" y="4101148"/>
                </a:lnTo>
                <a:lnTo>
                  <a:pt x="4941253" y="4105593"/>
                </a:lnTo>
                <a:lnTo>
                  <a:pt x="4943793" y="4110038"/>
                </a:lnTo>
                <a:lnTo>
                  <a:pt x="4945698" y="4114165"/>
                </a:lnTo>
                <a:lnTo>
                  <a:pt x="4947285" y="4118928"/>
                </a:lnTo>
                <a:lnTo>
                  <a:pt x="4948555" y="4123373"/>
                </a:lnTo>
                <a:lnTo>
                  <a:pt x="4949508" y="4128453"/>
                </a:lnTo>
                <a:lnTo>
                  <a:pt x="4949825" y="4133850"/>
                </a:lnTo>
                <a:lnTo>
                  <a:pt x="4955540" y="4139565"/>
                </a:lnTo>
                <a:lnTo>
                  <a:pt x="4960303" y="4144963"/>
                </a:lnTo>
                <a:lnTo>
                  <a:pt x="4964113" y="4150360"/>
                </a:lnTo>
                <a:lnTo>
                  <a:pt x="4967605" y="4156075"/>
                </a:lnTo>
                <a:lnTo>
                  <a:pt x="4970145" y="4161790"/>
                </a:lnTo>
                <a:lnTo>
                  <a:pt x="4971733" y="4167188"/>
                </a:lnTo>
                <a:lnTo>
                  <a:pt x="4973003" y="4172903"/>
                </a:lnTo>
                <a:lnTo>
                  <a:pt x="4973320" y="4178618"/>
                </a:lnTo>
                <a:lnTo>
                  <a:pt x="4973003" y="4184333"/>
                </a:lnTo>
                <a:lnTo>
                  <a:pt x="4971415" y="4189730"/>
                </a:lnTo>
                <a:lnTo>
                  <a:pt x="4969828" y="4195445"/>
                </a:lnTo>
                <a:lnTo>
                  <a:pt x="4967288" y="4201160"/>
                </a:lnTo>
                <a:lnTo>
                  <a:pt x="4963795" y="4206875"/>
                </a:lnTo>
                <a:lnTo>
                  <a:pt x="4959985" y="4212273"/>
                </a:lnTo>
                <a:lnTo>
                  <a:pt x="4955223" y="4217670"/>
                </a:lnTo>
                <a:lnTo>
                  <a:pt x="4950143" y="4223385"/>
                </a:lnTo>
                <a:lnTo>
                  <a:pt x="4964748" y="4257040"/>
                </a:lnTo>
                <a:lnTo>
                  <a:pt x="4966335" y="4272915"/>
                </a:lnTo>
                <a:lnTo>
                  <a:pt x="4967605" y="4289108"/>
                </a:lnTo>
                <a:lnTo>
                  <a:pt x="4968875" y="4304983"/>
                </a:lnTo>
                <a:lnTo>
                  <a:pt x="4969193" y="4312920"/>
                </a:lnTo>
                <a:lnTo>
                  <a:pt x="4969193" y="4320858"/>
                </a:lnTo>
                <a:lnTo>
                  <a:pt x="4968875" y="4328795"/>
                </a:lnTo>
                <a:lnTo>
                  <a:pt x="4968240" y="4336733"/>
                </a:lnTo>
                <a:lnTo>
                  <a:pt x="4967288" y="4344670"/>
                </a:lnTo>
                <a:lnTo>
                  <a:pt x="4965700" y="4352290"/>
                </a:lnTo>
                <a:lnTo>
                  <a:pt x="4963160" y="4360228"/>
                </a:lnTo>
                <a:lnTo>
                  <a:pt x="4960303" y="4367848"/>
                </a:lnTo>
                <a:lnTo>
                  <a:pt x="4956493" y="4375468"/>
                </a:lnTo>
                <a:lnTo>
                  <a:pt x="4952048" y="4383088"/>
                </a:lnTo>
                <a:lnTo>
                  <a:pt x="4951730" y="4385945"/>
                </a:lnTo>
                <a:lnTo>
                  <a:pt x="4951095" y="4388803"/>
                </a:lnTo>
                <a:lnTo>
                  <a:pt x="4949825" y="4391978"/>
                </a:lnTo>
                <a:lnTo>
                  <a:pt x="4948873" y="4394835"/>
                </a:lnTo>
                <a:lnTo>
                  <a:pt x="4946333" y="4400233"/>
                </a:lnTo>
                <a:lnTo>
                  <a:pt x="4942840" y="4405948"/>
                </a:lnTo>
                <a:lnTo>
                  <a:pt x="4939348" y="4411028"/>
                </a:lnTo>
                <a:lnTo>
                  <a:pt x="4935220" y="4416425"/>
                </a:lnTo>
                <a:lnTo>
                  <a:pt x="4931728" y="4422140"/>
                </a:lnTo>
                <a:lnTo>
                  <a:pt x="4927918" y="4427538"/>
                </a:lnTo>
                <a:lnTo>
                  <a:pt x="4924743" y="4432935"/>
                </a:lnTo>
                <a:lnTo>
                  <a:pt x="4923473" y="4436110"/>
                </a:lnTo>
                <a:lnTo>
                  <a:pt x="4922520" y="4438968"/>
                </a:lnTo>
                <a:lnTo>
                  <a:pt x="4921250" y="4442143"/>
                </a:lnTo>
                <a:lnTo>
                  <a:pt x="4920615" y="4445000"/>
                </a:lnTo>
                <a:lnTo>
                  <a:pt x="4919980" y="4447858"/>
                </a:lnTo>
                <a:lnTo>
                  <a:pt x="4919980" y="4451350"/>
                </a:lnTo>
                <a:lnTo>
                  <a:pt x="4919980" y="4454525"/>
                </a:lnTo>
                <a:lnTo>
                  <a:pt x="4920615" y="4458018"/>
                </a:lnTo>
                <a:lnTo>
                  <a:pt x="4921250" y="4461510"/>
                </a:lnTo>
                <a:lnTo>
                  <a:pt x="4922838" y="4465003"/>
                </a:lnTo>
                <a:lnTo>
                  <a:pt x="4924425" y="4468813"/>
                </a:lnTo>
                <a:lnTo>
                  <a:pt x="4926330" y="4472623"/>
                </a:lnTo>
                <a:lnTo>
                  <a:pt x="4929188" y="4476433"/>
                </a:lnTo>
                <a:lnTo>
                  <a:pt x="4932045" y="4480560"/>
                </a:lnTo>
                <a:lnTo>
                  <a:pt x="4935220" y="4485323"/>
                </a:lnTo>
                <a:lnTo>
                  <a:pt x="4937443" y="4489133"/>
                </a:lnTo>
                <a:lnTo>
                  <a:pt x="4939030" y="4492943"/>
                </a:lnTo>
                <a:lnTo>
                  <a:pt x="4939348" y="4496118"/>
                </a:lnTo>
                <a:lnTo>
                  <a:pt x="4939030" y="4498975"/>
                </a:lnTo>
                <a:lnTo>
                  <a:pt x="4938395" y="4501833"/>
                </a:lnTo>
                <a:lnTo>
                  <a:pt x="4936808" y="4504055"/>
                </a:lnTo>
                <a:lnTo>
                  <a:pt x="4934268" y="4505643"/>
                </a:lnTo>
                <a:lnTo>
                  <a:pt x="4931728" y="4507230"/>
                </a:lnTo>
                <a:lnTo>
                  <a:pt x="4928235" y="4508183"/>
                </a:lnTo>
                <a:lnTo>
                  <a:pt x="4924743" y="4508818"/>
                </a:lnTo>
                <a:lnTo>
                  <a:pt x="4920615" y="4509135"/>
                </a:lnTo>
                <a:lnTo>
                  <a:pt x="4916805" y="4508818"/>
                </a:lnTo>
                <a:lnTo>
                  <a:pt x="4912043" y="4508183"/>
                </a:lnTo>
                <a:lnTo>
                  <a:pt x="4907598" y="4506595"/>
                </a:lnTo>
                <a:lnTo>
                  <a:pt x="4902835" y="4505008"/>
                </a:lnTo>
                <a:lnTo>
                  <a:pt x="4896485" y="4503103"/>
                </a:lnTo>
                <a:lnTo>
                  <a:pt x="4891088" y="4501833"/>
                </a:lnTo>
                <a:lnTo>
                  <a:pt x="4886325" y="4501198"/>
                </a:lnTo>
                <a:lnTo>
                  <a:pt x="4881880" y="4501198"/>
                </a:lnTo>
                <a:lnTo>
                  <a:pt x="4878070" y="4501833"/>
                </a:lnTo>
                <a:lnTo>
                  <a:pt x="4874260" y="4503103"/>
                </a:lnTo>
                <a:lnTo>
                  <a:pt x="4871403" y="4504690"/>
                </a:lnTo>
                <a:lnTo>
                  <a:pt x="4868545" y="4506595"/>
                </a:lnTo>
                <a:lnTo>
                  <a:pt x="4866323" y="4509453"/>
                </a:lnTo>
                <a:lnTo>
                  <a:pt x="4864418" y="4512310"/>
                </a:lnTo>
                <a:lnTo>
                  <a:pt x="4862513" y="4515803"/>
                </a:lnTo>
                <a:lnTo>
                  <a:pt x="4860925" y="4519295"/>
                </a:lnTo>
                <a:lnTo>
                  <a:pt x="4859655" y="4523423"/>
                </a:lnTo>
                <a:lnTo>
                  <a:pt x="4858385" y="4527550"/>
                </a:lnTo>
                <a:lnTo>
                  <a:pt x="4856798" y="4536123"/>
                </a:lnTo>
                <a:lnTo>
                  <a:pt x="4857433" y="4540568"/>
                </a:lnTo>
                <a:lnTo>
                  <a:pt x="4858385" y="4544695"/>
                </a:lnTo>
                <a:lnTo>
                  <a:pt x="4859655" y="4548505"/>
                </a:lnTo>
                <a:lnTo>
                  <a:pt x="4860925" y="4552315"/>
                </a:lnTo>
                <a:lnTo>
                  <a:pt x="4863148" y="4555490"/>
                </a:lnTo>
                <a:lnTo>
                  <a:pt x="4865053" y="4558983"/>
                </a:lnTo>
                <a:lnTo>
                  <a:pt x="4867275" y="4562158"/>
                </a:lnTo>
                <a:lnTo>
                  <a:pt x="4869815" y="4565015"/>
                </a:lnTo>
                <a:lnTo>
                  <a:pt x="4875213" y="4570730"/>
                </a:lnTo>
                <a:lnTo>
                  <a:pt x="4881563" y="4576128"/>
                </a:lnTo>
                <a:lnTo>
                  <a:pt x="4887913" y="4581525"/>
                </a:lnTo>
                <a:lnTo>
                  <a:pt x="4894580" y="4586288"/>
                </a:lnTo>
                <a:lnTo>
                  <a:pt x="4899660" y="4588828"/>
                </a:lnTo>
                <a:lnTo>
                  <a:pt x="4904423" y="4591685"/>
                </a:lnTo>
                <a:lnTo>
                  <a:pt x="4913313" y="4597400"/>
                </a:lnTo>
                <a:lnTo>
                  <a:pt x="4922203" y="4603750"/>
                </a:lnTo>
                <a:lnTo>
                  <a:pt x="4929823" y="4610418"/>
                </a:lnTo>
                <a:lnTo>
                  <a:pt x="4937443" y="4617720"/>
                </a:lnTo>
                <a:lnTo>
                  <a:pt x="4944428" y="4625023"/>
                </a:lnTo>
                <a:lnTo>
                  <a:pt x="4951095" y="4632960"/>
                </a:lnTo>
                <a:lnTo>
                  <a:pt x="4957128" y="4640898"/>
                </a:lnTo>
                <a:lnTo>
                  <a:pt x="4963478" y="4648835"/>
                </a:lnTo>
                <a:lnTo>
                  <a:pt x="4969510" y="4657090"/>
                </a:lnTo>
                <a:lnTo>
                  <a:pt x="4980940" y="4673918"/>
                </a:lnTo>
                <a:lnTo>
                  <a:pt x="4992688" y="4691380"/>
                </a:lnTo>
                <a:lnTo>
                  <a:pt x="4998403" y="4699635"/>
                </a:lnTo>
                <a:lnTo>
                  <a:pt x="5004753" y="4707573"/>
                </a:lnTo>
                <a:lnTo>
                  <a:pt x="5016183" y="4720908"/>
                </a:lnTo>
                <a:lnTo>
                  <a:pt x="5027613" y="4734243"/>
                </a:lnTo>
                <a:lnTo>
                  <a:pt x="5038725" y="4747895"/>
                </a:lnTo>
                <a:lnTo>
                  <a:pt x="5049203" y="4761548"/>
                </a:lnTo>
                <a:lnTo>
                  <a:pt x="5059680" y="4775518"/>
                </a:lnTo>
                <a:lnTo>
                  <a:pt x="5070158" y="4789488"/>
                </a:lnTo>
                <a:lnTo>
                  <a:pt x="5090478" y="4818063"/>
                </a:lnTo>
                <a:lnTo>
                  <a:pt x="5109845" y="4846638"/>
                </a:lnTo>
                <a:lnTo>
                  <a:pt x="5129213" y="4875848"/>
                </a:lnTo>
                <a:lnTo>
                  <a:pt x="5147945" y="4905058"/>
                </a:lnTo>
                <a:lnTo>
                  <a:pt x="5166995" y="4934268"/>
                </a:lnTo>
                <a:lnTo>
                  <a:pt x="5189220" y="4966653"/>
                </a:lnTo>
                <a:lnTo>
                  <a:pt x="5211763" y="4998720"/>
                </a:lnTo>
                <a:lnTo>
                  <a:pt x="5219700" y="5006658"/>
                </a:lnTo>
                <a:lnTo>
                  <a:pt x="5227003" y="5015230"/>
                </a:lnTo>
                <a:lnTo>
                  <a:pt x="5233353" y="5023485"/>
                </a:lnTo>
                <a:lnTo>
                  <a:pt x="5239068" y="5031740"/>
                </a:lnTo>
                <a:lnTo>
                  <a:pt x="5243830" y="5040313"/>
                </a:lnTo>
                <a:lnTo>
                  <a:pt x="5247640" y="5048568"/>
                </a:lnTo>
                <a:lnTo>
                  <a:pt x="5251133" y="5057140"/>
                </a:lnTo>
                <a:lnTo>
                  <a:pt x="5253673" y="5065713"/>
                </a:lnTo>
                <a:lnTo>
                  <a:pt x="5255895" y="5074920"/>
                </a:lnTo>
                <a:lnTo>
                  <a:pt x="5257165" y="5083493"/>
                </a:lnTo>
                <a:lnTo>
                  <a:pt x="5258435" y="5092383"/>
                </a:lnTo>
                <a:lnTo>
                  <a:pt x="5259070" y="5100955"/>
                </a:lnTo>
                <a:lnTo>
                  <a:pt x="5259070" y="5109845"/>
                </a:lnTo>
                <a:lnTo>
                  <a:pt x="5258753" y="5119053"/>
                </a:lnTo>
                <a:lnTo>
                  <a:pt x="5258435" y="5127943"/>
                </a:lnTo>
                <a:lnTo>
                  <a:pt x="5257165" y="5136833"/>
                </a:lnTo>
                <a:lnTo>
                  <a:pt x="5256213" y="5145723"/>
                </a:lnTo>
                <a:lnTo>
                  <a:pt x="5254943" y="5155248"/>
                </a:lnTo>
                <a:lnTo>
                  <a:pt x="5252085" y="5173028"/>
                </a:lnTo>
                <a:lnTo>
                  <a:pt x="5248593" y="5191125"/>
                </a:lnTo>
                <a:lnTo>
                  <a:pt x="5245735" y="5209540"/>
                </a:lnTo>
                <a:lnTo>
                  <a:pt x="5243195" y="5227320"/>
                </a:lnTo>
                <a:lnTo>
                  <a:pt x="5242243" y="5236528"/>
                </a:lnTo>
                <a:lnTo>
                  <a:pt x="5241608" y="5245418"/>
                </a:lnTo>
                <a:lnTo>
                  <a:pt x="5241290" y="5254308"/>
                </a:lnTo>
                <a:lnTo>
                  <a:pt x="5240973" y="5263198"/>
                </a:lnTo>
                <a:lnTo>
                  <a:pt x="5241608" y="5272088"/>
                </a:lnTo>
                <a:lnTo>
                  <a:pt x="5242243" y="5280978"/>
                </a:lnTo>
                <a:lnTo>
                  <a:pt x="5243195" y="5285423"/>
                </a:lnTo>
                <a:lnTo>
                  <a:pt x="5244148" y="5290185"/>
                </a:lnTo>
                <a:lnTo>
                  <a:pt x="5244148" y="5293995"/>
                </a:lnTo>
                <a:lnTo>
                  <a:pt x="5243830" y="5298440"/>
                </a:lnTo>
                <a:lnTo>
                  <a:pt x="5242560" y="5302568"/>
                </a:lnTo>
                <a:lnTo>
                  <a:pt x="5241608" y="5306378"/>
                </a:lnTo>
                <a:lnTo>
                  <a:pt x="5240020" y="5310188"/>
                </a:lnTo>
                <a:lnTo>
                  <a:pt x="5238433" y="5313998"/>
                </a:lnTo>
                <a:lnTo>
                  <a:pt x="5235893" y="5317808"/>
                </a:lnTo>
                <a:lnTo>
                  <a:pt x="5233988" y="5320983"/>
                </a:lnTo>
                <a:lnTo>
                  <a:pt x="5228590" y="5328285"/>
                </a:lnTo>
                <a:lnTo>
                  <a:pt x="5223193" y="5334953"/>
                </a:lnTo>
                <a:lnTo>
                  <a:pt x="5217478" y="5341938"/>
                </a:lnTo>
                <a:lnTo>
                  <a:pt x="5211763" y="5348605"/>
                </a:lnTo>
                <a:lnTo>
                  <a:pt x="5207000" y="5355590"/>
                </a:lnTo>
                <a:lnTo>
                  <a:pt x="5204460" y="5359083"/>
                </a:lnTo>
                <a:lnTo>
                  <a:pt x="5202555" y="5362893"/>
                </a:lnTo>
                <a:lnTo>
                  <a:pt x="5200650" y="5366385"/>
                </a:lnTo>
                <a:lnTo>
                  <a:pt x="5198745" y="5370513"/>
                </a:lnTo>
                <a:lnTo>
                  <a:pt x="5197793" y="5374323"/>
                </a:lnTo>
                <a:lnTo>
                  <a:pt x="5196840" y="5378450"/>
                </a:lnTo>
                <a:lnTo>
                  <a:pt x="5196523" y="5382260"/>
                </a:lnTo>
                <a:lnTo>
                  <a:pt x="5196523" y="5386705"/>
                </a:lnTo>
                <a:lnTo>
                  <a:pt x="5196840" y="5391150"/>
                </a:lnTo>
                <a:lnTo>
                  <a:pt x="5197793" y="5395595"/>
                </a:lnTo>
                <a:lnTo>
                  <a:pt x="5199063" y="5400358"/>
                </a:lnTo>
                <a:lnTo>
                  <a:pt x="5201603" y="5405438"/>
                </a:lnTo>
                <a:lnTo>
                  <a:pt x="5192713" y="5400993"/>
                </a:lnTo>
                <a:lnTo>
                  <a:pt x="5184458" y="5398453"/>
                </a:lnTo>
                <a:lnTo>
                  <a:pt x="5180965" y="5396865"/>
                </a:lnTo>
                <a:lnTo>
                  <a:pt x="5177155" y="5396230"/>
                </a:lnTo>
                <a:lnTo>
                  <a:pt x="5173980" y="5395595"/>
                </a:lnTo>
                <a:lnTo>
                  <a:pt x="5170805" y="5395278"/>
                </a:lnTo>
                <a:lnTo>
                  <a:pt x="5167630" y="5395278"/>
                </a:lnTo>
                <a:lnTo>
                  <a:pt x="5164773" y="5395278"/>
                </a:lnTo>
                <a:lnTo>
                  <a:pt x="5161598" y="5395595"/>
                </a:lnTo>
                <a:lnTo>
                  <a:pt x="5159058" y="5396230"/>
                </a:lnTo>
                <a:lnTo>
                  <a:pt x="5156835" y="5396865"/>
                </a:lnTo>
                <a:lnTo>
                  <a:pt x="5153978" y="5398135"/>
                </a:lnTo>
                <a:lnTo>
                  <a:pt x="5151755" y="5399405"/>
                </a:lnTo>
                <a:lnTo>
                  <a:pt x="5149850" y="5400675"/>
                </a:lnTo>
                <a:lnTo>
                  <a:pt x="5145723" y="5403533"/>
                </a:lnTo>
                <a:lnTo>
                  <a:pt x="5142230" y="5407343"/>
                </a:lnTo>
                <a:lnTo>
                  <a:pt x="5138420" y="5411153"/>
                </a:lnTo>
                <a:lnTo>
                  <a:pt x="5135563" y="5415915"/>
                </a:lnTo>
                <a:lnTo>
                  <a:pt x="5132705" y="5420995"/>
                </a:lnTo>
                <a:lnTo>
                  <a:pt x="5130165" y="5426075"/>
                </a:lnTo>
                <a:lnTo>
                  <a:pt x="5125085" y="5437188"/>
                </a:lnTo>
                <a:lnTo>
                  <a:pt x="5120323" y="5448300"/>
                </a:lnTo>
                <a:lnTo>
                  <a:pt x="5115243" y="5459413"/>
                </a:lnTo>
                <a:lnTo>
                  <a:pt x="5112703" y="5464810"/>
                </a:lnTo>
                <a:lnTo>
                  <a:pt x="5109528" y="5469573"/>
                </a:lnTo>
                <a:lnTo>
                  <a:pt x="5106670" y="5474335"/>
                </a:lnTo>
                <a:lnTo>
                  <a:pt x="5103178" y="5478780"/>
                </a:lnTo>
                <a:lnTo>
                  <a:pt x="5099368" y="5482273"/>
                </a:lnTo>
                <a:lnTo>
                  <a:pt x="5095240" y="5485130"/>
                </a:lnTo>
                <a:lnTo>
                  <a:pt x="5093018" y="5487035"/>
                </a:lnTo>
                <a:lnTo>
                  <a:pt x="5090795" y="5487988"/>
                </a:lnTo>
                <a:lnTo>
                  <a:pt x="5087938" y="5488940"/>
                </a:lnTo>
                <a:lnTo>
                  <a:pt x="5085715" y="5489893"/>
                </a:lnTo>
                <a:lnTo>
                  <a:pt x="5082858" y="5490210"/>
                </a:lnTo>
                <a:lnTo>
                  <a:pt x="5080000" y="5490845"/>
                </a:lnTo>
                <a:lnTo>
                  <a:pt x="5077143" y="5490845"/>
                </a:lnTo>
                <a:lnTo>
                  <a:pt x="5073650" y="5490845"/>
                </a:lnTo>
                <a:lnTo>
                  <a:pt x="5070475" y="5490845"/>
                </a:lnTo>
                <a:lnTo>
                  <a:pt x="5066983" y="5490210"/>
                </a:lnTo>
                <a:lnTo>
                  <a:pt x="5063490" y="5489575"/>
                </a:lnTo>
                <a:lnTo>
                  <a:pt x="5059363" y="5488623"/>
                </a:lnTo>
                <a:lnTo>
                  <a:pt x="5053648" y="5487035"/>
                </a:lnTo>
                <a:lnTo>
                  <a:pt x="5047298" y="5486083"/>
                </a:lnTo>
                <a:lnTo>
                  <a:pt x="5040948" y="5484813"/>
                </a:lnTo>
                <a:lnTo>
                  <a:pt x="5034598" y="5484178"/>
                </a:lnTo>
                <a:lnTo>
                  <a:pt x="5028248" y="5483860"/>
                </a:lnTo>
                <a:lnTo>
                  <a:pt x="5021898" y="5483860"/>
                </a:lnTo>
                <a:lnTo>
                  <a:pt x="5009515" y="5484178"/>
                </a:lnTo>
                <a:lnTo>
                  <a:pt x="4996498" y="5484813"/>
                </a:lnTo>
                <a:lnTo>
                  <a:pt x="4983480" y="5486400"/>
                </a:lnTo>
                <a:lnTo>
                  <a:pt x="4957763" y="5489258"/>
                </a:lnTo>
                <a:lnTo>
                  <a:pt x="4945063" y="5490528"/>
                </a:lnTo>
                <a:lnTo>
                  <a:pt x="4932045" y="5491163"/>
                </a:lnTo>
                <a:lnTo>
                  <a:pt x="4925695" y="5491163"/>
                </a:lnTo>
                <a:lnTo>
                  <a:pt x="4919028" y="5491163"/>
                </a:lnTo>
                <a:lnTo>
                  <a:pt x="4912678" y="5490528"/>
                </a:lnTo>
                <a:lnTo>
                  <a:pt x="4906328" y="5490210"/>
                </a:lnTo>
                <a:lnTo>
                  <a:pt x="4900295" y="5489258"/>
                </a:lnTo>
                <a:lnTo>
                  <a:pt x="4893945" y="5487988"/>
                </a:lnTo>
                <a:lnTo>
                  <a:pt x="4887595" y="5486718"/>
                </a:lnTo>
                <a:lnTo>
                  <a:pt x="4881245" y="5484495"/>
                </a:lnTo>
                <a:lnTo>
                  <a:pt x="4874895" y="5482273"/>
                </a:lnTo>
                <a:lnTo>
                  <a:pt x="4868863" y="5479733"/>
                </a:lnTo>
                <a:lnTo>
                  <a:pt x="4862513" y="5476240"/>
                </a:lnTo>
                <a:lnTo>
                  <a:pt x="4856798" y="5472748"/>
                </a:lnTo>
                <a:lnTo>
                  <a:pt x="4850448" y="5474018"/>
                </a:lnTo>
                <a:lnTo>
                  <a:pt x="4844098" y="5474653"/>
                </a:lnTo>
                <a:lnTo>
                  <a:pt x="4838065" y="5475288"/>
                </a:lnTo>
                <a:lnTo>
                  <a:pt x="4832033" y="5475605"/>
                </a:lnTo>
                <a:lnTo>
                  <a:pt x="4826635" y="5475605"/>
                </a:lnTo>
                <a:lnTo>
                  <a:pt x="4820920" y="5475605"/>
                </a:lnTo>
                <a:lnTo>
                  <a:pt x="4815205" y="5474970"/>
                </a:lnTo>
                <a:lnTo>
                  <a:pt x="4809808" y="5474335"/>
                </a:lnTo>
                <a:lnTo>
                  <a:pt x="4805045" y="5473383"/>
                </a:lnTo>
                <a:lnTo>
                  <a:pt x="4799648" y="5472430"/>
                </a:lnTo>
                <a:lnTo>
                  <a:pt x="4794568" y="5470525"/>
                </a:lnTo>
                <a:lnTo>
                  <a:pt x="4790123" y="5469255"/>
                </a:lnTo>
                <a:lnTo>
                  <a:pt x="4785043" y="5467350"/>
                </a:lnTo>
                <a:lnTo>
                  <a:pt x="4780280" y="5465445"/>
                </a:lnTo>
                <a:lnTo>
                  <a:pt x="4776153" y="5462905"/>
                </a:lnTo>
                <a:lnTo>
                  <a:pt x="4771390" y="5460683"/>
                </a:lnTo>
                <a:lnTo>
                  <a:pt x="4766945" y="5458143"/>
                </a:lnTo>
                <a:lnTo>
                  <a:pt x="4763135" y="5455285"/>
                </a:lnTo>
                <a:lnTo>
                  <a:pt x="4754880" y="5449570"/>
                </a:lnTo>
                <a:lnTo>
                  <a:pt x="4746943" y="5442903"/>
                </a:lnTo>
                <a:lnTo>
                  <a:pt x="4739323" y="5435600"/>
                </a:lnTo>
                <a:lnTo>
                  <a:pt x="4732020" y="5427980"/>
                </a:lnTo>
                <a:lnTo>
                  <a:pt x="4725035" y="5419725"/>
                </a:lnTo>
                <a:lnTo>
                  <a:pt x="4718050" y="5411153"/>
                </a:lnTo>
                <a:lnTo>
                  <a:pt x="4711383" y="5402263"/>
                </a:lnTo>
                <a:lnTo>
                  <a:pt x="4683760" y="5375910"/>
                </a:lnTo>
                <a:lnTo>
                  <a:pt x="4656455" y="5349240"/>
                </a:lnTo>
                <a:lnTo>
                  <a:pt x="4595813" y="5284153"/>
                </a:lnTo>
                <a:lnTo>
                  <a:pt x="4560888" y="5251133"/>
                </a:lnTo>
                <a:lnTo>
                  <a:pt x="4508818" y="5194300"/>
                </a:lnTo>
                <a:lnTo>
                  <a:pt x="4508500" y="5195253"/>
                </a:lnTo>
                <a:lnTo>
                  <a:pt x="4340860" y="5023803"/>
                </a:lnTo>
                <a:lnTo>
                  <a:pt x="4174808" y="4866640"/>
                </a:lnTo>
                <a:lnTo>
                  <a:pt x="4162108" y="4864100"/>
                </a:lnTo>
                <a:lnTo>
                  <a:pt x="4157028" y="4862513"/>
                </a:lnTo>
                <a:lnTo>
                  <a:pt x="4152583" y="4860608"/>
                </a:lnTo>
                <a:lnTo>
                  <a:pt x="4148455" y="4858385"/>
                </a:lnTo>
                <a:lnTo>
                  <a:pt x="4144010" y="4856163"/>
                </a:lnTo>
                <a:lnTo>
                  <a:pt x="4140200" y="4853623"/>
                </a:lnTo>
                <a:lnTo>
                  <a:pt x="4136390" y="4850765"/>
                </a:lnTo>
                <a:lnTo>
                  <a:pt x="4132898" y="4847908"/>
                </a:lnTo>
                <a:lnTo>
                  <a:pt x="4129088" y="4844415"/>
                </a:lnTo>
                <a:lnTo>
                  <a:pt x="4122420" y="4838383"/>
                </a:lnTo>
                <a:lnTo>
                  <a:pt x="4116705" y="4831398"/>
                </a:lnTo>
                <a:lnTo>
                  <a:pt x="4110355" y="4824095"/>
                </a:lnTo>
                <a:lnTo>
                  <a:pt x="4104640" y="4816793"/>
                </a:lnTo>
                <a:lnTo>
                  <a:pt x="4106863" y="4810443"/>
                </a:lnTo>
                <a:lnTo>
                  <a:pt x="4102735" y="4810125"/>
                </a:lnTo>
                <a:lnTo>
                  <a:pt x="4098925" y="4809808"/>
                </a:lnTo>
                <a:lnTo>
                  <a:pt x="4095750" y="4808855"/>
                </a:lnTo>
                <a:lnTo>
                  <a:pt x="4092575" y="4807268"/>
                </a:lnTo>
                <a:lnTo>
                  <a:pt x="4090035" y="4805363"/>
                </a:lnTo>
                <a:lnTo>
                  <a:pt x="4087495" y="4803458"/>
                </a:lnTo>
                <a:lnTo>
                  <a:pt x="4085273" y="4801553"/>
                </a:lnTo>
                <a:lnTo>
                  <a:pt x="4083368" y="4798695"/>
                </a:lnTo>
                <a:lnTo>
                  <a:pt x="4079558" y="4793615"/>
                </a:lnTo>
                <a:lnTo>
                  <a:pt x="4076383" y="4788218"/>
                </a:lnTo>
                <a:lnTo>
                  <a:pt x="4073208" y="4782820"/>
                </a:lnTo>
                <a:lnTo>
                  <a:pt x="4070985" y="4780598"/>
                </a:lnTo>
                <a:lnTo>
                  <a:pt x="4069080" y="4778058"/>
                </a:lnTo>
                <a:lnTo>
                  <a:pt x="4060190" y="4773295"/>
                </a:lnTo>
                <a:lnTo>
                  <a:pt x="4051618" y="4768215"/>
                </a:lnTo>
                <a:lnTo>
                  <a:pt x="4043680" y="4762500"/>
                </a:lnTo>
                <a:lnTo>
                  <a:pt x="4039870" y="4759643"/>
                </a:lnTo>
                <a:lnTo>
                  <a:pt x="4036378" y="4756468"/>
                </a:lnTo>
                <a:lnTo>
                  <a:pt x="4032885" y="4753293"/>
                </a:lnTo>
                <a:lnTo>
                  <a:pt x="4029710" y="4749483"/>
                </a:lnTo>
                <a:lnTo>
                  <a:pt x="4026535" y="4745990"/>
                </a:lnTo>
                <a:lnTo>
                  <a:pt x="4023995" y="4741863"/>
                </a:lnTo>
                <a:lnTo>
                  <a:pt x="4021773" y="4738053"/>
                </a:lnTo>
                <a:lnTo>
                  <a:pt x="4019550" y="4733290"/>
                </a:lnTo>
                <a:lnTo>
                  <a:pt x="4017963" y="4728845"/>
                </a:lnTo>
                <a:lnTo>
                  <a:pt x="4016375" y="4723765"/>
                </a:lnTo>
                <a:lnTo>
                  <a:pt x="3991610" y="4748848"/>
                </a:lnTo>
                <a:lnTo>
                  <a:pt x="4010978" y="4797425"/>
                </a:lnTo>
                <a:lnTo>
                  <a:pt x="4015423" y="4794568"/>
                </a:lnTo>
                <a:lnTo>
                  <a:pt x="4023043" y="4796155"/>
                </a:lnTo>
                <a:lnTo>
                  <a:pt x="4030345" y="4798060"/>
                </a:lnTo>
                <a:lnTo>
                  <a:pt x="4037330" y="4800283"/>
                </a:lnTo>
                <a:lnTo>
                  <a:pt x="4043680" y="4803140"/>
                </a:lnTo>
                <a:lnTo>
                  <a:pt x="4049713" y="4805680"/>
                </a:lnTo>
                <a:lnTo>
                  <a:pt x="4055428" y="4809173"/>
                </a:lnTo>
                <a:lnTo>
                  <a:pt x="4060825" y="4812983"/>
                </a:lnTo>
                <a:lnTo>
                  <a:pt x="4065905" y="4817110"/>
                </a:lnTo>
                <a:lnTo>
                  <a:pt x="4070033" y="4821555"/>
                </a:lnTo>
                <a:lnTo>
                  <a:pt x="4074160" y="4826635"/>
                </a:lnTo>
                <a:lnTo>
                  <a:pt x="4077653" y="4832033"/>
                </a:lnTo>
                <a:lnTo>
                  <a:pt x="4080510" y="4837430"/>
                </a:lnTo>
                <a:lnTo>
                  <a:pt x="4083050" y="4843780"/>
                </a:lnTo>
                <a:lnTo>
                  <a:pt x="4084638" y="4850765"/>
                </a:lnTo>
                <a:lnTo>
                  <a:pt x="4085908" y="4858068"/>
                </a:lnTo>
                <a:lnTo>
                  <a:pt x="4086860" y="4865688"/>
                </a:lnTo>
                <a:lnTo>
                  <a:pt x="4107180" y="4899025"/>
                </a:lnTo>
                <a:lnTo>
                  <a:pt x="4112895" y="4902518"/>
                </a:lnTo>
                <a:lnTo>
                  <a:pt x="4117975" y="4906645"/>
                </a:lnTo>
                <a:lnTo>
                  <a:pt x="4128135" y="4914900"/>
                </a:lnTo>
                <a:lnTo>
                  <a:pt x="4137343" y="4923473"/>
                </a:lnTo>
                <a:lnTo>
                  <a:pt x="4146550" y="4932680"/>
                </a:lnTo>
                <a:lnTo>
                  <a:pt x="4154805" y="4942205"/>
                </a:lnTo>
                <a:lnTo>
                  <a:pt x="4162743" y="4952048"/>
                </a:lnTo>
                <a:lnTo>
                  <a:pt x="4170363" y="4961890"/>
                </a:lnTo>
                <a:lnTo>
                  <a:pt x="4177983" y="4972050"/>
                </a:lnTo>
                <a:lnTo>
                  <a:pt x="4184968" y="4982210"/>
                </a:lnTo>
                <a:lnTo>
                  <a:pt x="4191953" y="4993005"/>
                </a:lnTo>
                <a:lnTo>
                  <a:pt x="4205923" y="5013643"/>
                </a:lnTo>
                <a:lnTo>
                  <a:pt x="4219893" y="5034598"/>
                </a:lnTo>
                <a:lnTo>
                  <a:pt x="4227195" y="5045393"/>
                </a:lnTo>
                <a:lnTo>
                  <a:pt x="4234498" y="5055235"/>
                </a:lnTo>
                <a:lnTo>
                  <a:pt x="4296728" y="5137785"/>
                </a:lnTo>
                <a:lnTo>
                  <a:pt x="4327525" y="5179695"/>
                </a:lnTo>
                <a:lnTo>
                  <a:pt x="4342765" y="5200650"/>
                </a:lnTo>
                <a:lnTo>
                  <a:pt x="4357370" y="5221923"/>
                </a:lnTo>
                <a:lnTo>
                  <a:pt x="4371975" y="5243195"/>
                </a:lnTo>
                <a:lnTo>
                  <a:pt x="4386263" y="5264150"/>
                </a:lnTo>
                <a:lnTo>
                  <a:pt x="4400233" y="5286058"/>
                </a:lnTo>
                <a:lnTo>
                  <a:pt x="4413885" y="5307965"/>
                </a:lnTo>
                <a:lnTo>
                  <a:pt x="4426903" y="5330190"/>
                </a:lnTo>
                <a:lnTo>
                  <a:pt x="4439603" y="5352733"/>
                </a:lnTo>
                <a:lnTo>
                  <a:pt x="4451350" y="5375593"/>
                </a:lnTo>
                <a:lnTo>
                  <a:pt x="4462780" y="5398770"/>
                </a:lnTo>
                <a:lnTo>
                  <a:pt x="4467225" y="5408613"/>
                </a:lnTo>
                <a:lnTo>
                  <a:pt x="4469448" y="5413693"/>
                </a:lnTo>
                <a:lnTo>
                  <a:pt x="4471035" y="5418138"/>
                </a:lnTo>
                <a:lnTo>
                  <a:pt x="4472305" y="5423218"/>
                </a:lnTo>
                <a:lnTo>
                  <a:pt x="4472305" y="5425758"/>
                </a:lnTo>
                <a:lnTo>
                  <a:pt x="4472623" y="5428298"/>
                </a:lnTo>
                <a:lnTo>
                  <a:pt x="4472305" y="5430838"/>
                </a:lnTo>
                <a:lnTo>
                  <a:pt x="4471988" y="5433378"/>
                </a:lnTo>
                <a:lnTo>
                  <a:pt x="4471353" y="5436235"/>
                </a:lnTo>
                <a:lnTo>
                  <a:pt x="4470400" y="5439093"/>
                </a:lnTo>
                <a:lnTo>
                  <a:pt x="4473575" y="5449888"/>
                </a:lnTo>
                <a:lnTo>
                  <a:pt x="4476750" y="5460365"/>
                </a:lnTo>
                <a:lnTo>
                  <a:pt x="4478655" y="5471160"/>
                </a:lnTo>
                <a:lnTo>
                  <a:pt x="4480243" y="5481955"/>
                </a:lnTo>
                <a:lnTo>
                  <a:pt x="4481195" y="5492433"/>
                </a:lnTo>
                <a:lnTo>
                  <a:pt x="4481830" y="5503228"/>
                </a:lnTo>
                <a:lnTo>
                  <a:pt x="4482148" y="5513705"/>
                </a:lnTo>
                <a:lnTo>
                  <a:pt x="4481830" y="5524818"/>
                </a:lnTo>
                <a:lnTo>
                  <a:pt x="4481513" y="5535295"/>
                </a:lnTo>
                <a:lnTo>
                  <a:pt x="4480878" y="5546408"/>
                </a:lnTo>
                <a:lnTo>
                  <a:pt x="4479925" y="5556885"/>
                </a:lnTo>
                <a:lnTo>
                  <a:pt x="4478655" y="5567680"/>
                </a:lnTo>
                <a:lnTo>
                  <a:pt x="4475798" y="5589270"/>
                </a:lnTo>
                <a:lnTo>
                  <a:pt x="4472623" y="5610543"/>
                </a:lnTo>
                <a:lnTo>
                  <a:pt x="4470083" y="5679440"/>
                </a:lnTo>
                <a:lnTo>
                  <a:pt x="4468495" y="5692458"/>
                </a:lnTo>
                <a:lnTo>
                  <a:pt x="4466273" y="5704840"/>
                </a:lnTo>
                <a:lnTo>
                  <a:pt x="4463415" y="5717223"/>
                </a:lnTo>
                <a:lnTo>
                  <a:pt x="4461828" y="5723255"/>
                </a:lnTo>
                <a:lnTo>
                  <a:pt x="4459605" y="5729288"/>
                </a:lnTo>
                <a:lnTo>
                  <a:pt x="4457700" y="5734685"/>
                </a:lnTo>
                <a:lnTo>
                  <a:pt x="4455478" y="5740400"/>
                </a:lnTo>
                <a:lnTo>
                  <a:pt x="4453255" y="5746115"/>
                </a:lnTo>
                <a:lnTo>
                  <a:pt x="4450398" y="5751513"/>
                </a:lnTo>
                <a:lnTo>
                  <a:pt x="4447540" y="5756593"/>
                </a:lnTo>
                <a:lnTo>
                  <a:pt x="4444365" y="5761673"/>
                </a:lnTo>
                <a:lnTo>
                  <a:pt x="4441508" y="5767070"/>
                </a:lnTo>
                <a:lnTo>
                  <a:pt x="4438015" y="5771515"/>
                </a:lnTo>
                <a:lnTo>
                  <a:pt x="4434523" y="5776595"/>
                </a:lnTo>
                <a:lnTo>
                  <a:pt x="4430713" y="5781358"/>
                </a:lnTo>
                <a:lnTo>
                  <a:pt x="4427220" y="5785803"/>
                </a:lnTo>
                <a:lnTo>
                  <a:pt x="4422775" y="5790565"/>
                </a:lnTo>
                <a:lnTo>
                  <a:pt x="4418965" y="5795010"/>
                </a:lnTo>
                <a:lnTo>
                  <a:pt x="4414520" y="5799138"/>
                </a:lnTo>
                <a:lnTo>
                  <a:pt x="4410075" y="5803265"/>
                </a:lnTo>
                <a:lnTo>
                  <a:pt x="4404995" y="5807075"/>
                </a:lnTo>
                <a:lnTo>
                  <a:pt x="4395153" y="5815013"/>
                </a:lnTo>
                <a:lnTo>
                  <a:pt x="4384358" y="5822315"/>
                </a:lnTo>
                <a:lnTo>
                  <a:pt x="4372928" y="5829300"/>
                </a:lnTo>
                <a:lnTo>
                  <a:pt x="4360863" y="5835650"/>
                </a:lnTo>
                <a:lnTo>
                  <a:pt x="4361498" y="5843588"/>
                </a:lnTo>
                <a:lnTo>
                  <a:pt x="4361815" y="5851525"/>
                </a:lnTo>
                <a:lnTo>
                  <a:pt x="4362133" y="5855970"/>
                </a:lnTo>
                <a:lnTo>
                  <a:pt x="4361815" y="5859780"/>
                </a:lnTo>
                <a:lnTo>
                  <a:pt x="4361498" y="5863908"/>
                </a:lnTo>
                <a:lnTo>
                  <a:pt x="4361180" y="5867400"/>
                </a:lnTo>
                <a:lnTo>
                  <a:pt x="4360228" y="5871210"/>
                </a:lnTo>
                <a:lnTo>
                  <a:pt x="4358958" y="5874385"/>
                </a:lnTo>
                <a:lnTo>
                  <a:pt x="4357053" y="5877560"/>
                </a:lnTo>
                <a:lnTo>
                  <a:pt x="4354830" y="5880100"/>
                </a:lnTo>
                <a:lnTo>
                  <a:pt x="4352290" y="5882005"/>
                </a:lnTo>
                <a:lnTo>
                  <a:pt x="4349115" y="5883910"/>
                </a:lnTo>
                <a:lnTo>
                  <a:pt x="4345623" y="5884863"/>
                </a:lnTo>
                <a:lnTo>
                  <a:pt x="4341178" y="5885180"/>
                </a:lnTo>
                <a:lnTo>
                  <a:pt x="4330383" y="5885815"/>
                </a:lnTo>
                <a:lnTo>
                  <a:pt x="4319270" y="5886450"/>
                </a:lnTo>
                <a:lnTo>
                  <a:pt x="4297363" y="5888355"/>
                </a:lnTo>
                <a:lnTo>
                  <a:pt x="4275773" y="5891213"/>
                </a:lnTo>
                <a:lnTo>
                  <a:pt x="4253865" y="5894070"/>
                </a:lnTo>
                <a:lnTo>
                  <a:pt x="4210050" y="5900420"/>
                </a:lnTo>
                <a:lnTo>
                  <a:pt x="4188460" y="5902960"/>
                </a:lnTo>
                <a:lnTo>
                  <a:pt x="4166553" y="5905500"/>
                </a:lnTo>
                <a:lnTo>
                  <a:pt x="4155758" y="5906135"/>
                </a:lnTo>
                <a:lnTo>
                  <a:pt x="4144645" y="5906770"/>
                </a:lnTo>
                <a:lnTo>
                  <a:pt x="4133850" y="5907088"/>
                </a:lnTo>
                <a:lnTo>
                  <a:pt x="4123055" y="5907088"/>
                </a:lnTo>
                <a:lnTo>
                  <a:pt x="4112260" y="5906770"/>
                </a:lnTo>
                <a:lnTo>
                  <a:pt x="4101148" y="5906135"/>
                </a:lnTo>
                <a:lnTo>
                  <a:pt x="4090670" y="5904548"/>
                </a:lnTo>
                <a:lnTo>
                  <a:pt x="4079558" y="5903278"/>
                </a:lnTo>
                <a:lnTo>
                  <a:pt x="4069080" y="5901373"/>
                </a:lnTo>
                <a:lnTo>
                  <a:pt x="4058285" y="5899150"/>
                </a:lnTo>
                <a:lnTo>
                  <a:pt x="4047490" y="5895975"/>
                </a:lnTo>
                <a:lnTo>
                  <a:pt x="4037013" y="5892800"/>
                </a:lnTo>
                <a:lnTo>
                  <a:pt x="4025900" y="5888673"/>
                </a:lnTo>
                <a:lnTo>
                  <a:pt x="4015423" y="5884228"/>
                </a:lnTo>
                <a:lnTo>
                  <a:pt x="4004628" y="5879148"/>
                </a:lnTo>
                <a:lnTo>
                  <a:pt x="3994150" y="5873115"/>
                </a:lnTo>
                <a:lnTo>
                  <a:pt x="3990658" y="5875973"/>
                </a:lnTo>
                <a:lnTo>
                  <a:pt x="3987800" y="5878513"/>
                </a:lnTo>
                <a:lnTo>
                  <a:pt x="3985895" y="5881053"/>
                </a:lnTo>
                <a:lnTo>
                  <a:pt x="3983673" y="5884228"/>
                </a:lnTo>
                <a:lnTo>
                  <a:pt x="3982403" y="5887085"/>
                </a:lnTo>
                <a:lnTo>
                  <a:pt x="3981768" y="5890578"/>
                </a:lnTo>
                <a:lnTo>
                  <a:pt x="3981133" y="5893753"/>
                </a:lnTo>
                <a:lnTo>
                  <a:pt x="3980498" y="5896928"/>
                </a:lnTo>
                <a:lnTo>
                  <a:pt x="3980180" y="5903913"/>
                </a:lnTo>
                <a:lnTo>
                  <a:pt x="3979545" y="5910898"/>
                </a:lnTo>
                <a:lnTo>
                  <a:pt x="3978910" y="5914390"/>
                </a:lnTo>
                <a:lnTo>
                  <a:pt x="3978275" y="5917565"/>
                </a:lnTo>
                <a:lnTo>
                  <a:pt x="3977005" y="5921058"/>
                </a:lnTo>
                <a:lnTo>
                  <a:pt x="3975735" y="5923915"/>
                </a:lnTo>
                <a:lnTo>
                  <a:pt x="3980815" y="5930583"/>
                </a:lnTo>
                <a:lnTo>
                  <a:pt x="3985578" y="5937568"/>
                </a:lnTo>
                <a:lnTo>
                  <a:pt x="3989388" y="5944870"/>
                </a:lnTo>
                <a:lnTo>
                  <a:pt x="3993198" y="5951855"/>
                </a:lnTo>
                <a:lnTo>
                  <a:pt x="3996055" y="5959158"/>
                </a:lnTo>
                <a:lnTo>
                  <a:pt x="3998913" y="5966778"/>
                </a:lnTo>
                <a:lnTo>
                  <a:pt x="4001453" y="5974080"/>
                </a:lnTo>
                <a:lnTo>
                  <a:pt x="4003358" y="5981700"/>
                </a:lnTo>
                <a:lnTo>
                  <a:pt x="4005263" y="5989320"/>
                </a:lnTo>
                <a:lnTo>
                  <a:pt x="4007168" y="5997258"/>
                </a:lnTo>
                <a:lnTo>
                  <a:pt x="4009708" y="6012815"/>
                </a:lnTo>
                <a:lnTo>
                  <a:pt x="4011930" y="6028373"/>
                </a:lnTo>
                <a:lnTo>
                  <a:pt x="4014470" y="6044248"/>
                </a:lnTo>
                <a:lnTo>
                  <a:pt x="4011295" y="6234113"/>
                </a:lnTo>
                <a:lnTo>
                  <a:pt x="4010025" y="6246495"/>
                </a:lnTo>
                <a:lnTo>
                  <a:pt x="4007803" y="6258878"/>
                </a:lnTo>
                <a:lnTo>
                  <a:pt x="4004945" y="6270625"/>
                </a:lnTo>
                <a:lnTo>
                  <a:pt x="4001770" y="6282690"/>
                </a:lnTo>
                <a:lnTo>
                  <a:pt x="3997643" y="6294120"/>
                </a:lnTo>
                <a:lnTo>
                  <a:pt x="3993515" y="6305868"/>
                </a:lnTo>
                <a:lnTo>
                  <a:pt x="3988435" y="6316980"/>
                </a:lnTo>
                <a:lnTo>
                  <a:pt x="3983038" y="6328093"/>
                </a:lnTo>
                <a:lnTo>
                  <a:pt x="3977005" y="6338888"/>
                </a:lnTo>
                <a:lnTo>
                  <a:pt x="3970973" y="6349683"/>
                </a:lnTo>
                <a:lnTo>
                  <a:pt x="3964305" y="6359843"/>
                </a:lnTo>
                <a:lnTo>
                  <a:pt x="3957003" y="6370003"/>
                </a:lnTo>
                <a:lnTo>
                  <a:pt x="3949383" y="6379845"/>
                </a:lnTo>
                <a:lnTo>
                  <a:pt x="3941445" y="6389053"/>
                </a:lnTo>
                <a:lnTo>
                  <a:pt x="3932873" y="6397943"/>
                </a:lnTo>
                <a:lnTo>
                  <a:pt x="3924300" y="6406833"/>
                </a:lnTo>
                <a:lnTo>
                  <a:pt x="3915410" y="6415088"/>
                </a:lnTo>
                <a:lnTo>
                  <a:pt x="3906203" y="6422708"/>
                </a:lnTo>
                <a:lnTo>
                  <a:pt x="3896360" y="6430328"/>
                </a:lnTo>
                <a:lnTo>
                  <a:pt x="3886835" y="6437313"/>
                </a:lnTo>
                <a:lnTo>
                  <a:pt x="3876993" y="6443663"/>
                </a:lnTo>
                <a:lnTo>
                  <a:pt x="3866515" y="6449378"/>
                </a:lnTo>
                <a:lnTo>
                  <a:pt x="3856355" y="6455093"/>
                </a:lnTo>
                <a:lnTo>
                  <a:pt x="3845878" y="6459855"/>
                </a:lnTo>
                <a:lnTo>
                  <a:pt x="3834765" y="6464618"/>
                </a:lnTo>
                <a:lnTo>
                  <a:pt x="3824288" y="6468110"/>
                </a:lnTo>
                <a:lnTo>
                  <a:pt x="3813175" y="6471285"/>
                </a:lnTo>
                <a:lnTo>
                  <a:pt x="3802063" y="6474143"/>
                </a:lnTo>
                <a:lnTo>
                  <a:pt x="3790950" y="6476048"/>
                </a:lnTo>
                <a:lnTo>
                  <a:pt x="3779520" y="6477000"/>
                </a:lnTo>
                <a:lnTo>
                  <a:pt x="3768408" y="6477635"/>
                </a:lnTo>
                <a:lnTo>
                  <a:pt x="3757295" y="6477635"/>
                </a:lnTo>
                <a:lnTo>
                  <a:pt x="3722053" y="6480175"/>
                </a:lnTo>
                <a:lnTo>
                  <a:pt x="3704273" y="6480810"/>
                </a:lnTo>
                <a:lnTo>
                  <a:pt x="3686810" y="6481445"/>
                </a:lnTo>
                <a:lnTo>
                  <a:pt x="3669030" y="6481763"/>
                </a:lnTo>
                <a:lnTo>
                  <a:pt x="3651568" y="6481445"/>
                </a:lnTo>
                <a:lnTo>
                  <a:pt x="3634105" y="6480810"/>
                </a:lnTo>
                <a:lnTo>
                  <a:pt x="3616643" y="6479858"/>
                </a:lnTo>
                <a:lnTo>
                  <a:pt x="3599498" y="6477953"/>
                </a:lnTo>
                <a:lnTo>
                  <a:pt x="3582035" y="6475730"/>
                </a:lnTo>
                <a:lnTo>
                  <a:pt x="3564890" y="6472873"/>
                </a:lnTo>
                <a:lnTo>
                  <a:pt x="3547745" y="6469063"/>
                </a:lnTo>
                <a:lnTo>
                  <a:pt x="3539490" y="6466840"/>
                </a:lnTo>
                <a:lnTo>
                  <a:pt x="3530600" y="6464618"/>
                </a:lnTo>
                <a:lnTo>
                  <a:pt x="3522345" y="6461760"/>
                </a:lnTo>
                <a:lnTo>
                  <a:pt x="3514090" y="6459220"/>
                </a:lnTo>
                <a:lnTo>
                  <a:pt x="3505518" y="6456045"/>
                </a:lnTo>
                <a:lnTo>
                  <a:pt x="3497263" y="6452870"/>
                </a:lnTo>
                <a:lnTo>
                  <a:pt x="3489008" y="6449060"/>
                </a:lnTo>
                <a:lnTo>
                  <a:pt x="3480753" y="6445568"/>
                </a:lnTo>
                <a:lnTo>
                  <a:pt x="3470275" y="6443028"/>
                </a:lnTo>
                <a:lnTo>
                  <a:pt x="3460750" y="6439853"/>
                </a:lnTo>
                <a:lnTo>
                  <a:pt x="3451225" y="6436360"/>
                </a:lnTo>
                <a:lnTo>
                  <a:pt x="3442018" y="6432233"/>
                </a:lnTo>
                <a:lnTo>
                  <a:pt x="3433445" y="6428105"/>
                </a:lnTo>
                <a:lnTo>
                  <a:pt x="3424873" y="6423025"/>
                </a:lnTo>
                <a:lnTo>
                  <a:pt x="3416618" y="6417945"/>
                </a:lnTo>
                <a:lnTo>
                  <a:pt x="3408680" y="6412230"/>
                </a:lnTo>
                <a:lnTo>
                  <a:pt x="3401060" y="6406515"/>
                </a:lnTo>
                <a:lnTo>
                  <a:pt x="3393440" y="6400483"/>
                </a:lnTo>
                <a:lnTo>
                  <a:pt x="3386138" y="6394133"/>
                </a:lnTo>
                <a:lnTo>
                  <a:pt x="3379153" y="6387148"/>
                </a:lnTo>
                <a:lnTo>
                  <a:pt x="3372168" y="6380480"/>
                </a:lnTo>
                <a:lnTo>
                  <a:pt x="3365500" y="6373178"/>
                </a:lnTo>
                <a:lnTo>
                  <a:pt x="3358833" y="6365875"/>
                </a:lnTo>
                <a:lnTo>
                  <a:pt x="3352483" y="6358573"/>
                </a:lnTo>
                <a:lnTo>
                  <a:pt x="3352483" y="6358255"/>
                </a:lnTo>
                <a:lnTo>
                  <a:pt x="3349625" y="6358573"/>
                </a:lnTo>
                <a:lnTo>
                  <a:pt x="3346450" y="6358573"/>
                </a:lnTo>
                <a:lnTo>
                  <a:pt x="3343910" y="6358255"/>
                </a:lnTo>
                <a:lnTo>
                  <a:pt x="3341370" y="6357938"/>
                </a:lnTo>
                <a:lnTo>
                  <a:pt x="3338513" y="6357303"/>
                </a:lnTo>
                <a:lnTo>
                  <a:pt x="3336290" y="6356350"/>
                </a:lnTo>
                <a:lnTo>
                  <a:pt x="3334068" y="6355398"/>
                </a:lnTo>
                <a:lnTo>
                  <a:pt x="3331528" y="6354445"/>
                </a:lnTo>
                <a:lnTo>
                  <a:pt x="3327718" y="6351270"/>
                </a:lnTo>
                <a:lnTo>
                  <a:pt x="3323590" y="6348095"/>
                </a:lnTo>
                <a:lnTo>
                  <a:pt x="3320415" y="6343968"/>
                </a:lnTo>
                <a:lnTo>
                  <a:pt x="3316923" y="6339840"/>
                </a:lnTo>
                <a:lnTo>
                  <a:pt x="3242945" y="6270625"/>
                </a:lnTo>
                <a:lnTo>
                  <a:pt x="3222625" y="6254115"/>
                </a:lnTo>
                <a:lnTo>
                  <a:pt x="3213735" y="6237923"/>
                </a:lnTo>
                <a:lnTo>
                  <a:pt x="3204528" y="6221730"/>
                </a:lnTo>
                <a:lnTo>
                  <a:pt x="3188970" y="6209348"/>
                </a:lnTo>
                <a:lnTo>
                  <a:pt x="3173730" y="6196330"/>
                </a:lnTo>
                <a:lnTo>
                  <a:pt x="3158808" y="6182995"/>
                </a:lnTo>
                <a:lnTo>
                  <a:pt x="3144520" y="6169343"/>
                </a:lnTo>
                <a:lnTo>
                  <a:pt x="3130233" y="6156008"/>
                </a:lnTo>
                <a:lnTo>
                  <a:pt x="3116581" y="6141720"/>
                </a:lnTo>
                <a:lnTo>
                  <a:pt x="3102928" y="6127433"/>
                </a:lnTo>
                <a:lnTo>
                  <a:pt x="3089593" y="6112828"/>
                </a:lnTo>
                <a:lnTo>
                  <a:pt x="3063558" y="6083618"/>
                </a:lnTo>
                <a:lnTo>
                  <a:pt x="3037523" y="6054090"/>
                </a:lnTo>
                <a:lnTo>
                  <a:pt x="3011805" y="6024245"/>
                </a:lnTo>
                <a:lnTo>
                  <a:pt x="2985453" y="5995035"/>
                </a:lnTo>
                <a:lnTo>
                  <a:pt x="2874645" y="5872798"/>
                </a:lnTo>
                <a:lnTo>
                  <a:pt x="2835275" y="5821998"/>
                </a:lnTo>
                <a:lnTo>
                  <a:pt x="2818766" y="5806123"/>
                </a:lnTo>
                <a:lnTo>
                  <a:pt x="2812733" y="5800090"/>
                </a:lnTo>
                <a:lnTo>
                  <a:pt x="2807018" y="5793740"/>
                </a:lnTo>
                <a:lnTo>
                  <a:pt x="2801303" y="5787073"/>
                </a:lnTo>
                <a:lnTo>
                  <a:pt x="2795588" y="5780723"/>
                </a:lnTo>
                <a:lnTo>
                  <a:pt x="2785110" y="5767388"/>
                </a:lnTo>
                <a:lnTo>
                  <a:pt x="2773998" y="5753735"/>
                </a:lnTo>
                <a:lnTo>
                  <a:pt x="2767965" y="5746750"/>
                </a:lnTo>
                <a:lnTo>
                  <a:pt x="2761933" y="5740400"/>
                </a:lnTo>
                <a:lnTo>
                  <a:pt x="2755901" y="5734050"/>
                </a:lnTo>
                <a:lnTo>
                  <a:pt x="2749233" y="5727700"/>
                </a:lnTo>
                <a:lnTo>
                  <a:pt x="2742248" y="5722303"/>
                </a:lnTo>
                <a:lnTo>
                  <a:pt x="2734628" y="5716588"/>
                </a:lnTo>
                <a:lnTo>
                  <a:pt x="2726373" y="5711508"/>
                </a:lnTo>
                <a:lnTo>
                  <a:pt x="2717483" y="5707063"/>
                </a:lnTo>
                <a:lnTo>
                  <a:pt x="2717800" y="5711825"/>
                </a:lnTo>
                <a:lnTo>
                  <a:pt x="2718436" y="5716588"/>
                </a:lnTo>
                <a:lnTo>
                  <a:pt x="2719388" y="5721668"/>
                </a:lnTo>
                <a:lnTo>
                  <a:pt x="2720340" y="5726113"/>
                </a:lnTo>
                <a:lnTo>
                  <a:pt x="2722880" y="5735320"/>
                </a:lnTo>
                <a:lnTo>
                  <a:pt x="2726373" y="5744528"/>
                </a:lnTo>
                <a:lnTo>
                  <a:pt x="2729548" y="5753735"/>
                </a:lnTo>
                <a:lnTo>
                  <a:pt x="2733675" y="5762625"/>
                </a:lnTo>
                <a:lnTo>
                  <a:pt x="2741295" y="5780405"/>
                </a:lnTo>
                <a:lnTo>
                  <a:pt x="2744470" y="5789295"/>
                </a:lnTo>
                <a:lnTo>
                  <a:pt x="2747328" y="5798185"/>
                </a:lnTo>
                <a:lnTo>
                  <a:pt x="2750185" y="5807393"/>
                </a:lnTo>
                <a:lnTo>
                  <a:pt x="2751138" y="5811838"/>
                </a:lnTo>
                <a:lnTo>
                  <a:pt x="2751773" y="5816283"/>
                </a:lnTo>
                <a:lnTo>
                  <a:pt x="2752090" y="5821045"/>
                </a:lnTo>
                <a:lnTo>
                  <a:pt x="2752408" y="5825808"/>
                </a:lnTo>
                <a:lnTo>
                  <a:pt x="2752408" y="5830253"/>
                </a:lnTo>
                <a:lnTo>
                  <a:pt x="2752090" y="5835015"/>
                </a:lnTo>
                <a:lnTo>
                  <a:pt x="2751455" y="5840095"/>
                </a:lnTo>
                <a:lnTo>
                  <a:pt x="2750503" y="5844540"/>
                </a:lnTo>
                <a:lnTo>
                  <a:pt x="2749233" y="5849620"/>
                </a:lnTo>
                <a:lnTo>
                  <a:pt x="2747010" y="5854700"/>
                </a:lnTo>
                <a:lnTo>
                  <a:pt x="2748280" y="5856605"/>
                </a:lnTo>
                <a:lnTo>
                  <a:pt x="2748915" y="5858193"/>
                </a:lnTo>
                <a:lnTo>
                  <a:pt x="2749233" y="5860098"/>
                </a:lnTo>
                <a:lnTo>
                  <a:pt x="2749550" y="5862320"/>
                </a:lnTo>
                <a:lnTo>
                  <a:pt x="2749550" y="5864225"/>
                </a:lnTo>
                <a:lnTo>
                  <a:pt x="2749233" y="5866130"/>
                </a:lnTo>
                <a:lnTo>
                  <a:pt x="2748598" y="5868035"/>
                </a:lnTo>
                <a:lnTo>
                  <a:pt x="2747645" y="5870258"/>
                </a:lnTo>
                <a:lnTo>
                  <a:pt x="2747328" y="5880100"/>
                </a:lnTo>
                <a:lnTo>
                  <a:pt x="2747645" y="5890578"/>
                </a:lnTo>
                <a:lnTo>
                  <a:pt x="2748598" y="5910580"/>
                </a:lnTo>
                <a:lnTo>
                  <a:pt x="2749550" y="5931218"/>
                </a:lnTo>
                <a:lnTo>
                  <a:pt x="2750185" y="5951538"/>
                </a:lnTo>
                <a:lnTo>
                  <a:pt x="2750185" y="5961698"/>
                </a:lnTo>
                <a:lnTo>
                  <a:pt x="2749868" y="5971858"/>
                </a:lnTo>
                <a:lnTo>
                  <a:pt x="2749233" y="5982018"/>
                </a:lnTo>
                <a:lnTo>
                  <a:pt x="2747645" y="5991860"/>
                </a:lnTo>
                <a:lnTo>
                  <a:pt x="2746375" y="6002020"/>
                </a:lnTo>
                <a:lnTo>
                  <a:pt x="2744153" y="6011863"/>
                </a:lnTo>
                <a:lnTo>
                  <a:pt x="2741613" y="6021705"/>
                </a:lnTo>
                <a:lnTo>
                  <a:pt x="2738120" y="6031865"/>
                </a:lnTo>
                <a:lnTo>
                  <a:pt x="2737168" y="6035358"/>
                </a:lnTo>
                <a:lnTo>
                  <a:pt x="2735898" y="6039485"/>
                </a:lnTo>
                <a:lnTo>
                  <a:pt x="2734310" y="6042978"/>
                </a:lnTo>
                <a:lnTo>
                  <a:pt x="2731453" y="6046788"/>
                </a:lnTo>
                <a:lnTo>
                  <a:pt x="2710815" y="6078220"/>
                </a:lnTo>
                <a:lnTo>
                  <a:pt x="2710498" y="6084570"/>
                </a:lnTo>
                <a:lnTo>
                  <a:pt x="2710180" y="6090603"/>
                </a:lnTo>
                <a:lnTo>
                  <a:pt x="2709228" y="6096000"/>
                </a:lnTo>
                <a:lnTo>
                  <a:pt x="2707958" y="6101715"/>
                </a:lnTo>
                <a:lnTo>
                  <a:pt x="2708910" y="6109970"/>
                </a:lnTo>
                <a:lnTo>
                  <a:pt x="2709863" y="6118225"/>
                </a:lnTo>
                <a:lnTo>
                  <a:pt x="2712720" y="6135688"/>
                </a:lnTo>
                <a:lnTo>
                  <a:pt x="2713673" y="6143943"/>
                </a:lnTo>
                <a:lnTo>
                  <a:pt x="2714308" y="6151880"/>
                </a:lnTo>
                <a:lnTo>
                  <a:pt x="2714308" y="6156008"/>
                </a:lnTo>
                <a:lnTo>
                  <a:pt x="2713990" y="6159500"/>
                </a:lnTo>
                <a:lnTo>
                  <a:pt x="2713356" y="6163310"/>
                </a:lnTo>
                <a:lnTo>
                  <a:pt x="2712720" y="6166485"/>
                </a:lnTo>
                <a:lnTo>
                  <a:pt x="2711768" y="6169660"/>
                </a:lnTo>
                <a:lnTo>
                  <a:pt x="2710180" y="6172835"/>
                </a:lnTo>
                <a:lnTo>
                  <a:pt x="2708275" y="6175375"/>
                </a:lnTo>
                <a:lnTo>
                  <a:pt x="2706370" y="6178233"/>
                </a:lnTo>
                <a:lnTo>
                  <a:pt x="2703513" y="6180455"/>
                </a:lnTo>
                <a:lnTo>
                  <a:pt x="2700655" y="6182360"/>
                </a:lnTo>
                <a:lnTo>
                  <a:pt x="2697163" y="6183948"/>
                </a:lnTo>
                <a:lnTo>
                  <a:pt x="2693035" y="6185853"/>
                </a:lnTo>
                <a:lnTo>
                  <a:pt x="2688591" y="6186805"/>
                </a:lnTo>
                <a:lnTo>
                  <a:pt x="2683511" y="6187440"/>
                </a:lnTo>
                <a:lnTo>
                  <a:pt x="2677795" y="6187758"/>
                </a:lnTo>
                <a:lnTo>
                  <a:pt x="2671445" y="6187758"/>
                </a:lnTo>
                <a:lnTo>
                  <a:pt x="2664460" y="6187440"/>
                </a:lnTo>
                <a:lnTo>
                  <a:pt x="2656840" y="6186805"/>
                </a:lnTo>
                <a:lnTo>
                  <a:pt x="2648268" y="6185535"/>
                </a:lnTo>
                <a:lnTo>
                  <a:pt x="2639378" y="6183630"/>
                </a:lnTo>
                <a:lnTo>
                  <a:pt x="2628900" y="6194108"/>
                </a:lnTo>
                <a:lnTo>
                  <a:pt x="2618740" y="6203315"/>
                </a:lnTo>
                <a:lnTo>
                  <a:pt x="2608263" y="6211888"/>
                </a:lnTo>
                <a:lnTo>
                  <a:pt x="2597785" y="6219508"/>
                </a:lnTo>
                <a:lnTo>
                  <a:pt x="2586673" y="6226493"/>
                </a:lnTo>
                <a:lnTo>
                  <a:pt x="2575878" y="6232525"/>
                </a:lnTo>
                <a:lnTo>
                  <a:pt x="2564765" y="6237923"/>
                </a:lnTo>
                <a:lnTo>
                  <a:pt x="2553970" y="6242050"/>
                </a:lnTo>
                <a:lnTo>
                  <a:pt x="2542540" y="6246178"/>
                </a:lnTo>
                <a:lnTo>
                  <a:pt x="2531428" y="6249353"/>
                </a:lnTo>
                <a:lnTo>
                  <a:pt x="2519998" y="6252210"/>
                </a:lnTo>
                <a:lnTo>
                  <a:pt x="2508568" y="6254115"/>
                </a:lnTo>
                <a:lnTo>
                  <a:pt x="2496820" y="6255703"/>
                </a:lnTo>
                <a:lnTo>
                  <a:pt x="2485390" y="6256655"/>
                </a:lnTo>
                <a:lnTo>
                  <a:pt x="2473643" y="6257290"/>
                </a:lnTo>
                <a:lnTo>
                  <a:pt x="2461578" y="6257290"/>
                </a:lnTo>
                <a:lnTo>
                  <a:pt x="2449830" y="6257290"/>
                </a:lnTo>
                <a:lnTo>
                  <a:pt x="2438083" y="6256973"/>
                </a:lnTo>
                <a:lnTo>
                  <a:pt x="2426335" y="6256020"/>
                </a:lnTo>
                <a:lnTo>
                  <a:pt x="2413953" y="6255068"/>
                </a:lnTo>
                <a:lnTo>
                  <a:pt x="2390140" y="6252528"/>
                </a:lnTo>
                <a:lnTo>
                  <a:pt x="2365693" y="6249035"/>
                </a:lnTo>
                <a:lnTo>
                  <a:pt x="2317433" y="6242050"/>
                </a:lnTo>
                <a:lnTo>
                  <a:pt x="2292986" y="6239193"/>
                </a:lnTo>
                <a:lnTo>
                  <a:pt x="2281238" y="6237923"/>
                </a:lnTo>
                <a:lnTo>
                  <a:pt x="2269173" y="6236653"/>
                </a:lnTo>
                <a:lnTo>
                  <a:pt x="2260283" y="6233478"/>
                </a:lnTo>
                <a:lnTo>
                  <a:pt x="2251710" y="6230620"/>
                </a:lnTo>
                <a:lnTo>
                  <a:pt x="2243455" y="6226810"/>
                </a:lnTo>
                <a:lnTo>
                  <a:pt x="2234883" y="6223635"/>
                </a:lnTo>
                <a:lnTo>
                  <a:pt x="2226628" y="6219508"/>
                </a:lnTo>
                <a:lnTo>
                  <a:pt x="2218690" y="6215698"/>
                </a:lnTo>
                <a:lnTo>
                  <a:pt x="2211070" y="6211253"/>
                </a:lnTo>
                <a:lnTo>
                  <a:pt x="2203133" y="6207125"/>
                </a:lnTo>
                <a:lnTo>
                  <a:pt x="2188210" y="6197600"/>
                </a:lnTo>
                <a:lnTo>
                  <a:pt x="2173605" y="6187758"/>
                </a:lnTo>
                <a:lnTo>
                  <a:pt x="2159318" y="6177598"/>
                </a:lnTo>
                <a:lnTo>
                  <a:pt x="2145348" y="6166803"/>
                </a:lnTo>
                <a:lnTo>
                  <a:pt x="2131378" y="6156008"/>
                </a:lnTo>
                <a:lnTo>
                  <a:pt x="2117726" y="6144578"/>
                </a:lnTo>
                <a:lnTo>
                  <a:pt x="2090738" y="6122035"/>
                </a:lnTo>
                <a:lnTo>
                  <a:pt x="2077085" y="6110605"/>
                </a:lnTo>
                <a:lnTo>
                  <a:pt x="2063433" y="6099810"/>
                </a:lnTo>
                <a:lnTo>
                  <a:pt x="2049463" y="6088698"/>
                </a:lnTo>
                <a:lnTo>
                  <a:pt x="2035175" y="6078220"/>
                </a:lnTo>
                <a:lnTo>
                  <a:pt x="2015490" y="6061393"/>
                </a:lnTo>
                <a:lnTo>
                  <a:pt x="1939926" y="5977890"/>
                </a:lnTo>
                <a:lnTo>
                  <a:pt x="1925638" y="5964873"/>
                </a:lnTo>
                <a:lnTo>
                  <a:pt x="1911985" y="5951538"/>
                </a:lnTo>
                <a:lnTo>
                  <a:pt x="1898333" y="5938203"/>
                </a:lnTo>
                <a:lnTo>
                  <a:pt x="1884998" y="5924550"/>
                </a:lnTo>
                <a:lnTo>
                  <a:pt x="1871663" y="5910898"/>
                </a:lnTo>
                <a:lnTo>
                  <a:pt x="1858645" y="5897245"/>
                </a:lnTo>
                <a:lnTo>
                  <a:pt x="1845628" y="5883593"/>
                </a:lnTo>
                <a:lnTo>
                  <a:pt x="1832610" y="5869305"/>
                </a:lnTo>
                <a:lnTo>
                  <a:pt x="1820228" y="5855018"/>
                </a:lnTo>
                <a:lnTo>
                  <a:pt x="1807845" y="5840730"/>
                </a:lnTo>
                <a:lnTo>
                  <a:pt x="1783398" y="5811520"/>
                </a:lnTo>
                <a:lnTo>
                  <a:pt x="1759586" y="5781993"/>
                </a:lnTo>
                <a:lnTo>
                  <a:pt x="1736408" y="5752148"/>
                </a:lnTo>
                <a:lnTo>
                  <a:pt x="1720533" y="5733415"/>
                </a:lnTo>
                <a:lnTo>
                  <a:pt x="1704658" y="5715000"/>
                </a:lnTo>
                <a:lnTo>
                  <a:pt x="1688783" y="5696585"/>
                </a:lnTo>
                <a:lnTo>
                  <a:pt x="1672590" y="5678488"/>
                </a:lnTo>
                <a:lnTo>
                  <a:pt x="1639570" y="5642293"/>
                </a:lnTo>
                <a:lnTo>
                  <a:pt x="1607185" y="5606098"/>
                </a:lnTo>
                <a:lnTo>
                  <a:pt x="1590675" y="5587683"/>
                </a:lnTo>
                <a:lnTo>
                  <a:pt x="1574483" y="5569268"/>
                </a:lnTo>
                <a:lnTo>
                  <a:pt x="1558608" y="5550535"/>
                </a:lnTo>
                <a:lnTo>
                  <a:pt x="1543050" y="5532120"/>
                </a:lnTo>
                <a:lnTo>
                  <a:pt x="1527810" y="5513070"/>
                </a:lnTo>
                <a:lnTo>
                  <a:pt x="1513205" y="5494020"/>
                </a:lnTo>
                <a:lnTo>
                  <a:pt x="1498600" y="5474335"/>
                </a:lnTo>
                <a:lnTo>
                  <a:pt x="1484630" y="5454015"/>
                </a:lnTo>
                <a:lnTo>
                  <a:pt x="1467803" y="5434648"/>
                </a:lnTo>
                <a:lnTo>
                  <a:pt x="1462723" y="5429885"/>
                </a:lnTo>
                <a:lnTo>
                  <a:pt x="1457960" y="5425440"/>
                </a:lnTo>
                <a:lnTo>
                  <a:pt x="1453833" y="5420995"/>
                </a:lnTo>
                <a:lnTo>
                  <a:pt x="1449388" y="5415915"/>
                </a:lnTo>
                <a:lnTo>
                  <a:pt x="1444943" y="5410835"/>
                </a:lnTo>
                <a:lnTo>
                  <a:pt x="1441450" y="5406073"/>
                </a:lnTo>
                <a:lnTo>
                  <a:pt x="1434148" y="5395595"/>
                </a:lnTo>
                <a:lnTo>
                  <a:pt x="1427480" y="5385118"/>
                </a:lnTo>
                <a:lnTo>
                  <a:pt x="1421130" y="5373688"/>
                </a:lnTo>
                <a:lnTo>
                  <a:pt x="1415415" y="5362575"/>
                </a:lnTo>
                <a:lnTo>
                  <a:pt x="1410335" y="5350828"/>
                </a:lnTo>
                <a:lnTo>
                  <a:pt x="1371283" y="5316855"/>
                </a:lnTo>
                <a:lnTo>
                  <a:pt x="1319530" y="5262563"/>
                </a:lnTo>
                <a:lnTo>
                  <a:pt x="1311275" y="5258753"/>
                </a:lnTo>
                <a:lnTo>
                  <a:pt x="1303338" y="5254308"/>
                </a:lnTo>
                <a:lnTo>
                  <a:pt x="1295400" y="5249863"/>
                </a:lnTo>
                <a:lnTo>
                  <a:pt x="1287780" y="5245735"/>
                </a:lnTo>
                <a:lnTo>
                  <a:pt x="1272858" y="5236210"/>
                </a:lnTo>
                <a:lnTo>
                  <a:pt x="1258253" y="5226050"/>
                </a:lnTo>
                <a:lnTo>
                  <a:pt x="1243965" y="5215573"/>
                </a:lnTo>
                <a:lnTo>
                  <a:pt x="1229995" y="5204460"/>
                </a:lnTo>
                <a:lnTo>
                  <a:pt x="1216343" y="5193665"/>
                </a:lnTo>
                <a:lnTo>
                  <a:pt x="1203008" y="5181918"/>
                </a:lnTo>
                <a:lnTo>
                  <a:pt x="1176655" y="5159058"/>
                </a:lnTo>
                <a:lnTo>
                  <a:pt x="1149985" y="5135880"/>
                </a:lnTo>
                <a:lnTo>
                  <a:pt x="1136333" y="5124450"/>
                </a:lnTo>
                <a:lnTo>
                  <a:pt x="1122680" y="5113655"/>
                </a:lnTo>
                <a:lnTo>
                  <a:pt x="1109028" y="5102543"/>
                </a:lnTo>
                <a:lnTo>
                  <a:pt x="1094740" y="5092383"/>
                </a:lnTo>
                <a:lnTo>
                  <a:pt x="1083310" y="5088573"/>
                </a:lnTo>
                <a:lnTo>
                  <a:pt x="1077595" y="5086350"/>
                </a:lnTo>
                <a:lnTo>
                  <a:pt x="1072515" y="5083810"/>
                </a:lnTo>
                <a:lnTo>
                  <a:pt x="1067118" y="5081588"/>
                </a:lnTo>
                <a:lnTo>
                  <a:pt x="1062038" y="5078413"/>
                </a:lnTo>
                <a:lnTo>
                  <a:pt x="1056958" y="5075555"/>
                </a:lnTo>
                <a:lnTo>
                  <a:pt x="1052513" y="5072380"/>
                </a:lnTo>
                <a:lnTo>
                  <a:pt x="1047750" y="5069205"/>
                </a:lnTo>
                <a:lnTo>
                  <a:pt x="1043623" y="5065395"/>
                </a:lnTo>
                <a:lnTo>
                  <a:pt x="1039178" y="5061903"/>
                </a:lnTo>
                <a:lnTo>
                  <a:pt x="1035050" y="5057775"/>
                </a:lnTo>
                <a:lnTo>
                  <a:pt x="1031240" y="5053648"/>
                </a:lnTo>
                <a:lnTo>
                  <a:pt x="1027430" y="5048885"/>
                </a:lnTo>
                <a:lnTo>
                  <a:pt x="1024255" y="5044440"/>
                </a:lnTo>
                <a:lnTo>
                  <a:pt x="1021080" y="5039360"/>
                </a:lnTo>
                <a:lnTo>
                  <a:pt x="1010285" y="5034598"/>
                </a:lnTo>
                <a:lnTo>
                  <a:pt x="999808" y="5030153"/>
                </a:lnTo>
                <a:lnTo>
                  <a:pt x="989648" y="5024438"/>
                </a:lnTo>
                <a:lnTo>
                  <a:pt x="980123" y="5018723"/>
                </a:lnTo>
                <a:lnTo>
                  <a:pt x="970915" y="5012690"/>
                </a:lnTo>
                <a:lnTo>
                  <a:pt x="961390" y="5006340"/>
                </a:lnTo>
                <a:lnTo>
                  <a:pt x="952500" y="4999673"/>
                </a:lnTo>
                <a:lnTo>
                  <a:pt x="943928" y="4993323"/>
                </a:lnTo>
                <a:lnTo>
                  <a:pt x="926783" y="4979035"/>
                </a:lnTo>
                <a:lnTo>
                  <a:pt x="909638" y="4964430"/>
                </a:lnTo>
                <a:lnTo>
                  <a:pt x="893128" y="4949825"/>
                </a:lnTo>
                <a:lnTo>
                  <a:pt x="876300" y="4935538"/>
                </a:lnTo>
                <a:lnTo>
                  <a:pt x="871538" y="4935538"/>
                </a:lnTo>
                <a:lnTo>
                  <a:pt x="867410" y="4935855"/>
                </a:lnTo>
                <a:lnTo>
                  <a:pt x="863283" y="4936808"/>
                </a:lnTo>
                <a:lnTo>
                  <a:pt x="860108" y="4938078"/>
                </a:lnTo>
                <a:lnTo>
                  <a:pt x="856933" y="4939348"/>
                </a:lnTo>
                <a:lnTo>
                  <a:pt x="854393" y="4941570"/>
                </a:lnTo>
                <a:lnTo>
                  <a:pt x="851853" y="4943475"/>
                </a:lnTo>
                <a:lnTo>
                  <a:pt x="849948" y="4946015"/>
                </a:lnTo>
                <a:lnTo>
                  <a:pt x="848360" y="4948873"/>
                </a:lnTo>
                <a:lnTo>
                  <a:pt x="846773" y="4951413"/>
                </a:lnTo>
                <a:lnTo>
                  <a:pt x="845503" y="4954270"/>
                </a:lnTo>
                <a:lnTo>
                  <a:pt x="844233" y="4957763"/>
                </a:lnTo>
                <a:lnTo>
                  <a:pt x="842328" y="4964430"/>
                </a:lnTo>
                <a:lnTo>
                  <a:pt x="840423" y="4971415"/>
                </a:lnTo>
                <a:lnTo>
                  <a:pt x="839788" y="4975225"/>
                </a:lnTo>
                <a:lnTo>
                  <a:pt x="839788" y="4976813"/>
                </a:lnTo>
                <a:lnTo>
                  <a:pt x="840105" y="4979035"/>
                </a:lnTo>
                <a:lnTo>
                  <a:pt x="840423" y="4980623"/>
                </a:lnTo>
                <a:lnTo>
                  <a:pt x="841058" y="4982210"/>
                </a:lnTo>
                <a:lnTo>
                  <a:pt x="841693" y="4984115"/>
                </a:lnTo>
                <a:lnTo>
                  <a:pt x="842645" y="4986020"/>
                </a:lnTo>
                <a:lnTo>
                  <a:pt x="862648" y="5006975"/>
                </a:lnTo>
                <a:lnTo>
                  <a:pt x="882968" y="5028248"/>
                </a:lnTo>
                <a:lnTo>
                  <a:pt x="892810" y="5039043"/>
                </a:lnTo>
                <a:lnTo>
                  <a:pt x="902335" y="5049838"/>
                </a:lnTo>
                <a:lnTo>
                  <a:pt x="911860" y="5060950"/>
                </a:lnTo>
                <a:lnTo>
                  <a:pt x="921068" y="5072063"/>
                </a:lnTo>
                <a:lnTo>
                  <a:pt x="929640" y="5083493"/>
                </a:lnTo>
                <a:lnTo>
                  <a:pt x="937578" y="5095240"/>
                </a:lnTo>
                <a:lnTo>
                  <a:pt x="945198" y="5107305"/>
                </a:lnTo>
                <a:lnTo>
                  <a:pt x="948690" y="5113655"/>
                </a:lnTo>
                <a:lnTo>
                  <a:pt x="951865" y="5120005"/>
                </a:lnTo>
                <a:lnTo>
                  <a:pt x="955358" y="5126673"/>
                </a:lnTo>
                <a:lnTo>
                  <a:pt x="957898" y="5133023"/>
                </a:lnTo>
                <a:lnTo>
                  <a:pt x="960755" y="5140008"/>
                </a:lnTo>
                <a:lnTo>
                  <a:pt x="963295" y="5146358"/>
                </a:lnTo>
                <a:lnTo>
                  <a:pt x="965518" y="5153343"/>
                </a:lnTo>
                <a:lnTo>
                  <a:pt x="967423" y="5160645"/>
                </a:lnTo>
                <a:lnTo>
                  <a:pt x="969010" y="5167948"/>
                </a:lnTo>
                <a:lnTo>
                  <a:pt x="970915" y="5175250"/>
                </a:lnTo>
                <a:lnTo>
                  <a:pt x="974725" y="5175885"/>
                </a:lnTo>
                <a:lnTo>
                  <a:pt x="978853" y="5177155"/>
                </a:lnTo>
                <a:lnTo>
                  <a:pt x="982663" y="5178425"/>
                </a:lnTo>
                <a:lnTo>
                  <a:pt x="986473" y="5180330"/>
                </a:lnTo>
                <a:lnTo>
                  <a:pt x="992188" y="5184140"/>
                </a:lnTo>
                <a:lnTo>
                  <a:pt x="996950" y="5187633"/>
                </a:lnTo>
                <a:lnTo>
                  <a:pt x="1001713" y="5191760"/>
                </a:lnTo>
                <a:lnTo>
                  <a:pt x="1005840" y="5195888"/>
                </a:lnTo>
                <a:lnTo>
                  <a:pt x="1009650" y="5200650"/>
                </a:lnTo>
                <a:lnTo>
                  <a:pt x="1012825" y="5205095"/>
                </a:lnTo>
                <a:lnTo>
                  <a:pt x="1016000" y="5210175"/>
                </a:lnTo>
                <a:lnTo>
                  <a:pt x="1018223" y="5215255"/>
                </a:lnTo>
                <a:lnTo>
                  <a:pt x="1020128" y="5220335"/>
                </a:lnTo>
                <a:lnTo>
                  <a:pt x="1022350" y="5225733"/>
                </a:lnTo>
                <a:lnTo>
                  <a:pt x="1023620" y="5231130"/>
                </a:lnTo>
                <a:lnTo>
                  <a:pt x="1024890" y="5236845"/>
                </a:lnTo>
                <a:lnTo>
                  <a:pt x="1025843" y="5242560"/>
                </a:lnTo>
                <a:lnTo>
                  <a:pt x="1026478" y="5248275"/>
                </a:lnTo>
                <a:lnTo>
                  <a:pt x="1027430" y="5260658"/>
                </a:lnTo>
                <a:lnTo>
                  <a:pt x="1044258" y="5280978"/>
                </a:lnTo>
                <a:lnTo>
                  <a:pt x="1082040" y="5329555"/>
                </a:lnTo>
                <a:lnTo>
                  <a:pt x="1155700" y="5435918"/>
                </a:lnTo>
                <a:lnTo>
                  <a:pt x="1170940" y="5455603"/>
                </a:lnTo>
                <a:lnTo>
                  <a:pt x="1176655" y="5461318"/>
                </a:lnTo>
                <a:lnTo>
                  <a:pt x="1182053" y="5466715"/>
                </a:lnTo>
                <a:lnTo>
                  <a:pt x="1186815" y="5472430"/>
                </a:lnTo>
                <a:lnTo>
                  <a:pt x="1191895" y="5478145"/>
                </a:lnTo>
                <a:lnTo>
                  <a:pt x="1196340" y="5483860"/>
                </a:lnTo>
                <a:lnTo>
                  <a:pt x="1200785" y="5489893"/>
                </a:lnTo>
                <a:lnTo>
                  <a:pt x="1204913" y="5496243"/>
                </a:lnTo>
                <a:lnTo>
                  <a:pt x="1208723" y="5502593"/>
                </a:lnTo>
                <a:lnTo>
                  <a:pt x="1212533" y="5508943"/>
                </a:lnTo>
                <a:lnTo>
                  <a:pt x="1215708" y="5515610"/>
                </a:lnTo>
                <a:lnTo>
                  <a:pt x="1218883" y="5521960"/>
                </a:lnTo>
                <a:lnTo>
                  <a:pt x="1221105" y="5528945"/>
                </a:lnTo>
                <a:lnTo>
                  <a:pt x="1223328" y="5535930"/>
                </a:lnTo>
                <a:lnTo>
                  <a:pt x="1225233" y="5543233"/>
                </a:lnTo>
                <a:lnTo>
                  <a:pt x="1226820" y="5550535"/>
                </a:lnTo>
                <a:lnTo>
                  <a:pt x="1228090" y="5558155"/>
                </a:lnTo>
                <a:lnTo>
                  <a:pt x="1237298" y="5571173"/>
                </a:lnTo>
                <a:lnTo>
                  <a:pt x="1246823" y="5583873"/>
                </a:lnTo>
                <a:lnTo>
                  <a:pt x="1256665" y="5596255"/>
                </a:lnTo>
                <a:lnTo>
                  <a:pt x="1266508" y="5608638"/>
                </a:lnTo>
                <a:lnTo>
                  <a:pt x="1286510" y="5633403"/>
                </a:lnTo>
                <a:lnTo>
                  <a:pt x="1306513" y="5657850"/>
                </a:lnTo>
                <a:lnTo>
                  <a:pt x="1316355" y="5670550"/>
                </a:lnTo>
                <a:lnTo>
                  <a:pt x="1325880" y="5682933"/>
                </a:lnTo>
                <a:lnTo>
                  <a:pt x="1335088" y="5695633"/>
                </a:lnTo>
                <a:lnTo>
                  <a:pt x="1344295" y="5708650"/>
                </a:lnTo>
                <a:lnTo>
                  <a:pt x="1352868" y="5721985"/>
                </a:lnTo>
                <a:lnTo>
                  <a:pt x="1360805" y="5735320"/>
                </a:lnTo>
                <a:lnTo>
                  <a:pt x="1368425" y="5748973"/>
                </a:lnTo>
                <a:lnTo>
                  <a:pt x="1375410" y="5763260"/>
                </a:lnTo>
                <a:lnTo>
                  <a:pt x="1385570" y="5779135"/>
                </a:lnTo>
                <a:lnTo>
                  <a:pt x="1396365" y="5795010"/>
                </a:lnTo>
                <a:lnTo>
                  <a:pt x="1407160" y="5810568"/>
                </a:lnTo>
                <a:lnTo>
                  <a:pt x="1418590" y="5825808"/>
                </a:lnTo>
                <a:lnTo>
                  <a:pt x="1441133" y="5855970"/>
                </a:lnTo>
                <a:lnTo>
                  <a:pt x="1452245" y="5871210"/>
                </a:lnTo>
                <a:lnTo>
                  <a:pt x="1463358" y="5886768"/>
                </a:lnTo>
                <a:lnTo>
                  <a:pt x="1473835" y="5902325"/>
                </a:lnTo>
                <a:lnTo>
                  <a:pt x="1483996" y="5918200"/>
                </a:lnTo>
                <a:lnTo>
                  <a:pt x="1488440" y="5926455"/>
                </a:lnTo>
                <a:lnTo>
                  <a:pt x="1492885" y="5934710"/>
                </a:lnTo>
                <a:lnTo>
                  <a:pt x="1497330" y="5942965"/>
                </a:lnTo>
                <a:lnTo>
                  <a:pt x="1501458" y="5951538"/>
                </a:lnTo>
                <a:lnTo>
                  <a:pt x="1505268" y="5960110"/>
                </a:lnTo>
                <a:lnTo>
                  <a:pt x="1508443" y="5968683"/>
                </a:lnTo>
                <a:lnTo>
                  <a:pt x="1511935" y="5977573"/>
                </a:lnTo>
                <a:lnTo>
                  <a:pt x="1514793" y="5986780"/>
                </a:lnTo>
                <a:lnTo>
                  <a:pt x="1517333" y="5995988"/>
                </a:lnTo>
                <a:lnTo>
                  <a:pt x="1519873" y="6005195"/>
                </a:lnTo>
                <a:lnTo>
                  <a:pt x="1521460" y="6014403"/>
                </a:lnTo>
                <a:lnTo>
                  <a:pt x="1523048" y="6024563"/>
                </a:lnTo>
                <a:lnTo>
                  <a:pt x="1533843" y="6039803"/>
                </a:lnTo>
                <a:lnTo>
                  <a:pt x="1544638" y="6054725"/>
                </a:lnTo>
                <a:lnTo>
                  <a:pt x="1567180" y="6084570"/>
                </a:lnTo>
                <a:lnTo>
                  <a:pt x="1590040" y="6114415"/>
                </a:lnTo>
                <a:lnTo>
                  <a:pt x="1613218" y="6144260"/>
                </a:lnTo>
                <a:lnTo>
                  <a:pt x="1636078" y="6174105"/>
                </a:lnTo>
                <a:lnTo>
                  <a:pt x="1647190" y="6189028"/>
                </a:lnTo>
                <a:lnTo>
                  <a:pt x="1658303" y="6203950"/>
                </a:lnTo>
                <a:lnTo>
                  <a:pt x="1669098" y="6219190"/>
                </a:lnTo>
                <a:lnTo>
                  <a:pt x="1679893" y="6234430"/>
                </a:lnTo>
                <a:lnTo>
                  <a:pt x="1690053" y="6249670"/>
                </a:lnTo>
                <a:lnTo>
                  <a:pt x="1699578" y="6265228"/>
                </a:lnTo>
                <a:lnTo>
                  <a:pt x="1709421" y="6281420"/>
                </a:lnTo>
                <a:lnTo>
                  <a:pt x="1718310" y="6297295"/>
                </a:lnTo>
                <a:lnTo>
                  <a:pt x="1726883" y="6313170"/>
                </a:lnTo>
                <a:lnTo>
                  <a:pt x="1734820" y="6329680"/>
                </a:lnTo>
                <a:lnTo>
                  <a:pt x="1742440" y="6346190"/>
                </a:lnTo>
                <a:lnTo>
                  <a:pt x="1749108" y="6363018"/>
                </a:lnTo>
                <a:lnTo>
                  <a:pt x="1755458" y="6380163"/>
                </a:lnTo>
                <a:lnTo>
                  <a:pt x="1761173" y="6397625"/>
                </a:lnTo>
                <a:lnTo>
                  <a:pt x="1763395" y="6406515"/>
                </a:lnTo>
                <a:lnTo>
                  <a:pt x="1765618" y="6415405"/>
                </a:lnTo>
                <a:lnTo>
                  <a:pt x="1767840" y="6424295"/>
                </a:lnTo>
                <a:lnTo>
                  <a:pt x="1769745" y="6433503"/>
                </a:lnTo>
                <a:lnTo>
                  <a:pt x="1771333" y="6442710"/>
                </a:lnTo>
                <a:lnTo>
                  <a:pt x="1772920" y="6451918"/>
                </a:lnTo>
                <a:lnTo>
                  <a:pt x="1773873" y="6461443"/>
                </a:lnTo>
                <a:lnTo>
                  <a:pt x="1775143" y="6470650"/>
                </a:lnTo>
                <a:lnTo>
                  <a:pt x="1776095" y="6480493"/>
                </a:lnTo>
                <a:lnTo>
                  <a:pt x="1776730" y="6490018"/>
                </a:lnTo>
                <a:lnTo>
                  <a:pt x="1777048" y="6499543"/>
                </a:lnTo>
                <a:lnTo>
                  <a:pt x="1777048" y="6509703"/>
                </a:lnTo>
                <a:lnTo>
                  <a:pt x="1776730" y="6519545"/>
                </a:lnTo>
                <a:lnTo>
                  <a:pt x="1776413" y="6529705"/>
                </a:lnTo>
                <a:lnTo>
                  <a:pt x="1775778" y="6539865"/>
                </a:lnTo>
                <a:lnTo>
                  <a:pt x="1774825" y="6550025"/>
                </a:lnTo>
                <a:lnTo>
                  <a:pt x="1776095" y="6557963"/>
                </a:lnTo>
                <a:lnTo>
                  <a:pt x="1776730" y="6565583"/>
                </a:lnTo>
                <a:lnTo>
                  <a:pt x="1776730" y="6573203"/>
                </a:lnTo>
                <a:lnTo>
                  <a:pt x="1776413" y="6580505"/>
                </a:lnTo>
                <a:lnTo>
                  <a:pt x="1775778" y="6588125"/>
                </a:lnTo>
                <a:lnTo>
                  <a:pt x="1774825" y="6595428"/>
                </a:lnTo>
                <a:lnTo>
                  <a:pt x="1773238" y="6603048"/>
                </a:lnTo>
                <a:lnTo>
                  <a:pt x="1771968" y="6610350"/>
                </a:lnTo>
                <a:lnTo>
                  <a:pt x="1768793" y="6625273"/>
                </a:lnTo>
                <a:lnTo>
                  <a:pt x="1764983" y="6639878"/>
                </a:lnTo>
                <a:lnTo>
                  <a:pt x="1762126" y="6654800"/>
                </a:lnTo>
                <a:lnTo>
                  <a:pt x="1760855" y="6662103"/>
                </a:lnTo>
                <a:lnTo>
                  <a:pt x="1759268" y="6669723"/>
                </a:lnTo>
                <a:lnTo>
                  <a:pt x="1750060" y="6652260"/>
                </a:lnTo>
                <a:lnTo>
                  <a:pt x="1751330" y="6657023"/>
                </a:lnTo>
                <a:lnTo>
                  <a:pt x="1751966" y="6659563"/>
                </a:lnTo>
                <a:lnTo>
                  <a:pt x="1753235" y="6661468"/>
                </a:lnTo>
                <a:lnTo>
                  <a:pt x="1754506" y="6664008"/>
                </a:lnTo>
                <a:lnTo>
                  <a:pt x="1755775" y="6665913"/>
                </a:lnTo>
                <a:lnTo>
                  <a:pt x="1757363" y="6667818"/>
                </a:lnTo>
                <a:lnTo>
                  <a:pt x="1759268" y="6669723"/>
                </a:lnTo>
                <a:lnTo>
                  <a:pt x="1760538" y="6677978"/>
                </a:lnTo>
                <a:lnTo>
                  <a:pt x="1761173" y="6685598"/>
                </a:lnTo>
                <a:lnTo>
                  <a:pt x="1761173" y="6692900"/>
                </a:lnTo>
                <a:lnTo>
                  <a:pt x="1760855" y="6700203"/>
                </a:lnTo>
                <a:lnTo>
                  <a:pt x="1759586" y="6706870"/>
                </a:lnTo>
                <a:lnTo>
                  <a:pt x="1758633" y="6713538"/>
                </a:lnTo>
                <a:lnTo>
                  <a:pt x="1757046" y="6720205"/>
                </a:lnTo>
                <a:lnTo>
                  <a:pt x="1755458" y="6726555"/>
                </a:lnTo>
                <a:lnTo>
                  <a:pt x="1753235" y="6732588"/>
                </a:lnTo>
                <a:lnTo>
                  <a:pt x="1750695" y="6738620"/>
                </a:lnTo>
                <a:lnTo>
                  <a:pt x="1747838" y="6744335"/>
                </a:lnTo>
                <a:lnTo>
                  <a:pt x="1744663" y="6749733"/>
                </a:lnTo>
                <a:lnTo>
                  <a:pt x="1741488" y="6755448"/>
                </a:lnTo>
                <a:lnTo>
                  <a:pt x="1737678" y="6760845"/>
                </a:lnTo>
                <a:lnTo>
                  <a:pt x="1734185" y="6765608"/>
                </a:lnTo>
                <a:lnTo>
                  <a:pt x="1729740" y="6771005"/>
                </a:lnTo>
                <a:lnTo>
                  <a:pt x="1725930" y="6775768"/>
                </a:lnTo>
                <a:lnTo>
                  <a:pt x="1721168" y="6780530"/>
                </a:lnTo>
                <a:lnTo>
                  <a:pt x="1711961" y="6790055"/>
                </a:lnTo>
                <a:lnTo>
                  <a:pt x="1702118" y="6799263"/>
                </a:lnTo>
                <a:lnTo>
                  <a:pt x="1691640" y="6807835"/>
                </a:lnTo>
                <a:lnTo>
                  <a:pt x="1681163" y="6816408"/>
                </a:lnTo>
                <a:lnTo>
                  <a:pt x="1670050" y="6825298"/>
                </a:lnTo>
                <a:lnTo>
                  <a:pt x="1648778" y="6842443"/>
                </a:lnTo>
                <a:lnTo>
                  <a:pt x="1633855" y="6846570"/>
                </a:lnTo>
                <a:lnTo>
                  <a:pt x="1618933" y="6850380"/>
                </a:lnTo>
                <a:lnTo>
                  <a:pt x="1604010" y="6852920"/>
                </a:lnTo>
                <a:lnTo>
                  <a:pt x="1589406" y="6855143"/>
                </a:lnTo>
                <a:lnTo>
                  <a:pt x="1574483" y="6856730"/>
                </a:lnTo>
                <a:lnTo>
                  <a:pt x="1559560" y="6857683"/>
                </a:lnTo>
                <a:lnTo>
                  <a:pt x="1544686" y="6857999"/>
                </a:lnTo>
                <a:lnTo>
                  <a:pt x="1544590" y="6857999"/>
                </a:lnTo>
                <a:lnTo>
                  <a:pt x="1529715" y="6857683"/>
                </a:lnTo>
                <a:lnTo>
                  <a:pt x="1514793" y="6857048"/>
                </a:lnTo>
                <a:lnTo>
                  <a:pt x="1500188" y="6856095"/>
                </a:lnTo>
                <a:lnTo>
                  <a:pt x="1485265" y="6854825"/>
                </a:lnTo>
                <a:lnTo>
                  <a:pt x="1470343" y="6852920"/>
                </a:lnTo>
                <a:lnTo>
                  <a:pt x="1455420" y="6850698"/>
                </a:lnTo>
                <a:lnTo>
                  <a:pt x="1440498" y="6848793"/>
                </a:lnTo>
                <a:lnTo>
                  <a:pt x="1410653" y="6843713"/>
                </a:lnTo>
                <a:lnTo>
                  <a:pt x="1403668" y="6844030"/>
                </a:lnTo>
                <a:lnTo>
                  <a:pt x="1397000" y="6844348"/>
                </a:lnTo>
                <a:lnTo>
                  <a:pt x="1390015" y="6844348"/>
                </a:lnTo>
                <a:lnTo>
                  <a:pt x="1383348" y="6844348"/>
                </a:lnTo>
                <a:lnTo>
                  <a:pt x="1376680" y="6843713"/>
                </a:lnTo>
                <a:lnTo>
                  <a:pt x="1370330" y="6843078"/>
                </a:lnTo>
                <a:lnTo>
                  <a:pt x="1363980" y="6842443"/>
                </a:lnTo>
                <a:lnTo>
                  <a:pt x="1358265" y="6841490"/>
                </a:lnTo>
                <a:lnTo>
                  <a:pt x="1352233" y="6840220"/>
                </a:lnTo>
                <a:lnTo>
                  <a:pt x="1346200" y="6838315"/>
                </a:lnTo>
                <a:lnTo>
                  <a:pt x="1340168" y="6836728"/>
                </a:lnTo>
                <a:lnTo>
                  <a:pt x="1334453" y="6835140"/>
                </a:lnTo>
                <a:lnTo>
                  <a:pt x="1329055" y="6832918"/>
                </a:lnTo>
                <a:lnTo>
                  <a:pt x="1323658" y="6830378"/>
                </a:lnTo>
                <a:lnTo>
                  <a:pt x="1317943" y="6828155"/>
                </a:lnTo>
                <a:lnTo>
                  <a:pt x="1312863" y="6825615"/>
                </a:lnTo>
                <a:lnTo>
                  <a:pt x="1307783" y="6822440"/>
                </a:lnTo>
                <a:lnTo>
                  <a:pt x="1302703" y="6819583"/>
                </a:lnTo>
                <a:lnTo>
                  <a:pt x="1297623" y="6816408"/>
                </a:lnTo>
                <a:lnTo>
                  <a:pt x="1292860" y="6812915"/>
                </a:lnTo>
                <a:lnTo>
                  <a:pt x="1283018" y="6805930"/>
                </a:lnTo>
                <a:lnTo>
                  <a:pt x="1274128" y="6797993"/>
                </a:lnTo>
                <a:lnTo>
                  <a:pt x="1265238" y="6789420"/>
                </a:lnTo>
                <a:lnTo>
                  <a:pt x="1256983" y="6779895"/>
                </a:lnTo>
                <a:lnTo>
                  <a:pt x="1248728" y="6770370"/>
                </a:lnTo>
                <a:lnTo>
                  <a:pt x="1241108" y="6760210"/>
                </a:lnTo>
                <a:lnTo>
                  <a:pt x="1230630" y="6749415"/>
                </a:lnTo>
                <a:lnTo>
                  <a:pt x="1220788" y="6738620"/>
                </a:lnTo>
                <a:lnTo>
                  <a:pt x="1210945" y="6727508"/>
                </a:lnTo>
                <a:lnTo>
                  <a:pt x="1201420" y="6716713"/>
                </a:lnTo>
                <a:lnTo>
                  <a:pt x="1192213" y="6705283"/>
                </a:lnTo>
                <a:lnTo>
                  <a:pt x="1183005" y="6694170"/>
                </a:lnTo>
                <a:lnTo>
                  <a:pt x="1173798" y="6682740"/>
                </a:lnTo>
                <a:lnTo>
                  <a:pt x="1165225" y="6671628"/>
                </a:lnTo>
                <a:lnTo>
                  <a:pt x="1148080" y="6648450"/>
                </a:lnTo>
                <a:lnTo>
                  <a:pt x="1131570" y="6624320"/>
                </a:lnTo>
                <a:lnTo>
                  <a:pt x="1115378" y="6600508"/>
                </a:lnTo>
                <a:lnTo>
                  <a:pt x="1099820" y="6576695"/>
                </a:lnTo>
                <a:lnTo>
                  <a:pt x="1084580" y="6551930"/>
                </a:lnTo>
                <a:lnTo>
                  <a:pt x="1069975" y="6527165"/>
                </a:lnTo>
                <a:lnTo>
                  <a:pt x="1055688" y="6502718"/>
                </a:lnTo>
                <a:lnTo>
                  <a:pt x="1041400" y="6477318"/>
                </a:lnTo>
                <a:lnTo>
                  <a:pt x="1013778" y="6427153"/>
                </a:lnTo>
                <a:lnTo>
                  <a:pt x="986155" y="6376670"/>
                </a:lnTo>
                <a:lnTo>
                  <a:pt x="968693" y="6358573"/>
                </a:lnTo>
                <a:lnTo>
                  <a:pt x="910908" y="6274435"/>
                </a:lnTo>
                <a:lnTo>
                  <a:pt x="875983" y="6221095"/>
                </a:lnTo>
                <a:lnTo>
                  <a:pt x="840423" y="6168073"/>
                </a:lnTo>
                <a:lnTo>
                  <a:pt x="823595" y="6149023"/>
                </a:lnTo>
                <a:lnTo>
                  <a:pt x="728345" y="6013133"/>
                </a:lnTo>
                <a:lnTo>
                  <a:pt x="720090" y="6008370"/>
                </a:lnTo>
                <a:lnTo>
                  <a:pt x="712788" y="6002973"/>
                </a:lnTo>
                <a:lnTo>
                  <a:pt x="709613" y="6000115"/>
                </a:lnTo>
                <a:lnTo>
                  <a:pt x="706438" y="5997575"/>
                </a:lnTo>
                <a:lnTo>
                  <a:pt x="703263" y="5994718"/>
                </a:lnTo>
                <a:lnTo>
                  <a:pt x="700723" y="5991543"/>
                </a:lnTo>
                <a:lnTo>
                  <a:pt x="698183" y="5988368"/>
                </a:lnTo>
                <a:lnTo>
                  <a:pt x="696278" y="5984558"/>
                </a:lnTo>
                <a:lnTo>
                  <a:pt x="695008" y="5981065"/>
                </a:lnTo>
                <a:lnTo>
                  <a:pt x="694055" y="5976938"/>
                </a:lnTo>
                <a:lnTo>
                  <a:pt x="693420" y="5972810"/>
                </a:lnTo>
                <a:lnTo>
                  <a:pt x="693738" y="5968048"/>
                </a:lnTo>
                <a:lnTo>
                  <a:pt x="694373" y="5962968"/>
                </a:lnTo>
                <a:lnTo>
                  <a:pt x="695643" y="5957888"/>
                </a:lnTo>
                <a:lnTo>
                  <a:pt x="688023" y="5950268"/>
                </a:lnTo>
                <a:lnTo>
                  <a:pt x="680720" y="5942648"/>
                </a:lnTo>
                <a:lnTo>
                  <a:pt x="673735" y="5934710"/>
                </a:lnTo>
                <a:lnTo>
                  <a:pt x="666750" y="5926455"/>
                </a:lnTo>
                <a:lnTo>
                  <a:pt x="659765" y="5918200"/>
                </a:lnTo>
                <a:lnTo>
                  <a:pt x="653415" y="5910263"/>
                </a:lnTo>
                <a:lnTo>
                  <a:pt x="646748" y="5902008"/>
                </a:lnTo>
                <a:lnTo>
                  <a:pt x="641033" y="5893435"/>
                </a:lnTo>
                <a:lnTo>
                  <a:pt x="635000" y="5884863"/>
                </a:lnTo>
                <a:lnTo>
                  <a:pt x="628968" y="5876290"/>
                </a:lnTo>
                <a:lnTo>
                  <a:pt x="623253" y="5867083"/>
                </a:lnTo>
                <a:lnTo>
                  <a:pt x="617855" y="5858193"/>
                </a:lnTo>
                <a:lnTo>
                  <a:pt x="612775" y="5849303"/>
                </a:lnTo>
                <a:lnTo>
                  <a:pt x="607695" y="5840095"/>
                </a:lnTo>
                <a:lnTo>
                  <a:pt x="602615" y="5830570"/>
                </a:lnTo>
                <a:lnTo>
                  <a:pt x="598170" y="5821363"/>
                </a:lnTo>
                <a:lnTo>
                  <a:pt x="593725" y="5818188"/>
                </a:lnTo>
                <a:lnTo>
                  <a:pt x="589915" y="5814378"/>
                </a:lnTo>
                <a:lnTo>
                  <a:pt x="581978" y="5807393"/>
                </a:lnTo>
                <a:lnTo>
                  <a:pt x="574993" y="5799773"/>
                </a:lnTo>
                <a:lnTo>
                  <a:pt x="568325" y="5792153"/>
                </a:lnTo>
                <a:lnTo>
                  <a:pt x="561975" y="5783898"/>
                </a:lnTo>
                <a:lnTo>
                  <a:pt x="556260" y="5775643"/>
                </a:lnTo>
                <a:lnTo>
                  <a:pt x="550863" y="5767070"/>
                </a:lnTo>
                <a:lnTo>
                  <a:pt x="546100" y="5758498"/>
                </a:lnTo>
                <a:lnTo>
                  <a:pt x="541338" y="5749290"/>
                </a:lnTo>
                <a:lnTo>
                  <a:pt x="536575" y="5740400"/>
                </a:lnTo>
                <a:lnTo>
                  <a:pt x="527368" y="5722303"/>
                </a:lnTo>
                <a:lnTo>
                  <a:pt x="518160" y="5703888"/>
                </a:lnTo>
                <a:lnTo>
                  <a:pt x="513398" y="5695315"/>
                </a:lnTo>
                <a:lnTo>
                  <a:pt x="508318" y="5686425"/>
                </a:lnTo>
                <a:lnTo>
                  <a:pt x="477203" y="5644833"/>
                </a:lnTo>
                <a:lnTo>
                  <a:pt x="326073" y="5420678"/>
                </a:lnTo>
                <a:lnTo>
                  <a:pt x="217170" y="5266690"/>
                </a:lnTo>
                <a:lnTo>
                  <a:pt x="211138" y="5260023"/>
                </a:lnTo>
                <a:lnTo>
                  <a:pt x="205423" y="5252720"/>
                </a:lnTo>
                <a:lnTo>
                  <a:pt x="199708" y="5245735"/>
                </a:lnTo>
                <a:lnTo>
                  <a:pt x="194628" y="5238433"/>
                </a:lnTo>
                <a:lnTo>
                  <a:pt x="184468" y="5223510"/>
                </a:lnTo>
                <a:lnTo>
                  <a:pt x="174943" y="5208588"/>
                </a:lnTo>
                <a:lnTo>
                  <a:pt x="166053" y="5193030"/>
                </a:lnTo>
                <a:lnTo>
                  <a:pt x="157163" y="5177473"/>
                </a:lnTo>
                <a:lnTo>
                  <a:pt x="148908" y="5161280"/>
                </a:lnTo>
                <a:lnTo>
                  <a:pt x="140970" y="5145723"/>
                </a:lnTo>
                <a:lnTo>
                  <a:pt x="125095" y="5113655"/>
                </a:lnTo>
                <a:lnTo>
                  <a:pt x="116840" y="5098098"/>
                </a:lnTo>
                <a:lnTo>
                  <a:pt x="108585" y="5082223"/>
                </a:lnTo>
                <a:lnTo>
                  <a:pt x="100330" y="5066665"/>
                </a:lnTo>
                <a:lnTo>
                  <a:pt x="90805" y="5051108"/>
                </a:lnTo>
                <a:lnTo>
                  <a:pt x="81598" y="5035868"/>
                </a:lnTo>
                <a:lnTo>
                  <a:pt x="71438" y="5021263"/>
                </a:lnTo>
                <a:lnTo>
                  <a:pt x="67628" y="5013960"/>
                </a:lnTo>
                <a:lnTo>
                  <a:pt x="64135" y="5006658"/>
                </a:lnTo>
                <a:lnTo>
                  <a:pt x="60325" y="4999673"/>
                </a:lnTo>
                <a:lnTo>
                  <a:pt x="57150" y="4992370"/>
                </a:lnTo>
                <a:lnTo>
                  <a:pt x="51435" y="4977765"/>
                </a:lnTo>
                <a:lnTo>
                  <a:pt x="46355" y="4963478"/>
                </a:lnTo>
                <a:lnTo>
                  <a:pt x="42228" y="4948873"/>
                </a:lnTo>
                <a:lnTo>
                  <a:pt x="38418" y="4933950"/>
                </a:lnTo>
                <a:lnTo>
                  <a:pt x="35560" y="4918710"/>
                </a:lnTo>
                <a:lnTo>
                  <a:pt x="33338" y="4903470"/>
                </a:lnTo>
                <a:lnTo>
                  <a:pt x="31433" y="4888548"/>
                </a:lnTo>
                <a:lnTo>
                  <a:pt x="30163" y="4873308"/>
                </a:lnTo>
                <a:lnTo>
                  <a:pt x="29528" y="4858068"/>
                </a:lnTo>
                <a:lnTo>
                  <a:pt x="29528" y="4842828"/>
                </a:lnTo>
                <a:lnTo>
                  <a:pt x="29845" y="4827270"/>
                </a:lnTo>
                <a:lnTo>
                  <a:pt x="30480" y="4812030"/>
                </a:lnTo>
                <a:lnTo>
                  <a:pt x="31750" y="4796473"/>
                </a:lnTo>
                <a:lnTo>
                  <a:pt x="33338" y="4780915"/>
                </a:lnTo>
                <a:lnTo>
                  <a:pt x="39688" y="4773930"/>
                </a:lnTo>
                <a:lnTo>
                  <a:pt x="38735" y="4773613"/>
                </a:lnTo>
                <a:lnTo>
                  <a:pt x="37148" y="4775200"/>
                </a:lnTo>
                <a:lnTo>
                  <a:pt x="35560" y="4776788"/>
                </a:lnTo>
                <a:lnTo>
                  <a:pt x="33338" y="4780915"/>
                </a:lnTo>
                <a:lnTo>
                  <a:pt x="29528" y="4771073"/>
                </a:lnTo>
                <a:lnTo>
                  <a:pt x="26353" y="4761230"/>
                </a:lnTo>
                <a:lnTo>
                  <a:pt x="23495" y="4751388"/>
                </a:lnTo>
                <a:lnTo>
                  <a:pt x="21590" y="4741545"/>
                </a:lnTo>
                <a:lnTo>
                  <a:pt x="19685" y="4731703"/>
                </a:lnTo>
                <a:lnTo>
                  <a:pt x="18098" y="4721860"/>
                </a:lnTo>
                <a:lnTo>
                  <a:pt x="17145" y="4711700"/>
                </a:lnTo>
                <a:lnTo>
                  <a:pt x="16510" y="4701858"/>
                </a:lnTo>
                <a:lnTo>
                  <a:pt x="16193" y="4692015"/>
                </a:lnTo>
                <a:lnTo>
                  <a:pt x="16193" y="4681855"/>
                </a:lnTo>
                <a:lnTo>
                  <a:pt x="16510" y="4671695"/>
                </a:lnTo>
                <a:lnTo>
                  <a:pt x="16828" y="4661853"/>
                </a:lnTo>
                <a:lnTo>
                  <a:pt x="18733" y="4641533"/>
                </a:lnTo>
                <a:lnTo>
                  <a:pt x="20638" y="4621530"/>
                </a:lnTo>
                <a:lnTo>
                  <a:pt x="18098" y="4601845"/>
                </a:lnTo>
                <a:lnTo>
                  <a:pt x="15875" y="4582478"/>
                </a:lnTo>
                <a:lnTo>
                  <a:pt x="14288" y="4562793"/>
                </a:lnTo>
                <a:lnTo>
                  <a:pt x="13653" y="4553268"/>
                </a:lnTo>
                <a:lnTo>
                  <a:pt x="13018" y="4543425"/>
                </a:lnTo>
                <a:lnTo>
                  <a:pt x="13018" y="4533583"/>
                </a:lnTo>
                <a:lnTo>
                  <a:pt x="13018" y="4524058"/>
                </a:lnTo>
                <a:lnTo>
                  <a:pt x="13335" y="4513898"/>
                </a:lnTo>
                <a:lnTo>
                  <a:pt x="13653" y="4504373"/>
                </a:lnTo>
                <a:lnTo>
                  <a:pt x="14605" y="4494848"/>
                </a:lnTo>
                <a:lnTo>
                  <a:pt x="15875" y="4484688"/>
                </a:lnTo>
                <a:lnTo>
                  <a:pt x="17463" y="4475163"/>
                </a:lnTo>
                <a:lnTo>
                  <a:pt x="20003" y="4465320"/>
                </a:lnTo>
                <a:lnTo>
                  <a:pt x="16510" y="4461510"/>
                </a:lnTo>
                <a:lnTo>
                  <a:pt x="13970" y="4457700"/>
                </a:lnTo>
                <a:lnTo>
                  <a:pt x="11430" y="4453573"/>
                </a:lnTo>
                <a:lnTo>
                  <a:pt x="8890" y="4450080"/>
                </a:lnTo>
                <a:lnTo>
                  <a:pt x="6985" y="4445635"/>
                </a:lnTo>
                <a:lnTo>
                  <a:pt x="5080" y="4441825"/>
                </a:lnTo>
                <a:lnTo>
                  <a:pt x="3175" y="4437698"/>
                </a:lnTo>
                <a:lnTo>
                  <a:pt x="2223" y="4433253"/>
                </a:lnTo>
                <a:lnTo>
                  <a:pt x="1270" y="4429125"/>
                </a:lnTo>
                <a:lnTo>
                  <a:pt x="635" y="4424680"/>
                </a:lnTo>
                <a:lnTo>
                  <a:pt x="0" y="4420553"/>
                </a:lnTo>
                <a:lnTo>
                  <a:pt x="0" y="4415790"/>
                </a:lnTo>
                <a:lnTo>
                  <a:pt x="0" y="4411663"/>
                </a:lnTo>
                <a:lnTo>
                  <a:pt x="318" y="4406900"/>
                </a:lnTo>
                <a:lnTo>
                  <a:pt x="1270" y="4402138"/>
                </a:lnTo>
                <a:lnTo>
                  <a:pt x="1905" y="4397693"/>
                </a:lnTo>
                <a:lnTo>
                  <a:pt x="1905" y="4378008"/>
                </a:lnTo>
                <a:lnTo>
                  <a:pt x="1905" y="4358323"/>
                </a:lnTo>
                <a:lnTo>
                  <a:pt x="953" y="4319270"/>
                </a:lnTo>
                <a:lnTo>
                  <a:pt x="953" y="4299585"/>
                </a:lnTo>
                <a:lnTo>
                  <a:pt x="1588" y="4280535"/>
                </a:lnTo>
                <a:lnTo>
                  <a:pt x="1905" y="4270693"/>
                </a:lnTo>
                <a:lnTo>
                  <a:pt x="2540" y="4261168"/>
                </a:lnTo>
                <a:lnTo>
                  <a:pt x="3493" y="4251643"/>
                </a:lnTo>
                <a:lnTo>
                  <a:pt x="4763" y="4241800"/>
                </a:lnTo>
                <a:lnTo>
                  <a:pt x="8255" y="4218305"/>
                </a:lnTo>
                <a:lnTo>
                  <a:pt x="9843" y="4207510"/>
                </a:lnTo>
                <a:lnTo>
                  <a:pt x="12065" y="4197350"/>
                </a:lnTo>
                <a:lnTo>
                  <a:pt x="14288" y="4187825"/>
                </a:lnTo>
                <a:lnTo>
                  <a:pt x="16510" y="4178935"/>
                </a:lnTo>
                <a:lnTo>
                  <a:pt x="19368" y="4170680"/>
                </a:lnTo>
                <a:lnTo>
                  <a:pt x="22225" y="4162743"/>
                </a:lnTo>
                <a:lnTo>
                  <a:pt x="25083" y="4155440"/>
                </a:lnTo>
                <a:lnTo>
                  <a:pt x="28575" y="4148773"/>
                </a:lnTo>
                <a:lnTo>
                  <a:pt x="32068" y="4142423"/>
                </a:lnTo>
                <a:lnTo>
                  <a:pt x="36195" y="4136708"/>
                </a:lnTo>
                <a:lnTo>
                  <a:pt x="40640" y="4131310"/>
                </a:lnTo>
                <a:lnTo>
                  <a:pt x="45403" y="4126865"/>
                </a:lnTo>
                <a:lnTo>
                  <a:pt x="50483" y="4122103"/>
                </a:lnTo>
                <a:lnTo>
                  <a:pt x="56198" y="4118610"/>
                </a:lnTo>
                <a:lnTo>
                  <a:pt x="61913" y="4114800"/>
                </a:lnTo>
                <a:lnTo>
                  <a:pt x="68263" y="4111943"/>
                </a:lnTo>
                <a:lnTo>
                  <a:pt x="75248" y="4109085"/>
                </a:lnTo>
                <a:lnTo>
                  <a:pt x="82550" y="4106863"/>
                </a:lnTo>
                <a:lnTo>
                  <a:pt x="90488" y="4104958"/>
                </a:lnTo>
                <a:lnTo>
                  <a:pt x="99378" y="4103370"/>
                </a:lnTo>
                <a:lnTo>
                  <a:pt x="108268" y="4101783"/>
                </a:lnTo>
                <a:lnTo>
                  <a:pt x="117793" y="4100830"/>
                </a:lnTo>
                <a:lnTo>
                  <a:pt x="128270" y="4100195"/>
                </a:lnTo>
                <a:lnTo>
                  <a:pt x="139065" y="4099560"/>
                </a:lnTo>
                <a:lnTo>
                  <a:pt x="150813" y="4099560"/>
                </a:lnTo>
                <a:lnTo>
                  <a:pt x="162878" y="4099560"/>
                </a:lnTo>
                <a:lnTo>
                  <a:pt x="189548" y="4100195"/>
                </a:lnTo>
                <a:lnTo>
                  <a:pt x="219393" y="4101783"/>
                </a:lnTo>
                <a:lnTo>
                  <a:pt x="475615" y="4101465"/>
                </a:lnTo>
                <a:lnTo>
                  <a:pt x="438785" y="4005898"/>
                </a:lnTo>
                <a:lnTo>
                  <a:pt x="401638" y="3910648"/>
                </a:lnTo>
                <a:lnTo>
                  <a:pt x="346710" y="3753803"/>
                </a:lnTo>
                <a:lnTo>
                  <a:pt x="343218" y="3744595"/>
                </a:lnTo>
                <a:lnTo>
                  <a:pt x="339408" y="3735070"/>
                </a:lnTo>
                <a:lnTo>
                  <a:pt x="336233" y="3725545"/>
                </a:lnTo>
                <a:lnTo>
                  <a:pt x="333375" y="3716020"/>
                </a:lnTo>
                <a:lnTo>
                  <a:pt x="327660" y="3696653"/>
                </a:lnTo>
                <a:lnTo>
                  <a:pt x="322898" y="3677603"/>
                </a:lnTo>
                <a:lnTo>
                  <a:pt x="319088" y="3658235"/>
                </a:lnTo>
                <a:lnTo>
                  <a:pt x="315595" y="3638550"/>
                </a:lnTo>
                <a:lnTo>
                  <a:pt x="312738" y="3619500"/>
                </a:lnTo>
                <a:lnTo>
                  <a:pt x="310515" y="3599815"/>
                </a:lnTo>
                <a:lnTo>
                  <a:pt x="309245" y="3580448"/>
                </a:lnTo>
                <a:lnTo>
                  <a:pt x="308293" y="3560445"/>
                </a:lnTo>
                <a:lnTo>
                  <a:pt x="307658" y="3540760"/>
                </a:lnTo>
                <a:lnTo>
                  <a:pt x="307658" y="3520758"/>
                </a:lnTo>
                <a:lnTo>
                  <a:pt x="308293" y="3501390"/>
                </a:lnTo>
                <a:lnTo>
                  <a:pt x="308928" y="3481388"/>
                </a:lnTo>
                <a:lnTo>
                  <a:pt x="310198" y="3461385"/>
                </a:lnTo>
                <a:lnTo>
                  <a:pt x="311785" y="3441700"/>
                </a:lnTo>
                <a:lnTo>
                  <a:pt x="308610" y="3181985"/>
                </a:lnTo>
                <a:lnTo>
                  <a:pt x="312420" y="3061653"/>
                </a:lnTo>
                <a:lnTo>
                  <a:pt x="314008" y="3054668"/>
                </a:lnTo>
                <a:lnTo>
                  <a:pt x="315595" y="3047683"/>
                </a:lnTo>
                <a:lnTo>
                  <a:pt x="317500" y="3041015"/>
                </a:lnTo>
                <a:lnTo>
                  <a:pt x="320040" y="3034983"/>
                </a:lnTo>
                <a:lnTo>
                  <a:pt x="322263" y="3029268"/>
                </a:lnTo>
                <a:lnTo>
                  <a:pt x="324803" y="3023553"/>
                </a:lnTo>
                <a:lnTo>
                  <a:pt x="327978" y="3018155"/>
                </a:lnTo>
                <a:lnTo>
                  <a:pt x="330835" y="3013075"/>
                </a:lnTo>
                <a:lnTo>
                  <a:pt x="334328" y="3008630"/>
                </a:lnTo>
                <a:lnTo>
                  <a:pt x="337820" y="3004185"/>
                </a:lnTo>
                <a:lnTo>
                  <a:pt x="341630" y="3000375"/>
                </a:lnTo>
                <a:lnTo>
                  <a:pt x="345123" y="2996565"/>
                </a:lnTo>
                <a:lnTo>
                  <a:pt x="349250" y="2993073"/>
                </a:lnTo>
                <a:lnTo>
                  <a:pt x="353378" y="2989580"/>
                </a:lnTo>
                <a:lnTo>
                  <a:pt x="357823" y="2987040"/>
                </a:lnTo>
                <a:lnTo>
                  <a:pt x="362585" y="2984500"/>
                </a:lnTo>
                <a:lnTo>
                  <a:pt x="367348" y="2981643"/>
                </a:lnTo>
                <a:lnTo>
                  <a:pt x="372428" y="2979738"/>
                </a:lnTo>
                <a:lnTo>
                  <a:pt x="377508" y="2977833"/>
                </a:lnTo>
                <a:lnTo>
                  <a:pt x="382588" y="2975928"/>
                </a:lnTo>
                <a:lnTo>
                  <a:pt x="387985" y="2974658"/>
                </a:lnTo>
                <a:lnTo>
                  <a:pt x="393700" y="2973705"/>
                </a:lnTo>
                <a:lnTo>
                  <a:pt x="399733" y="2972753"/>
                </a:lnTo>
                <a:lnTo>
                  <a:pt x="405448" y="2972118"/>
                </a:lnTo>
                <a:lnTo>
                  <a:pt x="411480" y="2971800"/>
                </a:lnTo>
                <a:lnTo>
                  <a:pt x="417830" y="2971483"/>
                </a:lnTo>
                <a:lnTo>
                  <a:pt x="424180" y="2971483"/>
                </a:lnTo>
                <a:lnTo>
                  <a:pt x="430848" y="2971800"/>
                </a:lnTo>
                <a:lnTo>
                  <a:pt x="444183" y="2972753"/>
                </a:lnTo>
                <a:lnTo>
                  <a:pt x="458470" y="2974658"/>
                </a:lnTo>
                <a:lnTo>
                  <a:pt x="530860" y="2974340"/>
                </a:lnTo>
                <a:lnTo>
                  <a:pt x="618808" y="2970213"/>
                </a:lnTo>
                <a:lnTo>
                  <a:pt x="605473" y="2886710"/>
                </a:lnTo>
                <a:lnTo>
                  <a:pt x="606108" y="2881948"/>
                </a:lnTo>
                <a:lnTo>
                  <a:pt x="606425" y="2876868"/>
                </a:lnTo>
                <a:lnTo>
                  <a:pt x="606108" y="2867025"/>
                </a:lnTo>
                <a:lnTo>
                  <a:pt x="605473" y="2856865"/>
                </a:lnTo>
                <a:lnTo>
                  <a:pt x="604203" y="2847023"/>
                </a:lnTo>
                <a:lnTo>
                  <a:pt x="602298" y="2837498"/>
                </a:lnTo>
                <a:lnTo>
                  <a:pt x="600393" y="2827338"/>
                </a:lnTo>
                <a:lnTo>
                  <a:pt x="596265" y="2807653"/>
                </a:lnTo>
                <a:lnTo>
                  <a:pt x="594678" y="2797810"/>
                </a:lnTo>
                <a:lnTo>
                  <a:pt x="593408" y="2787968"/>
                </a:lnTo>
                <a:lnTo>
                  <a:pt x="592773" y="2778125"/>
                </a:lnTo>
                <a:lnTo>
                  <a:pt x="592455" y="2767965"/>
                </a:lnTo>
                <a:lnTo>
                  <a:pt x="592773" y="2762885"/>
                </a:lnTo>
                <a:lnTo>
                  <a:pt x="593408" y="2758123"/>
                </a:lnTo>
                <a:lnTo>
                  <a:pt x="594043" y="2753043"/>
                </a:lnTo>
                <a:lnTo>
                  <a:pt x="594995" y="2747963"/>
                </a:lnTo>
                <a:lnTo>
                  <a:pt x="596265" y="2743200"/>
                </a:lnTo>
                <a:lnTo>
                  <a:pt x="598170" y="2738120"/>
                </a:lnTo>
                <a:lnTo>
                  <a:pt x="600075" y="2733040"/>
                </a:lnTo>
                <a:lnTo>
                  <a:pt x="601980" y="2728278"/>
                </a:lnTo>
                <a:lnTo>
                  <a:pt x="599123" y="2714625"/>
                </a:lnTo>
                <a:lnTo>
                  <a:pt x="596265" y="2700655"/>
                </a:lnTo>
                <a:lnTo>
                  <a:pt x="593725" y="2687003"/>
                </a:lnTo>
                <a:lnTo>
                  <a:pt x="591503" y="2673033"/>
                </a:lnTo>
                <a:lnTo>
                  <a:pt x="589598" y="2659063"/>
                </a:lnTo>
                <a:lnTo>
                  <a:pt x="588010" y="2645728"/>
                </a:lnTo>
                <a:lnTo>
                  <a:pt x="586740" y="2631758"/>
                </a:lnTo>
                <a:lnTo>
                  <a:pt x="585788" y="2617788"/>
                </a:lnTo>
                <a:lnTo>
                  <a:pt x="584835" y="2603818"/>
                </a:lnTo>
                <a:lnTo>
                  <a:pt x="584518" y="2590165"/>
                </a:lnTo>
                <a:lnTo>
                  <a:pt x="584518" y="2576195"/>
                </a:lnTo>
                <a:lnTo>
                  <a:pt x="584518" y="2562225"/>
                </a:lnTo>
                <a:lnTo>
                  <a:pt x="585153" y="2548255"/>
                </a:lnTo>
                <a:lnTo>
                  <a:pt x="585788" y="2534285"/>
                </a:lnTo>
                <a:lnTo>
                  <a:pt x="586740" y="2520633"/>
                </a:lnTo>
                <a:lnTo>
                  <a:pt x="588010" y="2506663"/>
                </a:lnTo>
                <a:lnTo>
                  <a:pt x="583565" y="2473325"/>
                </a:lnTo>
                <a:lnTo>
                  <a:pt x="579120" y="2466340"/>
                </a:lnTo>
                <a:lnTo>
                  <a:pt x="575945" y="2459355"/>
                </a:lnTo>
                <a:lnTo>
                  <a:pt x="572770" y="2452688"/>
                </a:lnTo>
                <a:lnTo>
                  <a:pt x="570548" y="2445703"/>
                </a:lnTo>
                <a:lnTo>
                  <a:pt x="568960" y="2438718"/>
                </a:lnTo>
                <a:lnTo>
                  <a:pt x="568008" y="2431733"/>
                </a:lnTo>
                <a:lnTo>
                  <a:pt x="567373" y="2425065"/>
                </a:lnTo>
                <a:lnTo>
                  <a:pt x="567373" y="2417763"/>
                </a:lnTo>
                <a:lnTo>
                  <a:pt x="567690" y="2410778"/>
                </a:lnTo>
                <a:lnTo>
                  <a:pt x="568643" y="2403793"/>
                </a:lnTo>
                <a:lnTo>
                  <a:pt x="569913" y="2396808"/>
                </a:lnTo>
                <a:lnTo>
                  <a:pt x="571500" y="2389823"/>
                </a:lnTo>
                <a:lnTo>
                  <a:pt x="573723" y="2382838"/>
                </a:lnTo>
                <a:lnTo>
                  <a:pt x="576580" y="2375853"/>
                </a:lnTo>
                <a:lnTo>
                  <a:pt x="579438" y="2368868"/>
                </a:lnTo>
                <a:lnTo>
                  <a:pt x="582930" y="2361883"/>
                </a:lnTo>
                <a:lnTo>
                  <a:pt x="583883" y="2355850"/>
                </a:lnTo>
                <a:lnTo>
                  <a:pt x="584835" y="2350135"/>
                </a:lnTo>
                <a:lnTo>
                  <a:pt x="586105" y="2345055"/>
                </a:lnTo>
                <a:lnTo>
                  <a:pt x="587693" y="2339658"/>
                </a:lnTo>
                <a:lnTo>
                  <a:pt x="589598" y="2334578"/>
                </a:lnTo>
                <a:lnTo>
                  <a:pt x="591503" y="2330133"/>
                </a:lnTo>
                <a:lnTo>
                  <a:pt x="593408" y="2325688"/>
                </a:lnTo>
                <a:lnTo>
                  <a:pt x="595630" y="2321243"/>
                </a:lnTo>
                <a:lnTo>
                  <a:pt x="598170" y="2317750"/>
                </a:lnTo>
                <a:lnTo>
                  <a:pt x="600710" y="2313623"/>
                </a:lnTo>
                <a:lnTo>
                  <a:pt x="603250" y="2310448"/>
                </a:lnTo>
                <a:lnTo>
                  <a:pt x="606425" y="2307273"/>
                </a:lnTo>
                <a:lnTo>
                  <a:pt x="609600" y="2304098"/>
                </a:lnTo>
                <a:lnTo>
                  <a:pt x="612775" y="2301240"/>
                </a:lnTo>
                <a:lnTo>
                  <a:pt x="616268" y="2298383"/>
                </a:lnTo>
                <a:lnTo>
                  <a:pt x="620078" y="2296160"/>
                </a:lnTo>
                <a:lnTo>
                  <a:pt x="623570" y="2293938"/>
                </a:lnTo>
                <a:lnTo>
                  <a:pt x="627698" y="2291715"/>
                </a:lnTo>
                <a:lnTo>
                  <a:pt x="631508" y="2289810"/>
                </a:lnTo>
                <a:lnTo>
                  <a:pt x="635953" y="2288540"/>
                </a:lnTo>
                <a:lnTo>
                  <a:pt x="640080" y="2286953"/>
                </a:lnTo>
                <a:lnTo>
                  <a:pt x="644843" y="2285683"/>
                </a:lnTo>
                <a:lnTo>
                  <a:pt x="649605" y="2284413"/>
                </a:lnTo>
                <a:lnTo>
                  <a:pt x="654050" y="2283778"/>
                </a:lnTo>
                <a:lnTo>
                  <a:pt x="664210" y="2282508"/>
                </a:lnTo>
                <a:lnTo>
                  <a:pt x="674688" y="2281873"/>
                </a:lnTo>
                <a:lnTo>
                  <a:pt x="685800" y="2282190"/>
                </a:lnTo>
                <a:lnTo>
                  <a:pt x="697230" y="2282825"/>
                </a:lnTo>
                <a:lnTo>
                  <a:pt x="751523" y="2281555"/>
                </a:lnTo>
                <a:lnTo>
                  <a:pt x="805498" y="2280285"/>
                </a:lnTo>
                <a:lnTo>
                  <a:pt x="854710" y="2279333"/>
                </a:lnTo>
                <a:lnTo>
                  <a:pt x="879158" y="2278698"/>
                </a:lnTo>
                <a:lnTo>
                  <a:pt x="904240" y="2278698"/>
                </a:lnTo>
                <a:lnTo>
                  <a:pt x="928688" y="2278698"/>
                </a:lnTo>
                <a:lnTo>
                  <a:pt x="952818" y="2279333"/>
                </a:lnTo>
                <a:lnTo>
                  <a:pt x="977583" y="2280285"/>
                </a:lnTo>
                <a:lnTo>
                  <a:pt x="1001713" y="2281873"/>
                </a:lnTo>
                <a:lnTo>
                  <a:pt x="1026160" y="2284095"/>
                </a:lnTo>
                <a:lnTo>
                  <a:pt x="1038225" y="2286000"/>
                </a:lnTo>
                <a:lnTo>
                  <a:pt x="1049973" y="2287588"/>
                </a:lnTo>
                <a:lnTo>
                  <a:pt x="1062038" y="2289493"/>
                </a:lnTo>
                <a:lnTo>
                  <a:pt x="1074420" y="2291398"/>
                </a:lnTo>
                <a:lnTo>
                  <a:pt x="1086168" y="2293938"/>
                </a:lnTo>
                <a:lnTo>
                  <a:pt x="1097915" y="2296478"/>
                </a:lnTo>
                <a:lnTo>
                  <a:pt x="1109980" y="2299653"/>
                </a:lnTo>
                <a:lnTo>
                  <a:pt x="1121728" y="2302828"/>
                </a:lnTo>
                <a:lnTo>
                  <a:pt x="1133475" y="2306320"/>
                </a:lnTo>
                <a:lnTo>
                  <a:pt x="1145540" y="2310130"/>
                </a:lnTo>
                <a:lnTo>
                  <a:pt x="1156970" y="2314575"/>
                </a:lnTo>
                <a:lnTo>
                  <a:pt x="1168718" y="2318703"/>
                </a:lnTo>
                <a:lnTo>
                  <a:pt x="1180148" y="2323783"/>
                </a:lnTo>
                <a:lnTo>
                  <a:pt x="1191895" y="2328545"/>
                </a:lnTo>
                <a:lnTo>
                  <a:pt x="1224915" y="2337753"/>
                </a:lnTo>
                <a:lnTo>
                  <a:pt x="1264603" y="2347595"/>
                </a:lnTo>
                <a:lnTo>
                  <a:pt x="1260475" y="2331085"/>
                </a:lnTo>
                <a:lnTo>
                  <a:pt x="1257300" y="2314893"/>
                </a:lnTo>
                <a:lnTo>
                  <a:pt x="1254443" y="2298383"/>
                </a:lnTo>
                <a:lnTo>
                  <a:pt x="1252220" y="2282190"/>
                </a:lnTo>
                <a:lnTo>
                  <a:pt x="1250315" y="2266315"/>
                </a:lnTo>
                <a:lnTo>
                  <a:pt x="1248728" y="2250440"/>
                </a:lnTo>
                <a:lnTo>
                  <a:pt x="1247458" y="2234883"/>
                </a:lnTo>
                <a:lnTo>
                  <a:pt x="1247140" y="2219325"/>
                </a:lnTo>
                <a:lnTo>
                  <a:pt x="1247140" y="2203450"/>
                </a:lnTo>
                <a:lnTo>
                  <a:pt x="1247458" y="2187893"/>
                </a:lnTo>
                <a:lnTo>
                  <a:pt x="1248728" y="2172335"/>
                </a:lnTo>
                <a:lnTo>
                  <a:pt x="1250315" y="2157095"/>
                </a:lnTo>
                <a:lnTo>
                  <a:pt x="1252220" y="2141855"/>
                </a:lnTo>
                <a:lnTo>
                  <a:pt x="1254760" y="2126298"/>
                </a:lnTo>
                <a:lnTo>
                  <a:pt x="1257935" y="2111058"/>
                </a:lnTo>
                <a:lnTo>
                  <a:pt x="1261428" y="2095818"/>
                </a:lnTo>
                <a:lnTo>
                  <a:pt x="1261745" y="2091690"/>
                </a:lnTo>
                <a:lnTo>
                  <a:pt x="1261745" y="2091373"/>
                </a:lnTo>
                <a:lnTo>
                  <a:pt x="1261428" y="2093278"/>
                </a:lnTo>
                <a:lnTo>
                  <a:pt x="1261428" y="2095818"/>
                </a:lnTo>
                <a:lnTo>
                  <a:pt x="1253173" y="2083753"/>
                </a:lnTo>
                <a:lnTo>
                  <a:pt x="1244918" y="2071688"/>
                </a:lnTo>
                <a:lnTo>
                  <a:pt x="1114425" y="1899285"/>
                </a:lnTo>
                <a:lnTo>
                  <a:pt x="1103313" y="1885633"/>
                </a:lnTo>
                <a:lnTo>
                  <a:pt x="1092518" y="1871980"/>
                </a:lnTo>
                <a:lnTo>
                  <a:pt x="1082358" y="1858328"/>
                </a:lnTo>
                <a:lnTo>
                  <a:pt x="1072515" y="1844358"/>
                </a:lnTo>
                <a:lnTo>
                  <a:pt x="1062673" y="1830070"/>
                </a:lnTo>
                <a:lnTo>
                  <a:pt x="1053465" y="1815783"/>
                </a:lnTo>
                <a:lnTo>
                  <a:pt x="1044575" y="1801495"/>
                </a:lnTo>
                <a:lnTo>
                  <a:pt x="1036003" y="1787208"/>
                </a:lnTo>
                <a:lnTo>
                  <a:pt x="1027748" y="1772603"/>
                </a:lnTo>
                <a:lnTo>
                  <a:pt x="1019810" y="1757998"/>
                </a:lnTo>
                <a:lnTo>
                  <a:pt x="1012190" y="1743075"/>
                </a:lnTo>
                <a:lnTo>
                  <a:pt x="1004888" y="1728153"/>
                </a:lnTo>
                <a:lnTo>
                  <a:pt x="998220" y="1713230"/>
                </a:lnTo>
                <a:lnTo>
                  <a:pt x="991870" y="1697990"/>
                </a:lnTo>
                <a:lnTo>
                  <a:pt x="985838" y="1682750"/>
                </a:lnTo>
                <a:lnTo>
                  <a:pt x="979805" y="1667510"/>
                </a:lnTo>
                <a:lnTo>
                  <a:pt x="974408" y="1652270"/>
                </a:lnTo>
                <a:lnTo>
                  <a:pt x="969010" y="1636395"/>
                </a:lnTo>
                <a:lnTo>
                  <a:pt x="964565" y="1620520"/>
                </a:lnTo>
                <a:lnTo>
                  <a:pt x="960120" y="1604963"/>
                </a:lnTo>
                <a:lnTo>
                  <a:pt x="955993" y="1589088"/>
                </a:lnTo>
                <a:lnTo>
                  <a:pt x="952183" y="1572895"/>
                </a:lnTo>
                <a:lnTo>
                  <a:pt x="949008" y="1557020"/>
                </a:lnTo>
                <a:lnTo>
                  <a:pt x="945833" y="1540510"/>
                </a:lnTo>
                <a:lnTo>
                  <a:pt x="943293" y="1524000"/>
                </a:lnTo>
                <a:lnTo>
                  <a:pt x="941070" y="1507808"/>
                </a:lnTo>
                <a:lnTo>
                  <a:pt x="938848" y="1491298"/>
                </a:lnTo>
                <a:lnTo>
                  <a:pt x="937260" y="1474153"/>
                </a:lnTo>
                <a:lnTo>
                  <a:pt x="936308" y="1457643"/>
                </a:lnTo>
                <a:lnTo>
                  <a:pt x="935355" y="1440815"/>
                </a:lnTo>
                <a:lnTo>
                  <a:pt x="934720" y="1423353"/>
                </a:lnTo>
                <a:lnTo>
                  <a:pt x="934403" y="1406525"/>
                </a:lnTo>
                <a:lnTo>
                  <a:pt x="934720" y="1403668"/>
                </a:lnTo>
                <a:lnTo>
                  <a:pt x="935038" y="1400493"/>
                </a:lnTo>
                <a:lnTo>
                  <a:pt x="935990" y="1394778"/>
                </a:lnTo>
                <a:lnTo>
                  <a:pt x="937895" y="1388428"/>
                </a:lnTo>
                <a:lnTo>
                  <a:pt x="940118" y="1382395"/>
                </a:lnTo>
                <a:lnTo>
                  <a:pt x="945515" y="1370330"/>
                </a:lnTo>
                <a:lnTo>
                  <a:pt x="948373" y="1364298"/>
                </a:lnTo>
                <a:lnTo>
                  <a:pt x="950595" y="1358265"/>
                </a:lnTo>
                <a:lnTo>
                  <a:pt x="950278" y="1354455"/>
                </a:lnTo>
                <a:lnTo>
                  <a:pt x="950595" y="1350645"/>
                </a:lnTo>
                <a:lnTo>
                  <a:pt x="951865" y="1346835"/>
                </a:lnTo>
                <a:lnTo>
                  <a:pt x="953453" y="1343343"/>
                </a:lnTo>
                <a:lnTo>
                  <a:pt x="950913" y="1336358"/>
                </a:lnTo>
                <a:lnTo>
                  <a:pt x="948690" y="1329373"/>
                </a:lnTo>
                <a:lnTo>
                  <a:pt x="946468" y="1322388"/>
                </a:lnTo>
                <a:lnTo>
                  <a:pt x="944563" y="1315403"/>
                </a:lnTo>
                <a:lnTo>
                  <a:pt x="941070" y="1301433"/>
                </a:lnTo>
                <a:lnTo>
                  <a:pt x="938213" y="1287145"/>
                </a:lnTo>
                <a:lnTo>
                  <a:pt x="936308" y="1272858"/>
                </a:lnTo>
                <a:lnTo>
                  <a:pt x="934720" y="1258570"/>
                </a:lnTo>
                <a:lnTo>
                  <a:pt x="933450" y="1244283"/>
                </a:lnTo>
                <a:lnTo>
                  <a:pt x="932180" y="1229678"/>
                </a:lnTo>
                <a:lnTo>
                  <a:pt x="931228" y="1200785"/>
                </a:lnTo>
                <a:lnTo>
                  <a:pt x="930275" y="1171893"/>
                </a:lnTo>
                <a:lnTo>
                  <a:pt x="929958" y="1157605"/>
                </a:lnTo>
                <a:lnTo>
                  <a:pt x="929323" y="1143318"/>
                </a:lnTo>
                <a:lnTo>
                  <a:pt x="928370" y="1128713"/>
                </a:lnTo>
                <a:lnTo>
                  <a:pt x="927100" y="1114425"/>
                </a:lnTo>
                <a:lnTo>
                  <a:pt x="926783" y="1110615"/>
                </a:lnTo>
                <a:lnTo>
                  <a:pt x="926783" y="1106805"/>
                </a:lnTo>
                <a:lnTo>
                  <a:pt x="927100" y="1103313"/>
                </a:lnTo>
                <a:lnTo>
                  <a:pt x="927735" y="1099503"/>
                </a:lnTo>
                <a:lnTo>
                  <a:pt x="928688" y="1096328"/>
                </a:lnTo>
                <a:lnTo>
                  <a:pt x="929958" y="1093470"/>
                </a:lnTo>
                <a:lnTo>
                  <a:pt x="931228" y="1089978"/>
                </a:lnTo>
                <a:lnTo>
                  <a:pt x="932815" y="1087120"/>
                </a:lnTo>
                <a:lnTo>
                  <a:pt x="935038" y="1084263"/>
                </a:lnTo>
                <a:lnTo>
                  <a:pt x="936943" y="1081723"/>
                </a:lnTo>
                <a:lnTo>
                  <a:pt x="939165" y="1079183"/>
                </a:lnTo>
                <a:lnTo>
                  <a:pt x="942023" y="1076643"/>
                </a:lnTo>
                <a:lnTo>
                  <a:pt x="944563" y="1074420"/>
                </a:lnTo>
                <a:lnTo>
                  <a:pt x="947420" y="1072198"/>
                </a:lnTo>
                <a:lnTo>
                  <a:pt x="953453" y="1068070"/>
                </a:lnTo>
                <a:lnTo>
                  <a:pt x="960438" y="1064895"/>
                </a:lnTo>
                <a:lnTo>
                  <a:pt x="967423" y="1061720"/>
                </a:lnTo>
                <a:lnTo>
                  <a:pt x="975043" y="1059180"/>
                </a:lnTo>
                <a:lnTo>
                  <a:pt x="982663" y="1057275"/>
                </a:lnTo>
                <a:lnTo>
                  <a:pt x="990283" y="1055370"/>
                </a:lnTo>
                <a:lnTo>
                  <a:pt x="997903" y="1054100"/>
                </a:lnTo>
                <a:lnTo>
                  <a:pt x="1005840" y="1053148"/>
                </a:lnTo>
                <a:lnTo>
                  <a:pt x="1013143" y="1052513"/>
                </a:lnTo>
                <a:lnTo>
                  <a:pt x="1042035" y="1051243"/>
                </a:lnTo>
                <a:lnTo>
                  <a:pt x="1070928" y="1049655"/>
                </a:lnTo>
                <a:lnTo>
                  <a:pt x="1129030" y="1046480"/>
                </a:lnTo>
                <a:lnTo>
                  <a:pt x="1157923" y="1045528"/>
                </a:lnTo>
                <a:lnTo>
                  <a:pt x="1186815" y="1044575"/>
                </a:lnTo>
                <a:lnTo>
                  <a:pt x="1215390" y="1044575"/>
                </a:lnTo>
                <a:lnTo>
                  <a:pt x="1229995" y="1044893"/>
                </a:lnTo>
                <a:lnTo>
                  <a:pt x="1244283" y="1045210"/>
                </a:lnTo>
                <a:lnTo>
                  <a:pt x="1258570" y="1045845"/>
                </a:lnTo>
                <a:lnTo>
                  <a:pt x="1272858" y="1046798"/>
                </a:lnTo>
                <a:lnTo>
                  <a:pt x="1287145" y="1048068"/>
                </a:lnTo>
                <a:lnTo>
                  <a:pt x="1301433" y="1049655"/>
                </a:lnTo>
                <a:lnTo>
                  <a:pt x="1315720" y="1051243"/>
                </a:lnTo>
                <a:lnTo>
                  <a:pt x="1330008" y="1053465"/>
                </a:lnTo>
                <a:lnTo>
                  <a:pt x="1343978" y="1055688"/>
                </a:lnTo>
                <a:lnTo>
                  <a:pt x="1358265" y="1058545"/>
                </a:lnTo>
                <a:lnTo>
                  <a:pt x="1371918" y="1061720"/>
                </a:lnTo>
                <a:lnTo>
                  <a:pt x="1385888" y="1065530"/>
                </a:lnTo>
                <a:lnTo>
                  <a:pt x="1399858" y="1069340"/>
                </a:lnTo>
                <a:lnTo>
                  <a:pt x="1413828" y="1073785"/>
                </a:lnTo>
                <a:lnTo>
                  <a:pt x="1427798" y="1078865"/>
                </a:lnTo>
                <a:lnTo>
                  <a:pt x="1441450" y="1083945"/>
                </a:lnTo>
                <a:lnTo>
                  <a:pt x="1455420" y="1089978"/>
                </a:lnTo>
                <a:lnTo>
                  <a:pt x="1469073" y="1096328"/>
                </a:lnTo>
                <a:lnTo>
                  <a:pt x="1479868" y="1100455"/>
                </a:lnTo>
                <a:lnTo>
                  <a:pt x="1491298" y="1104265"/>
                </a:lnTo>
                <a:lnTo>
                  <a:pt x="1501458" y="1109028"/>
                </a:lnTo>
                <a:lnTo>
                  <a:pt x="1506855" y="1111250"/>
                </a:lnTo>
                <a:lnTo>
                  <a:pt x="1511935" y="1114108"/>
                </a:lnTo>
                <a:lnTo>
                  <a:pt x="1516380" y="1117283"/>
                </a:lnTo>
                <a:lnTo>
                  <a:pt x="1520825" y="1120458"/>
                </a:lnTo>
                <a:lnTo>
                  <a:pt x="1524953" y="1123950"/>
                </a:lnTo>
                <a:lnTo>
                  <a:pt x="1529081" y="1127760"/>
                </a:lnTo>
                <a:lnTo>
                  <a:pt x="1532573" y="1132523"/>
                </a:lnTo>
                <a:lnTo>
                  <a:pt x="1536065" y="1137285"/>
                </a:lnTo>
                <a:lnTo>
                  <a:pt x="1538605" y="1142365"/>
                </a:lnTo>
                <a:lnTo>
                  <a:pt x="1541463" y="1148080"/>
                </a:lnTo>
                <a:lnTo>
                  <a:pt x="1629728" y="1154748"/>
                </a:lnTo>
                <a:lnTo>
                  <a:pt x="1636713" y="1153160"/>
                </a:lnTo>
                <a:lnTo>
                  <a:pt x="1642110" y="1151255"/>
                </a:lnTo>
                <a:lnTo>
                  <a:pt x="1647190" y="1149033"/>
                </a:lnTo>
                <a:lnTo>
                  <a:pt x="1651000" y="1146493"/>
                </a:lnTo>
                <a:lnTo>
                  <a:pt x="1654175" y="1143318"/>
                </a:lnTo>
                <a:lnTo>
                  <a:pt x="1656398" y="1140460"/>
                </a:lnTo>
                <a:lnTo>
                  <a:pt x="1658303" y="1136650"/>
                </a:lnTo>
                <a:lnTo>
                  <a:pt x="1659256" y="1133158"/>
                </a:lnTo>
                <a:lnTo>
                  <a:pt x="1659890" y="1129030"/>
                </a:lnTo>
                <a:lnTo>
                  <a:pt x="1659890" y="1125220"/>
                </a:lnTo>
                <a:lnTo>
                  <a:pt x="1659573" y="1120775"/>
                </a:lnTo>
                <a:lnTo>
                  <a:pt x="1659256" y="1116330"/>
                </a:lnTo>
                <a:lnTo>
                  <a:pt x="1657350" y="1106805"/>
                </a:lnTo>
                <a:lnTo>
                  <a:pt x="1655763" y="1096645"/>
                </a:lnTo>
                <a:lnTo>
                  <a:pt x="1652905" y="1079500"/>
                </a:lnTo>
                <a:lnTo>
                  <a:pt x="1649413" y="1061720"/>
                </a:lnTo>
                <a:lnTo>
                  <a:pt x="1647825" y="1053148"/>
                </a:lnTo>
                <a:lnTo>
                  <a:pt x="1646555" y="1044575"/>
                </a:lnTo>
                <a:lnTo>
                  <a:pt x="1645603" y="1035685"/>
                </a:lnTo>
                <a:lnTo>
                  <a:pt x="1645285" y="1027113"/>
                </a:lnTo>
                <a:lnTo>
                  <a:pt x="1644968" y="1018223"/>
                </a:lnTo>
                <a:lnTo>
                  <a:pt x="1645603" y="1009333"/>
                </a:lnTo>
                <a:lnTo>
                  <a:pt x="1646555" y="1000760"/>
                </a:lnTo>
                <a:lnTo>
                  <a:pt x="1647508" y="996315"/>
                </a:lnTo>
                <a:lnTo>
                  <a:pt x="1648460" y="992505"/>
                </a:lnTo>
                <a:lnTo>
                  <a:pt x="1649730" y="988060"/>
                </a:lnTo>
                <a:lnTo>
                  <a:pt x="1651318" y="983933"/>
                </a:lnTo>
                <a:lnTo>
                  <a:pt x="1652905" y="979488"/>
                </a:lnTo>
                <a:lnTo>
                  <a:pt x="1654810" y="975360"/>
                </a:lnTo>
                <a:lnTo>
                  <a:pt x="1657033" y="971233"/>
                </a:lnTo>
                <a:lnTo>
                  <a:pt x="1659890" y="966788"/>
                </a:lnTo>
                <a:lnTo>
                  <a:pt x="1662430" y="962978"/>
                </a:lnTo>
                <a:lnTo>
                  <a:pt x="1665605" y="958533"/>
                </a:lnTo>
                <a:lnTo>
                  <a:pt x="1671003" y="953770"/>
                </a:lnTo>
                <a:lnTo>
                  <a:pt x="1676400" y="948690"/>
                </a:lnTo>
                <a:lnTo>
                  <a:pt x="1682115" y="943928"/>
                </a:lnTo>
                <a:lnTo>
                  <a:pt x="1687830" y="940118"/>
                </a:lnTo>
                <a:lnTo>
                  <a:pt x="1693545" y="935990"/>
                </a:lnTo>
                <a:lnTo>
                  <a:pt x="1699260" y="932498"/>
                </a:lnTo>
                <a:lnTo>
                  <a:pt x="1705293" y="929005"/>
                </a:lnTo>
                <a:lnTo>
                  <a:pt x="1711325" y="926148"/>
                </a:lnTo>
                <a:lnTo>
                  <a:pt x="1717675" y="923290"/>
                </a:lnTo>
                <a:lnTo>
                  <a:pt x="1723708" y="921068"/>
                </a:lnTo>
                <a:lnTo>
                  <a:pt x="1729740" y="918845"/>
                </a:lnTo>
                <a:lnTo>
                  <a:pt x="1736090" y="916940"/>
                </a:lnTo>
                <a:lnTo>
                  <a:pt x="1742440" y="915035"/>
                </a:lnTo>
                <a:lnTo>
                  <a:pt x="1748790" y="913448"/>
                </a:lnTo>
                <a:lnTo>
                  <a:pt x="1755458" y="912178"/>
                </a:lnTo>
                <a:lnTo>
                  <a:pt x="1761808" y="911225"/>
                </a:lnTo>
                <a:lnTo>
                  <a:pt x="1775143" y="909638"/>
                </a:lnTo>
                <a:lnTo>
                  <a:pt x="1788160" y="908368"/>
                </a:lnTo>
                <a:lnTo>
                  <a:pt x="1801495" y="907733"/>
                </a:lnTo>
                <a:lnTo>
                  <a:pt x="1815148" y="908050"/>
                </a:lnTo>
                <a:lnTo>
                  <a:pt x="1828800" y="908368"/>
                </a:lnTo>
                <a:lnTo>
                  <a:pt x="1842770" y="909320"/>
                </a:lnTo>
                <a:lnTo>
                  <a:pt x="1870393" y="911543"/>
                </a:lnTo>
                <a:lnTo>
                  <a:pt x="1941830" y="910273"/>
                </a:lnTo>
                <a:lnTo>
                  <a:pt x="1955800" y="909955"/>
                </a:lnTo>
                <a:lnTo>
                  <a:pt x="1969771" y="909638"/>
                </a:lnTo>
                <a:lnTo>
                  <a:pt x="1997710" y="908050"/>
                </a:lnTo>
                <a:lnTo>
                  <a:pt x="2025333" y="906780"/>
                </a:lnTo>
                <a:lnTo>
                  <a:pt x="2039303" y="906463"/>
                </a:lnTo>
                <a:lnTo>
                  <a:pt x="2053273" y="906145"/>
                </a:lnTo>
                <a:lnTo>
                  <a:pt x="2066925" y="906463"/>
                </a:lnTo>
                <a:lnTo>
                  <a:pt x="2080895" y="907098"/>
                </a:lnTo>
                <a:lnTo>
                  <a:pt x="2094548" y="908368"/>
                </a:lnTo>
                <a:lnTo>
                  <a:pt x="2108200" y="910273"/>
                </a:lnTo>
                <a:lnTo>
                  <a:pt x="2122170" y="912813"/>
                </a:lnTo>
                <a:lnTo>
                  <a:pt x="2128838" y="914083"/>
                </a:lnTo>
                <a:lnTo>
                  <a:pt x="2135823" y="915670"/>
                </a:lnTo>
                <a:lnTo>
                  <a:pt x="2142491" y="917893"/>
                </a:lnTo>
                <a:lnTo>
                  <a:pt x="2149158" y="920115"/>
                </a:lnTo>
                <a:lnTo>
                  <a:pt x="2156143" y="922338"/>
                </a:lnTo>
                <a:lnTo>
                  <a:pt x="2162811" y="925195"/>
                </a:lnTo>
                <a:lnTo>
                  <a:pt x="2174240" y="926465"/>
                </a:lnTo>
                <a:lnTo>
                  <a:pt x="2184718" y="927418"/>
                </a:lnTo>
                <a:lnTo>
                  <a:pt x="2193925" y="927418"/>
                </a:lnTo>
                <a:lnTo>
                  <a:pt x="2202180" y="927100"/>
                </a:lnTo>
                <a:lnTo>
                  <a:pt x="2209483" y="926148"/>
                </a:lnTo>
                <a:lnTo>
                  <a:pt x="2215833" y="924878"/>
                </a:lnTo>
                <a:lnTo>
                  <a:pt x="2221230" y="922655"/>
                </a:lnTo>
                <a:lnTo>
                  <a:pt x="2225675" y="920115"/>
                </a:lnTo>
                <a:lnTo>
                  <a:pt x="2229485" y="917575"/>
                </a:lnTo>
                <a:lnTo>
                  <a:pt x="2232661" y="914083"/>
                </a:lnTo>
                <a:lnTo>
                  <a:pt x="2235201" y="910590"/>
                </a:lnTo>
                <a:lnTo>
                  <a:pt x="2237105" y="906463"/>
                </a:lnTo>
                <a:lnTo>
                  <a:pt x="2238375" y="902335"/>
                </a:lnTo>
                <a:lnTo>
                  <a:pt x="2239328" y="897890"/>
                </a:lnTo>
                <a:lnTo>
                  <a:pt x="2239963" y="892810"/>
                </a:lnTo>
                <a:lnTo>
                  <a:pt x="2239963" y="888048"/>
                </a:lnTo>
                <a:lnTo>
                  <a:pt x="2239645" y="882968"/>
                </a:lnTo>
                <a:lnTo>
                  <a:pt x="2239328" y="877570"/>
                </a:lnTo>
                <a:lnTo>
                  <a:pt x="2238058" y="866775"/>
                </a:lnTo>
                <a:lnTo>
                  <a:pt x="2236153" y="855345"/>
                </a:lnTo>
                <a:lnTo>
                  <a:pt x="2234248" y="844550"/>
                </a:lnTo>
                <a:lnTo>
                  <a:pt x="2233613" y="839153"/>
                </a:lnTo>
                <a:lnTo>
                  <a:pt x="2233295" y="833755"/>
                </a:lnTo>
                <a:lnTo>
                  <a:pt x="2232978" y="828675"/>
                </a:lnTo>
                <a:lnTo>
                  <a:pt x="2232978" y="823595"/>
                </a:lnTo>
                <a:lnTo>
                  <a:pt x="2233613" y="818833"/>
                </a:lnTo>
                <a:lnTo>
                  <a:pt x="2234248" y="814388"/>
                </a:lnTo>
                <a:lnTo>
                  <a:pt x="2235518" y="809943"/>
                </a:lnTo>
                <a:lnTo>
                  <a:pt x="2237741" y="806133"/>
                </a:lnTo>
                <a:lnTo>
                  <a:pt x="2241868" y="802323"/>
                </a:lnTo>
                <a:lnTo>
                  <a:pt x="2245995" y="798830"/>
                </a:lnTo>
                <a:lnTo>
                  <a:pt x="2243773" y="800100"/>
                </a:lnTo>
                <a:lnTo>
                  <a:pt x="2241233" y="802005"/>
                </a:lnTo>
                <a:lnTo>
                  <a:pt x="2239328" y="803910"/>
                </a:lnTo>
                <a:lnTo>
                  <a:pt x="2237741" y="806133"/>
                </a:lnTo>
                <a:lnTo>
                  <a:pt x="2234565" y="753110"/>
                </a:lnTo>
                <a:lnTo>
                  <a:pt x="2236788" y="755650"/>
                </a:lnTo>
                <a:lnTo>
                  <a:pt x="2238693" y="757555"/>
                </a:lnTo>
                <a:lnTo>
                  <a:pt x="2240598" y="759143"/>
                </a:lnTo>
                <a:lnTo>
                  <a:pt x="2242503" y="760413"/>
                </a:lnTo>
                <a:lnTo>
                  <a:pt x="2244725" y="761365"/>
                </a:lnTo>
                <a:lnTo>
                  <a:pt x="2246630" y="762318"/>
                </a:lnTo>
                <a:lnTo>
                  <a:pt x="2251075" y="763270"/>
                </a:lnTo>
                <a:lnTo>
                  <a:pt x="2247901" y="760730"/>
                </a:lnTo>
                <a:lnTo>
                  <a:pt x="2244408" y="758190"/>
                </a:lnTo>
                <a:lnTo>
                  <a:pt x="2239963" y="755968"/>
                </a:lnTo>
                <a:lnTo>
                  <a:pt x="2234565" y="753110"/>
                </a:lnTo>
                <a:lnTo>
                  <a:pt x="2236153" y="666115"/>
                </a:lnTo>
                <a:lnTo>
                  <a:pt x="2233613" y="642620"/>
                </a:lnTo>
                <a:lnTo>
                  <a:pt x="2231073" y="619760"/>
                </a:lnTo>
                <a:lnTo>
                  <a:pt x="2225358" y="573723"/>
                </a:lnTo>
                <a:lnTo>
                  <a:pt x="2223135" y="550545"/>
                </a:lnTo>
                <a:lnTo>
                  <a:pt x="2221230" y="527685"/>
                </a:lnTo>
                <a:lnTo>
                  <a:pt x="2219325" y="504508"/>
                </a:lnTo>
                <a:lnTo>
                  <a:pt x="2218690" y="481013"/>
                </a:lnTo>
                <a:lnTo>
                  <a:pt x="2218373" y="472758"/>
                </a:lnTo>
                <a:lnTo>
                  <a:pt x="2218373" y="464503"/>
                </a:lnTo>
                <a:lnTo>
                  <a:pt x="2218690" y="455930"/>
                </a:lnTo>
                <a:lnTo>
                  <a:pt x="2219325" y="447675"/>
                </a:lnTo>
                <a:lnTo>
                  <a:pt x="2220595" y="439738"/>
                </a:lnTo>
                <a:lnTo>
                  <a:pt x="2222500" y="432118"/>
                </a:lnTo>
                <a:lnTo>
                  <a:pt x="2223770" y="427990"/>
                </a:lnTo>
                <a:lnTo>
                  <a:pt x="2224723" y="424498"/>
                </a:lnTo>
                <a:lnTo>
                  <a:pt x="2226310" y="421005"/>
                </a:lnTo>
                <a:lnTo>
                  <a:pt x="2227898" y="417830"/>
                </a:lnTo>
                <a:lnTo>
                  <a:pt x="2229803" y="414338"/>
                </a:lnTo>
                <a:lnTo>
                  <a:pt x="2232025" y="411163"/>
                </a:lnTo>
                <a:lnTo>
                  <a:pt x="2234248" y="407988"/>
                </a:lnTo>
                <a:lnTo>
                  <a:pt x="2236788" y="405448"/>
                </a:lnTo>
                <a:lnTo>
                  <a:pt x="2239645" y="402908"/>
                </a:lnTo>
                <a:lnTo>
                  <a:pt x="2242503" y="400368"/>
                </a:lnTo>
                <a:lnTo>
                  <a:pt x="2245995" y="398145"/>
                </a:lnTo>
                <a:lnTo>
                  <a:pt x="2249488" y="396240"/>
                </a:lnTo>
                <a:lnTo>
                  <a:pt x="2253615" y="394653"/>
                </a:lnTo>
                <a:lnTo>
                  <a:pt x="2258060" y="392748"/>
                </a:lnTo>
                <a:lnTo>
                  <a:pt x="2262505" y="391478"/>
                </a:lnTo>
                <a:lnTo>
                  <a:pt x="2267585" y="390208"/>
                </a:lnTo>
                <a:lnTo>
                  <a:pt x="2272983" y="389573"/>
                </a:lnTo>
                <a:lnTo>
                  <a:pt x="2278380" y="388938"/>
                </a:lnTo>
                <a:lnTo>
                  <a:pt x="2284413" y="388620"/>
                </a:lnTo>
                <a:lnTo>
                  <a:pt x="2290763" y="388938"/>
                </a:lnTo>
                <a:lnTo>
                  <a:pt x="2360930" y="384175"/>
                </a:lnTo>
                <a:lnTo>
                  <a:pt x="2377123" y="382270"/>
                </a:lnTo>
                <a:lnTo>
                  <a:pt x="2392998" y="380683"/>
                </a:lnTo>
                <a:lnTo>
                  <a:pt x="2408873" y="378778"/>
                </a:lnTo>
                <a:lnTo>
                  <a:pt x="2424748" y="377508"/>
                </a:lnTo>
                <a:lnTo>
                  <a:pt x="2440940" y="376555"/>
                </a:lnTo>
                <a:lnTo>
                  <a:pt x="2456498" y="375920"/>
                </a:lnTo>
                <a:lnTo>
                  <a:pt x="2472373" y="375285"/>
                </a:lnTo>
                <a:lnTo>
                  <a:pt x="2487930" y="375285"/>
                </a:lnTo>
                <a:lnTo>
                  <a:pt x="2503488" y="375285"/>
                </a:lnTo>
                <a:lnTo>
                  <a:pt x="2519045" y="375603"/>
                </a:lnTo>
                <a:lnTo>
                  <a:pt x="2534603" y="376238"/>
                </a:lnTo>
                <a:lnTo>
                  <a:pt x="2549843" y="376873"/>
                </a:lnTo>
                <a:lnTo>
                  <a:pt x="2565718" y="378143"/>
                </a:lnTo>
                <a:lnTo>
                  <a:pt x="2580958" y="380048"/>
                </a:lnTo>
                <a:lnTo>
                  <a:pt x="2596198" y="381953"/>
                </a:lnTo>
                <a:lnTo>
                  <a:pt x="2611438" y="383858"/>
                </a:lnTo>
                <a:lnTo>
                  <a:pt x="2626360" y="386715"/>
                </a:lnTo>
                <a:lnTo>
                  <a:pt x="2641283" y="389573"/>
                </a:lnTo>
                <a:lnTo>
                  <a:pt x="2656205" y="392748"/>
                </a:lnTo>
                <a:lnTo>
                  <a:pt x="2671128" y="396875"/>
                </a:lnTo>
                <a:lnTo>
                  <a:pt x="2686051" y="400685"/>
                </a:lnTo>
                <a:lnTo>
                  <a:pt x="2700655" y="405448"/>
                </a:lnTo>
                <a:lnTo>
                  <a:pt x="2715260" y="410528"/>
                </a:lnTo>
                <a:lnTo>
                  <a:pt x="2729865" y="415925"/>
                </a:lnTo>
                <a:lnTo>
                  <a:pt x="2744153" y="421323"/>
                </a:lnTo>
                <a:lnTo>
                  <a:pt x="2758441" y="427673"/>
                </a:lnTo>
                <a:lnTo>
                  <a:pt x="2772728" y="434340"/>
                </a:lnTo>
                <a:lnTo>
                  <a:pt x="2787015" y="441643"/>
                </a:lnTo>
                <a:lnTo>
                  <a:pt x="2800986" y="449263"/>
                </a:lnTo>
                <a:lnTo>
                  <a:pt x="2814955" y="457200"/>
                </a:lnTo>
                <a:lnTo>
                  <a:pt x="2828925" y="465773"/>
                </a:lnTo>
                <a:lnTo>
                  <a:pt x="2842578" y="474980"/>
                </a:lnTo>
                <a:lnTo>
                  <a:pt x="2851151" y="480060"/>
                </a:lnTo>
                <a:lnTo>
                  <a:pt x="2859405" y="485140"/>
                </a:lnTo>
                <a:lnTo>
                  <a:pt x="2868295" y="489903"/>
                </a:lnTo>
                <a:lnTo>
                  <a:pt x="2877185" y="494030"/>
                </a:lnTo>
                <a:lnTo>
                  <a:pt x="2895600" y="502285"/>
                </a:lnTo>
                <a:lnTo>
                  <a:pt x="2904490" y="506730"/>
                </a:lnTo>
                <a:lnTo>
                  <a:pt x="2913380" y="510858"/>
                </a:lnTo>
                <a:lnTo>
                  <a:pt x="2930525" y="494030"/>
                </a:lnTo>
                <a:lnTo>
                  <a:pt x="2921318" y="485775"/>
                </a:lnTo>
                <a:lnTo>
                  <a:pt x="2913380" y="478155"/>
                </a:lnTo>
                <a:lnTo>
                  <a:pt x="2906713" y="470853"/>
                </a:lnTo>
                <a:lnTo>
                  <a:pt x="2901950" y="463868"/>
                </a:lnTo>
                <a:lnTo>
                  <a:pt x="2899410" y="460693"/>
                </a:lnTo>
                <a:lnTo>
                  <a:pt x="2897823" y="457518"/>
                </a:lnTo>
                <a:lnTo>
                  <a:pt x="2896553" y="454660"/>
                </a:lnTo>
                <a:lnTo>
                  <a:pt x="2895600" y="451803"/>
                </a:lnTo>
                <a:lnTo>
                  <a:pt x="2894965" y="449263"/>
                </a:lnTo>
                <a:lnTo>
                  <a:pt x="2894648" y="446723"/>
                </a:lnTo>
                <a:lnTo>
                  <a:pt x="2894648" y="444183"/>
                </a:lnTo>
                <a:lnTo>
                  <a:pt x="2895283" y="441960"/>
                </a:lnTo>
                <a:lnTo>
                  <a:pt x="2896236" y="440055"/>
                </a:lnTo>
                <a:lnTo>
                  <a:pt x="2897188" y="438150"/>
                </a:lnTo>
                <a:lnTo>
                  <a:pt x="2898776" y="435928"/>
                </a:lnTo>
                <a:lnTo>
                  <a:pt x="2900680" y="434340"/>
                </a:lnTo>
                <a:lnTo>
                  <a:pt x="2903538" y="433070"/>
                </a:lnTo>
                <a:lnTo>
                  <a:pt x="2906078" y="431483"/>
                </a:lnTo>
                <a:lnTo>
                  <a:pt x="2909570" y="430213"/>
                </a:lnTo>
                <a:lnTo>
                  <a:pt x="2913063" y="429260"/>
                </a:lnTo>
                <a:lnTo>
                  <a:pt x="2917508" y="428308"/>
                </a:lnTo>
                <a:lnTo>
                  <a:pt x="2921635" y="427673"/>
                </a:lnTo>
                <a:lnTo>
                  <a:pt x="2926715" y="427038"/>
                </a:lnTo>
                <a:lnTo>
                  <a:pt x="2932113" y="426720"/>
                </a:lnTo>
                <a:lnTo>
                  <a:pt x="2944178" y="426403"/>
                </a:lnTo>
                <a:lnTo>
                  <a:pt x="2958148" y="426720"/>
                </a:lnTo>
                <a:lnTo>
                  <a:pt x="2958465" y="421958"/>
                </a:lnTo>
                <a:lnTo>
                  <a:pt x="2958783" y="417830"/>
                </a:lnTo>
                <a:lnTo>
                  <a:pt x="2958465" y="413385"/>
                </a:lnTo>
                <a:lnTo>
                  <a:pt x="2957513" y="409893"/>
                </a:lnTo>
                <a:lnTo>
                  <a:pt x="2956560" y="406083"/>
                </a:lnTo>
                <a:lnTo>
                  <a:pt x="2954973" y="402590"/>
                </a:lnTo>
                <a:lnTo>
                  <a:pt x="2953068" y="399098"/>
                </a:lnTo>
                <a:lnTo>
                  <a:pt x="2950845" y="396240"/>
                </a:lnTo>
                <a:lnTo>
                  <a:pt x="2948623" y="392748"/>
                </a:lnTo>
                <a:lnTo>
                  <a:pt x="2946083" y="390208"/>
                </a:lnTo>
                <a:lnTo>
                  <a:pt x="2940050" y="384493"/>
                </a:lnTo>
                <a:lnTo>
                  <a:pt x="2933701" y="379730"/>
                </a:lnTo>
                <a:lnTo>
                  <a:pt x="2927033" y="374650"/>
                </a:lnTo>
                <a:lnTo>
                  <a:pt x="2920683" y="369570"/>
                </a:lnTo>
                <a:lnTo>
                  <a:pt x="2914333" y="364808"/>
                </a:lnTo>
                <a:lnTo>
                  <a:pt x="2908618" y="359093"/>
                </a:lnTo>
                <a:lnTo>
                  <a:pt x="2906078" y="356235"/>
                </a:lnTo>
                <a:lnTo>
                  <a:pt x="2903856" y="353378"/>
                </a:lnTo>
                <a:lnTo>
                  <a:pt x="2901950" y="350203"/>
                </a:lnTo>
                <a:lnTo>
                  <a:pt x="2900045" y="347028"/>
                </a:lnTo>
                <a:lnTo>
                  <a:pt x="2898776" y="343535"/>
                </a:lnTo>
                <a:lnTo>
                  <a:pt x="2897823" y="339725"/>
                </a:lnTo>
                <a:lnTo>
                  <a:pt x="2897188" y="336233"/>
                </a:lnTo>
                <a:lnTo>
                  <a:pt x="2896870" y="331788"/>
                </a:lnTo>
                <a:lnTo>
                  <a:pt x="2897188" y="327660"/>
                </a:lnTo>
                <a:lnTo>
                  <a:pt x="2898140" y="322898"/>
                </a:lnTo>
                <a:lnTo>
                  <a:pt x="2914650" y="295593"/>
                </a:lnTo>
                <a:lnTo>
                  <a:pt x="2931795" y="267970"/>
                </a:lnTo>
                <a:lnTo>
                  <a:pt x="2923223" y="262573"/>
                </a:lnTo>
                <a:lnTo>
                  <a:pt x="2915285" y="256858"/>
                </a:lnTo>
                <a:lnTo>
                  <a:pt x="2911475" y="253683"/>
                </a:lnTo>
                <a:lnTo>
                  <a:pt x="2907665" y="250508"/>
                </a:lnTo>
                <a:lnTo>
                  <a:pt x="2904490" y="247333"/>
                </a:lnTo>
                <a:lnTo>
                  <a:pt x="2900998" y="243840"/>
                </a:lnTo>
                <a:lnTo>
                  <a:pt x="2898458" y="240348"/>
                </a:lnTo>
                <a:lnTo>
                  <a:pt x="2896236" y="236538"/>
                </a:lnTo>
                <a:lnTo>
                  <a:pt x="2894013" y="232728"/>
                </a:lnTo>
                <a:lnTo>
                  <a:pt x="2892743" y="228283"/>
                </a:lnTo>
                <a:lnTo>
                  <a:pt x="2892108" y="223838"/>
                </a:lnTo>
                <a:lnTo>
                  <a:pt x="2892108" y="219393"/>
                </a:lnTo>
                <a:lnTo>
                  <a:pt x="2892743" y="213995"/>
                </a:lnTo>
                <a:lnTo>
                  <a:pt x="2894013" y="208598"/>
                </a:lnTo>
                <a:lnTo>
                  <a:pt x="2896236" y="203835"/>
                </a:lnTo>
                <a:lnTo>
                  <a:pt x="2898776" y="199390"/>
                </a:lnTo>
                <a:lnTo>
                  <a:pt x="2901316" y="196215"/>
                </a:lnTo>
                <a:lnTo>
                  <a:pt x="2904490" y="193358"/>
                </a:lnTo>
                <a:lnTo>
                  <a:pt x="2907665" y="191135"/>
                </a:lnTo>
                <a:lnTo>
                  <a:pt x="2911475" y="189865"/>
                </a:lnTo>
                <a:lnTo>
                  <a:pt x="2914968" y="188913"/>
                </a:lnTo>
                <a:lnTo>
                  <a:pt x="2919095" y="188278"/>
                </a:lnTo>
                <a:lnTo>
                  <a:pt x="2922905" y="188278"/>
                </a:lnTo>
                <a:lnTo>
                  <a:pt x="2927350" y="188595"/>
                </a:lnTo>
                <a:lnTo>
                  <a:pt x="2931795" y="188913"/>
                </a:lnTo>
                <a:lnTo>
                  <a:pt x="2935923" y="189548"/>
                </a:lnTo>
                <a:lnTo>
                  <a:pt x="2944813" y="191453"/>
                </a:lnTo>
                <a:lnTo>
                  <a:pt x="2953703" y="193358"/>
                </a:lnTo>
                <a:lnTo>
                  <a:pt x="2958148" y="193993"/>
                </a:lnTo>
                <a:lnTo>
                  <a:pt x="2962275" y="194310"/>
                </a:lnTo>
                <a:lnTo>
                  <a:pt x="2965450" y="194310"/>
                </a:lnTo>
                <a:lnTo>
                  <a:pt x="2968943" y="193993"/>
                </a:lnTo>
                <a:lnTo>
                  <a:pt x="2971800" y="193040"/>
                </a:lnTo>
                <a:lnTo>
                  <a:pt x="2974023" y="192088"/>
                </a:lnTo>
                <a:lnTo>
                  <a:pt x="2976246" y="190500"/>
                </a:lnTo>
                <a:lnTo>
                  <a:pt x="2978150" y="188595"/>
                </a:lnTo>
                <a:lnTo>
                  <a:pt x="2979420" y="186373"/>
                </a:lnTo>
                <a:lnTo>
                  <a:pt x="2980690" y="184150"/>
                </a:lnTo>
                <a:lnTo>
                  <a:pt x="2981643" y="181610"/>
                </a:lnTo>
                <a:lnTo>
                  <a:pt x="2982595" y="178435"/>
                </a:lnTo>
                <a:lnTo>
                  <a:pt x="2983230" y="175578"/>
                </a:lnTo>
                <a:lnTo>
                  <a:pt x="2983548" y="172085"/>
                </a:lnTo>
                <a:lnTo>
                  <a:pt x="2983548" y="165100"/>
                </a:lnTo>
                <a:lnTo>
                  <a:pt x="2965133" y="150178"/>
                </a:lnTo>
                <a:lnTo>
                  <a:pt x="2962910" y="146685"/>
                </a:lnTo>
                <a:lnTo>
                  <a:pt x="2959735" y="142875"/>
                </a:lnTo>
                <a:lnTo>
                  <a:pt x="2956560" y="139383"/>
                </a:lnTo>
                <a:lnTo>
                  <a:pt x="2953385" y="135890"/>
                </a:lnTo>
                <a:lnTo>
                  <a:pt x="2946083" y="129858"/>
                </a:lnTo>
                <a:lnTo>
                  <a:pt x="2937828" y="123508"/>
                </a:lnTo>
                <a:lnTo>
                  <a:pt x="2921000" y="111443"/>
                </a:lnTo>
                <a:lnTo>
                  <a:pt x="2913063" y="105410"/>
                </a:lnTo>
                <a:lnTo>
                  <a:pt x="2905443" y="99060"/>
                </a:lnTo>
                <a:lnTo>
                  <a:pt x="2901950" y="95885"/>
                </a:lnTo>
                <a:lnTo>
                  <a:pt x="2898458" y="92393"/>
                </a:lnTo>
                <a:lnTo>
                  <a:pt x="2895600" y="88900"/>
                </a:lnTo>
                <a:lnTo>
                  <a:pt x="2892743" y="85408"/>
                </a:lnTo>
                <a:lnTo>
                  <a:pt x="2890520" y="81280"/>
                </a:lnTo>
                <a:lnTo>
                  <a:pt x="2888616" y="77470"/>
                </a:lnTo>
                <a:lnTo>
                  <a:pt x="2886710" y="73025"/>
                </a:lnTo>
                <a:lnTo>
                  <a:pt x="2885440" y="68580"/>
                </a:lnTo>
                <a:lnTo>
                  <a:pt x="2884805" y="64135"/>
                </a:lnTo>
                <a:lnTo>
                  <a:pt x="2884488" y="59055"/>
                </a:lnTo>
                <a:lnTo>
                  <a:pt x="2884805" y="53658"/>
                </a:lnTo>
                <a:lnTo>
                  <a:pt x="2885440" y="48578"/>
                </a:lnTo>
                <a:lnTo>
                  <a:pt x="2887345" y="42863"/>
                </a:lnTo>
                <a:lnTo>
                  <a:pt x="2889250" y="36513"/>
                </a:lnTo>
                <a:lnTo>
                  <a:pt x="2891790" y="30163"/>
                </a:lnTo>
                <a:lnTo>
                  <a:pt x="2895600" y="23495"/>
                </a:lnTo>
                <a:lnTo>
                  <a:pt x="2906396" y="20003"/>
                </a:lnTo>
                <a:lnTo>
                  <a:pt x="2917508" y="16510"/>
                </a:lnTo>
                <a:lnTo>
                  <a:pt x="2928620" y="13653"/>
                </a:lnTo>
                <a:lnTo>
                  <a:pt x="2939733" y="10795"/>
                </a:lnTo>
                <a:lnTo>
                  <a:pt x="2950845" y="8573"/>
                </a:lnTo>
                <a:lnTo>
                  <a:pt x="2961958" y="6668"/>
                </a:lnTo>
                <a:lnTo>
                  <a:pt x="2972753" y="5080"/>
                </a:lnTo>
                <a:lnTo>
                  <a:pt x="2983866" y="3175"/>
                </a:lnTo>
                <a:lnTo>
                  <a:pt x="2994978" y="2223"/>
                </a:lnTo>
                <a:lnTo>
                  <a:pt x="3006090" y="1270"/>
                </a:lnTo>
                <a:lnTo>
                  <a:pt x="3016885" y="635"/>
                </a:lnTo>
                <a:close/>
              </a:path>
            </a:pathLst>
          </a:custGeom>
          <a:blipFill dpi="0" rotWithShape="0">
            <a:blip r:embed="rId3" cstate="print">
              <a:extLst>
                <a:ext uri="{28A0092B-C50C-407E-A947-70E740481C1C}">
                  <a14:useLocalDpi xmlns:a14="http://schemas.microsoft.com/office/drawing/2010/main" val="0"/>
                </a:ext>
              </a:extLst>
            </a:blip>
            <a:srcRect/>
            <a:stretch>
              <a:fillRect l="-23938" r="-24634"/>
            </a:stretch>
          </a:blipFill>
        </p:spPr>
        <p:txBody>
          <a:bodyPr vert="horz" wrap="square" lIns="91440" tIns="45720" rIns="91440" bIns="45720" rtlCol="0">
            <a:noAutofit/>
          </a:bodyPr>
          <a:lstStyle/>
          <a:p>
            <a:endParaRPr lang="en-GB" dirty="0"/>
          </a:p>
        </p:txBody>
      </p:sp>
      <p:sp>
        <p:nvSpPr>
          <p:cNvPr id="10" name="TITLE 1">
            <a:extLst>
              <a:ext uri="{FF2B5EF4-FFF2-40B4-BE49-F238E27FC236}">
                <a16:creationId xmlns:a16="http://schemas.microsoft.com/office/drawing/2014/main" id="{47D7B843-6B99-D447-861E-3CBF9B9619E9}"/>
              </a:ext>
            </a:extLst>
          </p:cNvPr>
          <p:cNvSpPr txBox="1"/>
          <p:nvPr/>
        </p:nvSpPr>
        <p:spPr>
          <a:xfrm>
            <a:off x="423358" y="55410"/>
            <a:ext cx="3740126" cy="630942"/>
          </a:xfrm>
          <a:prstGeom prst="rect">
            <a:avLst/>
          </a:prstGeom>
          <a:noFill/>
        </p:spPr>
        <p:txBody>
          <a:bodyPr wrap="square" rtlCol="0">
            <a:spAutoFit/>
          </a:bodyPr>
          <a:lstStyle/>
          <a:p>
            <a:r>
              <a:rPr lang="en-US" sz="3500" b="1" dirty="0">
                <a:solidFill>
                  <a:srgbClr val="887DB5"/>
                </a:solidFill>
              </a:rPr>
              <a:t>WHAT ARE ACES?</a:t>
            </a:r>
            <a:endParaRPr lang="en-US" sz="3500" dirty="0">
              <a:solidFill>
                <a:schemeClr val="bg1">
                  <a:lumMod val="50000"/>
                </a:schemeClr>
              </a:solidFill>
            </a:endParaRPr>
          </a:p>
        </p:txBody>
      </p:sp>
      <p:sp>
        <p:nvSpPr>
          <p:cNvPr id="3" name="Text 1"/>
          <p:cNvSpPr>
            <a:spLocks noGrp="1"/>
          </p:cNvSpPr>
          <p:nvPr>
            <p:ph idx="1"/>
          </p:nvPr>
        </p:nvSpPr>
        <p:spPr>
          <a:xfrm>
            <a:off x="802106" y="1815895"/>
            <a:ext cx="4908884" cy="4397073"/>
          </a:xfrm>
        </p:spPr>
        <p:txBody>
          <a:bodyPr>
            <a:normAutofit/>
          </a:bodyPr>
          <a:lstStyle/>
          <a:p>
            <a:pPr marL="0" indent="0" algn="ctr">
              <a:lnSpc>
                <a:spcPct val="120000"/>
              </a:lnSpc>
              <a:buNone/>
            </a:pPr>
            <a:r>
              <a:rPr lang="en-GB" dirty="0">
                <a:solidFill>
                  <a:schemeClr val="bg2">
                    <a:lumMod val="25000"/>
                  </a:schemeClr>
                </a:solidFill>
                <a:latin typeface="+mj-lt"/>
              </a:rPr>
              <a:t>Adverse Childhood Experiences (ACEs) are stressful experiences occurring during childhood that directly harm a child (e.g. sexual or physical abuse) or affect the environment in which they live (e.g. growing up in a house with domestic violence). </a:t>
            </a:r>
            <a:r>
              <a:rPr lang="en-GB" dirty="0">
                <a:latin typeface="+mj-lt"/>
              </a:rPr>
              <a:t> </a:t>
            </a:r>
          </a:p>
          <a:p>
            <a:pPr marL="0" indent="0" algn="ctr">
              <a:lnSpc>
                <a:spcPct val="120000"/>
              </a:lnSpc>
              <a:buNone/>
            </a:pPr>
            <a:r>
              <a:rPr lang="en-GB" b="1" i="1" dirty="0">
                <a:latin typeface="+mj-lt"/>
              </a:rPr>
              <a:t>Bellis et al 2016</a:t>
            </a:r>
          </a:p>
        </p:txBody>
      </p:sp>
      <p:sp>
        <p:nvSpPr>
          <p:cNvPr id="12" name="Text 2"/>
          <p:cNvSpPr txBox="1">
            <a:spLocks/>
          </p:cNvSpPr>
          <p:nvPr/>
        </p:nvSpPr>
        <p:spPr>
          <a:xfrm>
            <a:off x="384721" y="1345510"/>
            <a:ext cx="4908884" cy="4397073"/>
          </a:xfrm>
          <a:prstGeom prst="rect">
            <a:avLst/>
          </a:prstGeom>
        </p:spPr>
        <p:txBody>
          <a:bodyPr vert="horz" lIns="91440" tIns="45720" rIns="91440" bIns="45720" rtlCol="0">
            <a:normAutofit fontScale="850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50000"/>
              </a:lnSpc>
              <a:buNone/>
            </a:pPr>
            <a:r>
              <a:rPr lang="en-GB" sz="3200" b="1" dirty="0">
                <a:solidFill>
                  <a:schemeClr val="bg2">
                    <a:lumMod val="10000"/>
                  </a:schemeClr>
                </a:solidFill>
              </a:rPr>
              <a:t>Other Adversities</a:t>
            </a:r>
            <a:br>
              <a:rPr lang="en-GB" dirty="0">
                <a:solidFill>
                  <a:schemeClr val="bg2">
                    <a:lumMod val="25000"/>
                  </a:schemeClr>
                </a:solidFill>
              </a:rPr>
            </a:br>
            <a:r>
              <a:rPr lang="en-GB" dirty="0">
                <a:solidFill>
                  <a:schemeClr val="bg2">
                    <a:lumMod val="25000"/>
                  </a:schemeClr>
                </a:solidFill>
              </a:rPr>
              <a:t>Other types of childhood adversities, outside the standard 10 ACEs, can be traumatic and can increase the risk of negative outcomes in later life (Christmas et al, 2019; van, </a:t>
            </a:r>
            <a:r>
              <a:rPr lang="en-GB" dirty="0" err="1">
                <a:solidFill>
                  <a:schemeClr val="bg2">
                    <a:lumMod val="25000"/>
                  </a:schemeClr>
                </a:solidFill>
              </a:rPr>
              <a:t>Woerden</a:t>
            </a:r>
            <a:r>
              <a:rPr lang="en-GB" dirty="0">
                <a:solidFill>
                  <a:schemeClr val="bg2">
                    <a:lumMod val="25000"/>
                  </a:schemeClr>
                </a:solidFill>
              </a:rPr>
              <a:t> et al, 2018; McManus, 2019).</a:t>
            </a:r>
          </a:p>
        </p:txBody>
      </p:sp>
      <p:sp>
        <p:nvSpPr>
          <p:cNvPr id="13" name="Text 3"/>
          <p:cNvSpPr txBox="1">
            <a:spLocks/>
          </p:cNvSpPr>
          <p:nvPr/>
        </p:nvSpPr>
        <p:spPr>
          <a:xfrm>
            <a:off x="553105" y="1268760"/>
            <a:ext cx="5558937" cy="5784573"/>
          </a:xfrm>
          <a:prstGeom prst="rect">
            <a:avLst/>
          </a:prstGeom>
        </p:spPr>
        <p:txBody>
          <a:bodyPr vert="horz" lIns="91440" tIns="45720" rIns="91440" bIns="45720" rtlCol="0">
            <a:normAutofit fontScale="6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eaLnBrk="0" fontAlgn="base" hangingPunct="0">
              <a:lnSpc>
                <a:spcPct val="120000"/>
              </a:lnSpc>
              <a:spcBef>
                <a:spcPct val="0"/>
              </a:spcBef>
              <a:spcAft>
                <a:spcPct val="0"/>
              </a:spcAft>
              <a:buNone/>
            </a:pPr>
            <a:r>
              <a:rPr lang="en-US" altLang="en-US" sz="3200" b="1" dirty="0">
                <a:solidFill>
                  <a:schemeClr val="bg2">
                    <a:lumMod val="10000"/>
                  </a:schemeClr>
                </a:solidFill>
              </a:rPr>
              <a:t>This is not an exhaustive list:</a:t>
            </a:r>
            <a:endParaRPr lang="en-US" altLang="en-US" sz="3200" dirty="0">
              <a:solidFill>
                <a:schemeClr val="bg2">
                  <a:lumMod val="10000"/>
                </a:schemeClr>
              </a:solidFill>
            </a:endParaRPr>
          </a:p>
          <a:p>
            <a:pPr eaLnBrk="0" fontAlgn="base" hangingPunct="0">
              <a:lnSpc>
                <a:spcPct val="120000"/>
              </a:lnSpc>
              <a:spcBef>
                <a:spcPct val="0"/>
              </a:spcBef>
              <a:spcAft>
                <a:spcPct val="0"/>
              </a:spcAft>
              <a:buClr>
                <a:srgbClr val="887DB5"/>
              </a:buClr>
            </a:pPr>
            <a:r>
              <a:rPr lang="en-US" altLang="en-US" sz="3200" dirty="0">
                <a:solidFill>
                  <a:schemeClr val="bg2">
                    <a:lumMod val="25000"/>
                  </a:schemeClr>
                </a:solidFill>
              </a:rPr>
              <a:t>Bullying</a:t>
            </a:r>
          </a:p>
          <a:p>
            <a:pPr eaLnBrk="0" fontAlgn="base" hangingPunct="0">
              <a:lnSpc>
                <a:spcPct val="120000"/>
              </a:lnSpc>
              <a:spcBef>
                <a:spcPct val="0"/>
              </a:spcBef>
              <a:spcAft>
                <a:spcPct val="0"/>
              </a:spcAft>
              <a:buClr>
                <a:srgbClr val="887DB5"/>
              </a:buClr>
            </a:pPr>
            <a:r>
              <a:rPr lang="en-US" altLang="en-US" sz="3200" dirty="0">
                <a:solidFill>
                  <a:schemeClr val="bg2">
                    <a:lumMod val="25000"/>
                  </a:schemeClr>
                </a:solidFill>
              </a:rPr>
              <a:t>Poverty</a:t>
            </a:r>
          </a:p>
          <a:p>
            <a:pPr eaLnBrk="0" fontAlgn="base" hangingPunct="0">
              <a:lnSpc>
                <a:spcPct val="120000"/>
              </a:lnSpc>
              <a:spcBef>
                <a:spcPct val="0"/>
              </a:spcBef>
              <a:spcAft>
                <a:spcPct val="0"/>
              </a:spcAft>
              <a:buClr>
                <a:srgbClr val="887DB5"/>
              </a:buClr>
            </a:pPr>
            <a:r>
              <a:rPr lang="en-US" altLang="en-US" sz="3200" dirty="0">
                <a:solidFill>
                  <a:schemeClr val="bg2">
                    <a:lumMod val="25000"/>
                  </a:schemeClr>
                </a:solidFill>
              </a:rPr>
              <a:t>Financial insecurity</a:t>
            </a:r>
          </a:p>
          <a:p>
            <a:pPr eaLnBrk="0" fontAlgn="base" hangingPunct="0">
              <a:lnSpc>
                <a:spcPct val="120000"/>
              </a:lnSpc>
              <a:spcBef>
                <a:spcPct val="0"/>
              </a:spcBef>
              <a:spcAft>
                <a:spcPct val="0"/>
              </a:spcAft>
              <a:buClr>
                <a:srgbClr val="887DB5"/>
              </a:buClr>
            </a:pPr>
            <a:r>
              <a:rPr lang="en-US" altLang="en-US" sz="3200" dirty="0">
                <a:solidFill>
                  <a:schemeClr val="bg2">
                    <a:lumMod val="25000"/>
                  </a:schemeClr>
                </a:solidFill>
              </a:rPr>
              <a:t>Peer rejection and having no friends</a:t>
            </a:r>
          </a:p>
          <a:p>
            <a:pPr eaLnBrk="0" fontAlgn="base" hangingPunct="0">
              <a:lnSpc>
                <a:spcPct val="120000"/>
              </a:lnSpc>
              <a:spcBef>
                <a:spcPct val="0"/>
              </a:spcBef>
              <a:spcAft>
                <a:spcPct val="0"/>
              </a:spcAft>
              <a:buClr>
                <a:srgbClr val="887DB5"/>
              </a:buClr>
            </a:pPr>
            <a:r>
              <a:rPr lang="en-US" altLang="en-US" sz="3200" dirty="0">
                <a:solidFill>
                  <a:schemeClr val="bg2">
                    <a:lumMod val="25000"/>
                  </a:schemeClr>
                </a:solidFill>
              </a:rPr>
              <a:t>Experience of discrimination including racism</a:t>
            </a:r>
          </a:p>
          <a:p>
            <a:pPr eaLnBrk="0" fontAlgn="base" hangingPunct="0">
              <a:lnSpc>
                <a:spcPct val="120000"/>
              </a:lnSpc>
              <a:spcBef>
                <a:spcPct val="0"/>
              </a:spcBef>
              <a:spcAft>
                <a:spcPct val="0"/>
              </a:spcAft>
              <a:buClr>
                <a:srgbClr val="887DB5"/>
              </a:buClr>
            </a:pPr>
            <a:r>
              <a:rPr lang="en-US" altLang="en-US" sz="3200" dirty="0">
                <a:solidFill>
                  <a:schemeClr val="bg2">
                    <a:lumMod val="25000"/>
                  </a:schemeClr>
                </a:solidFill>
              </a:rPr>
              <a:t>Bereavement of a sibling, relative or pet</a:t>
            </a:r>
          </a:p>
          <a:p>
            <a:pPr eaLnBrk="0" fontAlgn="base" hangingPunct="0">
              <a:lnSpc>
                <a:spcPct val="120000"/>
              </a:lnSpc>
              <a:spcBef>
                <a:spcPct val="0"/>
              </a:spcBef>
              <a:spcAft>
                <a:spcPct val="0"/>
              </a:spcAft>
              <a:buClr>
                <a:srgbClr val="887DB5"/>
              </a:buClr>
            </a:pPr>
            <a:r>
              <a:rPr lang="en-US" altLang="en-US" sz="3200" dirty="0">
                <a:solidFill>
                  <a:schemeClr val="bg2">
                    <a:lumMod val="25000"/>
                  </a:schemeClr>
                </a:solidFill>
              </a:rPr>
              <a:t>Community violence</a:t>
            </a:r>
          </a:p>
          <a:p>
            <a:pPr eaLnBrk="0" fontAlgn="base" hangingPunct="0">
              <a:lnSpc>
                <a:spcPct val="120000"/>
              </a:lnSpc>
              <a:spcBef>
                <a:spcPct val="0"/>
              </a:spcBef>
              <a:spcAft>
                <a:spcPct val="0"/>
              </a:spcAft>
              <a:buClr>
                <a:srgbClr val="887DB5"/>
              </a:buClr>
            </a:pPr>
            <a:r>
              <a:rPr lang="en-US" altLang="en-US" sz="3200" dirty="0">
                <a:solidFill>
                  <a:schemeClr val="bg2">
                    <a:lumMod val="25000"/>
                  </a:schemeClr>
                </a:solidFill>
              </a:rPr>
              <a:t>Food insecurity</a:t>
            </a:r>
          </a:p>
          <a:p>
            <a:pPr eaLnBrk="0" fontAlgn="base" hangingPunct="0">
              <a:lnSpc>
                <a:spcPct val="120000"/>
              </a:lnSpc>
              <a:spcBef>
                <a:spcPct val="0"/>
              </a:spcBef>
              <a:spcAft>
                <a:spcPct val="0"/>
              </a:spcAft>
              <a:buClr>
                <a:srgbClr val="887DB5"/>
              </a:buClr>
            </a:pPr>
            <a:r>
              <a:rPr lang="en-US" altLang="en-US" sz="3200" dirty="0">
                <a:solidFill>
                  <a:schemeClr val="bg2">
                    <a:lumMod val="25000"/>
                  </a:schemeClr>
                </a:solidFill>
              </a:rPr>
              <a:t>Being a care leaver or involved within the care system</a:t>
            </a:r>
          </a:p>
          <a:p>
            <a:pPr eaLnBrk="0" fontAlgn="base" hangingPunct="0">
              <a:lnSpc>
                <a:spcPct val="120000"/>
              </a:lnSpc>
              <a:spcBef>
                <a:spcPct val="0"/>
              </a:spcBef>
              <a:spcAft>
                <a:spcPct val="0"/>
              </a:spcAft>
              <a:buClr>
                <a:srgbClr val="887DB5"/>
              </a:buClr>
            </a:pPr>
            <a:r>
              <a:rPr lang="en-US" altLang="en-US" sz="3200" dirty="0">
                <a:solidFill>
                  <a:schemeClr val="bg2">
                    <a:lumMod val="25000"/>
                  </a:schemeClr>
                </a:solidFill>
              </a:rPr>
              <a:t>Forced migration </a:t>
            </a:r>
          </a:p>
          <a:p>
            <a:pPr eaLnBrk="0" fontAlgn="base" hangingPunct="0">
              <a:lnSpc>
                <a:spcPct val="120000"/>
              </a:lnSpc>
              <a:spcBef>
                <a:spcPct val="0"/>
              </a:spcBef>
              <a:spcAft>
                <a:spcPct val="0"/>
              </a:spcAft>
              <a:buClr>
                <a:srgbClr val="887DB5"/>
              </a:buClr>
            </a:pPr>
            <a:r>
              <a:rPr lang="en-US" altLang="en-US" sz="3200" dirty="0">
                <a:solidFill>
                  <a:schemeClr val="bg2">
                    <a:lumMod val="25000"/>
                  </a:schemeClr>
                </a:solidFill>
              </a:rPr>
              <a:t>Insecure migration status</a:t>
            </a:r>
          </a:p>
          <a:p>
            <a:pPr eaLnBrk="0" fontAlgn="base" hangingPunct="0">
              <a:lnSpc>
                <a:spcPct val="120000"/>
              </a:lnSpc>
              <a:spcBef>
                <a:spcPct val="0"/>
              </a:spcBef>
              <a:spcAft>
                <a:spcPct val="0"/>
              </a:spcAft>
              <a:buClr>
                <a:srgbClr val="887DB5"/>
              </a:buClr>
            </a:pPr>
            <a:r>
              <a:rPr lang="en-US" altLang="en-US" sz="3200" dirty="0">
                <a:solidFill>
                  <a:schemeClr val="bg2">
                    <a:lumMod val="25000"/>
                  </a:schemeClr>
                </a:solidFill>
              </a:rPr>
              <a:t>Critical Illness</a:t>
            </a:r>
          </a:p>
          <a:p>
            <a:pPr eaLnBrk="0" fontAlgn="base" hangingPunct="0">
              <a:lnSpc>
                <a:spcPct val="120000"/>
              </a:lnSpc>
              <a:spcBef>
                <a:spcPct val="0"/>
              </a:spcBef>
              <a:spcAft>
                <a:spcPct val="0"/>
              </a:spcAft>
              <a:buClr>
                <a:srgbClr val="887DB5"/>
              </a:buClr>
            </a:pPr>
            <a:r>
              <a:rPr lang="en-US" altLang="en-US" sz="3200" dirty="0">
                <a:solidFill>
                  <a:schemeClr val="bg2">
                    <a:lumMod val="25000"/>
                  </a:schemeClr>
                </a:solidFill>
              </a:rPr>
              <a:t>Being criminally exploited</a:t>
            </a:r>
          </a:p>
          <a:p>
            <a:pPr eaLnBrk="0" fontAlgn="base" hangingPunct="0">
              <a:lnSpc>
                <a:spcPct val="120000"/>
              </a:lnSpc>
              <a:spcBef>
                <a:spcPct val="0"/>
              </a:spcBef>
              <a:spcAft>
                <a:spcPct val="0"/>
              </a:spcAft>
              <a:buClr>
                <a:srgbClr val="887DB5"/>
              </a:buClr>
            </a:pPr>
            <a:r>
              <a:rPr lang="en-US" altLang="en-US" sz="3200" dirty="0">
                <a:solidFill>
                  <a:schemeClr val="bg2">
                    <a:lumMod val="25000"/>
                  </a:schemeClr>
                </a:solidFill>
              </a:rPr>
              <a:t>Young </a:t>
            </a:r>
            <a:r>
              <a:rPr lang="en-US" altLang="en-US" sz="3200" dirty="0" err="1">
                <a:solidFill>
                  <a:schemeClr val="bg2">
                    <a:lumMod val="25000"/>
                  </a:schemeClr>
                </a:solidFill>
              </a:rPr>
              <a:t>carer</a:t>
            </a:r>
            <a:endParaRPr lang="en-US" altLang="en-US" sz="3200" dirty="0">
              <a:solidFill>
                <a:schemeClr val="bg2">
                  <a:lumMod val="25000"/>
                </a:schemeClr>
              </a:solidFill>
            </a:endParaRPr>
          </a:p>
        </p:txBody>
      </p:sp>
    </p:spTree>
    <p:extLst>
      <p:ext uri="{BB962C8B-B14F-4D97-AF65-F5344CB8AC3E}">
        <p14:creationId xmlns:p14="http://schemas.microsoft.com/office/powerpoint/2010/main" val="201873614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47" presetClass="entr" presetSubtype="0" fill="hold" grpId="0"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fade">
                                      <p:cBhvr>
                                        <p:cTn id="10" dur="1000"/>
                                        <p:tgtEl>
                                          <p:spTgt spid="3"/>
                                        </p:tgtEl>
                                      </p:cBhvr>
                                    </p:animEffect>
                                    <p:anim calcmode="lin" valueType="num">
                                      <p:cBhvr>
                                        <p:cTn id="11" dur="1000" fill="hold"/>
                                        <p:tgtEl>
                                          <p:spTgt spid="3"/>
                                        </p:tgtEl>
                                        <p:attrNameLst>
                                          <p:attrName>ppt_x</p:attrName>
                                        </p:attrNameLst>
                                      </p:cBhvr>
                                      <p:tavLst>
                                        <p:tav tm="0">
                                          <p:val>
                                            <p:strVal val="#ppt_x"/>
                                          </p:val>
                                        </p:tav>
                                        <p:tav tm="100000">
                                          <p:val>
                                            <p:strVal val="#ppt_x"/>
                                          </p:val>
                                        </p:tav>
                                      </p:tavLst>
                                    </p:anim>
                                    <p:anim calcmode="lin" valueType="num">
                                      <p:cBhvr>
                                        <p:cTn id="12" dur="1000" fill="hold"/>
                                        <p:tgtEl>
                                          <p:spTgt spid="3"/>
                                        </p:tgtEl>
                                        <p:attrNameLst>
                                          <p:attrName>ppt_y</p:attrName>
                                        </p:attrNameLst>
                                      </p:cBhvr>
                                      <p:tavLst>
                                        <p:tav tm="0">
                                          <p:val>
                                            <p:strVal val="#ppt_y-.1"/>
                                          </p:val>
                                        </p:tav>
                                        <p:tav tm="100000">
                                          <p:val>
                                            <p:strVal val="#ppt_y"/>
                                          </p:val>
                                        </p:tav>
                                      </p:tavLst>
                                    </p:anim>
                                  </p:childTnLst>
                                </p:cTn>
                              </p:par>
                              <p:par>
                                <p:cTn id="13" presetID="10" presetClass="entr" presetSubtype="0"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1000"/>
                                        <p:tgtEl>
                                          <p:spTgt spid="7"/>
                                        </p:tgtEl>
                                      </p:cBhvr>
                                    </p:animEffect>
                                  </p:childTnLst>
                                </p:cTn>
                              </p:par>
                            </p:childTnLst>
                          </p:cTn>
                        </p:par>
                      </p:childTnLst>
                    </p:cTn>
                  </p:par>
                  <p:par>
                    <p:cTn id="16" fill="hold">
                      <p:stCondLst>
                        <p:cond delay="indefinite"/>
                      </p:stCondLst>
                      <p:childTnLst>
                        <p:par>
                          <p:cTn id="17" fill="hold">
                            <p:stCondLst>
                              <p:cond delay="0"/>
                            </p:stCondLst>
                            <p:childTnLst>
                              <p:par>
                                <p:cTn id="18" presetID="42" presetClass="exit" presetSubtype="0" fill="hold" grpId="1" nodeType="clickEffect">
                                  <p:stCondLst>
                                    <p:cond delay="0"/>
                                  </p:stCondLst>
                                  <p:childTnLst>
                                    <p:animEffect transition="out" filter="fade">
                                      <p:cBhvr>
                                        <p:cTn id="19" dur="1000"/>
                                        <p:tgtEl>
                                          <p:spTgt spid="3"/>
                                        </p:tgtEl>
                                      </p:cBhvr>
                                    </p:animEffect>
                                    <p:anim calcmode="lin" valueType="num">
                                      <p:cBhvr>
                                        <p:cTn id="20" dur="1000"/>
                                        <p:tgtEl>
                                          <p:spTgt spid="3"/>
                                        </p:tgtEl>
                                        <p:attrNameLst>
                                          <p:attrName>ppt_x</p:attrName>
                                        </p:attrNameLst>
                                      </p:cBhvr>
                                      <p:tavLst>
                                        <p:tav tm="0">
                                          <p:val>
                                            <p:strVal val="ppt_x"/>
                                          </p:val>
                                        </p:tav>
                                        <p:tav tm="100000">
                                          <p:val>
                                            <p:strVal val="ppt_x"/>
                                          </p:val>
                                        </p:tav>
                                      </p:tavLst>
                                    </p:anim>
                                    <p:anim calcmode="lin" valueType="num">
                                      <p:cBhvr>
                                        <p:cTn id="21" dur="1000"/>
                                        <p:tgtEl>
                                          <p:spTgt spid="3"/>
                                        </p:tgtEl>
                                        <p:attrNameLst>
                                          <p:attrName>ppt_y</p:attrName>
                                        </p:attrNameLst>
                                      </p:cBhvr>
                                      <p:tavLst>
                                        <p:tav tm="0">
                                          <p:val>
                                            <p:strVal val="ppt_y"/>
                                          </p:val>
                                        </p:tav>
                                        <p:tav tm="100000">
                                          <p:val>
                                            <p:strVal val="ppt_y+.1"/>
                                          </p:val>
                                        </p:tav>
                                      </p:tavLst>
                                    </p:anim>
                                    <p:set>
                                      <p:cBhvr>
                                        <p:cTn id="22" dur="1" fill="hold">
                                          <p:stCondLst>
                                            <p:cond delay="999"/>
                                          </p:stCondLst>
                                        </p:cTn>
                                        <p:tgtEl>
                                          <p:spTgt spid="3"/>
                                        </p:tgtEl>
                                        <p:attrNameLst>
                                          <p:attrName>style.visibility</p:attrName>
                                        </p:attrNameLst>
                                      </p:cBhvr>
                                      <p:to>
                                        <p:strVal val="hidden"/>
                                      </p:to>
                                    </p:set>
                                  </p:childTnLst>
                                </p:cTn>
                              </p:par>
                              <p:par>
                                <p:cTn id="23" presetID="47" presetClass="entr" presetSubtype="0" fill="hold" grpId="0" nodeType="withEffect">
                                  <p:stCondLst>
                                    <p:cond delay="0"/>
                                  </p:stCondLst>
                                  <p:childTnLst>
                                    <p:set>
                                      <p:cBhvr>
                                        <p:cTn id="24" dur="1" fill="hold">
                                          <p:stCondLst>
                                            <p:cond delay="0"/>
                                          </p:stCondLst>
                                        </p:cTn>
                                        <p:tgtEl>
                                          <p:spTgt spid="12"/>
                                        </p:tgtEl>
                                        <p:attrNameLst>
                                          <p:attrName>style.visibility</p:attrName>
                                        </p:attrNameLst>
                                      </p:cBhvr>
                                      <p:to>
                                        <p:strVal val="visible"/>
                                      </p:to>
                                    </p:set>
                                    <p:animEffect transition="in" filter="fade">
                                      <p:cBhvr>
                                        <p:cTn id="25" dur="1000"/>
                                        <p:tgtEl>
                                          <p:spTgt spid="12"/>
                                        </p:tgtEl>
                                      </p:cBhvr>
                                    </p:animEffect>
                                    <p:anim calcmode="lin" valueType="num">
                                      <p:cBhvr>
                                        <p:cTn id="26" dur="1000" fill="hold"/>
                                        <p:tgtEl>
                                          <p:spTgt spid="12"/>
                                        </p:tgtEl>
                                        <p:attrNameLst>
                                          <p:attrName>ppt_x</p:attrName>
                                        </p:attrNameLst>
                                      </p:cBhvr>
                                      <p:tavLst>
                                        <p:tav tm="0">
                                          <p:val>
                                            <p:strVal val="#ppt_x"/>
                                          </p:val>
                                        </p:tav>
                                        <p:tav tm="100000">
                                          <p:val>
                                            <p:strVal val="#ppt_x"/>
                                          </p:val>
                                        </p:tav>
                                      </p:tavLst>
                                    </p:anim>
                                    <p:anim calcmode="lin" valueType="num">
                                      <p:cBhvr>
                                        <p:cTn id="27"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xit" presetSubtype="0" fill="hold" grpId="1" nodeType="clickEffect">
                                  <p:stCondLst>
                                    <p:cond delay="0"/>
                                  </p:stCondLst>
                                  <p:childTnLst>
                                    <p:animEffect transition="out" filter="fade">
                                      <p:cBhvr>
                                        <p:cTn id="31" dur="1000"/>
                                        <p:tgtEl>
                                          <p:spTgt spid="12"/>
                                        </p:tgtEl>
                                      </p:cBhvr>
                                    </p:animEffect>
                                    <p:anim calcmode="lin" valueType="num">
                                      <p:cBhvr>
                                        <p:cTn id="32" dur="1000"/>
                                        <p:tgtEl>
                                          <p:spTgt spid="12"/>
                                        </p:tgtEl>
                                        <p:attrNameLst>
                                          <p:attrName>ppt_x</p:attrName>
                                        </p:attrNameLst>
                                      </p:cBhvr>
                                      <p:tavLst>
                                        <p:tav tm="0">
                                          <p:val>
                                            <p:strVal val="ppt_x"/>
                                          </p:val>
                                        </p:tav>
                                        <p:tav tm="100000">
                                          <p:val>
                                            <p:strVal val="ppt_x"/>
                                          </p:val>
                                        </p:tav>
                                      </p:tavLst>
                                    </p:anim>
                                    <p:anim calcmode="lin" valueType="num">
                                      <p:cBhvr>
                                        <p:cTn id="33" dur="1000"/>
                                        <p:tgtEl>
                                          <p:spTgt spid="12"/>
                                        </p:tgtEl>
                                        <p:attrNameLst>
                                          <p:attrName>ppt_y</p:attrName>
                                        </p:attrNameLst>
                                      </p:cBhvr>
                                      <p:tavLst>
                                        <p:tav tm="0">
                                          <p:val>
                                            <p:strVal val="ppt_y"/>
                                          </p:val>
                                        </p:tav>
                                        <p:tav tm="100000">
                                          <p:val>
                                            <p:strVal val="ppt_y+.1"/>
                                          </p:val>
                                        </p:tav>
                                      </p:tavLst>
                                    </p:anim>
                                    <p:set>
                                      <p:cBhvr>
                                        <p:cTn id="34" dur="1" fill="hold">
                                          <p:stCondLst>
                                            <p:cond delay="999"/>
                                          </p:stCondLst>
                                        </p:cTn>
                                        <p:tgtEl>
                                          <p:spTgt spid="12"/>
                                        </p:tgtEl>
                                        <p:attrNameLst>
                                          <p:attrName>style.visibility</p:attrName>
                                        </p:attrNameLst>
                                      </p:cBhvr>
                                      <p:to>
                                        <p:strVal val="hidden"/>
                                      </p:to>
                                    </p:set>
                                  </p:childTnLst>
                                </p:cTn>
                              </p:par>
                              <p:par>
                                <p:cTn id="35" presetID="47" presetClass="entr" presetSubtype="0" fill="hold" grpId="0" nodeType="withEffect">
                                  <p:stCondLst>
                                    <p:cond delay="0"/>
                                  </p:stCondLst>
                                  <p:childTnLst>
                                    <p:set>
                                      <p:cBhvr>
                                        <p:cTn id="36" dur="1" fill="hold">
                                          <p:stCondLst>
                                            <p:cond delay="0"/>
                                          </p:stCondLst>
                                        </p:cTn>
                                        <p:tgtEl>
                                          <p:spTgt spid="13"/>
                                        </p:tgtEl>
                                        <p:attrNameLst>
                                          <p:attrName>style.visibility</p:attrName>
                                        </p:attrNameLst>
                                      </p:cBhvr>
                                      <p:to>
                                        <p:strVal val="visible"/>
                                      </p:to>
                                    </p:set>
                                    <p:animEffect transition="in" filter="fade">
                                      <p:cBhvr>
                                        <p:cTn id="37" dur="1000"/>
                                        <p:tgtEl>
                                          <p:spTgt spid="13"/>
                                        </p:tgtEl>
                                      </p:cBhvr>
                                    </p:animEffect>
                                    <p:anim calcmode="lin" valueType="num">
                                      <p:cBhvr>
                                        <p:cTn id="38" dur="1000" fill="hold"/>
                                        <p:tgtEl>
                                          <p:spTgt spid="13"/>
                                        </p:tgtEl>
                                        <p:attrNameLst>
                                          <p:attrName>ppt_x</p:attrName>
                                        </p:attrNameLst>
                                      </p:cBhvr>
                                      <p:tavLst>
                                        <p:tav tm="0">
                                          <p:val>
                                            <p:strVal val="#ppt_x"/>
                                          </p:val>
                                        </p:tav>
                                        <p:tav tm="100000">
                                          <p:val>
                                            <p:strVal val="#ppt_x"/>
                                          </p:val>
                                        </p:tav>
                                      </p:tavLst>
                                    </p:anim>
                                    <p:anim calcmode="lin" valueType="num">
                                      <p:cBhvr>
                                        <p:cTn id="3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10" presetClass="exit" presetSubtype="0" fill="hold" grpId="1" nodeType="clickEffect">
                                  <p:stCondLst>
                                    <p:cond delay="0"/>
                                  </p:stCondLst>
                                  <p:childTnLst>
                                    <p:animEffect transition="out" filter="fade">
                                      <p:cBhvr>
                                        <p:cTn id="43" dur="500"/>
                                        <p:tgtEl>
                                          <p:spTgt spid="7"/>
                                        </p:tgtEl>
                                      </p:cBhvr>
                                    </p:animEffect>
                                    <p:set>
                                      <p:cBhvr>
                                        <p:cTn id="44" dur="1" fill="hold">
                                          <p:stCondLst>
                                            <p:cond delay="499"/>
                                          </p:stCondLst>
                                        </p:cTn>
                                        <p:tgtEl>
                                          <p:spTgt spid="7"/>
                                        </p:tgtEl>
                                        <p:attrNameLst>
                                          <p:attrName>style.visibility</p:attrName>
                                        </p:attrNameLst>
                                      </p:cBhvr>
                                      <p:to>
                                        <p:strVal val="hidden"/>
                                      </p:to>
                                    </p:set>
                                  </p:childTnLst>
                                </p:cTn>
                              </p:par>
                              <p:par>
                                <p:cTn id="45" presetID="10" presetClass="exit" presetSubtype="0" fill="hold" grpId="1" nodeType="withEffect">
                                  <p:stCondLst>
                                    <p:cond delay="0"/>
                                  </p:stCondLst>
                                  <p:childTnLst>
                                    <p:animEffect transition="out" filter="fade">
                                      <p:cBhvr>
                                        <p:cTn id="46" dur="500"/>
                                        <p:tgtEl>
                                          <p:spTgt spid="13"/>
                                        </p:tgtEl>
                                      </p:cBhvr>
                                    </p:animEffect>
                                    <p:set>
                                      <p:cBhvr>
                                        <p:cTn id="47" dur="1" fill="hold">
                                          <p:stCondLst>
                                            <p:cond delay="499"/>
                                          </p:stCondLst>
                                        </p:cTn>
                                        <p:tgtEl>
                                          <p:spTgt spid="1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7" grpId="1" animBg="1"/>
      <p:bldP spid="10" grpId="0"/>
      <p:bldP spid="3" grpId="0"/>
      <p:bldP spid="3" grpId="1"/>
      <p:bldP spid="12" grpId="0"/>
      <p:bldP spid="12" grpId="1"/>
      <p:bldP spid="13" grpId="0"/>
      <p:bldP spid="13" grpId="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BB6A022-203F-1FCB-91DF-98791033BCB3}"/>
              </a:ext>
            </a:extLst>
          </p:cNvPr>
          <p:cNvPicPr>
            <a:picLocks noChangeAspect="1"/>
          </p:cNvPicPr>
          <p:nvPr/>
        </p:nvPicPr>
        <p:blipFill>
          <a:blip r:embed="rId2"/>
          <a:stretch>
            <a:fillRect/>
          </a:stretch>
        </p:blipFill>
        <p:spPr>
          <a:xfrm>
            <a:off x="904806" y="213081"/>
            <a:ext cx="10382388" cy="6431837"/>
          </a:xfrm>
          <a:prstGeom prst="rect">
            <a:avLst/>
          </a:prstGeom>
        </p:spPr>
      </p:pic>
    </p:spTree>
    <p:extLst>
      <p:ext uri="{BB962C8B-B14F-4D97-AF65-F5344CB8AC3E}">
        <p14:creationId xmlns:p14="http://schemas.microsoft.com/office/powerpoint/2010/main" val="102860944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41C41E8-B6C7-64F8-D1EE-51FE58162B22}"/>
              </a:ext>
            </a:extLst>
          </p:cNvPr>
          <p:cNvPicPr>
            <a:picLocks noChangeAspect="1"/>
          </p:cNvPicPr>
          <p:nvPr/>
        </p:nvPicPr>
        <p:blipFill>
          <a:blip r:embed="rId4"/>
          <a:stretch>
            <a:fillRect/>
          </a:stretch>
        </p:blipFill>
        <p:spPr>
          <a:xfrm>
            <a:off x="3814873" y="4626203"/>
            <a:ext cx="3789772" cy="1908615"/>
          </a:xfrm>
          <a:prstGeom prst="rect">
            <a:avLst/>
          </a:prstGeom>
          <a:ln w="228600" cap="sq" cmpd="thickThin">
            <a:solidFill>
              <a:srgbClr val="000000"/>
            </a:solidFill>
            <a:prstDash val="solid"/>
            <a:miter lim="800000"/>
          </a:ln>
          <a:effectLst>
            <a:innerShdw blurRad="76200">
              <a:srgbClr val="000000"/>
            </a:innerShdw>
          </a:effectLst>
        </p:spPr>
      </p:pic>
      <p:pic>
        <p:nvPicPr>
          <p:cNvPr id="4" name="Picture 3">
            <a:extLst>
              <a:ext uri="{FF2B5EF4-FFF2-40B4-BE49-F238E27FC236}">
                <a16:creationId xmlns:a16="http://schemas.microsoft.com/office/drawing/2014/main" id="{AB2C76EE-2563-C1AB-93DF-49C3A1A5EC65}"/>
              </a:ext>
            </a:extLst>
          </p:cNvPr>
          <p:cNvPicPr>
            <a:picLocks noChangeAspect="1"/>
          </p:cNvPicPr>
          <p:nvPr/>
        </p:nvPicPr>
        <p:blipFill>
          <a:blip r:embed="rId5"/>
          <a:stretch>
            <a:fillRect/>
          </a:stretch>
        </p:blipFill>
        <p:spPr>
          <a:xfrm>
            <a:off x="2309846" y="403598"/>
            <a:ext cx="8023160" cy="3954031"/>
          </a:xfrm>
          <a:prstGeom prst="rect">
            <a:avLst/>
          </a:prstGeom>
        </p:spPr>
      </p:pic>
      <p:pic>
        <p:nvPicPr>
          <p:cNvPr id="5" name="Online Media 4" title="ACEs - Adverse Childhood Experiences">
            <a:hlinkClick r:id="" action="ppaction://media"/>
            <a:extLst>
              <a:ext uri="{FF2B5EF4-FFF2-40B4-BE49-F238E27FC236}">
                <a16:creationId xmlns:a16="http://schemas.microsoft.com/office/drawing/2014/main" id="{83532551-ECA2-2533-67A2-5E63FF118384}"/>
              </a:ext>
            </a:extLst>
          </p:cNvPr>
          <p:cNvPicPr>
            <a:picLocks noRot="1" noChangeAspect="1"/>
          </p:cNvPicPr>
          <p:nvPr>
            <a:videoFile r:link="rId1"/>
          </p:nvPr>
        </p:nvPicPr>
        <p:blipFill>
          <a:blip r:embed="rId6"/>
          <a:stretch>
            <a:fillRect/>
          </a:stretch>
        </p:blipFill>
        <p:spPr>
          <a:xfrm>
            <a:off x="503475" y="763192"/>
            <a:ext cx="10412569" cy="5883102"/>
          </a:xfrm>
          <a:prstGeom prst="rect">
            <a:avLst/>
          </a:prstGeom>
        </p:spPr>
      </p:pic>
    </p:spTree>
    <p:extLst>
      <p:ext uri="{BB962C8B-B14F-4D97-AF65-F5344CB8AC3E}">
        <p14:creationId xmlns:p14="http://schemas.microsoft.com/office/powerpoint/2010/main" val="64768354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9" presetClass="exit" presetSubtype="0" fill="hold" nodeType="clickEffect">
                                  <p:stCondLst>
                                    <p:cond delay="0"/>
                                  </p:stCondLst>
                                  <p:childTnLst>
                                    <p:animEffect transition="out" filter="dissolve">
                                      <p:cBhvr>
                                        <p:cTn id="10" dur="500"/>
                                        <p:tgtEl>
                                          <p:spTgt spid="5"/>
                                        </p:tgtEl>
                                      </p:cBhvr>
                                    </p:animEffect>
                                    <p:set>
                                      <p:cBhvr>
                                        <p:cTn id="11" dur="1" fill="hold">
                                          <p:stCondLst>
                                            <p:cond delay="499"/>
                                          </p:stCondLst>
                                        </p:cTn>
                                        <p:tgtEl>
                                          <p:spTgt spid="5"/>
                                        </p:tgtEl>
                                        <p:attrNameLst>
                                          <p:attrName>style.visibility</p:attrName>
                                        </p:attrNameLst>
                                      </p:cBhvr>
                                      <p:to>
                                        <p:strVal val="hidden"/>
                                      </p:to>
                                    </p:set>
                                    <p:cmd type="call" cmd="stop">
                                      <p:cBhvr>
                                        <p:cTn id="12" dur="1">
                                          <p:stCondLst>
                                            <p:cond delay="499"/>
                                          </p:stCondLst>
                                        </p:cTn>
                                        <p:tgtEl>
                                          <p:spTgt spid="5"/>
                                        </p:tgtEl>
                                      </p:cBhvr>
                                    </p:cmd>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21" fill="hold" display="0">
                  <p:stCondLst>
                    <p:cond delay="indefinite"/>
                  </p:stCondLst>
                </p:cTn>
                <p:tgtEl>
                  <p:spTgt spid="5"/>
                </p:tgtEl>
              </p:cMediaNode>
            </p:vide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F790A51-0B29-6706-25A5-DBA619BF8F54}"/>
              </a:ext>
            </a:extLst>
          </p:cNvPr>
          <p:cNvSpPr>
            <a:spLocks noGrp="1"/>
          </p:cNvSpPr>
          <p:nvPr>
            <p:ph idx="1"/>
          </p:nvPr>
        </p:nvSpPr>
        <p:spPr>
          <a:xfrm>
            <a:off x="244699" y="1751527"/>
            <a:ext cx="7250805" cy="4785893"/>
          </a:xfrm>
          <a:solidFill>
            <a:srgbClr val="D9EDFB"/>
          </a:solidFill>
        </p:spPr>
        <p:txBody>
          <a:bodyPr>
            <a:normAutofit fontScale="70000" lnSpcReduction="20000"/>
          </a:bodyPr>
          <a:lstStyle/>
          <a:p>
            <a:pPr marL="0" indent="0">
              <a:buNone/>
            </a:pPr>
            <a:endParaRPr lang="en-GB" dirty="0"/>
          </a:p>
          <a:p>
            <a:pPr marL="0" indent="0">
              <a:buNone/>
            </a:pPr>
            <a:r>
              <a:rPr lang="en-GB" sz="2600" dirty="0"/>
              <a:t>Harry is 3 years old. Harry lives with his mother Sian. He hasn’t seen his father Tom since he was 2 years old. Harry and Sian were at home when Tom was arrested on drug related charges. Tom is now in prison and Sian has no contact with him. </a:t>
            </a:r>
          </a:p>
          <a:p>
            <a:pPr marL="0" indent="0">
              <a:buNone/>
            </a:pPr>
            <a:r>
              <a:rPr lang="en-GB" sz="2600" dirty="0"/>
              <a:t>Sian spends more time with her mother Jo for support. Jo’s mental health and substance misuse is a concern. Sian tries to help her mother keep her home clean and shop for food. Social services have been involved due to Jo’s difficulties in looking after the other children. Sian has been afraid to return home with Harry as there have been people calling to the property to collect money that Tom owes. Social services are concerned that Sian is leaving Jo to look after Harry on her own. </a:t>
            </a:r>
          </a:p>
          <a:p>
            <a:pPr marL="0" indent="0">
              <a:buNone/>
            </a:pPr>
            <a:endParaRPr lang="en-GB" dirty="0"/>
          </a:p>
        </p:txBody>
      </p:sp>
      <p:sp>
        <p:nvSpPr>
          <p:cNvPr id="9" name="TextBox 8">
            <a:extLst>
              <a:ext uri="{FF2B5EF4-FFF2-40B4-BE49-F238E27FC236}">
                <a16:creationId xmlns:a16="http://schemas.microsoft.com/office/drawing/2014/main" id="{5489F4A5-6468-3782-CFB7-3EAAF13D68B5}"/>
              </a:ext>
            </a:extLst>
          </p:cNvPr>
          <p:cNvSpPr txBox="1"/>
          <p:nvPr/>
        </p:nvSpPr>
        <p:spPr>
          <a:xfrm>
            <a:off x="7581363" y="1860997"/>
            <a:ext cx="4365938" cy="369332"/>
          </a:xfrm>
          <a:prstGeom prst="rect">
            <a:avLst/>
          </a:prstGeom>
          <a:noFill/>
        </p:spPr>
        <p:txBody>
          <a:bodyPr wrap="square" rtlCol="0">
            <a:spAutoFit/>
          </a:bodyPr>
          <a:lstStyle/>
          <a:p>
            <a:r>
              <a:rPr lang="en-GB" b="1" dirty="0"/>
              <a:t>What trauma can you identify?</a:t>
            </a:r>
          </a:p>
        </p:txBody>
      </p:sp>
      <p:sp>
        <p:nvSpPr>
          <p:cNvPr id="10" name="TextBox 9">
            <a:extLst>
              <a:ext uri="{FF2B5EF4-FFF2-40B4-BE49-F238E27FC236}">
                <a16:creationId xmlns:a16="http://schemas.microsoft.com/office/drawing/2014/main" id="{5B7F6AEE-CD15-B8C0-3E63-979DF391B24F}"/>
              </a:ext>
            </a:extLst>
          </p:cNvPr>
          <p:cNvSpPr txBox="1"/>
          <p:nvPr/>
        </p:nvSpPr>
        <p:spPr>
          <a:xfrm>
            <a:off x="7740203" y="3296991"/>
            <a:ext cx="3219719" cy="646331"/>
          </a:xfrm>
          <a:prstGeom prst="rect">
            <a:avLst/>
          </a:prstGeom>
          <a:noFill/>
        </p:spPr>
        <p:txBody>
          <a:bodyPr wrap="square" rtlCol="0">
            <a:spAutoFit/>
          </a:bodyPr>
          <a:lstStyle/>
          <a:p>
            <a:r>
              <a:rPr lang="en-GB" b="1" dirty="0"/>
              <a:t>What is the impact of trauma on lifestyle and behaviour?</a:t>
            </a:r>
          </a:p>
        </p:txBody>
      </p:sp>
      <p:sp>
        <p:nvSpPr>
          <p:cNvPr id="11" name="TextBox 10">
            <a:extLst>
              <a:ext uri="{FF2B5EF4-FFF2-40B4-BE49-F238E27FC236}">
                <a16:creationId xmlns:a16="http://schemas.microsoft.com/office/drawing/2014/main" id="{CB0C6343-A46B-1341-5808-BF6E61CE2832}"/>
              </a:ext>
            </a:extLst>
          </p:cNvPr>
          <p:cNvSpPr txBox="1"/>
          <p:nvPr/>
        </p:nvSpPr>
        <p:spPr>
          <a:xfrm>
            <a:off x="7830356" y="4997003"/>
            <a:ext cx="3464418" cy="369332"/>
          </a:xfrm>
          <a:prstGeom prst="rect">
            <a:avLst/>
          </a:prstGeom>
          <a:noFill/>
        </p:spPr>
        <p:txBody>
          <a:bodyPr wrap="square" rtlCol="0">
            <a:spAutoFit/>
          </a:bodyPr>
          <a:lstStyle/>
          <a:p>
            <a:r>
              <a:rPr lang="en-GB" b="1" dirty="0"/>
              <a:t>How would you respond?</a:t>
            </a:r>
          </a:p>
        </p:txBody>
      </p:sp>
      <p:pic>
        <p:nvPicPr>
          <p:cNvPr id="2" name="Picture 1">
            <a:extLst>
              <a:ext uri="{FF2B5EF4-FFF2-40B4-BE49-F238E27FC236}">
                <a16:creationId xmlns:a16="http://schemas.microsoft.com/office/drawing/2014/main" id="{A86DE7CD-C7C1-01BD-BDE8-763CF8576902}"/>
              </a:ext>
            </a:extLst>
          </p:cNvPr>
          <p:cNvPicPr>
            <a:picLocks noChangeAspect="1"/>
          </p:cNvPicPr>
          <p:nvPr/>
        </p:nvPicPr>
        <p:blipFill>
          <a:blip r:embed="rId2"/>
          <a:stretch>
            <a:fillRect/>
          </a:stretch>
        </p:blipFill>
        <p:spPr>
          <a:xfrm>
            <a:off x="2459863" y="141668"/>
            <a:ext cx="2364749" cy="1501029"/>
          </a:xfrm>
          <a:prstGeom prst="rect">
            <a:avLst/>
          </a:prstGeom>
        </p:spPr>
      </p:pic>
    </p:spTree>
    <p:extLst>
      <p:ext uri="{BB962C8B-B14F-4D97-AF65-F5344CB8AC3E}">
        <p14:creationId xmlns:p14="http://schemas.microsoft.com/office/powerpoint/2010/main" val="104959293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fade">
                                      <p:cBhvr>
                                        <p:cTn id="21" dur="1000"/>
                                        <p:tgtEl>
                                          <p:spTgt spid="9"/>
                                        </p:tgtEl>
                                      </p:cBhvr>
                                    </p:animEffect>
                                    <p:anim calcmode="lin" valueType="num">
                                      <p:cBhvr>
                                        <p:cTn id="22" dur="1000" fill="hold"/>
                                        <p:tgtEl>
                                          <p:spTgt spid="9"/>
                                        </p:tgtEl>
                                        <p:attrNameLst>
                                          <p:attrName>ppt_x</p:attrName>
                                        </p:attrNameLst>
                                      </p:cBhvr>
                                      <p:tavLst>
                                        <p:tav tm="0">
                                          <p:val>
                                            <p:strVal val="#ppt_x"/>
                                          </p:val>
                                        </p:tav>
                                        <p:tav tm="100000">
                                          <p:val>
                                            <p:strVal val="#ppt_x"/>
                                          </p:val>
                                        </p:tav>
                                      </p:tavLst>
                                    </p:anim>
                                    <p:anim calcmode="lin" valueType="num">
                                      <p:cBhvr>
                                        <p:cTn id="23"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0"/>
                                        </p:tgtEl>
                                        <p:attrNameLst>
                                          <p:attrName>style.visibility</p:attrName>
                                        </p:attrNameLst>
                                      </p:cBhvr>
                                      <p:to>
                                        <p:strVal val="visible"/>
                                      </p:to>
                                    </p:set>
                                    <p:animEffect transition="in" filter="fade">
                                      <p:cBhvr>
                                        <p:cTn id="28" dur="1000"/>
                                        <p:tgtEl>
                                          <p:spTgt spid="10"/>
                                        </p:tgtEl>
                                      </p:cBhvr>
                                    </p:animEffect>
                                    <p:anim calcmode="lin" valueType="num">
                                      <p:cBhvr>
                                        <p:cTn id="29" dur="1000" fill="hold"/>
                                        <p:tgtEl>
                                          <p:spTgt spid="10"/>
                                        </p:tgtEl>
                                        <p:attrNameLst>
                                          <p:attrName>ppt_x</p:attrName>
                                        </p:attrNameLst>
                                      </p:cBhvr>
                                      <p:tavLst>
                                        <p:tav tm="0">
                                          <p:val>
                                            <p:strVal val="#ppt_x"/>
                                          </p:val>
                                        </p:tav>
                                        <p:tav tm="100000">
                                          <p:val>
                                            <p:strVal val="#ppt_x"/>
                                          </p:val>
                                        </p:tav>
                                      </p:tavLst>
                                    </p:anim>
                                    <p:anim calcmode="lin" valueType="num">
                                      <p:cBhvr>
                                        <p:cTn id="30"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2" presetClass="entr" presetSubtype="4"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animEffect transition="in" filter="wipe(down)">
                                      <p:cBhvr>
                                        <p:cTn id="35"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9" grpId="0"/>
      <p:bldP spid="10" grpId="0"/>
      <p:bldP spid="11"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2"/>
          <a:srcRect l="18521" t="21600" r="19480" b="15106"/>
          <a:stretch/>
        </p:blipFill>
        <p:spPr>
          <a:xfrm>
            <a:off x="729672" y="461818"/>
            <a:ext cx="11351720" cy="6188364"/>
          </a:xfrm>
          <a:prstGeom prst="rect">
            <a:avLst/>
          </a:prstGeom>
        </p:spPr>
      </p:pic>
    </p:spTree>
    <p:extLst>
      <p:ext uri="{BB962C8B-B14F-4D97-AF65-F5344CB8AC3E}">
        <p14:creationId xmlns:p14="http://schemas.microsoft.com/office/powerpoint/2010/main" val="177929979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3F65DAD-7B5B-4C6A-AAE4-2C6A320CC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4BB8150-5786-4997-8ECB-4F54CE47E3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800600"/>
            <a:ext cx="12192000" cy="20574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4F79E3-3016-7A13-D4D5-B9E9D2E30B25}"/>
              </a:ext>
            </a:extLst>
          </p:cNvPr>
          <p:cNvSpPr>
            <a:spLocks noGrp="1"/>
          </p:cNvSpPr>
          <p:nvPr>
            <p:ph type="ctrTitle"/>
          </p:nvPr>
        </p:nvSpPr>
        <p:spPr>
          <a:xfrm>
            <a:off x="1638300" y="1371600"/>
            <a:ext cx="8127574" cy="2520461"/>
          </a:xfrm>
        </p:spPr>
        <p:txBody>
          <a:bodyPr>
            <a:normAutofit/>
          </a:bodyPr>
          <a:lstStyle/>
          <a:p>
            <a:r>
              <a:rPr lang="en-GB" dirty="0"/>
              <a:t>ACES AND CRIME: IS THERE A LINK?</a:t>
            </a:r>
            <a:endParaRPr lang="en-GB"/>
          </a:p>
        </p:txBody>
      </p:sp>
      <p:sp>
        <p:nvSpPr>
          <p:cNvPr id="3" name="Subtitle 2">
            <a:extLst>
              <a:ext uri="{FF2B5EF4-FFF2-40B4-BE49-F238E27FC236}">
                <a16:creationId xmlns:a16="http://schemas.microsoft.com/office/drawing/2014/main" id="{688FD931-0B24-15E8-B284-7A4CE9DDCF16}"/>
              </a:ext>
            </a:extLst>
          </p:cNvPr>
          <p:cNvSpPr>
            <a:spLocks noGrp="1"/>
          </p:cNvSpPr>
          <p:nvPr>
            <p:ph type="subTitle" idx="1"/>
          </p:nvPr>
        </p:nvSpPr>
        <p:spPr>
          <a:xfrm>
            <a:off x="1638300" y="5211885"/>
            <a:ext cx="8915400" cy="1234831"/>
          </a:xfrm>
        </p:spPr>
        <p:txBody>
          <a:bodyPr anchor="ctr">
            <a:normAutofit/>
          </a:bodyPr>
          <a:lstStyle/>
          <a:p>
            <a:r>
              <a:rPr lang="en-GB" dirty="0"/>
              <a:t>THINKPOINT</a:t>
            </a:r>
          </a:p>
        </p:txBody>
      </p:sp>
    </p:spTree>
    <p:extLst>
      <p:ext uri="{BB962C8B-B14F-4D97-AF65-F5344CB8AC3E}">
        <p14:creationId xmlns:p14="http://schemas.microsoft.com/office/powerpoint/2010/main" val="54658962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DABA077-5650-4194-91A9-0181927D31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A4E7FFF-D33D-499B-85BF-6EBA5D5FB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B1402E7-5138-4B04-AA6B-9B61E652E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57400"/>
            <a:ext cx="11398728" cy="4800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A5AF96-7C58-8003-28D6-FD7C16C52E55}"/>
              </a:ext>
            </a:extLst>
          </p:cNvPr>
          <p:cNvSpPr>
            <a:spLocks noGrp="1"/>
          </p:cNvSpPr>
          <p:nvPr>
            <p:ph type="title"/>
          </p:nvPr>
        </p:nvSpPr>
        <p:spPr>
          <a:xfrm>
            <a:off x="1544186" y="460661"/>
            <a:ext cx="9040687" cy="1136072"/>
          </a:xfrm>
        </p:spPr>
        <p:txBody>
          <a:bodyPr>
            <a:normAutofit fontScale="90000"/>
          </a:bodyPr>
          <a:lstStyle/>
          <a:p>
            <a:r>
              <a:rPr lang="en-GB" b="1" i="0" dirty="0">
                <a:solidFill>
                  <a:srgbClr val="FFFFFF"/>
                </a:solidFill>
                <a:effectLst/>
                <a:highlight>
                  <a:srgbClr val="073B40"/>
                </a:highlight>
                <a:latin typeface="FoundersGrotesk"/>
              </a:rPr>
              <a:t>Children exposed to poverty and trauma more likely to offend as adults</a:t>
            </a:r>
            <a:br>
              <a:rPr lang="en-GB" b="1" i="0" dirty="0">
                <a:solidFill>
                  <a:srgbClr val="FFFFFF"/>
                </a:solidFill>
                <a:effectLst/>
                <a:highlight>
                  <a:srgbClr val="073B40"/>
                </a:highlight>
                <a:latin typeface="FoundersGrotesk"/>
              </a:rPr>
            </a:br>
            <a:endParaRPr lang="en-GB" dirty="0"/>
          </a:p>
        </p:txBody>
      </p:sp>
      <p:sp>
        <p:nvSpPr>
          <p:cNvPr id="3" name="Content Placeholder 2">
            <a:extLst>
              <a:ext uri="{FF2B5EF4-FFF2-40B4-BE49-F238E27FC236}">
                <a16:creationId xmlns:a16="http://schemas.microsoft.com/office/drawing/2014/main" id="{95EC0A2F-5A93-E77C-57D3-9D7E717AEBDA}"/>
              </a:ext>
            </a:extLst>
          </p:cNvPr>
          <p:cNvSpPr>
            <a:spLocks noGrp="1"/>
          </p:cNvSpPr>
          <p:nvPr>
            <p:ph idx="1"/>
          </p:nvPr>
        </p:nvSpPr>
        <p:spPr>
          <a:xfrm>
            <a:off x="554947" y="2301767"/>
            <a:ext cx="5128782" cy="3865226"/>
          </a:xfrm>
        </p:spPr>
        <p:txBody>
          <a:bodyPr>
            <a:normAutofit fontScale="92500" lnSpcReduction="20000"/>
          </a:bodyPr>
          <a:lstStyle/>
          <a:p>
            <a:r>
              <a:rPr lang="en-GB" b="0" i="0" dirty="0">
                <a:solidFill>
                  <a:srgbClr val="212E38"/>
                </a:solidFill>
                <a:effectLst/>
                <a:highlight>
                  <a:srgbClr val="FFFFFF"/>
                </a:highlight>
                <a:latin typeface="FoundersGrotesk"/>
              </a:rPr>
              <a:t>Nuffield Foundation funded researchers at the University of Edinburgh tracked more than 4300 people to examine their involvement in crime and anti-social behaviour from age 12 to 35 years.</a:t>
            </a:r>
          </a:p>
          <a:p>
            <a:r>
              <a:rPr lang="en-GB" b="0" i="0" dirty="0">
                <a:solidFill>
                  <a:srgbClr val="212E38"/>
                </a:solidFill>
                <a:effectLst/>
                <a:highlight>
                  <a:srgbClr val="FFFFFF"/>
                </a:highlight>
                <a:latin typeface="FoundersGrotesk"/>
              </a:rPr>
              <a:t>Childhood experiences such as poverty, maltreatment, school exclusion and police contact are associated with serious offending and frequent criminal convictions in adulthood.</a:t>
            </a:r>
          </a:p>
          <a:p>
            <a:r>
              <a:rPr lang="en-GB" b="0" i="0" dirty="0">
                <a:solidFill>
                  <a:srgbClr val="212E38"/>
                </a:solidFill>
                <a:effectLst/>
                <a:highlight>
                  <a:srgbClr val="FFFFFF"/>
                </a:highlight>
                <a:latin typeface="FoundersGrotesk"/>
              </a:rPr>
              <a:t>A history of adverse childhood experiences and trauma in adulthood – such as bereavement, relationship breakdown, and having a serious accident or illness – also affected people’s ability to stay away from crime.  </a:t>
            </a:r>
          </a:p>
          <a:p>
            <a:endParaRPr lang="en-GB" b="0" i="0" dirty="0">
              <a:solidFill>
                <a:srgbClr val="212E38"/>
              </a:solidFill>
              <a:effectLst/>
              <a:highlight>
                <a:srgbClr val="FFFFFF"/>
              </a:highlight>
              <a:latin typeface="FoundersGrotesk"/>
            </a:endParaRPr>
          </a:p>
          <a:p>
            <a:endParaRPr lang="en-GB" b="0" i="0" dirty="0">
              <a:solidFill>
                <a:srgbClr val="212E38"/>
              </a:solidFill>
              <a:effectLst/>
              <a:highlight>
                <a:srgbClr val="FFFFFF"/>
              </a:highlight>
              <a:latin typeface="FoundersGrotesk"/>
            </a:endParaRPr>
          </a:p>
          <a:p>
            <a:endParaRPr lang="en-GB" dirty="0"/>
          </a:p>
        </p:txBody>
      </p:sp>
      <p:pic>
        <p:nvPicPr>
          <p:cNvPr id="5" name="Picture 4">
            <a:hlinkClick r:id="rId3"/>
            <a:extLst>
              <a:ext uri="{FF2B5EF4-FFF2-40B4-BE49-F238E27FC236}">
                <a16:creationId xmlns:a16="http://schemas.microsoft.com/office/drawing/2014/main" id="{E32782C5-B60D-A358-72DA-0737381FF65C}"/>
              </a:ext>
            </a:extLst>
          </p:cNvPr>
          <p:cNvPicPr>
            <a:picLocks noChangeAspect="1"/>
          </p:cNvPicPr>
          <p:nvPr/>
        </p:nvPicPr>
        <p:blipFill>
          <a:blip r:embed="rId4"/>
          <a:stretch>
            <a:fillRect/>
          </a:stretch>
        </p:blipFill>
        <p:spPr>
          <a:xfrm>
            <a:off x="6477000" y="3204796"/>
            <a:ext cx="4107873" cy="2505802"/>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297139190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7FC3B-7CC0-0E46-49B8-C97256E9C1DD}"/>
              </a:ext>
            </a:extLst>
          </p:cNvPr>
          <p:cNvSpPr>
            <a:spLocks noGrp="1"/>
          </p:cNvSpPr>
          <p:nvPr>
            <p:ph type="title"/>
          </p:nvPr>
        </p:nvSpPr>
        <p:spPr/>
        <p:txBody>
          <a:bodyPr/>
          <a:lstStyle/>
          <a:p>
            <a:r>
              <a:rPr lang="en-GB" u="sng" dirty="0"/>
              <a:t>ACES and serious youth violence</a:t>
            </a:r>
          </a:p>
        </p:txBody>
      </p:sp>
      <p:pic>
        <p:nvPicPr>
          <p:cNvPr id="4" name="Content Placeholder 3">
            <a:extLst>
              <a:ext uri="{FF2B5EF4-FFF2-40B4-BE49-F238E27FC236}">
                <a16:creationId xmlns:a16="http://schemas.microsoft.com/office/drawing/2014/main" id="{1FD4FA52-27EC-38E6-02E9-F811C774670A}"/>
              </a:ext>
            </a:extLst>
          </p:cNvPr>
          <p:cNvPicPr>
            <a:picLocks noGrp="1" noChangeAspect="1"/>
          </p:cNvPicPr>
          <p:nvPr>
            <p:ph idx="1"/>
          </p:nvPr>
        </p:nvPicPr>
        <p:blipFill>
          <a:blip r:embed="rId3"/>
          <a:stretch>
            <a:fillRect/>
          </a:stretch>
        </p:blipFill>
        <p:spPr>
          <a:xfrm>
            <a:off x="394510" y="2130251"/>
            <a:ext cx="2587866" cy="343904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6" name="TextBox 5">
            <a:extLst>
              <a:ext uri="{FF2B5EF4-FFF2-40B4-BE49-F238E27FC236}">
                <a16:creationId xmlns:a16="http://schemas.microsoft.com/office/drawing/2014/main" id="{6D0E5FB9-5B7D-1B69-E7E1-33AA15003FF0}"/>
              </a:ext>
            </a:extLst>
          </p:cNvPr>
          <p:cNvSpPr txBox="1"/>
          <p:nvPr/>
        </p:nvSpPr>
        <p:spPr>
          <a:xfrm>
            <a:off x="3865705" y="2130251"/>
            <a:ext cx="8002576" cy="923330"/>
          </a:xfrm>
          <a:prstGeom prst="rect">
            <a:avLst/>
          </a:prstGeom>
          <a:noFill/>
        </p:spPr>
        <p:txBody>
          <a:bodyPr wrap="square" rtlCol="0">
            <a:spAutoFit/>
          </a:bodyPr>
          <a:lstStyle/>
          <a:p>
            <a:r>
              <a:rPr lang="en-GB" dirty="0"/>
              <a:t>- Research has consistently found that justice-involved children have childhoods characterised by disproportionate adverse childhood experiences. </a:t>
            </a:r>
          </a:p>
        </p:txBody>
      </p:sp>
      <p:pic>
        <p:nvPicPr>
          <p:cNvPr id="8" name="Picture 7">
            <a:extLst>
              <a:ext uri="{FF2B5EF4-FFF2-40B4-BE49-F238E27FC236}">
                <a16:creationId xmlns:a16="http://schemas.microsoft.com/office/drawing/2014/main" id="{3EBECCA6-B4EB-1DC7-D6EE-25E75ABFBB6C}"/>
              </a:ext>
            </a:extLst>
          </p:cNvPr>
          <p:cNvPicPr>
            <a:picLocks noChangeAspect="1"/>
          </p:cNvPicPr>
          <p:nvPr/>
        </p:nvPicPr>
        <p:blipFill>
          <a:blip r:embed="rId4"/>
          <a:stretch>
            <a:fillRect/>
          </a:stretch>
        </p:blipFill>
        <p:spPr>
          <a:xfrm>
            <a:off x="394510" y="4400248"/>
            <a:ext cx="6337738" cy="1650890"/>
          </a:xfrm>
          <a:prstGeom prst="rect">
            <a:avLst/>
          </a:prstGeom>
        </p:spPr>
      </p:pic>
      <p:pic>
        <p:nvPicPr>
          <p:cNvPr id="10" name="Picture 9">
            <a:extLst>
              <a:ext uri="{FF2B5EF4-FFF2-40B4-BE49-F238E27FC236}">
                <a16:creationId xmlns:a16="http://schemas.microsoft.com/office/drawing/2014/main" id="{B37BF7DE-52F7-F420-0250-6091C2A6414A}"/>
              </a:ext>
            </a:extLst>
          </p:cNvPr>
          <p:cNvPicPr>
            <a:picLocks noChangeAspect="1"/>
          </p:cNvPicPr>
          <p:nvPr/>
        </p:nvPicPr>
        <p:blipFill>
          <a:blip r:embed="rId5"/>
          <a:stretch>
            <a:fillRect/>
          </a:stretch>
        </p:blipFill>
        <p:spPr>
          <a:xfrm>
            <a:off x="6818812" y="2744882"/>
            <a:ext cx="4847671" cy="3633845"/>
          </a:xfrm>
          <a:prstGeom prst="rect">
            <a:avLst/>
          </a:prstGeom>
        </p:spPr>
      </p:pic>
      <p:sp>
        <p:nvSpPr>
          <p:cNvPr id="11" name="TextBox 10">
            <a:extLst>
              <a:ext uri="{FF2B5EF4-FFF2-40B4-BE49-F238E27FC236}">
                <a16:creationId xmlns:a16="http://schemas.microsoft.com/office/drawing/2014/main" id="{6FE7E0D3-2AA4-CD6A-473F-C0AA6DE40FC3}"/>
              </a:ext>
            </a:extLst>
          </p:cNvPr>
          <p:cNvSpPr txBox="1"/>
          <p:nvPr/>
        </p:nvSpPr>
        <p:spPr>
          <a:xfrm>
            <a:off x="3513016" y="1986455"/>
            <a:ext cx="6608446" cy="2862322"/>
          </a:xfrm>
          <a:prstGeom prst="rect">
            <a:avLst/>
          </a:prstGeom>
          <a:solidFill>
            <a:srgbClr val="F0FEFE"/>
          </a:solidFill>
        </p:spPr>
        <p:txBody>
          <a:bodyPr wrap="square" rtlCol="0">
            <a:spAutoFit/>
          </a:bodyPr>
          <a:lstStyle/>
          <a:p>
            <a:pPr algn="ctr"/>
            <a:r>
              <a:rPr lang="en-GB" sz="3600" b="1" dirty="0"/>
              <a:t>RESEARCH TASK: </a:t>
            </a:r>
            <a:r>
              <a:rPr lang="en-GB" sz="3600" dirty="0"/>
              <a:t>WHAT WAS THE AIM AND OBJECTIVES OF THIS RESEARCH AND WHAT WERE THE KEY FINDINGS?</a:t>
            </a:r>
          </a:p>
        </p:txBody>
      </p:sp>
    </p:spTree>
    <p:extLst>
      <p:ext uri="{BB962C8B-B14F-4D97-AF65-F5344CB8AC3E}">
        <p14:creationId xmlns:p14="http://schemas.microsoft.com/office/powerpoint/2010/main" val="237731970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grpId="1" nodeType="clickEffect">
                                  <p:stCondLst>
                                    <p:cond delay="0"/>
                                  </p:stCondLst>
                                  <p:childTnLst>
                                    <p:set>
                                      <p:cBhvr>
                                        <p:cTn id="18" dur="1" fill="hold">
                                          <p:stCondLst>
                                            <p:cond delay="0"/>
                                          </p:stCondLst>
                                        </p:cTn>
                                        <p:tgtEl>
                                          <p:spTgt spid="11"/>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anim calcmode="lin" valueType="num">
                                      <p:cBhvr additive="base">
                                        <p:cTn id="23" dur="500" fill="hold"/>
                                        <p:tgtEl>
                                          <p:spTgt spid="6"/>
                                        </p:tgtEl>
                                        <p:attrNameLst>
                                          <p:attrName>ppt_x</p:attrName>
                                        </p:attrNameLst>
                                      </p:cBhvr>
                                      <p:tavLst>
                                        <p:tav tm="0">
                                          <p:val>
                                            <p:strVal val="#ppt_x"/>
                                          </p:val>
                                        </p:tav>
                                        <p:tav tm="100000">
                                          <p:val>
                                            <p:strVal val="#ppt_x"/>
                                          </p:val>
                                        </p:tav>
                                      </p:tavLst>
                                    </p:anim>
                                    <p:anim calcmode="lin" valueType="num">
                                      <p:cBhvr additive="base">
                                        <p:cTn id="2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8"/>
                                        </p:tgtEl>
                                        <p:attrNameLst>
                                          <p:attrName>style.visibility</p:attrName>
                                        </p:attrNameLst>
                                      </p:cBhvr>
                                      <p:to>
                                        <p:strVal val="visible"/>
                                      </p:to>
                                    </p:set>
                                    <p:anim calcmode="lin" valueType="num">
                                      <p:cBhvr additive="base">
                                        <p:cTn id="29" dur="500" fill="hold"/>
                                        <p:tgtEl>
                                          <p:spTgt spid="8"/>
                                        </p:tgtEl>
                                        <p:attrNameLst>
                                          <p:attrName>ppt_x</p:attrName>
                                        </p:attrNameLst>
                                      </p:cBhvr>
                                      <p:tavLst>
                                        <p:tav tm="0">
                                          <p:val>
                                            <p:strVal val="#ppt_x"/>
                                          </p:val>
                                        </p:tav>
                                        <p:tav tm="100000">
                                          <p:val>
                                            <p:strVal val="#ppt_x"/>
                                          </p:val>
                                        </p:tav>
                                      </p:tavLst>
                                    </p:anim>
                                    <p:anim calcmode="lin" valueType="num">
                                      <p:cBhvr additive="base">
                                        <p:cTn id="3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10"/>
                                        </p:tgtEl>
                                        <p:attrNameLst>
                                          <p:attrName>style.visibility</p:attrName>
                                        </p:attrNameLst>
                                      </p:cBhvr>
                                      <p:to>
                                        <p:strVal val="visible"/>
                                      </p:to>
                                    </p:set>
                                    <p:anim calcmode="lin" valueType="num">
                                      <p:cBhvr additive="base">
                                        <p:cTn id="35" dur="500" fill="hold"/>
                                        <p:tgtEl>
                                          <p:spTgt spid="10"/>
                                        </p:tgtEl>
                                        <p:attrNameLst>
                                          <p:attrName>ppt_x</p:attrName>
                                        </p:attrNameLst>
                                      </p:cBhvr>
                                      <p:tavLst>
                                        <p:tav tm="0">
                                          <p:val>
                                            <p:strVal val="#ppt_x"/>
                                          </p:val>
                                        </p:tav>
                                        <p:tav tm="100000">
                                          <p:val>
                                            <p:strVal val="#ppt_x"/>
                                          </p:val>
                                        </p:tav>
                                      </p:tavLst>
                                    </p:anim>
                                    <p:anim calcmode="lin" valueType="num">
                                      <p:cBhvr additive="base">
                                        <p:cTn id="36"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P spid="11" grpId="0"/>
      <p:bldP spid="11" grpId="1"/>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DABA077-5650-4194-91A9-0181927D31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A4E7FFF-D33D-499B-85BF-6EBA5D5FB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B1402E7-5138-4B04-AA6B-9B61E652E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38298" y="2057400"/>
            <a:ext cx="10553700" cy="4800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1CED18-C8F1-A62B-1CA2-7AEE4E9C480E}"/>
              </a:ext>
            </a:extLst>
          </p:cNvPr>
          <p:cNvSpPr>
            <a:spLocks noGrp="1"/>
          </p:cNvSpPr>
          <p:nvPr>
            <p:ph type="title"/>
          </p:nvPr>
        </p:nvSpPr>
        <p:spPr>
          <a:xfrm>
            <a:off x="1568408" y="453413"/>
            <a:ext cx="9823492" cy="1150570"/>
          </a:xfrm>
        </p:spPr>
        <p:txBody>
          <a:bodyPr vert="horz" lIns="91440" tIns="45720" rIns="91440" bIns="45720" rtlCol="0" anchor="ctr">
            <a:normAutofit/>
          </a:bodyPr>
          <a:lstStyle/>
          <a:p>
            <a:pPr>
              <a:lnSpc>
                <a:spcPct val="90000"/>
              </a:lnSpc>
            </a:pPr>
            <a:r>
              <a:rPr lang="en-US" sz="2500" b="1" i="0" kern="1200">
                <a:solidFill>
                  <a:schemeClr val="tx1"/>
                </a:solidFill>
                <a:effectLst/>
                <a:highlight>
                  <a:srgbClr val="FFFFFF"/>
                </a:highlight>
                <a:latin typeface="+mj-lt"/>
                <a:ea typeface="+mj-ea"/>
                <a:cs typeface="+mj-cs"/>
              </a:rPr>
              <a:t>Adverse Childhood Experiences (ACE) Among Prolific Young Robbery Offenders in London: Targeting Treatment for Desistance?</a:t>
            </a:r>
            <a:endParaRPr lang="en-US" sz="2500" b="1" kern="1200">
              <a:solidFill>
                <a:schemeClr val="tx1"/>
              </a:solidFill>
              <a:latin typeface="+mj-lt"/>
              <a:ea typeface="+mj-ea"/>
              <a:cs typeface="+mj-cs"/>
            </a:endParaRPr>
          </a:p>
        </p:txBody>
      </p:sp>
      <p:sp>
        <p:nvSpPr>
          <p:cNvPr id="7" name="TextBox 6">
            <a:extLst>
              <a:ext uri="{FF2B5EF4-FFF2-40B4-BE49-F238E27FC236}">
                <a16:creationId xmlns:a16="http://schemas.microsoft.com/office/drawing/2014/main" id="{0BAFED6A-5B65-B5BE-7F67-BBD4DE3E4DC2}"/>
              </a:ext>
            </a:extLst>
          </p:cNvPr>
          <p:cNvSpPr txBox="1"/>
          <p:nvPr/>
        </p:nvSpPr>
        <p:spPr>
          <a:xfrm>
            <a:off x="2477477" y="2748405"/>
            <a:ext cx="5637822" cy="3418587"/>
          </a:xfrm>
          <a:prstGeom prst="rect">
            <a:avLst/>
          </a:prstGeom>
        </p:spPr>
        <p:txBody>
          <a:bodyPr vert="horz" lIns="91440" tIns="45720" rIns="91440" bIns="45720" rtlCol="0">
            <a:normAutofit/>
          </a:bodyPr>
          <a:lstStyle/>
          <a:p>
            <a:pPr indent="-228600">
              <a:lnSpc>
                <a:spcPct val="110000"/>
              </a:lnSpc>
              <a:spcAft>
                <a:spcPts val="600"/>
              </a:spcAft>
              <a:buFont typeface="Arial" panose="020B0604020202020204" pitchFamily="34" charset="0"/>
              <a:buChar char="•"/>
            </a:pPr>
            <a:r>
              <a:rPr lang="en-US" sz="1700"/>
              <a:t>‘A substantial proportion of all London arrests for robbery identify young people with disproportionately high levels of adverse childhood experiences. Most of the ACEs are to some extent treatable by cognitive behavioural therapies and related treatments aimed at post-traumatic stress disorder (PTSD). One possible pathway to promote desistance from high-harm crime in this population may be the development and testing of a police role in helping to ensure that these few most chronic, high-harm arrestees received effective treatment for the consequences of ACEs.’</a:t>
            </a:r>
          </a:p>
        </p:txBody>
      </p:sp>
      <p:pic>
        <p:nvPicPr>
          <p:cNvPr id="5" name="Content Placeholder 4" descr="A paper with text on it&#10;&#10;Description automatically generated">
            <a:hlinkClick r:id="rId3"/>
            <a:extLst>
              <a:ext uri="{FF2B5EF4-FFF2-40B4-BE49-F238E27FC236}">
                <a16:creationId xmlns:a16="http://schemas.microsoft.com/office/drawing/2014/main" id="{8E9EDA13-42C6-0B73-9E42-031D291A2964}"/>
              </a:ext>
            </a:extLst>
          </p:cNvPr>
          <p:cNvPicPr>
            <a:picLocks noGrp="1" noChangeAspect="1"/>
          </p:cNvPicPr>
          <p:nvPr>
            <p:ph idx="1"/>
          </p:nvPr>
        </p:nvPicPr>
        <p:blipFill>
          <a:blip r:embed="rId4"/>
          <a:srcRect r="7151" b="4"/>
          <a:stretch/>
        </p:blipFill>
        <p:spPr>
          <a:xfrm>
            <a:off x="8960328" y="2057400"/>
            <a:ext cx="3231672" cy="4800600"/>
          </a:xfrm>
          <a:prstGeom prst="rect">
            <a:avLst/>
          </a:prstGeom>
          <a:solidFill>
            <a:srgbClr val="FFFFFF">
              <a:shade val="85000"/>
            </a:srgbClr>
          </a:solidFill>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24702657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AF7B877-70B0-E221-9CA6-CCF416BAECB8}"/>
              </a:ext>
            </a:extLst>
          </p:cNvPr>
          <p:cNvPicPr>
            <a:picLocks noChangeAspect="1"/>
          </p:cNvPicPr>
          <p:nvPr/>
        </p:nvPicPr>
        <p:blipFill>
          <a:blip r:embed="rId3"/>
          <a:stretch>
            <a:fillRect/>
          </a:stretch>
        </p:blipFill>
        <p:spPr>
          <a:xfrm>
            <a:off x="1629464" y="865169"/>
            <a:ext cx="3292125" cy="5456393"/>
          </a:xfrm>
          <a:prstGeom prst="rect">
            <a:avLst/>
          </a:prstGeom>
        </p:spPr>
      </p:pic>
      <p:pic>
        <p:nvPicPr>
          <p:cNvPr id="3" name="Picture 2">
            <a:extLst>
              <a:ext uri="{FF2B5EF4-FFF2-40B4-BE49-F238E27FC236}">
                <a16:creationId xmlns:a16="http://schemas.microsoft.com/office/drawing/2014/main" id="{5118FD56-4DDF-8D25-F1E1-1F32D4F28FB2}"/>
              </a:ext>
            </a:extLst>
          </p:cNvPr>
          <p:cNvPicPr>
            <a:picLocks noChangeAspect="1"/>
          </p:cNvPicPr>
          <p:nvPr/>
        </p:nvPicPr>
        <p:blipFill>
          <a:blip r:embed="rId4"/>
          <a:stretch>
            <a:fillRect/>
          </a:stretch>
        </p:blipFill>
        <p:spPr>
          <a:xfrm>
            <a:off x="6000059" y="124313"/>
            <a:ext cx="5829475" cy="6197249"/>
          </a:xfrm>
          <a:prstGeom prst="rect">
            <a:avLst/>
          </a:prstGeom>
        </p:spPr>
      </p:pic>
      <p:pic>
        <p:nvPicPr>
          <p:cNvPr id="5" name="Graphic 4" descr="Document with solid fill">
            <a:hlinkClick r:id="rId5"/>
            <a:extLst>
              <a:ext uri="{FF2B5EF4-FFF2-40B4-BE49-F238E27FC236}">
                <a16:creationId xmlns:a16="http://schemas.microsoft.com/office/drawing/2014/main" id="{31DDB1F7-5B52-270B-521F-63E258DAE7E2}"/>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362466" y="124313"/>
            <a:ext cx="914400" cy="914400"/>
          </a:xfrm>
          <a:prstGeom prst="rect">
            <a:avLst/>
          </a:prstGeom>
        </p:spPr>
      </p:pic>
    </p:spTree>
    <p:extLst>
      <p:ext uri="{BB962C8B-B14F-4D97-AF65-F5344CB8AC3E}">
        <p14:creationId xmlns:p14="http://schemas.microsoft.com/office/powerpoint/2010/main" val="247965640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C68AC7-E18C-292E-9C5B-F4E90B8FAFAD}"/>
              </a:ext>
            </a:extLst>
          </p:cNvPr>
          <p:cNvSpPr>
            <a:spLocks noGrp="1"/>
          </p:cNvSpPr>
          <p:nvPr>
            <p:ph type="title"/>
          </p:nvPr>
        </p:nvSpPr>
        <p:spPr>
          <a:xfrm>
            <a:off x="4046648" y="-22459"/>
            <a:ext cx="8915402" cy="1371600"/>
          </a:xfrm>
        </p:spPr>
        <p:txBody>
          <a:bodyPr/>
          <a:lstStyle/>
          <a:p>
            <a:r>
              <a:rPr lang="en-GB" dirty="0"/>
              <a:t>Women in Justice</a:t>
            </a:r>
          </a:p>
        </p:txBody>
      </p:sp>
      <p:pic>
        <p:nvPicPr>
          <p:cNvPr id="7" name="Content Placeholder 6">
            <a:extLst>
              <a:ext uri="{FF2B5EF4-FFF2-40B4-BE49-F238E27FC236}">
                <a16:creationId xmlns:a16="http://schemas.microsoft.com/office/drawing/2014/main" id="{F127AB21-89EB-EA18-13A4-2E84057571F3}"/>
              </a:ext>
            </a:extLst>
          </p:cNvPr>
          <p:cNvPicPr>
            <a:picLocks noGrp="1" noChangeAspect="1"/>
          </p:cNvPicPr>
          <p:nvPr>
            <p:ph idx="1"/>
          </p:nvPr>
        </p:nvPicPr>
        <p:blipFill>
          <a:blip r:embed="rId3"/>
          <a:stretch>
            <a:fillRect/>
          </a:stretch>
        </p:blipFill>
        <p:spPr>
          <a:xfrm>
            <a:off x="1171977" y="1057105"/>
            <a:ext cx="9543245" cy="5482290"/>
          </a:xfrm>
          <a:prstGeom prst="rect">
            <a:avLst/>
          </a:prstGeom>
        </p:spPr>
      </p:pic>
    </p:spTree>
    <p:extLst>
      <p:ext uri="{BB962C8B-B14F-4D97-AF65-F5344CB8AC3E}">
        <p14:creationId xmlns:p14="http://schemas.microsoft.com/office/powerpoint/2010/main" val="344478833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64568" y="3593665"/>
            <a:ext cx="3545159" cy="2062103"/>
          </a:xfrm>
          <a:prstGeom prst="rect">
            <a:avLst/>
          </a:prstGeom>
        </p:spPr>
        <p:txBody>
          <a:bodyPr wrap="square">
            <a:spAutoFit/>
          </a:bodyPr>
          <a:lstStyle/>
          <a:p>
            <a:r>
              <a:rPr lang="en-GB" sz="2000" b="1" dirty="0">
                <a:solidFill>
                  <a:srgbClr val="7A6999"/>
                </a:solidFill>
              </a:rPr>
              <a:t>Preventing exposure to ACEs</a:t>
            </a:r>
          </a:p>
          <a:p>
            <a:r>
              <a:rPr lang="en-GB" dirty="0">
                <a:solidFill>
                  <a:schemeClr val="bg2">
                    <a:lumMod val="25000"/>
                  </a:schemeClr>
                </a:solidFill>
              </a:rPr>
              <a:t>–</a:t>
            </a:r>
          </a:p>
          <a:p>
            <a:r>
              <a:rPr lang="en-GB" dirty="0">
                <a:solidFill>
                  <a:schemeClr val="bg2">
                    <a:lumMod val="25000"/>
                  </a:schemeClr>
                </a:solidFill>
              </a:rPr>
              <a:t>Stop it from happening in the first place e.g. through policy, early pregnancy intervention, prioritising parents for treatment such as substance misuse or mental health </a:t>
            </a:r>
            <a:endParaRPr lang="en-GB" dirty="0">
              <a:solidFill>
                <a:schemeClr val="bg2">
                  <a:lumMod val="25000"/>
                </a:schemeClr>
              </a:solidFill>
              <a:effectLst/>
            </a:endParaRPr>
          </a:p>
        </p:txBody>
      </p:sp>
      <p:sp>
        <p:nvSpPr>
          <p:cNvPr id="6" name="Rectangle 5"/>
          <p:cNvSpPr/>
          <p:nvPr/>
        </p:nvSpPr>
        <p:spPr>
          <a:xfrm>
            <a:off x="4151399" y="3450165"/>
            <a:ext cx="3997359" cy="2923877"/>
          </a:xfrm>
          <a:prstGeom prst="rect">
            <a:avLst/>
          </a:prstGeom>
        </p:spPr>
        <p:txBody>
          <a:bodyPr wrap="square">
            <a:spAutoFit/>
          </a:bodyPr>
          <a:lstStyle/>
          <a:p>
            <a:r>
              <a:rPr lang="en-GB" sz="2000" b="1" dirty="0">
                <a:solidFill>
                  <a:srgbClr val="C66BA7"/>
                </a:solidFill>
              </a:rPr>
              <a:t>Recognising risk and intervening earlier </a:t>
            </a:r>
          </a:p>
          <a:p>
            <a:r>
              <a:rPr lang="en-GB" dirty="0">
                <a:solidFill>
                  <a:schemeClr val="bg2">
                    <a:lumMod val="25000"/>
                  </a:schemeClr>
                </a:solidFill>
              </a:rPr>
              <a:t>–</a:t>
            </a:r>
          </a:p>
          <a:p>
            <a:r>
              <a:rPr lang="en-GB" dirty="0">
                <a:solidFill>
                  <a:schemeClr val="bg2">
                    <a:lumMod val="25000"/>
                  </a:schemeClr>
                </a:solidFill>
              </a:rPr>
              <a:t>For example, through effective pregnancy and early childhood services, behaviour management and support in schools, supporting looked after children, investment in child and adolescent mental health services and youth offending services</a:t>
            </a:r>
            <a:endParaRPr lang="en-GB" dirty="0">
              <a:solidFill>
                <a:schemeClr val="bg2">
                  <a:lumMod val="25000"/>
                </a:schemeClr>
              </a:solidFill>
              <a:effectLst/>
            </a:endParaRPr>
          </a:p>
        </p:txBody>
      </p:sp>
      <p:sp>
        <p:nvSpPr>
          <p:cNvPr id="7" name="Rectangle 6"/>
          <p:cNvSpPr/>
          <p:nvPr/>
        </p:nvSpPr>
        <p:spPr>
          <a:xfrm>
            <a:off x="8809663" y="3425101"/>
            <a:ext cx="3246873" cy="1754326"/>
          </a:xfrm>
          <a:prstGeom prst="rect">
            <a:avLst/>
          </a:prstGeom>
        </p:spPr>
        <p:txBody>
          <a:bodyPr wrap="square">
            <a:spAutoFit/>
          </a:bodyPr>
          <a:lstStyle/>
          <a:p>
            <a:r>
              <a:rPr lang="en-GB" b="1" dirty="0">
                <a:solidFill>
                  <a:srgbClr val="EB618E"/>
                </a:solidFill>
              </a:rPr>
              <a:t>Treatment and care</a:t>
            </a:r>
          </a:p>
          <a:p>
            <a:r>
              <a:rPr lang="en-GB" dirty="0">
                <a:solidFill>
                  <a:schemeClr val="bg2">
                    <a:lumMod val="25000"/>
                  </a:schemeClr>
                </a:solidFill>
              </a:rPr>
              <a:t>–</a:t>
            </a:r>
          </a:p>
          <a:p>
            <a:r>
              <a:rPr lang="en-GB" dirty="0">
                <a:solidFill>
                  <a:schemeClr val="bg2">
                    <a:lumMod val="25000"/>
                  </a:schemeClr>
                </a:solidFill>
              </a:rPr>
              <a:t>For example, evidence based therapeutic interventions, ACE informed services addressing the root causes, not the symptoms   </a:t>
            </a:r>
            <a:endParaRPr lang="en-GB" dirty="0">
              <a:solidFill>
                <a:schemeClr val="bg2">
                  <a:lumMod val="25000"/>
                </a:schemeClr>
              </a:solidFill>
              <a:effectLst/>
            </a:endParaRPr>
          </a:p>
        </p:txBody>
      </p:sp>
      <p:sp>
        <p:nvSpPr>
          <p:cNvPr id="9" name="HEADER 3"/>
          <p:cNvSpPr/>
          <p:nvPr/>
        </p:nvSpPr>
        <p:spPr>
          <a:xfrm>
            <a:off x="0" y="84077"/>
            <a:ext cx="12192000" cy="576064"/>
          </a:xfrm>
          <a:prstGeom prst="rect">
            <a:avLst/>
          </a:prstGeom>
          <a:solidFill>
            <a:srgbClr val="E1D4F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SHAPE 3"/>
          <p:cNvSpPr/>
          <p:nvPr/>
        </p:nvSpPr>
        <p:spPr>
          <a:xfrm flipH="1">
            <a:off x="8132715" y="2644553"/>
            <a:ext cx="4075327" cy="729998"/>
          </a:xfrm>
          <a:prstGeom prst="rect">
            <a:avLst/>
          </a:prstGeom>
          <a:solidFill>
            <a:srgbClr val="EB618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SHAPE 2"/>
          <p:cNvSpPr/>
          <p:nvPr/>
        </p:nvSpPr>
        <p:spPr>
          <a:xfrm flipH="1">
            <a:off x="4073431" y="2658887"/>
            <a:ext cx="4075327" cy="727907"/>
          </a:xfrm>
          <a:prstGeom prst="rect">
            <a:avLst/>
          </a:prstGeom>
          <a:solidFill>
            <a:srgbClr val="C66BA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SHAPE 1"/>
          <p:cNvSpPr/>
          <p:nvPr/>
        </p:nvSpPr>
        <p:spPr>
          <a:xfrm flipH="1">
            <a:off x="164568" y="2658887"/>
            <a:ext cx="4075327" cy="729458"/>
          </a:xfrm>
          <a:prstGeom prst="rect">
            <a:avLst/>
          </a:prstGeom>
          <a:solidFill>
            <a:srgbClr val="7A69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22" name="Picture 2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837085" y="2782652"/>
            <a:ext cx="666588" cy="634262"/>
          </a:xfrm>
          <a:prstGeom prst="rect">
            <a:avLst/>
          </a:prstGeom>
        </p:spPr>
      </p:pic>
      <p:pic>
        <p:nvPicPr>
          <p:cNvPr id="23" name="Picture 2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640082" y="2658887"/>
            <a:ext cx="478918" cy="544226"/>
          </a:xfrm>
          <a:prstGeom prst="rect">
            <a:avLst/>
          </a:prstGeom>
        </p:spPr>
      </p:pic>
      <p:pic>
        <p:nvPicPr>
          <p:cNvPr id="24" name="Picture 23"/>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813923" y="2761818"/>
            <a:ext cx="631412" cy="620992"/>
          </a:xfrm>
          <a:prstGeom prst="rect">
            <a:avLst/>
          </a:prstGeom>
        </p:spPr>
      </p:pic>
      <p:sp>
        <p:nvSpPr>
          <p:cNvPr id="8" name="TITLE 1">
            <a:extLst>
              <a:ext uri="{FF2B5EF4-FFF2-40B4-BE49-F238E27FC236}">
                <a16:creationId xmlns:a16="http://schemas.microsoft.com/office/drawing/2014/main" id="{47D7B843-6B99-D447-861E-3CBF9B9619E9}"/>
              </a:ext>
            </a:extLst>
          </p:cNvPr>
          <p:cNvSpPr txBox="1"/>
          <p:nvPr/>
        </p:nvSpPr>
        <p:spPr>
          <a:xfrm>
            <a:off x="976891" y="1084069"/>
            <a:ext cx="11125592" cy="630942"/>
          </a:xfrm>
          <a:prstGeom prst="rect">
            <a:avLst/>
          </a:prstGeom>
          <a:noFill/>
        </p:spPr>
        <p:txBody>
          <a:bodyPr wrap="square" rtlCol="0">
            <a:spAutoFit/>
          </a:bodyPr>
          <a:lstStyle/>
          <a:p>
            <a:r>
              <a:rPr lang="en-US" sz="3500" b="1" dirty="0">
                <a:solidFill>
                  <a:srgbClr val="887DB5"/>
                </a:solidFill>
              </a:rPr>
              <a:t>PREVENTING, MITIGATING AND TACKLING ACEs: </a:t>
            </a:r>
          </a:p>
        </p:txBody>
      </p:sp>
    </p:spTree>
    <p:extLst>
      <p:ext uri="{BB962C8B-B14F-4D97-AF65-F5344CB8AC3E}">
        <p14:creationId xmlns:p14="http://schemas.microsoft.com/office/powerpoint/2010/main" val="123967059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childTnLst>
                                </p:cTn>
                              </p:par>
                              <p:par>
                                <p:cTn id="8" presetID="2" presetClass="entr" presetSubtype="8" fill="hold" grpId="0" nodeType="withEffect">
                                  <p:stCondLst>
                                    <p:cond delay="0"/>
                                  </p:stCondLst>
                                  <p:childTnLst>
                                    <p:set>
                                      <p:cBhvr>
                                        <p:cTn id="9" dur="1" fill="hold">
                                          <p:stCondLst>
                                            <p:cond delay="0"/>
                                          </p:stCondLst>
                                        </p:cTn>
                                        <p:tgtEl>
                                          <p:spTgt spid="19"/>
                                        </p:tgtEl>
                                        <p:attrNameLst>
                                          <p:attrName>style.visibility</p:attrName>
                                        </p:attrNameLst>
                                      </p:cBhvr>
                                      <p:to>
                                        <p:strVal val="visible"/>
                                      </p:to>
                                    </p:set>
                                    <p:anim calcmode="lin" valueType="num">
                                      <p:cBhvr additive="base">
                                        <p:cTn id="10" dur="500" fill="hold"/>
                                        <p:tgtEl>
                                          <p:spTgt spid="19"/>
                                        </p:tgtEl>
                                        <p:attrNameLst>
                                          <p:attrName>ppt_x</p:attrName>
                                        </p:attrNameLst>
                                      </p:cBhvr>
                                      <p:tavLst>
                                        <p:tav tm="0">
                                          <p:val>
                                            <p:strVal val="0-#ppt_w/2"/>
                                          </p:val>
                                        </p:tav>
                                        <p:tav tm="100000">
                                          <p:val>
                                            <p:strVal val="#ppt_x"/>
                                          </p:val>
                                        </p:tav>
                                      </p:tavLst>
                                    </p:anim>
                                    <p:anim calcmode="lin" valueType="num">
                                      <p:cBhvr additive="base">
                                        <p:cTn id="11" dur="500" fill="hold"/>
                                        <p:tgtEl>
                                          <p:spTgt spid="19"/>
                                        </p:tgtEl>
                                        <p:attrNameLst>
                                          <p:attrName>ppt_y</p:attrName>
                                        </p:attrNameLst>
                                      </p:cBhvr>
                                      <p:tavLst>
                                        <p:tav tm="0">
                                          <p:val>
                                            <p:strVal val="#ppt_y"/>
                                          </p:val>
                                        </p:tav>
                                        <p:tav tm="100000">
                                          <p:val>
                                            <p:strVal val="#ppt_y"/>
                                          </p:val>
                                        </p:tav>
                                      </p:tavLst>
                                    </p:anim>
                                  </p:childTnLst>
                                </p:cTn>
                              </p:par>
                              <p:par>
                                <p:cTn id="12" presetID="2" presetClass="entr" presetSubtype="8" fill="hold" grpId="0" nodeType="withEffect">
                                  <p:stCondLst>
                                    <p:cond delay="0"/>
                                  </p:stCondLst>
                                  <p:childTnLst>
                                    <p:set>
                                      <p:cBhvr>
                                        <p:cTn id="13" dur="1" fill="hold">
                                          <p:stCondLst>
                                            <p:cond delay="0"/>
                                          </p:stCondLst>
                                        </p:cTn>
                                        <p:tgtEl>
                                          <p:spTgt spid="16"/>
                                        </p:tgtEl>
                                        <p:attrNameLst>
                                          <p:attrName>style.visibility</p:attrName>
                                        </p:attrNameLst>
                                      </p:cBhvr>
                                      <p:to>
                                        <p:strVal val="visible"/>
                                      </p:to>
                                    </p:set>
                                    <p:anim calcmode="lin" valueType="num">
                                      <p:cBhvr additive="base">
                                        <p:cTn id="14" dur="500" fill="hold"/>
                                        <p:tgtEl>
                                          <p:spTgt spid="16"/>
                                        </p:tgtEl>
                                        <p:attrNameLst>
                                          <p:attrName>ppt_x</p:attrName>
                                        </p:attrNameLst>
                                      </p:cBhvr>
                                      <p:tavLst>
                                        <p:tav tm="0">
                                          <p:val>
                                            <p:strVal val="0-#ppt_w/2"/>
                                          </p:val>
                                        </p:tav>
                                        <p:tav tm="100000">
                                          <p:val>
                                            <p:strVal val="#ppt_x"/>
                                          </p:val>
                                        </p:tav>
                                      </p:tavLst>
                                    </p:anim>
                                    <p:anim calcmode="lin" valueType="num">
                                      <p:cBhvr additive="base">
                                        <p:cTn id="15" dur="500" fill="hold"/>
                                        <p:tgtEl>
                                          <p:spTgt spid="16"/>
                                        </p:tgtEl>
                                        <p:attrNameLst>
                                          <p:attrName>ppt_y</p:attrName>
                                        </p:attrNameLst>
                                      </p:cBhvr>
                                      <p:tavLst>
                                        <p:tav tm="0">
                                          <p:val>
                                            <p:strVal val="#ppt_y"/>
                                          </p:val>
                                        </p:tav>
                                        <p:tav tm="100000">
                                          <p:val>
                                            <p:strVal val="#ppt_y"/>
                                          </p:val>
                                        </p:tav>
                                      </p:tavLst>
                                    </p:anim>
                                  </p:childTnLst>
                                </p:cTn>
                              </p:par>
                              <p:par>
                                <p:cTn id="16" presetID="2" presetClass="entr" presetSubtype="8" fill="hold" grpId="0" nodeType="withEffect">
                                  <p:stCondLst>
                                    <p:cond delay="0"/>
                                  </p:stCondLst>
                                  <p:childTnLst>
                                    <p:set>
                                      <p:cBhvr>
                                        <p:cTn id="17" dur="1" fill="hold">
                                          <p:stCondLst>
                                            <p:cond delay="0"/>
                                          </p:stCondLst>
                                        </p:cTn>
                                        <p:tgtEl>
                                          <p:spTgt spid="17"/>
                                        </p:tgtEl>
                                        <p:attrNameLst>
                                          <p:attrName>style.visibility</p:attrName>
                                        </p:attrNameLst>
                                      </p:cBhvr>
                                      <p:to>
                                        <p:strVal val="visible"/>
                                      </p:to>
                                    </p:set>
                                    <p:anim calcmode="lin" valueType="num">
                                      <p:cBhvr additive="base">
                                        <p:cTn id="18" dur="500" fill="hold"/>
                                        <p:tgtEl>
                                          <p:spTgt spid="17"/>
                                        </p:tgtEl>
                                        <p:attrNameLst>
                                          <p:attrName>ppt_x</p:attrName>
                                        </p:attrNameLst>
                                      </p:cBhvr>
                                      <p:tavLst>
                                        <p:tav tm="0">
                                          <p:val>
                                            <p:strVal val="0-#ppt_w/2"/>
                                          </p:val>
                                        </p:tav>
                                        <p:tav tm="100000">
                                          <p:val>
                                            <p:strVal val="#ppt_x"/>
                                          </p:val>
                                        </p:tav>
                                      </p:tavLst>
                                    </p:anim>
                                    <p:anim calcmode="lin" valueType="num">
                                      <p:cBhvr additive="base">
                                        <p:cTn id="19" dur="500" fill="hold"/>
                                        <p:tgtEl>
                                          <p:spTgt spid="17"/>
                                        </p:tgtEl>
                                        <p:attrNameLst>
                                          <p:attrName>ppt_y</p:attrName>
                                        </p:attrNameLst>
                                      </p:cBhvr>
                                      <p:tavLst>
                                        <p:tav tm="0">
                                          <p:val>
                                            <p:strVal val="#ppt_y"/>
                                          </p:val>
                                        </p:tav>
                                        <p:tav tm="100000">
                                          <p:val>
                                            <p:strVal val="#ppt_y"/>
                                          </p:val>
                                        </p:tav>
                                      </p:tavLst>
                                    </p:anim>
                                  </p:childTnLst>
                                </p:cTn>
                              </p:par>
                              <p:par>
                                <p:cTn id="20" presetID="2" presetClass="entr" presetSubtype="1" fill="hold" grpId="0" nodeType="withEffect">
                                  <p:stCondLst>
                                    <p:cond delay="500"/>
                                  </p:stCondLst>
                                  <p:childTnLst>
                                    <p:set>
                                      <p:cBhvr>
                                        <p:cTn id="21" dur="1" fill="hold">
                                          <p:stCondLst>
                                            <p:cond delay="0"/>
                                          </p:stCondLst>
                                        </p:cTn>
                                        <p:tgtEl>
                                          <p:spTgt spid="5"/>
                                        </p:tgtEl>
                                        <p:attrNameLst>
                                          <p:attrName>style.visibility</p:attrName>
                                        </p:attrNameLst>
                                      </p:cBhvr>
                                      <p:to>
                                        <p:strVal val="visible"/>
                                      </p:to>
                                    </p:set>
                                    <p:anim calcmode="lin" valueType="num">
                                      <p:cBhvr additive="base">
                                        <p:cTn id="22" dur="500" fill="hold"/>
                                        <p:tgtEl>
                                          <p:spTgt spid="5"/>
                                        </p:tgtEl>
                                        <p:attrNameLst>
                                          <p:attrName>ppt_x</p:attrName>
                                        </p:attrNameLst>
                                      </p:cBhvr>
                                      <p:tavLst>
                                        <p:tav tm="0">
                                          <p:val>
                                            <p:strVal val="#ppt_x"/>
                                          </p:val>
                                        </p:tav>
                                        <p:tav tm="100000">
                                          <p:val>
                                            <p:strVal val="#ppt_x"/>
                                          </p:val>
                                        </p:tav>
                                      </p:tavLst>
                                    </p:anim>
                                    <p:anim calcmode="lin" valueType="num">
                                      <p:cBhvr additive="base">
                                        <p:cTn id="23" dur="500" fill="hold"/>
                                        <p:tgtEl>
                                          <p:spTgt spid="5"/>
                                        </p:tgtEl>
                                        <p:attrNameLst>
                                          <p:attrName>ppt_y</p:attrName>
                                        </p:attrNameLst>
                                      </p:cBhvr>
                                      <p:tavLst>
                                        <p:tav tm="0">
                                          <p:val>
                                            <p:strVal val="0-#ppt_h/2"/>
                                          </p:val>
                                        </p:tav>
                                        <p:tav tm="100000">
                                          <p:val>
                                            <p:strVal val="#ppt_y"/>
                                          </p:val>
                                        </p:tav>
                                      </p:tavLst>
                                    </p:anim>
                                  </p:childTnLst>
                                </p:cTn>
                              </p:par>
                              <p:par>
                                <p:cTn id="24" presetID="2" presetClass="entr" presetSubtype="1" fill="hold" grpId="0" nodeType="withEffect">
                                  <p:stCondLst>
                                    <p:cond delay="500"/>
                                  </p:stCondLst>
                                  <p:childTnLst>
                                    <p:set>
                                      <p:cBhvr>
                                        <p:cTn id="25" dur="1" fill="hold">
                                          <p:stCondLst>
                                            <p:cond delay="0"/>
                                          </p:stCondLst>
                                        </p:cTn>
                                        <p:tgtEl>
                                          <p:spTgt spid="6"/>
                                        </p:tgtEl>
                                        <p:attrNameLst>
                                          <p:attrName>style.visibility</p:attrName>
                                        </p:attrNameLst>
                                      </p:cBhvr>
                                      <p:to>
                                        <p:strVal val="visible"/>
                                      </p:to>
                                    </p:set>
                                    <p:anim calcmode="lin" valueType="num">
                                      <p:cBhvr additive="base">
                                        <p:cTn id="26" dur="500" fill="hold"/>
                                        <p:tgtEl>
                                          <p:spTgt spid="6"/>
                                        </p:tgtEl>
                                        <p:attrNameLst>
                                          <p:attrName>ppt_x</p:attrName>
                                        </p:attrNameLst>
                                      </p:cBhvr>
                                      <p:tavLst>
                                        <p:tav tm="0">
                                          <p:val>
                                            <p:strVal val="#ppt_x"/>
                                          </p:val>
                                        </p:tav>
                                        <p:tav tm="100000">
                                          <p:val>
                                            <p:strVal val="#ppt_x"/>
                                          </p:val>
                                        </p:tav>
                                      </p:tavLst>
                                    </p:anim>
                                    <p:anim calcmode="lin" valueType="num">
                                      <p:cBhvr additive="base">
                                        <p:cTn id="27" dur="500" fill="hold"/>
                                        <p:tgtEl>
                                          <p:spTgt spid="6"/>
                                        </p:tgtEl>
                                        <p:attrNameLst>
                                          <p:attrName>ppt_y</p:attrName>
                                        </p:attrNameLst>
                                      </p:cBhvr>
                                      <p:tavLst>
                                        <p:tav tm="0">
                                          <p:val>
                                            <p:strVal val="0-#ppt_h/2"/>
                                          </p:val>
                                        </p:tav>
                                        <p:tav tm="100000">
                                          <p:val>
                                            <p:strVal val="#ppt_y"/>
                                          </p:val>
                                        </p:tav>
                                      </p:tavLst>
                                    </p:anim>
                                  </p:childTnLst>
                                </p:cTn>
                              </p:par>
                              <p:par>
                                <p:cTn id="28" presetID="2" presetClass="entr" presetSubtype="1" fill="hold" grpId="0" nodeType="withEffect">
                                  <p:stCondLst>
                                    <p:cond delay="500"/>
                                  </p:stCondLst>
                                  <p:childTnLst>
                                    <p:set>
                                      <p:cBhvr>
                                        <p:cTn id="29" dur="1" fill="hold">
                                          <p:stCondLst>
                                            <p:cond delay="0"/>
                                          </p:stCondLst>
                                        </p:cTn>
                                        <p:tgtEl>
                                          <p:spTgt spid="7"/>
                                        </p:tgtEl>
                                        <p:attrNameLst>
                                          <p:attrName>style.visibility</p:attrName>
                                        </p:attrNameLst>
                                      </p:cBhvr>
                                      <p:to>
                                        <p:strVal val="visible"/>
                                      </p:to>
                                    </p:set>
                                    <p:anim calcmode="lin" valueType="num">
                                      <p:cBhvr additive="base">
                                        <p:cTn id="30" dur="500" fill="hold"/>
                                        <p:tgtEl>
                                          <p:spTgt spid="7"/>
                                        </p:tgtEl>
                                        <p:attrNameLst>
                                          <p:attrName>ppt_x</p:attrName>
                                        </p:attrNameLst>
                                      </p:cBhvr>
                                      <p:tavLst>
                                        <p:tav tm="0">
                                          <p:val>
                                            <p:strVal val="#ppt_x"/>
                                          </p:val>
                                        </p:tav>
                                        <p:tav tm="100000">
                                          <p:val>
                                            <p:strVal val="#ppt_x"/>
                                          </p:val>
                                        </p:tav>
                                      </p:tavLst>
                                    </p:anim>
                                    <p:anim calcmode="lin" valueType="num">
                                      <p:cBhvr additive="base">
                                        <p:cTn id="31" dur="500" fill="hold"/>
                                        <p:tgtEl>
                                          <p:spTgt spid="7"/>
                                        </p:tgtEl>
                                        <p:attrNameLst>
                                          <p:attrName>ppt_y</p:attrName>
                                        </p:attrNameLst>
                                      </p:cBhvr>
                                      <p:tavLst>
                                        <p:tav tm="0">
                                          <p:val>
                                            <p:strVal val="0-#ppt_h/2"/>
                                          </p:val>
                                        </p:tav>
                                        <p:tav tm="100000">
                                          <p:val>
                                            <p:strVal val="#ppt_y"/>
                                          </p:val>
                                        </p:tav>
                                      </p:tavLst>
                                    </p:anim>
                                  </p:childTnLst>
                                </p:cTn>
                              </p:par>
                              <p:par>
                                <p:cTn id="32" presetID="2" presetClass="exit" presetSubtype="2" fill="hold" grpId="1" nodeType="withEffect">
                                  <p:stCondLst>
                                    <p:cond delay="0"/>
                                  </p:stCondLst>
                                  <p:childTnLst>
                                    <p:anim calcmode="lin" valueType="num">
                                      <p:cBhvr additive="base">
                                        <p:cTn id="33" dur="500"/>
                                        <p:tgtEl>
                                          <p:spTgt spid="19"/>
                                        </p:tgtEl>
                                        <p:attrNameLst>
                                          <p:attrName>ppt_x</p:attrName>
                                        </p:attrNameLst>
                                      </p:cBhvr>
                                      <p:tavLst>
                                        <p:tav tm="0">
                                          <p:val>
                                            <p:strVal val="ppt_x"/>
                                          </p:val>
                                        </p:tav>
                                        <p:tav tm="100000">
                                          <p:val>
                                            <p:strVal val="1+ppt_w/2"/>
                                          </p:val>
                                        </p:tav>
                                      </p:tavLst>
                                    </p:anim>
                                    <p:anim calcmode="lin" valueType="num">
                                      <p:cBhvr additive="base">
                                        <p:cTn id="34" dur="500"/>
                                        <p:tgtEl>
                                          <p:spTgt spid="19"/>
                                        </p:tgtEl>
                                        <p:attrNameLst>
                                          <p:attrName>ppt_y</p:attrName>
                                        </p:attrNameLst>
                                      </p:cBhvr>
                                      <p:tavLst>
                                        <p:tav tm="0">
                                          <p:val>
                                            <p:strVal val="ppt_y"/>
                                          </p:val>
                                        </p:tav>
                                        <p:tav tm="100000">
                                          <p:val>
                                            <p:strVal val="ppt_y"/>
                                          </p:val>
                                        </p:tav>
                                      </p:tavLst>
                                    </p:anim>
                                    <p:set>
                                      <p:cBhvr>
                                        <p:cTn id="35" dur="1" fill="hold">
                                          <p:stCondLst>
                                            <p:cond delay="499"/>
                                          </p:stCondLst>
                                        </p:cTn>
                                        <p:tgtEl>
                                          <p:spTgt spid="19"/>
                                        </p:tgtEl>
                                        <p:attrNameLst>
                                          <p:attrName>style.visibility</p:attrName>
                                        </p:attrNameLst>
                                      </p:cBhvr>
                                      <p:to>
                                        <p:strVal val="hidden"/>
                                      </p:to>
                                    </p:set>
                                  </p:childTnLst>
                                </p:cTn>
                              </p:par>
                              <p:par>
                                <p:cTn id="36" presetID="2" presetClass="exit" presetSubtype="2" fill="hold" grpId="1" nodeType="withEffect">
                                  <p:stCondLst>
                                    <p:cond delay="0"/>
                                  </p:stCondLst>
                                  <p:childTnLst>
                                    <p:anim calcmode="lin" valueType="num">
                                      <p:cBhvr additive="base">
                                        <p:cTn id="37" dur="500"/>
                                        <p:tgtEl>
                                          <p:spTgt spid="16"/>
                                        </p:tgtEl>
                                        <p:attrNameLst>
                                          <p:attrName>ppt_x</p:attrName>
                                        </p:attrNameLst>
                                      </p:cBhvr>
                                      <p:tavLst>
                                        <p:tav tm="0">
                                          <p:val>
                                            <p:strVal val="ppt_x"/>
                                          </p:val>
                                        </p:tav>
                                        <p:tav tm="100000">
                                          <p:val>
                                            <p:strVal val="1+ppt_w/2"/>
                                          </p:val>
                                        </p:tav>
                                      </p:tavLst>
                                    </p:anim>
                                    <p:anim calcmode="lin" valueType="num">
                                      <p:cBhvr additive="base">
                                        <p:cTn id="38" dur="500"/>
                                        <p:tgtEl>
                                          <p:spTgt spid="16"/>
                                        </p:tgtEl>
                                        <p:attrNameLst>
                                          <p:attrName>ppt_y</p:attrName>
                                        </p:attrNameLst>
                                      </p:cBhvr>
                                      <p:tavLst>
                                        <p:tav tm="0">
                                          <p:val>
                                            <p:strVal val="ppt_y"/>
                                          </p:val>
                                        </p:tav>
                                        <p:tav tm="100000">
                                          <p:val>
                                            <p:strVal val="ppt_y"/>
                                          </p:val>
                                        </p:tav>
                                      </p:tavLst>
                                    </p:anim>
                                    <p:set>
                                      <p:cBhvr>
                                        <p:cTn id="39" dur="1" fill="hold">
                                          <p:stCondLst>
                                            <p:cond delay="499"/>
                                          </p:stCondLst>
                                        </p:cTn>
                                        <p:tgtEl>
                                          <p:spTgt spid="16"/>
                                        </p:tgtEl>
                                        <p:attrNameLst>
                                          <p:attrName>style.visibility</p:attrName>
                                        </p:attrNameLst>
                                      </p:cBhvr>
                                      <p:to>
                                        <p:strVal val="hidden"/>
                                      </p:to>
                                    </p:set>
                                  </p:childTnLst>
                                </p:cTn>
                              </p:par>
                              <p:par>
                                <p:cTn id="40" presetID="2" presetClass="exit" presetSubtype="2" fill="hold" grpId="1" nodeType="withEffect">
                                  <p:stCondLst>
                                    <p:cond delay="0"/>
                                  </p:stCondLst>
                                  <p:childTnLst>
                                    <p:anim calcmode="lin" valueType="num">
                                      <p:cBhvr additive="base">
                                        <p:cTn id="41" dur="500"/>
                                        <p:tgtEl>
                                          <p:spTgt spid="17"/>
                                        </p:tgtEl>
                                        <p:attrNameLst>
                                          <p:attrName>ppt_x</p:attrName>
                                        </p:attrNameLst>
                                      </p:cBhvr>
                                      <p:tavLst>
                                        <p:tav tm="0">
                                          <p:val>
                                            <p:strVal val="ppt_x"/>
                                          </p:val>
                                        </p:tav>
                                        <p:tav tm="100000">
                                          <p:val>
                                            <p:strVal val="1+ppt_w/2"/>
                                          </p:val>
                                        </p:tav>
                                      </p:tavLst>
                                    </p:anim>
                                    <p:anim calcmode="lin" valueType="num">
                                      <p:cBhvr additive="base">
                                        <p:cTn id="42" dur="500"/>
                                        <p:tgtEl>
                                          <p:spTgt spid="17"/>
                                        </p:tgtEl>
                                        <p:attrNameLst>
                                          <p:attrName>ppt_y</p:attrName>
                                        </p:attrNameLst>
                                      </p:cBhvr>
                                      <p:tavLst>
                                        <p:tav tm="0">
                                          <p:val>
                                            <p:strVal val="ppt_y"/>
                                          </p:val>
                                        </p:tav>
                                        <p:tav tm="100000">
                                          <p:val>
                                            <p:strVal val="ppt_y"/>
                                          </p:val>
                                        </p:tav>
                                      </p:tavLst>
                                    </p:anim>
                                    <p:set>
                                      <p:cBhvr>
                                        <p:cTn id="43" dur="1" fill="hold">
                                          <p:stCondLst>
                                            <p:cond delay="499"/>
                                          </p:stCondLst>
                                        </p:cTn>
                                        <p:tgtEl>
                                          <p:spTgt spid="17"/>
                                        </p:tgtEl>
                                        <p:attrNameLst>
                                          <p:attrName>style.visibility</p:attrName>
                                        </p:attrNameLst>
                                      </p:cBhvr>
                                      <p:to>
                                        <p:strVal val="hidden"/>
                                      </p:to>
                                    </p:set>
                                  </p:childTnLst>
                                </p:cTn>
                              </p:par>
                              <p:par>
                                <p:cTn id="44" presetID="42" presetClass="exit" presetSubtype="0" fill="hold" grpId="1" nodeType="withEffect">
                                  <p:stCondLst>
                                    <p:cond delay="0"/>
                                  </p:stCondLst>
                                  <p:childTnLst>
                                    <p:animEffect transition="out" filter="fade">
                                      <p:cBhvr>
                                        <p:cTn id="45" dur="1000"/>
                                        <p:tgtEl>
                                          <p:spTgt spid="5"/>
                                        </p:tgtEl>
                                      </p:cBhvr>
                                    </p:animEffect>
                                    <p:anim calcmode="lin" valueType="num">
                                      <p:cBhvr>
                                        <p:cTn id="46" dur="1000"/>
                                        <p:tgtEl>
                                          <p:spTgt spid="5"/>
                                        </p:tgtEl>
                                        <p:attrNameLst>
                                          <p:attrName>ppt_x</p:attrName>
                                        </p:attrNameLst>
                                      </p:cBhvr>
                                      <p:tavLst>
                                        <p:tav tm="0">
                                          <p:val>
                                            <p:strVal val="ppt_x"/>
                                          </p:val>
                                        </p:tav>
                                        <p:tav tm="100000">
                                          <p:val>
                                            <p:strVal val="ppt_x"/>
                                          </p:val>
                                        </p:tav>
                                      </p:tavLst>
                                    </p:anim>
                                    <p:anim calcmode="lin" valueType="num">
                                      <p:cBhvr>
                                        <p:cTn id="47" dur="1000"/>
                                        <p:tgtEl>
                                          <p:spTgt spid="5"/>
                                        </p:tgtEl>
                                        <p:attrNameLst>
                                          <p:attrName>ppt_y</p:attrName>
                                        </p:attrNameLst>
                                      </p:cBhvr>
                                      <p:tavLst>
                                        <p:tav tm="0">
                                          <p:val>
                                            <p:strVal val="ppt_y"/>
                                          </p:val>
                                        </p:tav>
                                        <p:tav tm="100000">
                                          <p:val>
                                            <p:strVal val="ppt_y+.1"/>
                                          </p:val>
                                        </p:tav>
                                      </p:tavLst>
                                    </p:anim>
                                    <p:set>
                                      <p:cBhvr>
                                        <p:cTn id="48" dur="1" fill="hold">
                                          <p:stCondLst>
                                            <p:cond delay="999"/>
                                          </p:stCondLst>
                                        </p:cTn>
                                        <p:tgtEl>
                                          <p:spTgt spid="5"/>
                                        </p:tgtEl>
                                        <p:attrNameLst>
                                          <p:attrName>style.visibility</p:attrName>
                                        </p:attrNameLst>
                                      </p:cBhvr>
                                      <p:to>
                                        <p:strVal val="hidden"/>
                                      </p:to>
                                    </p:set>
                                  </p:childTnLst>
                                </p:cTn>
                              </p:par>
                              <p:par>
                                <p:cTn id="49" presetID="42" presetClass="exit" presetSubtype="0" fill="hold" grpId="1" nodeType="withEffect">
                                  <p:stCondLst>
                                    <p:cond delay="0"/>
                                  </p:stCondLst>
                                  <p:childTnLst>
                                    <p:animEffect transition="out" filter="fade">
                                      <p:cBhvr>
                                        <p:cTn id="50" dur="1000"/>
                                        <p:tgtEl>
                                          <p:spTgt spid="6"/>
                                        </p:tgtEl>
                                      </p:cBhvr>
                                    </p:animEffect>
                                    <p:anim calcmode="lin" valueType="num">
                                      <p:cBhvr>
                                        <p:cTn id="51" dur="1000"/>
                                        <p:tgtEl>
                                          <p:spTgt spid="6"/>
                                        </p:tgtEl>
                                        <p:attrNameLst>
                                          <p:attrName>ppt_x</p:attrName>
                                        </p:attrNameLst>
                                      </p:cBhvr>
                                      <p:tavLst>
                                        <p:tav tm="0">
                                          <p:val>
                                            <p:strVal val="ppt_x"/>
                                          </p:val>
                                        </p:tav>
                                        <p:tav tm="100000">
                                          <p:val>
                                            <p:strVal val="ppt_x"/>
                                          </p:val>
                                        </p:tav>
                                      </p:tavLst>
                                    </p:anim>
                                    <p:anim calcmode="lin" valueType="num">
                                      <p:cBhvr>
                                        <p:cTn id="52" dur="1000"/>
                                        <p:tgtEl>
                                          <p:spTgt spid="6"/>
                                        </p:tgtEl>
                                        <p:attrNameLst>
                                          <p:attrName>ppt_y</p:attrName>
                                        </p:attrNameLst>
                                      </p:cBhvr>
                                      <p:tavLst>
                                        <p:tav tm="0">
                                          <p:val>
                                            <p:strVal val="ppt_y"/>
                                          </p:val>
                                        </p:tav>
                                        <p:tav tm="100000">
                                          <p:val>
                                            <p:strVal val="ppt_y+.1"/>
                                          </p:val>
                                        </p:tav>
                                      </p:tavLst>
                                    </p:anim>
                                    <p:set>
                                      <p:cBhvr>
                                        <p:cTn id="53" dur="1" fill="hold">
                                          <p:stCondLst>
                                            <p:cond delay="999"/>
                                          </p:stCondLst>
                                        </p:cTn>
                                        <p:tgtEl>
                                          <p:spTgt spid="6"/>
                                        </p:tgtEl>
                                        <p:attrNameLst>
                                          <p:attrName>style.visibility</p:attrName>
                                        </p:attrNameLst>
                                      </p:cBhvr>
                                      <p:to>
                                        <p:strVal val="hidden"/>
                                      </p:to>
                                    </p:set>
                                  </p:childTnLst>
                                </p:cTn>
                              </p:par>
                              <p:par>
                                <p:cTn id="54" presetID="42" presetClass="exit" presetSubtype="0" fill="hold" grpId="1" nodeType="withEffect">
                                  <p:stCondLst>
                                    <p:cond delay="0"/>
                                  </p:stCondLst>
                                  <p:childTnLst>
                                    <p:animEffect transition="out" filter="fade">
                                      <p:cBhvr>
                                        <p:cTn id="55" dur="1000"/>
                                        <p:tgtEl>
                                          <p:spTgt spid="7"/>
                                        </p:tgtEl>
                                      </p:cBhvr>
                                    </p:animEffect>
                                    <p:anim calcmode="lin" valueType="num">
                                      <p:cBhvr>
                                        <p:cTn id="56" dur="1000"/>
                                        <p:tgtEl>
                                          <p:spTgt spid="7"/>
                                        </p:tgtEl>
                                        <p:attrNameLst>
                                          <p:attrName>ppt_x</p:attrName>
                                        </p:attrNameLst>
                                      </p:cBhvr>
                                      <p:tavLst>
                                        <p:tav tm="0">
                                          <p:val>
                                            <p:strVal val="ppt_x"/>
                                          </p:val>
                                        </p:tav>
                                        <p:tav tm="100000">
                                          <p:val>
                                            <p:strVal val="ppt_x"/>
                                          </p:val>
                                        </p:tav>
                                      </p:tavLst>
                                    </p:anim>
                                    <p:anim calcmode="lin" valueType="num">
                                      <p:cBhvr>
                                        <p:cTn id="57" dur="1000"/>
                                        <p:tgtEl>
                                          <p:spTgt spid="7"/>
                                        </p:tgtEl>
                                        <p:attrNameLst>
                                          <p:attrName>ppt_y</p:attrName>
                                        </p:attrNameLst>
                                      </p:cBhvr>
                                      <p:tavLst>
                                        <p:tav tm="0">
                                          <p:val>
                                            <p:strVal val="ppt_y"/>
                                          </p:val>
                                        </p:tav>
                                        <p:tav tm="100000">
                                          <p:val>
                                            <p:strVal val="ppt_y+.1"/>
                                          </p:val>
                                        </p:tav>
                                      </p:tavLst>
                                    </p:anim>
                                    <p:set>
                                      <p:cBhvr>
                                        <p:cTn id="58" dur="1" fill="hold">
                                          <p:stCondLst>
                                            <p:cond delay="999"/>
                                          </p:stCondLst>
                                        </p:cTn>
                                        <p:tgtEl>
                                          <p:spTgt spid="7"/>
                                        </p:tgtEl>
                                        <p:attrNameLst>
                                          <p:attrName>style.visibility</p:attrName>
                                        </p:attrNameLst>
                                      </p:cBhvr>
                                      <p:to>
                                        <p:strVal val="hidden"/>
                                      </p:to>
                                    </p:set>
                                  </p:childTnLst>
                                </p:cTn>
                              </p:par>
                              <p:par>
                                <p:cTn id="59" presetID="10" presetClass="exit" presetSubtype="0" fill="hold" grpId="1" nodeType="withEffect">
                                  <p:stCondLst>
                                    <p:cond delay="0"/>
                                  </p:stCondLst>
                                  <p:childTnLst>
                                    <p:animEffect transition="out" filter="fade">
                                      <p:cBhvr>
                                        <p:cTn id="60" dur="500"/>
                                        <p:tgtEl>
                                          <p:spTgt spid="8"/>
                                        </p:tgtEl>
                                      </p:cBhvr>
                                    </p:animEffect>
                                    <p:set>
                                      <p:cBhvr>
                                        <p:cTn id="61" dur="1" fill="hold">
                                          <p:stCondLst>
                                            <p:cond delay="4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5" grpId="1"/>
      <p:bldP spid="6" grpId="0"/>
      <p:bldP spid="6" grpId="1"/>
      <p:bldP spid="7" grpId="0"/>
      <p:bldP spid="7" grpId="1"/>
      <p:bldP spid="17" grpId="0" animBg="1"/>
      <p:bldP spid="17" grpId="1" animBg="1"/>
      <p:bldP spid="16" grpId="0" animBg="1"/>
      <p:bldP spid="16" grpId="1" animBg="1"/>
      <p:bldP spid="19" grpId="0" animBg="1"/>
      <p:bldP spid="19" grpId="1" animBg="1"/>
      <p:bldP spid="8" grpId="0"/>
      <p:bldP spid="8" grpId="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p:cNvSpPr txBox="1"/>
          <p:nvPr/>
        </p:nvSpPr>
        <p:spPr>
          <a:xfrm>
            <a:off x="524404" y="449780"/>
            <a:ext cx="4902035"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srgbClr val="0070C0"/>
                </a:solidFill>
                <a:effectLst/>
                <a:uLnTx/>
                <a:uFillTx/>
                <a:latin typeface="Muli Black" pitchFamily="2" charset="77"/>
                <a:ea typeface="+mn-ea"/>
                <a:cs typeface="+mn-cs"/>
              </a:rPr>
              <a:t>Partnerships: Vehicles for change </a:t>
            </a:r>
          </a:p>
        </p:txBody>
      </p:sp>
      <p:pic>
        <p:nvPicPr>
          <p:cNvPr id="11" name="Picture 10"/>
          <p:cNvPicPr>
            <a:picLocks noChangeAspect="1"/>
          </p:cNvPicPr>
          <p:nvPr/>
        </p:nvPicPr>
        <p:blipFill>
          <a:blip r:embed="rId3"/>
          <a:stretch>
            <a:fillRect/>
          </a:stretch>
        </p:blipFill>
        <p:spPr>
          <a:xfrm>
            <a:off x="6096000" y="125342"/>
            <a:ext cx="5881353" cy="6607316"/>
          </a:xfrm>
          <a:prstGeom prst="rect">
            <a:avLst/>
          </a:prstGeom>
        </p:spPr>
      </p:pic>
      <p:pic>
        <p:nvPicPr>
          <p:cNvPr id="13" name="Picture 2" descr="image003"/>
          <p:cNvPicPr>
            <a:picLocks noChangeAspect="1" noChangeArrowheads="1"/>
          </p:cNvPicPr>
          <p:nvPr/>
        </p:nvPicPr>
        <p:blipFill rotWithShape="1">
          <a:blip r:embed="rId4">
            <a:extLst>
              <a:ext uri="{28A0092B-C50C-407E-A947-70E740481C1C}">
                <a14:useLocalDpi xmlns:a14="http://schemas.microsoft.com/office/drawing/2010/main" val="0"/>
              </a:ext>
            </a:extLst>
          </a:blip>
          <a:srcRect l="13110" t="13040" r="13973"/>
          <a:stretch/>
        </p:blipFill>
        <p:spPr bwMode="auto">
          <a:xfrm>
            <a:off x="0" y="1839117"/>
            <a:ext cx="5196468" cy="46479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7169947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p:cNvSpPr/>
          <p:nvPr/>
        </p:nvSpPr>
        <p:spPr>
          <a:xfrm>
            <a:off x="0" y="-21645"/>
            <a:ext cx="12192000" cy="990856"/>
          </a:xfrm>
          <a:prstGeom prst="rect">
            <a:avLst/>
          </a:prstGeom>
          <a:solidFill>
            <a:srgbClr val="26226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8" name="TextBox 7"/>
          <p:cNvSpPr txBox="1"/>
          <p:nvPr/>
        </p:nvSpPr>
        <p:spPr>
          <a:xfrm>
            <a:off x="2740891" y="202028"/>
            <a:ext cx="5703428" cy="830997"/>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white"/>
                </a:solidFill>
                <a:effectLst/>
                <a:uLnTx/>
                <a:uFillTx/>
                <a:latin typeface="Calibri" panose="020F0502020204030204"/>
                <a:ea typeface="+mn-ea"/>
                <a:cs typeface="+mn-cs"/>
              </a:rPr>
              <a:t>EATP- Trauma Informed approaches in Policing and Criminal Justice </a:t>
            </a:r>
          </a:p>
        </p:txBody>
      </p:sp>
      <p:pic>
        <p:nvPicPr>
          <p:cNvPr id="17" name="Picture 1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07884" y="137820"/>
            <a:ext cx="806491" cy="806491"/>
          </a:xfrm>
          <a:prstGeom prst="rect">
            <a:avLst/>
          </a:prstGeom>
        </p:spPr>
      </p:pic>
      <p:sp>
        <p:nvSpPr>
          <p:cNvPr id="18" name="Rectangle 17"/>
          <p:cNvSpPr/>
          <p:nvPr/>
        </p:nvSpPr>
        <p:spPr>
          <a:xfrm>
            <a:off x="8497351" y="494512"/>
            <a:ext cx="1825051" cy="369332"/>
          </a:xfrm>
          <a:prstGeom prst="rect">
            <a:avLst/>
          </a:prstGeom>
        </p:spPr>
        <p:txBody>
          <a:bodyPr wrap="non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white"/>
                </a:solidFill>
                <a:effectLst/>
                <a:uLnTx/>
                <a:uFillTx/>
                <a:latin typeface="Calibri" panose="020F0502020204030204"/>
                <a:ea typeface="+mn-ea"/>
                <a:cs typeface="+mn-cs"/>
                <a:hlinkClick r:id="rId4"/>
              </a:rPr>
              <a:t>www.aces.me.uk</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 name="TextBox 1"/>
          <p:cNvSpPr txBox="1"/>
          <p:nvPr/>
        </p:nvSpPr>
        <p:spPr>
          <a:xfrm>
            <a:off x="1612035" y="1264237"/>
            <a:ext cx="3309239" cy="461665"/>
          </a:xfrm>
          <a:prstGeom prst="rect">
            <a:avLst/>
          </a:prstGeom>
          <a:noFill/>
        </p:spPr>
        <p:txBody>
          <a:bodyPr wrap="non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Whole System Approach</a:t>
            </a:r>
          </a:p>
        </p:txBody>
      </p:sp>
      <p:graphicFrame>
        <p:nvGraphicFramePr>
          <p:cNvPr id="4" name="Diagram 3"/>
          <p:cNvGraphicFramePr/>
          <p:nvPr/>
        </p:nvGraphicFramePr>
        <p:xfrm>
          <a:off x="927279" y="1725902"/>
          <a:ext cx="9523905" cy="506508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9" name="Picture 18"/>
          <p:cNvPicPr>
            <a:picLocks noChangeAspect="1"/>
          </p:cNvPicPr>
          <p:nvPr/>
        </p:nvPicPr>
        <p:blipFill>
          <a:blip r:embed="rId10"/>
          <a:stretch>
            <a:fillRect/>
          </a:stretch>
        </p:blipFill>
        <p:spPr>
          <a:xfrm>
            <a:off x="8033087" y="4258443"/>
            <a:ext cx="3122810" cy="2051788"/>
          </a:xfrm>
          <a:prstGeom prst="rect">
            <a:avLst/>
          </a:prstGeom>
        </p:spPr>
      </p:pic>
      <p:pic>
        <p:nvPicPr>
          <p:cNvPr id="20" name="Picture 19"/>
          <p:cNvPicPr>
            <a:picLocks noChangeAspect="1"/>
          </p:cNvPicPr>
          <p:nvPr/>
        </p:nvPicPr>
        <p:blipFill rotWithShape="1">
          <a:blip r:embed="rId11"/>
          <a:srcRect l="8589" r="4448"/>
          <a:stretch/>
        </p:blipFill>
        <p:spPr>
          <a:xfrm>
            <a:off x="8393605" y="2561632"/>
            <a:ext cx="1433015" cy="1495425"/>
          </a:xfrm>
          <a:prstGeom prst="rect">
            <a:avLst/>
          </a:prstGeom>
        </p:spPr>
      </p:pic>
      <p:sp>
        <p:nvSpPr>
          <p:cNvPr id="21" name="Rounded Rectangular Callout 20"/>
          <p:cNvSpPr/>
          <p:nvPr/>
        </p:nvSpPr>
        <p:spPr>
          <a:xfrm>
            <a:off x="7311124" y="1848940"/>
            <a:ext cx="1186227" cy="722885"/>
          </a:xfrm>
          <a:prstGeom prst="wedgeRoundRectCallout">
            <a:avLst>
              <a:gd name="adj1" fmla="val 59078"/>
              <a:gd name="adj2" fmla="val 123358"/>
              <a:gd name="adj3" fmla="val 16667"/>
            </a:avLst>
          </a:prstGeom>
        </p:spPr>
        <p:style>
          <a:lnRef idx="2">
            <a:schemeClr val="accent5"/>
          </a:lnRef>
          <a:fillRef idx="1">
            <a:schemeClr val="lt1"/>
          </a:fillRef>
          <a:effectRef idx="0">
            <a:schemeClr val="accent5"/>
          </a:effectRef>
          <a:fontRef idx="minor">
            <a:schemeClr val="dk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What’s happened?</a:t>
            </a:r>
          </a:p>
        </p:txBody>
      </p:sp>
      <p:sp>
        <p:nvSpPr>
          <p:cNvPr id="22" name="Rounded Rectangular Callout 21"/>
          <p:cNvSpPr/>
          <p:nvPr/>
        </p:nvSpPr>
        <p:spPr>
          <a:xfrm>
            <a:off x="8681237" y="1361528"/>
            <a:ext cx="1061990" cy="905078"/>
          </a:xfrm>
          <a:prstGeom prst="wedgeRoundRectCallout">
            <a:avLst>
              <a:gd name="adj1" fmla="val -18297"/>
              <a:gd name="adj2" fmla="val 101387"/>
              <a:gd name="adj3" fmla="val 16667"/>
            </a:avLst>
          </a:prstGeom>
        </p:spPr>
        <p:style>
          <a:lnRef idx="2">
            <a:schemeClr val="accent5"/>
          </a:lnRef>
          <a:fillRef idx="1">
            <a:schemeClr val="lt1"/>
          </a:fillRef>
          <a:effectRef idx="0">
            <a:schemeClr val="accent5"/>
          </a:effectRef>
          <a:fontRef idx="minor">
            <a:schemeClr val="dk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What are the underlying issues?</a:t>
            </a:r>
          </a:p>
        </p:txBody>
      </p:sp>
      <p:sp>
        <p:nvSpPr>
          <p:cNvPr id="23" name="Rounded Rectangular Callout 22"/>
          <p:cNvSpPr/>
          <p:nvPr/>
        </p:nvSpPr>
        <p:spPr>
          <a:xfrm>
            <a:off x="9801459" y="2171922"/>
            <a:ext cx="826404" cy="767114"/>
          </a:xfrm>
          <a:prstGeom prst="wedgeRoundRectCallout">
            <a:avLst>
              <a:gd name="adj1" fmla="val -69640"/>
              <a:gd name="adj2" fmla="val 84535"/>
              <a:gd name="adj3" fmla="val 16667"/>
            </a:avLst>
          </a:prstGeom>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How can I support?</a:t>
            </a: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9339050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Northamptonshire Police introduce ‘Trauma-Informed Custody’ for detained children">
            <a:hlinkClick r:id="" action="ppaction://media"/>
            <a:extLst>
              <a:ext uri="{FF2B5EF4-FFF2-40B4-BE49-F238E27FC236}">
                <a16:creationId xmlns:a16="http://schemas.microsoft.com/office/drawing/2014/main" id="{E6EB36C7-EA7C-BB6A-15F3-8D1C5CB8E088}"/>
              </a:ext>
            </a:extLst>
          </p:cNvPr>
          <p:cNvPicPr>
            <a:picLocks noRot="1" noChangeAspect="1"/>
          </p:cNvPicPr>
          <p:nvPr>
            <a:videoFile r:link="rId1"/>
          </p:nvPr>
        </p:nvPicPr>
        <p:blipFill>
          <a:blip r:embed="rId4"/>
          <a:stretch>
            <a:fillRect/>
          </a:stretch>
        </p:blipFill>
        <p:spPr>
          <a:xfrm>
            <a:off x="434366" y="499021"/>
            <a:ext cx="10847438" cy="6128802"/>
          </a:xfrm>
          <a:prstGeom prst="rect">
            <a:avLst/>
          </a:prstGeom>
        </p:spPr>
      </p:pic>
    </p:spTree>
    <p:extLst>
      <p:ext uri="{BB962C8B-B14F-4D97-AF65-F5344CB8AC3E}">
        <p14:creationId xmlns:p14="http://schemas.microsoft.com/office/powerpoint/2010/main" val="368140970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hlinkClick r:id="rId3"/>
            <a:extLst>
              <a:ext uri="{FF2B5EF4-FFF2-40B4-BE49-F238E27FC236}">
                <a16:creationId xmlns:a16="http://schemas.microsoft.com/office/drawing/2014/main" id="{2C1A442D-FD73-331A-ED76-44DB5A06398C}"/>
              </a:ext>
            </a:extLst>
          </p:cNvPr>
          <p:cNvPicPr>
            <a:picLocks noChangeAspect="1"/>
          </p:cNvPicPr>
          <p:nvPr/>
        </p:nvPicPr>
        <p:blipFill>
          <a:blip r:embed="rId4"/>
          <a:stretch>
            <a:fillRect/>
          </a:stretch>
        </p:blipFill>
        <p:spPr>
          <a:xfrm>
            <a:off x="231819" y="595281"/>
            <a:ext cx="3858572" cy="5667437"/>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6" name="Picture 5">
            <a:extLst>
              <a:ext uri="{FF2B5EF4-FFF2-40B4-BE49-F238E27FC236}">
                <a16:creationId xmlns:a16="http://schemas.microsoft.com/office/drawing/2014/main" id="{2A37295E-18BA-D553-B897-6DF69253B5F3}"/>
              </a:ext>
            </a:extLst>
          </p:cNvPr>
          <p:cNvPicPr>
            <a:picLocks noChangeAspect="1"/>
          </p:cNvPicPr>
          <p:nvPr/>
        </p:nvPicPr>
        <p:blipFill>
          <a:blip r:embed="rId5"/>
          <a:stretch>
            <a:fillRect/>
          </a:stretch>
        </p:blipFill>
        <p:spPr>
          <a:xfrm>
            <a:off x="1619250" y="662826"/>
            <a:ext cx="9315450" cy="575599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75832261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xit" presetSubtype="0" fill="hold" nodeType="clickEffect">
                                  <p:stCondLst>
                                    <p:cond delay="0"/>
                                  </p:stCondLst>
                                  <p:childTnLst>
                                    <p:animEffect transition="out" filter="fade">
                                      <p:cBhvr>
                                        <p:cTn id="10" dur="500"/>
                                        <p:tgtEl>
                                          <p:spTgt spid="5"/>
                                        </p:tgtEl>
                                      </p:cBhvr>
                                    </p:animEffect>
                                    <p:set>
                                      <p:cBhvr>
                                        <p:cTn id="11" dur="1" fill="hold">
                                          <p:stCondLst>
                                            <p:cond delay="499"/>
                                          </p:stCondLst>
                                        </p:cTn>
                                        <p:tgtEl>
                                          <p:spTgt spid="5"/>
                                        </p:tgtEl>
                                        <p:attrNameLst>
                                          <p:attrName>style.visibility</p:attrName>
                                        </p:attrNameLst>
                                      </p:cBhvr>
                                      <p:to>
                                        <p:strVal val="hidden"/>
                                      </p:to>
                                    </p:set>
                                  </p:childTnLst>
                                </p:cTn>
                              </p:par>
                            </p:childTnLst>
                          </p:cTn>
                        </p:par>
                      </p:childTnLst>
                    </p:cTn>
                  </p:par>
                  <p:par>
                    <p:cTn id="12" fill="hold">
                      <p:stCondLst>
                        <p:cond delay="indefinite"/>
                      </p:stCondLst>
                      <p:childTnLst>
                        <p:par>
                          <p:cTn id="13" fill="hold">
                            <p:stCondLst>
                              <p:cond delay="0"/>
                            </p:stCondLst>
                            <p:childTnLst>
                              <p:par>
                                <p:cTn id="14" presetID="2" presetClass="entr" presetSubtype="4" fill="hold" nodeType="clickEffect">
                                  <p:stCondLst>
                                    <p:cond delay="0"/>
                                  </p:stCondLst>
                                  <p:childTnLst>
                                    <p:set>
                                      <p:cBhvr>
                                        <p:cTn id="15" dur="1" fill="hold">
                                          <p:stCondLst>
                                            <p:cond delay="0"/>
                                          </p:stCondLst>
                                        </p:cTn>
                                        <p:tgtEl>
                                          <p:spTgt spid="6"/>
                                        </p:tgtEl>
                                        <p:attrNameLst>
                                          <p:attrName>style.visibility</p:attrName>
                                        </p:attrNameLst>
                                      </p:cBhvr>
                                      <p:to>
                                        <p:strVal val="visible"/>
                                      </p:to>
                                    </p:set>
                                    <p:anim calcmode="lin" valueType="num">
                                      <p:cBhvr additive="base">
                                        <p:cTn id="16" dur="500" fill="hold"/>
                                        <p:tgtEl>
                                          <p:spTgt spid="6"/>
                                        </p:tgtEl>
                                        <p:attrNameLst>
                                          <p:attrName>ppt_x</p:attrName>
                                        </p:attrNameLst>
                                      </p:cBhvr>
                                      <p:tavLst>
                                        <p:tav tm="0">
                                          <p:val>
                                            <p:strVal val="#ppt_x"/>
                                          </p:val>
                                        </p:tav>
                                        <p:tav tm="100000">
                                          <p:val>
                                            <p:strVal val="#ppt_x"/>
                                          </p:val>
                                        </p:tav>
                                      </p:tavLst>
                                    </p:anim>
                                    <p:anim calcmode="lin" valueType="num">
                                      <p:cBhvr additive="base">
                                        <p:cTn id="17"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D61233D-4B1F-0C00-9C54-01990700017B}"/>
              </a:ext>
            </a:extLst>
          </p:cNvPr>
          <p:cNvPicPr>
            <a:picLocks noChangeAspect="1"/>
          </p:cNvPicPr>
          <p:nvPr/>
        </p:nvPicPr>
        <p:blipFill>
          <a:blip r:embed="rId3"/>
          <a:stretch>
            <a:fillRect/>
          </a:stretch>
        </p:blipFill>
        <p:spPr>
          <a:xfrm>
            <a:off x="514350" y="321991"/>
            <a:ext cx="11163300" cy="6214017"/>
          </a:xfrm>
          <a:prstGeom prst="rect">
            <a:avLst/>
          </a:prstGeom>
        </p:spPr>
      </p:pic>
    </p:spTree>
    <p:extLst>
      <p:ext uri="{BB962C8B-B14F-4D97-AF65-F5344CB8AC3E}">
        <p14:creationId xmlns:p14="http://schemas.microsoft.com/office/powerpoint/2010/main" val="347330196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D5D74D6-B425-14CC-472D-0C27C9378E15}"/>
              </a:ext>
            </a:extLst>
          </p:cNvPr>
          <p:cNvPicPr>
            <a:picLocks noChangeAspect="1"/>
          </p:cNvPicPr>
          <p:nvPr/>
        </p:nvPicPr>
        <p:blipFill>
          <a:blip r:embed="rId2"/>
          <a:stretch>
            <a:fillRect/>
          </a:stretch>
        </p:blipFill>
        <p:spPr>
          <a:xfrm>
            <a:off x="628650" y="380999"/>
            <a:ext cx="10859963" cy="6138241"/>
          </a:xfrm>
          <a:prstGeom prst="rect">
            <a:avLst/>
          </a:prstGeom>
        </p:spPr>
      </p:pic>
    </p:spTree>
    <p:extLst>
      <p:ext uri="{BB962C8B-B14F-4D97-AF65-F5344CB8AC3E}">
        <p14:creationId xmlns:p14="http://schemas.microsoft.com/office/powerpoint/2010/main" val="295120694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A712E06-FCF9-349C-55BA-2FE688CE6318}"/>
              </a:ext>
            </a:extLst>
          </p:cNvPr>
          <p:cNvSpPr>
            <a:spLocks noGrp="1"/>
          </p:cNvSpPr>
          <p:nvPr>
            <p:ph idx="1"/>
          </p:nvPr>
        </p:nvSpPr>
        <p:spPr>
          <a:xfrm>
            <a:off x="2690812" y="1563005"/>
            <a:ext cx="6810375" cy="1070642"/>
          </a:xfrm>
        </p:spPr>
        <p:txBody>
          <a:bodyPr>
            <a:normAutofit/>
          </a:bodyPr>
          <a:lstStyle/>
          <a:p>
            <a:r>
              <a:rPr lang="en-GB" b="0" i="1" dirty="0">
                <a:effectLst/>
                <a:latin typeface="allerregular"/>
              </a:rPr>
              <a:t>‘Enabling women and children in Wales to have opportunities which enable them to live positive, independent, healthy lives’</a:t>
            </a:r>
            <a:r>
              <a:rPr lang="en-GB" b="0" i="0" dirty="0">
                <a:effectLst/>
                <a:latin typeface="allerregular"/>
              </a:rPr>
              <a:t>.</a:t>
            </a:r>
          </a:p>
          <a:p>
            <a:endParaRPr lang="en-GB" dirty="0"/>
          </a:p>
        </p:txBody>
      </p:sp>
      <p:pic>
        <p:nvPicPr>
          <p:cNvPr id="5" name="Picture 4">
            <a:extLst>
              <a:ext uri="{FF2B5EF4-FFF2-40B4-BE49-F238E27FC236}">
                <a16:creationId xmlns:a16="http://schemas.microsoft.com/office/drawing/2014/main" id="{BD0EA436-D8C6-B93E-6DE8-A6E2C3769C9F}"/>
              </a:ext>
            </a:extLst>
          </p:cNvPr>
          <p:cNvPicPr>
            <a:picLocks noChangeAspect="1"/>
          </p:cNvPicPr>
          <p:nvPr/>
        </p:nvPicPr>
        <p:blipFill rotWithShape="1">
          <a:blip r:embed="rId3"/>
          <a:srcRect r="15284"/>
          <a:stretch/>
        </p:blipFill>
        <p:spPr>
          <a:xfrm>
            <a:off x="1035199" y="2705101"/>
            <a:ext cx="10680551" cy="3298154"/>
          </a:xfrm>
          <a:prstGeom prst="rect">
            <a:avLst/>
          </a:prstGeom>
          <a:ln>
            <a:noFill/>
          </a:ln>
          <a:effectLst>
            <a:outerShdw blurRad="292100" dist="139700" dir="2700000" algn="tl" rotWithShape="0">
              <a:srgbClr val="333333">
                <a:alpha val="65000"/>
              </a:srgbClr>
            </a:outerShdw>
          </a:effectLst>
        </p:spPr>
      </p:pic>
      <p:pic>
        <p:nvPicPr>
          <p:cNvPr id="7" name="Picture 6">
            <a:extLst>
              <a:ext uri="{FF2B5EF4-FFF2-40B4-BE49-F238E27FC236}">
                <a16:creationId xmlns:a16="http://schemas.microsoft.com/office/drawing/2014/main" id="{0D233477-CFED-EB03-A291-C9EC49065AFC}"/>
              </a:ext>
            </a:extLst>
          </p:cNvPr>
          <p:cNvPicPr>
            <a:picLocks noChangeAspect="1"/>
          </p:cNvPicPr>
          <p:nvPr/>
        </p:nvPicPr>
        <p:blipFill>
          <a:blip r:embed="rId4"/>
          <a:stretch>
            <a:fillRect/>
          </a:stretch>
        </p:blipFill>
        <p:spPr>
          <a:xfrm>
            <a:off x="257175" y="492363"/>
            <a:ext cx="2895600" cy="107064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99115702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F1CE6CDF-ADB7-468C-85C9-B20A076F3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639EA3C6-5BB9-4426-BF58-2B808502F8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80A35E7-9EF6-40E1-A6C5-0B6D3D7245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71600"/>
            <a:ext cx="10553700" cy="4114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EBE688-BA6B-34C8-E624-669676DF5977}"/>
              </a:ext>
            </a:extLst>
          </p:cNvPr>
          <p:cNvSpPr>
            <a:spLocks noGrp="1"/>
          </p:cNvSpPr>
          <p:nvPr>
            <p:ph type="ctrTitle"/>
          </p:nvPr>
        </p:nvSpPr>
        <p:spPr>
          <a:xfrm>
            <a:off x="1221014" y="2176549"/>
            <a:ext cx="4244284" cy="1447466"/>
          </a:xfrm>
        </p:spPr>
        <p:txBody>
          <a:bodyPr>
            <a:normAutofit/>
          </a:bodyPr>
          <a:lstStyle/>
          <a:p>
            <a:pPr>
              <a:lnSpc>
                <a:spcPct val="90000"/>
              </a:lnSpc>
            </a:pPr>
            <a:r>
              <a:rPr lang="en-GB" sz="2200" dirty="0"/>
              <a:t>RESEARCH TASK: </a:t>
            </a:r>
            <a:br>
              <a:rPr lang="en-GB" sz="2200" dirty="0"/>
            </a:br>
            <a:r>
              <a:rPr lang="en-GB" sz="2200" dirty="0"/>
              <a:t>WHAT IS HAPPENING TO HELP DIVERT WOMEN AWAY FROM CRIME IN SWANSEA?</a:t>
            </a:r>
          </a:p>
        </p:txBody>
      </p:sp>
      <p:pic>
        <p:nvPicPr>
          <p:cNvPr id="7" name="Graphic 6" descr="Paper with solid fill">
            <a:hlinkClick r:id="rId3"/>
            <a:extLst>
              <a:ext uri="{FF2B5EF4-FFF2-40B4-BE49-F238E27FC236}">
                <a16:creationId xmlns:a16="http://schemas.microsoft.com/office/drawing/2014/main" id="{11C61C7A-F6B3-6C2E-28C2-FA02E8DEC37F}"/>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095999" y="2598964"/>
            <a:ext cx="1660071" cy="1660071"/>
          </a:xfrm>
          <a:prstGeom prst="rect">
            <a:avLst/>
          </a:prstGeom>
        </p:spPr>
      </p:pic>
      <p:pic>
        <p:nvPicPr>
          <p:cNvPr id="5" name="Picture 4" descr="A couple of houses with a garage&#10;&#10;Description automatically generated">
            <a:extLst>
              <a:ext uri="{FF2B5EF4-FFF2-40B4-BE49-F238E27FC236}">
                <a16:creationId xmlns:a16="http://schemas.microsoft.com/office/drawing/2014/main" id="{5CB2F91D-A676-24C6-85C4-1EEB03FF35CD}"/>
              </a:ext>
            </a:extLst>
          </p:cNvPr>
          <p:cNvPicPr>
            <a:picLocks noChangeAspect="1"/>
          </p:cNvPicPr>
          <p:nvPr/>
        </p:nvPicPr>
        <p:blipFill rotWithShape="1">
          <a:blip r:embed="rId6"/>
          <a:srcRect l="26079" r="31815"/>
          <a:stretch/>
        </p:blipFill>
        <p:spPr>
          <a:xfrm>
            <a:off x="8089811" y="2359890"/>
            <a:ext cx="1682839" cy="2138219"/>
          </a:xfrm>
          <a:prstGeom prst="rect">
            <a:avLst/>
          </a:prstGeom>
          <a:noFill/>
        </p:spPr>
      </p:pic>
      <p:sp>
        <p:nvSpPr>
          <p:cNvPr id="12" name="Date Placeholder 3">
            <a:extLst>
              <a:ext uri="{FF2B5EF4-FFF2-40B4-BE49-F238E27FC236}">
                <a16:creationId xmlns:a16="http://schemas.microsoft.com/office/drawing/2014/main" id="{A747ACEA-022F-4B50-95C2-8E72A4354531}"/>
              </a:ext>
            </a:extLst>
          </p:cNvPr>
          <p:cNvSpPr>
            <a:spLocks noGrp="1"/>
          </p:cNvSpPr>
          <p:nvPr>
            <p:ph type="dt" sz="half" idx="10"/>
          </p:nvPr>
        </p:nvSpPr>
        <p:spPr>
          <a:xfrm rot="5400000">
            <a:off x="-1001475" y="1517536"/>
            <a:ext cx="2801123" cy="365125"/>
          </a:xfrm>
        </p:spPr>
        <p:txBody>
          <a:bodyPr>
            <a:normAutofit/>
          </a:bodyPr>
          <a:lstStyle/>
          <a:p>
            <a:pPr>
              <a:spcAft>
                <a:spcPts val="600"/>
              </a:spcAft>
            </a:pPr>
            <a:fld id="{C66AF65A-F62B-4C95-829A-781E4610CB52}" type="datetime1">
              <a:rPr lang="en-US" smtClean="0"/>
              <a:pPr>
                <a:spcAft>
                  <a:spcPts val="600"/>
                </a:spcAft>
              </a:pPr>
              <a:t>9/24/2024</a:t>
            </a:fld>
            <a:endParaRPr lang="en-US"/>
          </a:p>
        </p:txBody>
      </p:sp>
      <p:sp>
        <p:nvSpPr>
          <p:cNvPr id="14" name="Footer Placeholder 4">
            <a:extLst>
              <a:ext uri="{FF2B5EF4-FFF2-40B4-BE49-F238E27FC236}">
                <a16:creationId xmlns:a16="http://schemas.microsoft.com/office/drawing/2014/main" id="{1F23AA28-8D1C-46B1-BD58-1CF923140639}"/>
              </a:ext>
            </a:extLst>
          </p:cNvPr>
          <p:cNvSpPr>
            <a:spLocks noGrp="1"/>
          </p:cNvSpPr>
          <p:nvPr>
            <p:ph type="ftr" sz="quarter" idx="11"/>
          </p:nvPr>
        </p:nvSpPr>
        <p:spPr>
          <a:xfrm rot="5400000">
            <a:off x="10118764" y="4237870"/>
            <a:ext cx="3344053" cy="365125"/>
          </a:xfrm>
        </p:spPr>
        <p:txBody>
          <a:bodyPr>
            <a:normAutofit/>
          </a:bodyPr>
          <a:lstStyle/>
          <a:p>
            <a:pPr>
              <a:spcAft>
                <a:spcPts val="600"/>
              </a:spcAft>
            </a:pPr>
            <a:r>
              <a:rPr lang="en-US"/>
              <a:t>Sample Footer Text</a:t>
            </a:r>
          </a:p>
        </p:txBody>
      </p:sp>
      <p:sp>
        <p:nvSpPr>
          <p:cNvPr id="16" name="Slide Number Placeholder 5">
            <a:extLst>
              <a:ext uri="{FF2B5EF4-FFF2-40B4-BE49-F238E27FC236}">
                <a16:creationId xmlns:a16="http://schemas.microsoft.com/office/drawing/2014/main" id="{9079F938-31E8-465A-A263-CF054575354E}"/>
              </a:ext>
            </a:extLst>
          </p:cNvPr>
          <p:cNvSpPr>
            <a:spLocks noGrp="1"/>
          </p:cNvSpPr>
          <p:nvPr>
            <p:ph type="sldNum" sz="quarter" idx="12"/>
          </p:nvPr>
        </p:nvSpPr>
        <p:spPr>
          <a:xfrm>
            <a:off x="11228877" y="6319138"/>
            <a:ext cx="710647" cy="365125"/>
          </a:xfrm>
        </p:spPr>
        <p:txBody>
          <a:bodyPr>
            <a:normAutofit/>
          </a:bodyPr>
          <a:lstStyle/>
          <a:p>
            <a:pPr>
              <a:spcAft>
                <a:spcPts val="600"/>
              </a:spcAft>
            </a:pPr>
            <a:fld id="{38AB6432-E879-4FE7-87DD-5FEE9CC88187}" type="slidenum">
              <a:rPr lang="en-US" smtClean="0"/>
              <a:pPr>
                <a:spcAft>
                  <a:spcPts val="600"/>
                </a:spcAft>
              </a:pPr>
              <a:t>27</a:t>
            </a:fld>
            <a:endParaRPr lang="en-US"/>
          </a:p>
        </p:txBody>
      </p:sp>
      <p:pic>
        <p:nvPicPr>
          <p:cNvPr id="4" name="Picture 3">
            <a:hlinkClick r:id="rId7"/>
            <a:extLst>
              <a:ext uri="{FF2B5EF4-FFF2-40B4-BE49-F238E27FC236}">
                <a16:creationId xmlns:a16="http://schemas.microsoft.com/office/drawing/2014/main" id="{70FEC6C3-5877-486F-8B94-7F1A18B02A43}"/>
              </a:ext>
            </a:extLst>
          </p:cNvPr>
          <p:cNvPicPr>
            <a:picLocks noChangeAspect="1"/>
          </p:cNvPicPr>
          <p:nvPr/>
        </p:nvPicPr>
        <p:blipFill>
          <a:blip r:embed="rId8"/>
          <a:stretch>
            <a:fillRect/>
          </a:stretch>
        </p:blipFill>
        <p:spPr>
          <a:xfrm>
            <a:off x="3016575" y="74809"/>
            <a:ext cx="4596748" cy="6708379"/>
          </a:xfrm>
          <a:prstGeom prst="rect">
            <a:avLst/>
          </a:prstGeom>
        </p:spPr>
      </p:pic>
    </p:spTree>
    <p:extLst>
      <p:ext uri="{BB962C8B-B14F-4D97-AF65-F5344CB8AC3E}">
        <p14:creationId xmlns:p14="http://schemas.microsoft.com/office/powerpoint/2010/main" val="424020526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anim calcmode="lin" valueType="num">
                                      <p:cBhvr>
                                        <p:cTn id="14" dur="1000" fill="hold"/>
                                        <p:tgtEl>
                                          <p:spTgt spid="7"/>
                                        </p:tgtEl>
                                        <p:attrNameLst>
                                          <p:attrName>ppt_x</p:attrName>
                                        </p:attrNameLst>
                                      </p:cBhvr>
                                      <p:tavLst>
                                        <p:tav tm="0">
                                          <p:val>
                                            <p:strVal val="#ppt_x"/>
                                          </p:val>
                                        </p:tav>
                                        <p:tav tm="100000">
                                          <p:val>
                                            <p:strVal val="#ppt_x"/>
                                          </p:val>
                                        </p:tav>
                                      </p:tavLst>
                                    </p:anim>
                                    <p:anim calcmode="lin" valueType="num">
                                      <p:cBhvr>
                                        <p:cTn id="1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1000"/>
                                        <p:tgtEl>
                                          <p:spTgt spid="5"/>
                                        </p:tgtEl>
                                      </p:cBhvr>
                                    </p:animEffect>
                                    <p:anim calcmode="lin" valueType="num">
                                      <p:cBhvr>
                                        <p:cTn id="21" dur="1000" fill="hold"/>
                                        <p:tgtEl>
                                          <p:spTgt spid="5"/>
                                        </p:tgtEl>
                                        <p:attrNameLst>
                                          <p:attrName>ppt_x</p:attrName>
                                        </p:attrNameLst>
                                      </p:cBhvr>
                                      <p:tavLst>
                                        <p:tav tm="0">
                                          <p:val>
                                            <p:strVal val="#ppt_x"/>
                                          </p:val>
                                        </p:tav>
                                        <p:tav tm="100000">
                                          <p:val>
                                            <p:strVal val="#ppt_x"/>
                                          </p:val>
                                        </p:tav>
                                      </p:tavLst>
                                    </p:anim>
                                    <p:anim calcmode="lin" valueType="num">
                                      <p:cBhvr>
                                        <p:cTn id="22"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1" presetClass="exit" presetSubtype="0" fill="hold" grpId="1" nodeType="clickEffect">
                                  <p:stCondLst>
                                    <p:cond delay="0"/>
                                  </p:stCondLst>
                                  <p:childTnLst>
                                    <p:set>
                                      <p:cBhvr>
                                        <p:cTn id="26" dur="1" fill="hold">
                                          <p:stCondLst>
                                            <p:cond delay="0"/>
                                          </p:stCondLst>
                                        </p:cTn>
                                        <p:tgtEl>
                                          <p:spTgt spid="2"/>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1" presetClass="exit" presetSubtype="0" fill="hold" nodeType="clickEffect">
                                  <p:stCondLst>
                                    <p:cond delay="0"/>
                                  </p:stCondLst>
                                  <p:childTnLst>
                                    <p:set>
                                      <p:cBhvr>
                                        <p:cTn id="30" dur="1" fill="hold">
                                          <p:stCondLst>
                                            <p:cond delay="0"/>
                                          </p:stCondLst>
                                        </p:cTn>
                                        <p:tgtEl>
                                          <p:spTgt spid="7"/>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1" presetClass="exit" presetSubtype="0" fill="hold" nodeType="clickEffect">
                                  <p:stCondLst>
                                    <p:cond delay="0"/>
                                  </p:stCondLst>
                                  <p:childTnLst>
                                    <p:set>
                                      <p:cBhvr>
                                        <p:cTn id="34" dur="1" fill="hold">
                                          <p:stCondLst>
                                            <p:cond delay="0"/>
                                          </p:stCondLst>
                                        </p:cTn>
                                        <p:tgtEl>
                                          <p:spTgt spid="5"/>
                                        </p:tgtEl>
                                        <p:attrNameLst>
                                          <p:attrName>style.visibility</p:attrName>
                                        </p:attrNameLst>
                                      </p:cBhvr>
                                      <p:to>
                                        <p:strVal val="hidden"/>
                                      </p:to>
                                    </p:set>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4"/>
                                        </p:tgtEl>
                                        <p:attrNameLst>
                                          <p:attrName>style.visibility</p:attrName>
                                        </p:attrNameLst>
                                      </p:cBhvr>
                                      <p:to>
                                        <p:strVal val="visible"/>
                                      </p:to>
                                    </p:set>
                                    <p:anim calcmode="lin" valueType="num">
                                      <p:cBhvr additive="base">
                                        <p:cTn id="39" dur="500" fill="hold"/>
                                        <p:tgtEl>
                                          <p:spTgt spid="4"/>
                                        </p:tgtEl>
                                        <p:attrNameLst>
                                          <p:attrName>ppt_x</p:attrName>
                                        </p:attrNameLst>
                                      </p:cBhvr>
                                      <p:tavLst>
                                        <p:tav tm="0">
                                          <p:val>
                                            <p:strVal val="#ppt_x"/>
                                          </p:val>
                                        </p:tav>
                                        <p:tav tm="100000">
                                          <p:val>
                                            <p:strVal val="#ppt_x"/>
                                          </p:val>
                                        </p:tav>
                                      </p:tavLst>
                                    </p:anim>
                                    <p:anim calcmode="lin" valueType="num">
                                      <p:cBhvr additive="base">
                                        <p:cTn id="4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9DA1A8DF-9B50-7A1F-5562-3F29223B13E2}"/>
              </a:ext>
            </a:extLst>
          </p:cNvPr>
          <p:cNvPicPr>
            <a:picLocks noGrp="1" noChangeAspect="1"/>
          </p:cNvPicPr>
          <p:nvPr>
            <p:ph idx="1"/>
          </p:nvPr>
        </p:nvPicPr>
        <p:blipFill>
          <a:blip r:embed="rId3"/>
          <a:stretch>
            <a:fillRect/>
          </a:stretch>
        </p:blipFill>
        <p:spPr>
          <a:xfrm>
            <a:off x="670696" y="576330"/>
            <a:ext cx="3527815" cy="518609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6" name="TextBox 5">
            <a:extLst>
              <a:ext uri="{FF2B5EF4-FFF2-40B4-BE49-F238E27FC236}">
                <a16:creationId xmlns:a16="http://schemas.microsoft.com/office/drawing/2014/main" id="{8F0803D7-23AF-EDBE-AA3D-2B69DFEF6371}"/>
              </a:ext>
            </a:extLst>
          </p:cNvPr>
          <p:cNvSpPr txBox="1"/>
          <p:nvPr/>
        </p:nvSpPr>
        <p:spPr>
          <a:xfrm>
            <a:off x="4954077" y="331632"/>
            <a:ext cx="6078828" cy="6740307"/>
          </a:xfrm>
          <a:prstGeom prst="rect">
            <a:avLst/>
          </a:prstGeom>
          <a:noFill/>
        </p:spPr>
        <p:txBody>
          <a:bodyPr wrap="square" rtlCol="0">
            <a:spAutoFit/>
          </a:bodyPr>
          <a:lstStyle/>
          <a:p>
            <a:pPr marL="285750" indent="-285750">
              <a:buFont typeface="Arial" panose="020B0604020202020204" pitchFamily="34" charset="0"/>
              <a:buChar char="•"/>
            </a:pPr>
            <a:r>
              <a:rPr lang="en-GB" dirty="0"/>
              <a:t>There is a need for evidence-informed, individualised practice and a shift away from a ‘one-size fits-all’ approach to domestic abuse interventions.</a:t>
            </a:r>
          </a:p>
          <a:p>
            <a:endParaRPr lang="en-GB" dirty="0"/>
          </a:p>
          <a:p>
            <a:pPr marL="285750" indent="-285750">
              <a:buFont typeface="Arial" panose="020B0604020202020204" pitchFamily="34" charset="0"/>
              <a:buChar char="•"/>
            </a:pPr>
            <a:r>
              <a:rPr lang="en-GB" dirty="0"/>
              <a:t>Substance misuse, trauma and domestic abuse are closely intertwined and interact in complex ways that warrant further exploration.</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There is a need for integrated treatment to address substance use, trauma and domestic abuse.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Domestic abuse perpetrator programmes should be provided within a trauma-informed and motivational framework.</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The range of interventions available within perpetrator programmes should be expanded to address the clinical needs highlighted in the literature.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Services working with domestic abuse perpetrators should recognise their role as fathers and take into account their </a:t>
            </a:r>
            <a:r>
              <a:rPr lang="en-GB"/>
              <a:t>family context.</a:t>
            </a: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70003717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ACD0C3-EF69-FA5E-9358-759E5CE112E9}"/>
              </a:ext>
            </a:extLst>
          </p:cNvPr>
          <p:cNvSpPr>
            <a:spLocks noGrp="1"/>
          </p:cNvSpPr>
          <p:nvPr>
            <p:ph type="title"/>
          </p:nvPr>
        </p:nvSpPr>
        <p:spPr/>
        <p:txBody>
          <a:bodyPr>
            <a:normAutofit fontScale="90000"/>
          </a:bodyPr>
          <a:lstStyle/>
          <a:p>
            <a:pPr algn="ctr"/>
            <a:r>
              <a:rPr lang="en-GB" sz="4000" b="1" i="0" dirty="0">
                <a:solidFill>
                  <a:schemeClr val="bg2">
                    <a:lumMod val="50000"/>
                  </a:schemeClr>
                </a:solidFill>
                <a:effectLst/>
                <a:latin typeface="Poppins" panose="00000500000000000000" pitchFamily="2" charset="0"/>
              </a:rPr>
              <a:t>Wales, a trauma-informed nation: Laying the foundations</a:t>
            </a:r>
            <a:br>
              <a:rPr lang="en-GB" b="1" i="0" dirty="0">
                <a:solidFill>
                  <a:srgbClr val="FFFFFF"/>
                </a:solidFill>
                <a:effectLst/>
                <a:latin typeface="Poppins" panose="00000500000000000000" pitchFamily="2" charset="0"/>
              </a:rPr>
            </a:br>
            <a:endParaRPr lang="en-GB" dirty="0"/>
          </a:p>
        </p:txBody>
      </p:sp>
      <p:sp>
        <p:nvSpPr>
          <p:cNvPr id="3" name="Content Placeholder 2">
            <a:extLst>
              <a:ext uri="{FF2B5EF4-FFF2-40B4-BE49-F238E27FC236}">
                <a16:creationId xmlns:a16="http://schemas.microsoft.com/office/drawing/2014/main" id="{2CFAFEBC-1DAC-142D-CA30-6F38920CF2FE}"/>
              </a:ext>
            </a:extLst>
          </p:cNvPr>
          <p:cNvSpPr>
            <a:spLocks noGrp="1"/>
          </p:cNvSpPr>
          <p:nvPr>
            <p:ph idx="1"/>
          </p:nvPr>
        </p:nvSpPr>
        <p:spPr>
          <a:xfrm>
            <a:off x="1638300" y="2057400"/>
            <a:ext cx="9064044" cy="821027"/>
          </a:xfrm>
        </p:spPr>
        <p:txBody>
          <a:bodyPr>
            <a:normAutofit fontScale="25000" lnSpcReduction="20000"/>
          </a:bodyPr>
          <a:lstStyle/>
          <a:p>
            <a:pPr marL="0" indent="0" algn="ctr">
              <a:buNone/>
            </a:pPr>
            <a:r>
              <a:rPr lang="en-GB" dirty="0"/>
              <a:t>1</a:t>
            </a:r>
            <a:r>
              <a:rPr lang="en-GB" sz="7200" dirty="0"/>
              <a:t>	</a:t>
            </a:r>
            <a:r>
              <a:rPr lang="en-GB" sz="7200" b="1" u="sng" dirty="0"/>
              <a:t>Wales Without Violence – Shared Framework for Preventing Violence among Children and Young People</a:t>
            </a:r>
            <a:r>
              <a:rPr lang="en-GB" sz="5500" dirty="0"/>
              <a:t>. </a:t>
            </a:r>
          </a:p>
          <a:p>
            <a:pPr marL="0" indent="0">
              <a:buNone/>
            </a:pPr>
            <a:r>
              <a:rPr lang="en-GB" dirty="0"/>
              <a:t> </a:t>
            </a:r>
          </a:p>
        </p:txBody>
      </p:sp>
      <p:pic>
        <p:nvPicPr>
          <p:cNvPr id="4" name="Picture 3">
            <a:extLst>
              <a:ext uri="{FF2B5EF4-FFF2-40B4-BE49-F238E27FC236}">
                <a16:creationId xmlns:a16="http://schemas.microsoft.com/office/drawing/2014/main" id="{53B8C754-78A8-3585-7ED4-02EDC0082FEE}"/>
              </a:ext>
            </a:extLst>
          </p:cNvPr>
          <p:cNvPicPr>
            <a:picLocks noChangeAspect="1"/>
          </p:cNvPicPr>
          <p:nvPr/>
        </p:nvPicPr>
        <p:blipFill>
          <a:blip r:embed="rId3"/>
          <a:stretch>
            <a:fillRect/>
          </a:stretch>
        </p:blipFill>
        <p:spPr>
          <a:xfrm>
            <a:off x="10334064" y="1"/>
            <a:ext cx="1857936" cy="1236372"/>
          </a:xfrm>
          <a:prstGeom prst="rect">
            <a:avLst/>
          </a:prstGeom>
        </p:spPr>
      </p:pic>
      <p:pic>
        <p:nvPicPr>
          <p:cNvPr id="6" name="Picture 5">
            <a:hlinkClick r:id="rId4"/>
            <a:extLst>
              <a:ext uri="{FF2B5EF4-FFF2-40B4-BE49-F238E27FC236}">
                <a16:creationId xmlns:a16="http://schemas.microsoft.com/office/drawing/2014/main" id="{73CB2F66-F815-718C-EBDA-EFBC647A12DA}"/>
              </a:ext>
            </a:extLst>
          </p:cNvPr>
          <p:cNvPicPr>
            <a:picLocks noChangeAspect="1"/>
          </p:cNvPicPr>
          <p:nvPr/>
        </p:nvPicPr>
        <p:blipFill>
          <a:blip r:embed="rId5"/>
          <a:stretch>
            <a:fillRect/>
          </a:stretch>
        </p:blipFill>
        <p:spPr>
          <a:xfrm>
            <a:off x="148971" y="1716051"/>
            <a:ext cx="1489327" cy="1056068"/>
          </a:xfrm>
          <a:prstGeom prst="rect">
            <a:avLst/>
          </a:prstGeom>
        </p:spPr>
      </p:pic>
      <p:pic>
        <p:nvPicPr>
          <p:cNvPr id="8" name="Graphic 7" descr="Document with solid fill">
            <a:hlinkClick r:id="rId6"/>
            <a:extLst>
              <a:ext uri="{FF2B5EF4-FFF2-40B4-BE49-F238E27FC236}">
                <a16:creationId xmlns:a16="http://schemas.microsoft.com/office/drawing/2014/main" id="{4B2B48C8-EA42-A416-0A0B-0FA1BABD2F20}"/>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575256" y="321973"/>
            <a:ext cx="914400" cy="914400"/>
          </a:xfrm>
          <a:prstGeom prst="rect">
            <a:avLst/>
          </a:prstGeom>
        </p:spPr>
      </p:pic>
      <p:sp>
        <p:nvSpPr>
          <p:cNvPr id="10" name="TextBox 9">
            <a:extLst>
              <a:ext uri="{FF2B5EF4-FFF2-40B4-BE49-F238E27FC236}">
                <a16:creationId xmlns:a16="http://schemas.microsoft.com/office/drawing/2014/main" id="{F9230F49-7209-C7D7-7E19-9B1E321CF701}"/>
              </a:ext>
            </a:extLst>
          </p:cNvPr>
          <p:cNvSpPr txBox="1"/>
          <p:nvPr/>
        </p:nvSpPr>
        <p:spPr>
          <a:xfrm>
            <a:off x="2555224" y="3053123"/>
            <a:ext cx="7778840" cy="646331"/>
          </a:xfrm>
          <a:prstGeom prst="rect">
            <a:avLst/>
          </a:prstGeom>
          <a:noFill/>
        </p:spPr>
        <p:txBody>
          <a:bodyPr wrap="square" rtlCol="0">
            <a:spAutoFit/>
          </a:bodyPr>
          <a:lstStyle/>
          <a:p>
            <a:pPr algn="ctr"/>
            <a:r>
              <a:rPr lang="en-GB" b="1" u="sng" dirty="0"/>
              <a:t> Early Action Together Programme; a Multi-Agency, Adverse Childhood Experience Informed Approach to Policing </a:t>
            </a:r>
          </a:p>
        </p:txBody>
      </p:sp>
      <p:pic>
        <p:nvPicPr>
          <p:cNvPr id="12" name="Picture 11">
            <a:hlinkClick r:id="rId9"/>
            <a:extLst>
              <a:ext uri="{FF2B5EF4-FFF2-40B4-BE49-F238E27FC236}">
                <a16:creationId xmlns:a16="http://schemas.microsoft.com/office/drawing/2014/main" id="{59A8C589-FEAA-B94F-55C3-708F5697EEFD}"/>
              </a:ext>
            </a:extLst>
          </p:cNvPr>
          <p:cNvPicPr>
            <a:picLocks noChangeAspect="1"/>
          </p:cNvPicPr>
          <p:nvPr/>
        </p:nvPicPr>
        <p:blipFill>
          <a:blip r:embed="rId10"/>
          <a:stretch>
            <a:fillRect/>
          </a:stretch>
        </p:blipFill>
        <p:spPr>
          <a:xfrm>
            <a:off x="287792" y="3019979"/>
            <a:ext cx="1489327" cy="1905340"/>
          </a:xfrm>
          <a:prstGeom prst="rect">
            <a:avLst/>
          </a:prstGeom>
        </p:spPr>
      </p:pic>
      <p:sp>
        <p:nvSpPr>
          <p:cNvPr id="13" name="TextBox 12">
            <a:extLst>
              <a:ext uri="{FF2B5EF4-FFF2-40B4-BE49-F238E27FC236}">
                <a16:creationId xmlns:a16="http://schemas.microsoft.com/office/drawing/2014/main" id="{110E696F-B42A-21C6-2921-2020701D73A7}"/>
              </a:ext>
            </a:extLst>
          </p:cNvPr>
          <p:cNvSpPr txBox="1"/>
          <p:nvPr/>
        </p:nvSpPr>
        <p:spPr>
          <a:xfrm>
            <a:off x="2555224" y="4159876"/>
            <a:ext cx="7778840" cy="646331"/>
          </a:xfrm>
          <a:prstGeom prst="rect">
            <a:avLst/>
          </a:prstGeom>
          <a:noFill/>
        </p:spPr>
        <p:txBody>
          <a:bodyPr wrap="square" rtlCol="0">
            <a:spAutoFit/>
          </a:bodyPr>
          <a:lstStyle/>
          <a:p>
            <a:pPr algn="ctr"/>
            <a:r>
              <a:rPr lang="en-GB" b="1" u="sng" dirty="0"/>
              <a:t>Resilient Communities; the Role of Community Organisations in Preventing and Mitigating Adversity</a:t>
            </a:r>
          </a:p>
        </p:txBody>
      </p:sp>
      <p:pic>
        <p:nvPicPr>
          <p:cNvPr id="15" name="Picture 14">
            <a:hlinkClick r:id="rId11"/>
            <a:extLst>
              <a:ext uri="{FF2B5EF4-FFF2-40B4-BE49-F238E27FC236}">
                <a16:creationId xmlns:a16="http://schemas.microsoft.com/office/drawing/2014/main" id="{73606F85-880E-1BB7-3564-F386C8D686B2}"/>
              </a:ext>
            </a:extLst>
          </p:cNvPr>
          <p:cNvPicPr>
            <a:picLocks noChangeAspect="1"/>
          </p:cNvPicPr>
          <p:nvPr/>
        </p:nvPicPr>
        <p:blipFill>
          <a:blip r:embed="rId12"/>
          <a:stretch>
            <a:fillRect/>
          </a:stretch>
        </p:blipFill>
        <p:spPr>
          <a:xfrm>
            <a:off x="10166054" y="3676235"/>
            <a:ext cx="1548928" cy="1688489"/>
          </a:xfrm>
          <a:prstGeom prst="rect">
            <a:avLst/>
          </a:prstGeom>
        </p:spPr>
      </p:pic>
      <p:sp>
        <p:nvSpPr>
          <p:cNvPr id="16" name="TextBox 15">
            <a:extLst>
              <a:ext uri="{FF2B5EF4-FFF2-40B4-BE49-F238E27FC236}">
                <a16:creationId xmlns:a16="http://schemas.microsoft.com/office/drawing/2014/main" id="{A70201F6-3FAA-E250-2854-C6F375819F27}"/>
              </a:ext>
            </a:extLst>
          </p:cNvPr>
          <p:cNvSpPr txBox="1"/>
          <p:nvPr/>
        </p:nvSpPr>
        <p:spPr>
          <a:xfrm>
            <a:off x="2820473" y="5364724"/>
            <a:ext cx="6194738" cy="646331"/>
          </a:xfrm>
          <a:prstGeom prst="rect">
            <a:avLst/>
          </a:prstGeom>
          <a:noFill/>
        </p:spPr>
        <p:txBody>
          <a:bodyPr wrap="square" rtlCol="0">
            <a:spAutoFit/>
          </a:bodyPr>
          <a:lstStyle/>
          <a:p>
            <a:pPr algn="ctr"/>
            <a:r>
              <a:rPr lang="en-GB" b="1" u="sng" dirty="0"/>
              <a:t>Wales Violence Prevention Portal: Information and Data sharing </a:t>
            </a:r>
          </a:p>
        </p:txBody>
      </p:sp>
    </p:spTree>
    <p:extLst>
      <p:ext uri="{BB962C8B-B14F-4D97-AF65-F5344CB8AC3E}">
        <p14:creationId xmlns:p14="http://schemas.microsoft.com/office/powerpoint/2010/main" val="261602753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6BCEF08-F062-D8CB-1F06-621C085DD490}"/>
              </a:ext>
            </a:extLst>
          </p:cNvPr>
          <p:cNvPicPr>
            <a:picLocks noChangeAspect="1"/>
          </p:cNvPicPr>
          <p:nvPr/>
        </p:nvPicPr>
        <p:blipFill>
          <a:blip r:embed="rId2"/>
          <a:stretch>
            <a:fillRect/>
          </a:stretch>
        </p:blipFill>
        <p:spPr>
          <a:xfrm>
            <a:off x="334850" y="190973"/>
            <a:ext cx="11616743" cy="6423827"/>
          </a:xfrm>
          <a:prstGeom prst="rect">
            <a:avLst/>
          </a:prstGeom>
        </p:spPr>
      </p:pic>
      <p:sp>
        <p:nvSpPr>
          <p:cNvPr id="2" name="TextBox 1">
            <a:extLst>
              <a:ext uri="{FF2B5EF4-FFF2-40B4-BE49-F238E27FC236}">
                <a16:creationId xmlns:a16="http://schemas.microsoft.com/office/drawing/2014/main" id="{44229366-ACE0-F8AA-72C9-676F51535FCF}"/>
              </a:ext>
            </a:extLst>
          </p:cNvPr>
          <p:cNvSpPr txBox="1"/>
          <p:nvPr/>
        </p:nvSpPr>
        <p:spPr>
          <a:xfrm>
            <a:off x="6194738" y="190973"/>
            <a:ext cx="5859888" cy="1754326"/>
          </a:xfrm>
          <a:prstGeom prst="rect">
            <a:avLst/>
          </a:prstGeom>
          <a:solidFill>
            <a:schemeClr val="bg2"/>
          </a:solidFill>
        </p:spPr>
        <p:txBody>
          <a:bodyPr wrap="square" rtlCol="0">
            <a:spAutoFit/>
          </a:bodyPr>
          <a:lstStyle/>
          <a:p>
            <a:pPr algn="ctr"/>
            <a:r>
              <a:rPr lang="en-GB" sz="3600" b="1" dirty="0">
                <a:latin typeface="Arial Black" panose="020B0A04020102020204" pitchFamily="34" charset="0"/>
              </a:rPr>
              <a:t>ACEs and Asylum seeking and refugee populations</a:t>
            </a:r>
          </a:p>
        </p:txBody>
      </p:sp>
    </p:spTree>
    <p:extLst>
      <p:ext uri="{BB962C8B-B14F-4D97-AF65-F5344CB8AC3E}">
        <p14:creationId xmlns:p14="http://schemas.microsoft.com/office/powerpoint/2010/main" val="213230515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Voices in the Dark - Children on the Run">
            <a:hlinkClick r:id="" action="ppaction://media"/>
            <a:extLst>
              <a:ext uri="{FF2B5EF4-FFF2-40B4-BE49-F238E27FC236}">
                <a16:creationId xmlns:a16="http://schemas.microsoft.com/office/drawing/2014/main" id="{40EE0A60-7FA3-C14A-8340-5FB77E7A9DBE}"/>
              </a:ext>
            </a:extLst>
          </p:cNvPr>
          <p:cNvPicPr>
            <a:picLocks noRot="1" noChangeAspect="1"/>
          </p:cNvPicPr>
          <p:nvPr>
            <a:videoFile r:link="rId1"/>
          </p:nvPr>
        </p:nvPicPr>
        <p:blipFill>
          <a:blip r:embed="rId3"/>
          <a:stretch>
            <a:fillRect/>
          </a:stretch>
        </p:blipFill>
        <p:spPr>
          <a:xfrm>
            <a:off x="206062" y="127866"/>
            <a:ext cx="11732653" cy="6628949"/>
          </a:xfrm>
          <a:prstGeom prst="rect">
            <a:avLst/>
          </a:prstGeom>
        </p:spPr>
      </p:pic>
    </p:spTree>
    <p:extLst>
      <p:ext uri="{BB962C8B-B14F-4D97-AF65-F5344CB8AC3E}">
        <p14:creationId xmlns:p14="http://schemas.microsoft.com/office/powerpoint/2010/main" val="276429123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EB24063-EE1C-EC60-8A45-7836151EC350}"/>
              </a:ext>
            </a:extLst>
          </p:cNvPr>
          <p:cNvSpPr>
            <a:spLocks noGrp="1"/>
          </p:cNvSpPr>
          <p:nvPr>
            <p:ph idx="1"/>
          </p:nvPr>
        </p:nvSpPr>
        <p:spPr>
          <a:xfrm>
            <a:off x="4720994" y="2835990"/>
            <a:ext cx="6755102" cy="4173918"/>
          </a:xfrm>
        </p:spPr>
        <p:txBody>
          <a:bodyPr>
            <a:normAutofit/>
          </a:bodyPr>
          <a:lstStyle/>
          <a:p>
            <a:r>
              <a:rPr lang="en-GB" sz="2000" dirty="0"/>
              <a:t>Almost 90% of women in Afghanistan have experienced at least one form of domestic violence, 17% have experienced sexual violence and 52% have experienced physical violence.</a:t>
            </a:r>
          </a:p>
          <a:p>
            <a:pPr marL="0" indent="0">
              <a:buNone/>
            </a:pPr>
            <a:endParaRPr lang="en-GB" sz="2000" dirty="0"/>
          </a:p>
          <a:p>
            <a:r>
              <a:rPr lang="en-GB" sz="2000" dirty="0"/>
              <a:t>Out of all women (aged 15-49 years), 92% believe that a husband is justified in beating his wife</a:t>
            </a:r>
          </a:p>
        </p:txBody>
      </p:sp>
      <p:pic>
        <p:nvPicPr>
          <p:cNvPr id="5" name="Picture 4">
            <a:hlinkClick r:id="rId3"/>
            <a:extLst>
              <a:ext uri="{FF2B5EF4-FFF2-40B4-BE49-F238E27FC236}">
                <a16:creationId xmlns:a16="http://schemas.microsoft.com/office/drawing/2014/main" id="{93702666-4136-5718-4E74-5B27C627DEEC}"/>
              </a:ext>
            </a:extLst>
          </p:cNvPr>
          <p:cNvPicPr>
            <a:picLocks noChangeAspect="1"/>
          </p:cNvPicPr>
          <p:nvPr/>
        </p:nvPicPr>
        <p:blipFill>
          <a:blip r:embed="rId4"/>
          <a:stretch>
            <a:fillRect/>
          </a:stretch>
        </p:blipFill>
        <p:spPr>
          <a:xfrm>
            <a:off x="715904" y="685868"/>
            <a:ext cx="2986690" cy="4728374"/>
          </a:xfrm>
          <a:prstGeom prst="rect">
            <a:avLst/>
          </a:prstGeom>
        </p:spPr>
      </p:pic>
      <p:pic>
        <p:nvPicPr>
          <p:cNvPr id="6" name="Picture 5">
            <a:extLst>
              <a:ext uri="{FF2B5EF4-FFF2-40B4-BE49-F238E27FC236}">
                <a16:creationId xmlns:a16="http://schemas.microsoft.com/office/drawing/2014/main" id="{A0C1B793-32E2-B8E6-93F8-3B757458A900}"/>
              </a:ext>
            </a:extLst>
          </p:cNvPr>
          <p:cNvPicPr>
            <a:picLocks noChangeAspect="1"/>
          </p:cNvPicPr>
          <p:nvPr/>
        </p:nvPicPr>
        <p:blipFill>
          <a:blip r:embed="rId5"/>
          <a:stretch>
            <a:fillRect/>
          </a:stretch>
        </p:blipFill>
        <p:spPr>
          <a:xfrm>
            <a:off x="5353206" y="243482"/>
            <a:ext cx="5593836" cy="2433960"/>
          </a:xfrm>
          <a:prstGeom prst="rect">
            <a:avLst/>
          </a:prstGeom>
        </p:spPr>
      </p:pic>
    </p:spTree>
    <p:extLst>
      <p:ext uri="{BB962C8B-B14F-4D97-AF65-F5344CB8AC3E}">
        <p14:creationId xmlns:p14="http://schemas.microsoft.com/office/powerpoint/2010/main" val="163096610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TITLE 1">
            <a:extLst>
              <a:ext uri="{FF2B5EF4-FFF2-40B4-BE49-F238E27FC236}">
                <a16:creationId xmlns:a16="http://schemas.microsoft.com/office/drawing/2014/main" id="{47D7B843-6B99-D447-861E-3CBF9B9619E9}"/>
              </a:ext>
            </a:extLst>
          </p:cNvPr>
          <p:cNvSpPr txBox="1"/>
          <p:nvPr/>
        </p:nvSpPr>
        <p:spPr>
          <a:xfrm>
            <a:off x="295162" y="637818"/>
            <a:ext cx="10068038" cy="1708160"/>
          </a:xfrm>
          <a:prstGeom prst="rect">
            <a:avLst/>
          </a:prstGeom>
          <a:noFill/>
        </p:spPr>
        <p:txBody>
          <a:bodyPr wrap="square" rtlCol="0">
            <a:spAutoFit/>
          </a:bodyPr>
          <a:lstStyle/>
          <a:p>
            <a:r>
              <a:rPr lang="en-US" sz="3500" b="1" dirty="0">
                <a:solidFill>
                  <a:srgbClr val="887DB5"/>
                </a:solidFill>
              </a:rPr>
              <a:t>ACEs AND ASYLUM SEEKING AND REFUGEE POPULATIONS</a:t>
            </a:r>
          </a:p>
          <a:p>
            <a:r>
              <a:rPr lang="en-US" sz="3500" dirty="0">
                <a:solidFill>
                  <a:schemeClr val="bg1">
                    <a:lumMod val="50000"/>
                  </a:schemeClr>
                </a:solidFill>
              </a:rPr>
              <a:t>Why is this important?</a:t>
            </a:r>
            <a:endParaRPr lang="en-US" sz="3500" b="1" dirty="0">
              <a:solidFill>
                <a:srgbClr val="887DB5"/>
              </a:solidFill>
            </a:endParaRPr>
          </a:p>
        </p:txBody>
      </p:sp>
      <p:sp>
        <p:nvSpPr>
          <p:cNvPr id="16" name="HEADER 2">
            <a:extLst>
              <a:ext uri="{FF2B5EF4-FFF2-40B4-BE49-F238E27FC236}">
                <a16:creationId xmlns:a16="http://schemas.microsoft.com/office/drawing/2014/main" id="{47D7B843-6B99-D447-861E-3CBF9B9619E9}"/>
              </a:ext>
            </a:extLst>
          </p:cNvPr>
          <p:cNvSpPr txBox="1"/>
          <p:nvPr/>
        </p:nvSpPr>
        <p:spPr>
          <a:xfrm>
            <a:off x="9840213" y="62953"/>
            <a:ext cx="2191365" cy="630942"/>
          </a:xfrm>
          <a:prstGeom prst="rect">
            <a:avLst/>
          </a:prstGeom>
          <a:noFill/>
        </p:spPr>
        <p:txBody>
          <a:bodyPr wrap="square" rtlCol="0">
            <a:spAutoFit/>
          </a:bodyPr>
          <a:lstStyle/>
          <a:p>
            <a:pPr algn="r"/>
            <a:r>
              <a:rPr lang="en-US" sz="3500" b="1" dirty="0">
                <a:solidFill>
                  <a:schemeClr val="bg1"/>
                </a:solidFill>
              </a:rPr>
              <a:t>SECTION 9</a:t>
            </a:r>
            <a:endParaRPr lang="en-US" sz="3500" dirty="0">
              <a:solidFill>
                <a:schemeClr val="bg1"/>
              </a:solidFill>
            </a:endParaRPr>
          </a:p>
        </p:txBody>
      </p:sp>
      <p:pic>
        <p:nvPicPr>
          <p:cNvPr id="18" name="Picture 17"/>
          <p:cNvPicPr>
            <a:picLocks noChangeAspect="1"/>
          </p:cNvPicPr>
          <p:nvPr/>
        </p:nvPicPr>
        <p:blipFill>
          <a:blip r:embed="rId3"/>
          <a:stretch>
            <a:fillRect/>
          </a:stretch>
        </p:blipFill>
        <p:spPr>
          <a:xfrm>
            <a:off x="8017824" y="1299424"/>
            <a:ext cx="4174176" cy="5558576"/>
          </a:xfrm>
          <a:prstGeom prst="rect">
            <a:avLst/>
          </a:prstGeom>
        </p:spPr>
      </p:pic>
      <p:sp>
        <p:nvSpPr>
          <p:cNvPr id="21" name="Content Placeholder 2"/>
          <p:cNvSpPr>
            <a:spLocks noGrp="1"/>
          </p:cNvSpPr>
          <p:nvPr>
            <p:ph idx="1"/>
          </p:nvPr>
        </p:nvSpPr>
        <p:spPr>
          <a:xfrm>
            <a:off x="1512277" y="2774140"/>
            <a:ext cx="5039191" cy="3117089"/>
          </a:xfrm>
        </p:spPr>
        <p:txBody>
          <a:bodyPr>
            <a:normAutofit fontScale="92500"/>
          </a:bodyPr>
          <a:lstStyle/>
          <a:p>
            <a:pPr marL="0" indent="0" algn="ctr">
              <a:buNone/>
            </a:pPr>
            <a:r>
              <a:rPr lang="en-GB" sz="2400" i="1" dirty="0"/>
              <a:t>The better our understanding of ACEs, and their longer term impacts, among sanctuary seeking children and adults, the more we are able to provide support to ensure that these people can live happy, healthy and productive lives. </a:t>
            </a:r>
          </a:p>
          <a:p>
            <a:pPr marL="0" indent="0" algn="ctr">
              <a:buNone/>
            </a:pPr>
            <a:endParaRPr lang="en-GB" i="1" dirty="0"/>
          </a:p>
          <a:p>
            <a:pPr marL="0" indent="0" algn="ctr">
              <a:buNone/>
            </a:pPr>
            <a:endParaRPr lang="en-GB" dirty="0"/>
          </a:p>
        </p:txBody>
      </p:sp>
    </p:spTree>
    <p:extLst>
      <p:ext uri="{BB962C8B-B14F-4D97-AF65-F5344CB8AC3E}">
        <p14:creationId xmlns:p14="http://schemas.microsoft.com/office/powerpoint/2010/main" val="125095274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9"/>
                                        </p:tgtEl>
                                        <p:attrNameLst>
                                          <p:attrName>style.visibility</p:attrName>
                                        </p:attrNameLst>
                                      </p:cBhvr>
                                      <p:to>
                                        <p:strVal val="visible"/>
                                      </p:to>
                                    </p:set>
                                    <p:animEffect transition="in" filter="fade">
                                      <p:cBhvr>
                                        <p:cTn id="7" dur="500"/>
                                        <p:tgtEl>
                                          <p:spTgt spid="29"/>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21">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p:bldP spid="21"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2AF902B-5C9B-D6F6-C8B6-17861E1F2536}"/>
              </a:ext>
            </a:extLst>
          </p:cNvPr>
          <p:cNvPicPr>
            <a:picLocks noChangeAspect="1"/>
          </p:cNvPicPr>
          <p:nvPr/>
        </p:nvPicPr>
        <p:blipFill>
          <a:blip r:embed="rId3"/>
          <a:stretch>
            <a:fillRect/>
          </a:stretch>
        </p:blipFill>
        <p:spPr>
          <a:xfrm>
            <a:off x="141466" y="103031"/>
            <a:ext cx="1015694" cy="1352282"/>
          </a:xfrm>
          <a:prstGeom prst="rect">
            <a:avLst/>
          </a:prstGeom>
        </p:spPr>
      </p:pic>
      <p:pic>
        <p:nvPicPr>
          <p:cNvPr id="4" name="Picture 3">
            <a:extLst>
              <a:ext uri="{FF2B5EF4-FFF2-40B4-BE49-F238E27FC236}">
                <a16:creationId xmlns:a16="http://schemas.microsoft.com/office/drawing/2014/main" id="{07FCF38D-F02F-D693-2DF8-4D028FC65591}"/>
              </a:ext>
            </a:extLst>
          </p:cNvPr>
          <p:cNvPicPr>
            <a:picLocks noChangeAspect="1"/>
          </p:cNvPicPr>
          <p:nvPr/>
        </p:nvPicPr>
        <p:blipFill>
          <a:blip r:embed="rId4"/>
          <a:stretch>
            <a:fillRect/>
          </a:stretch>
        </p:blipFill>
        <p:spPr>
          <a:xfrm>
            <a:off x="2110689" y="299980"/>
            <a:ext cx="8148434" cy="6258039"/>
          </a:xfrm>
          <a:prstGeom prst="rect">
            <a:avLst/>
          </a:prstGeom>
        </p:spPr>
      </p:pic>
      <p:pic>
        <p:nvPicPr>
          <p:cNvPr id="5" name="Picture 4">
            <a:hlinkClick r:id="rId5"/>
            <a:extLst>
              <a:ext uri="{FF2B5EF4-FFF2-40B4-BE49-F238E27FC236}">
                <a16:creationId xmlns:a16="http://schemas.microsoft.com/office/drawing/2014/main" id="{D1A50077-790B-F1F5-C5CF-9A39A2AE8FB2}"/>
              </a:ext>
            </a:extLst>
          </p:cNvPr>
          <p:cNvPicPr>
            <a:picLocks noChangeAspect="1"/>
          </p:cNvPicPr>
          <p:nvPr/>
        </p:nvPicPr>
        <p:blipFill>
          <a:blip r:embed="rId6"/>
          <a:stretch>
            <a:fillRect/>
          </a:stretch>
        </p:blipFill>
        <p:spPr>
          <a:xfrm>
            <a:off x="141466" y="4594860"/>
            <a:ext cx="1554037" cy="1673239"/>
          </a:xfrm>
          <a:prstGeom prst="rect">
            <a:avLst/>
          </a:prstGeom>
        </p:spPr>
      </p:pic>
    </p:spTree>
    <p:extLst>
      <p:ext uri="{BB962C8B-B14F-4D97-AF65-F5344CB8AC3E}">
        <p14:creationId xmlns:p14="http://schemas.microsoft.com/office/powerpoint/2010/main" val="180439473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3D8A080-3488-9166-495B-D943C8DC3B11}"/>
              </a:ext>
            </a:extLst>
          </p:cNvPr>
          <p:cNvPicPr>
            <a:picLocks noChangeAspect="1"/>
          </p:cNvPicPr>
          <p:nvPr/>
        </p:nvPicPr>
        <p:blipFill>
          <a:blip r:embed="rId3"/>
          <a:stretch>
            <a:fillRect/>
          </a:stretch>
        </p:blipFill>
        <p:spPr>
          <a:xfrm>
            <a:off x="141667" y="107341"/>
            <a:ext cx="1099517" cy="1463882"/>
          </a:xfrm>
          <a:prstGeom prst="rect">
            <a:avLst/>
          </a:prstGeom>
        </p:spPr>
      </p:pic>
      <p:sp>
        <p:nvSpPr>
          <p:cNvPr id="4" name="TextBox 3">
            <a:extLst>
              <a:ext uri="{FF2B5EF4-FFF2-40B4-BE49-F238E27FC236}">
                <a16:creationId xmlns:a16="http://schemas.microsoft.com/office/drawing/2014/main" id="{C8004DEF-C370-5EB8-4E68-B31010F8917F}"/>
              </a:ext>
            </a:extLst>
          </p:cNvPr>
          <p:cNvSpPr txBox="1"/>
          <p:nvPr/>
        </p:nvSpPr>
        <p:spPr>
          <a:xfrm>
            <a:off x="1241184" y="305068"/>
            <a:ext cx="10538460" cy="6247864"/>
          </a:xfrm>
          <a:prstGeom prst="rect">
            <a:avLst/>
          </a:prstGeom>
          <a:noFill/>
        </p:spPr>
        <p:txBody>
          <a:bodyPr wrap="square">
            <a:spAutoFit/>
          </a:bodyPr>
          <a:lstStyle/>
          <a:p>
            <a:pPr marL="285750" indent="-285750">
              <a:buFont typeface="Arial" panose="020B0604020202020204" pitchFamily="34" charset="0"/>
              <a:buChar char="•"/>
            </a:pPr>
            <a:r>
              <a:rPr lang="en-GB" sz="4000" dirty="0"/>
              <a:t>Physical abuse, emotional abuse and neglect</a:t>
            </a:r>
          </a:p>
          <a:p>
            <a:pPr marL="285750" indent="-285750">
              <a:buFont typeface="Arial" panose="020B0604020202020204" pitchFamily="34" charset="0"/>
              <a:buChar char="•"/>
            </a:pPr>
            <a:r>
              <a:rPr lang="en-GB" sz="4000" dirty="0"/>
              <a:t>Sexual abuse and Violence</a:t>
            </a:r>
          </a:p>
          <a:p>
            <a:pPr marL="285750" indent="-285750">
              <a:buFont typeface="Arial" panose="020B0604020202020204" pitchFamily="34" charset="0"/>
              <a:buChar char="•"/>
            </a:pPr>
            <a:r>
              <a:rPr lang="en-GB" sz="4000" dirty="0"/>
              <a:t>Parental divorce and separation (and wider family separation)</a:t>
            </a:r>
          </a:p>
          <a:p>
            <a:pPr marL="285750" indent="-285750">
              <a:buFont typeface="Arial" panose="020B0604020202020204" pitchFamily="34" charset="0"/>
              <a:buChar char="•"/>
            </a:pPr>
            <a:r>
              <a:rPr lang="en-GB" sz="4000" dirty="0"/>
              <a:t>Exposure to domestic violence</a:t>
            </a:r>
          </a:p>
          <a:p>
            <a:pPr marL="285750" indent="-285750">
              <a:buFont typeface="Arial" panose="020B0604020202020204" pitchFamily="34" charset="0"/>
              <a:buChar char="•"/>
            </a:pPr>
            <a:r>
              <a:rPr lang="en-GB" sz="4000" dirty="0"/>
              <a:t>Parental death</a:t>
            </a:r>
          </a:p>
          <a:p>
            <a:pPr marL="285750" indent="-285750">
              <a:buFont typeface="Arial" panose="020B0604020202020204" pitchFamily="34" charset="0"/>
              <a:buChar char="•"/>
            </a:pPr>
            <a:r>
              <a:rPr lang="en-GB" sz="4000" dirty="0"/>
              <a:t>Alcohol and/or drug abuser in the household</a:t>
            </a:r>
          </a:p>
          <a:p>
            <a:pPr marL="285750" indent="-285750">
              <a:buFont typeface="Arial" panose="020B0604020202020204" pitchFamily="34" charset="0"/>
              <a:buChar char="•"/>
            </a:pPr>
            <a:r>
              <a:rPr lang="en-GB" sz="4000" dirty="0"/>
              <a:t>Severe deprivation of basic necessities</a:t>
            </a:r>
          </a:p>
        </p:txBody>
      </p:sp>
    </p:spTree>
    <p:extLst>
      <p:ext uri="{BB962C8B-B14F-4D97-AF65-F5344CB8AC3E}">
        <p14:creationId xmlns:p14="http://schemas.microsoft.com/office/powerpoint/2010/main" val="25166437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2ECA180-BBFB-70AE-6764-E586CA643AD5}"/>
              </a:ext>
            </a:extLst>
          </p:cNvPr>
          <p:cNvPicPr>
            <a:picLocks noChangeAspect="1"/>
          </p:cNvPicPr>
          <p:nvPr/>
        </p:nvPicPr>
        <p:blipFill rotWithShape="1">
          <a:blip r:embed="rId2"/>
          <a:srcRect r="2" b="16791"/>
          <a:stretch/>
        </p:blipFill>
        <p:spPr>
          <a:xfrm>
            <a:off x="800100" y="685800"/>
            <a:ext cx="10591800" cy="5486400"/>
          </a:xfrm>
          <a:prstGeom prst="rect">
            <a:avLst/>
          </a:prstGeom>
          <a:noFill/>
        </p:spPr>
      </p:pic>
      <p:sp>
        <p:nvSpPr>
          <p:cNvPr id="8" name="Date Placeholder 1">
            <a:extLst>
              <a:ext uri="{FF2B5EF4-FFF2-40B4-BE49-F238E27FC236}">
                <a16:creationId xmlns:a16="http://schemas.microsoft.com/office/drawing/2014/main" id="{8D3865CA-1923-4EC1-8D86-C5FBF634AD24}"/>
              </a:ext>
            </a:extLst>
          </p:cNvPr>
          <p:cNvSpPr>
            <a:spLocks noGrp="1"/>
          </p:cNvSpPr>
          <p:nvPr>
            <p:ph type="dt" sz="half" idx="10"/>
          </p:nvPr>
        </p:nvSpPr>
        <p:spPr>
          <a:xfrm rot="5400000">
            <a:off x="-1001475" y="1517536"/>
            <a:ext cx="2801123" cy="365125"/>
          </a:xfrm>
        </p:spPr>
        <p:txBody>
          <a:bodyPr/>
          <a:lstStyle/>
          <a:p>
            <a:pPr>
              <a:spcAft>
                <a:spcPts val="600"/>
              </a:spcAft>
            </a:pPr>
            <a:fld id="{E959F8F2-CA4B-4527-B60A-88C23BB5952D}" type="datetime1">
              <a:rPr lang="en-US" smtClean="0"/>
              <a:pPr>
                <a:spcAft>
                  <a:spcPts val="600"/>
                </a:spcAft>
              </a:pPr>
              <a:t>9/24/2024</a:t>
            </a:fld>
            <a:endParaRPr lang="en-US"/>
          </a:p>
        </p:txBody>
      </p:sp>
      <p:sp>
        <p:nvSpPr>
          <p:cNvPr id="10" name="Footer Placeholder 2">
            <a:extLst>
              <a:ext uri="{FF2B5EF4-FFF2-40B4-BE49-F238E27FC236}">
                <a16:creationId xmlns:a16="http://schemas.microsoft.com/office/drawing/2014/main" id="{9E2CD1CD-BE72-43E1-A8CB-14D0AEE1675D}"/>
              </a:ext>
            </a:extLst>
          </p:cNvPr>
          <p:cNvSpPr>
            <a:spLocks noGrp="1"/>
          </p:cNvSpPr>
          <p:nvPr>
            <p:ph type="ftr" sz="quarter" idx="11"/>
          </p:nvPr>
        </p:nvSpPr>
        <p:spPr>
          <a:xfrm rot="5400000">
            <a:off x="10118764" y="4237870"/>
            <a:ext cx="3344053" cy="365125"/>
          </a:xfrm>
        </p:spPr>
        <p:txBody>
          <a:bodyPr/>
          <a:lstStyle/>
          <a:p>
            <a:pPr>
              <a:spcAft>
                <a:spcPts val="600"/>
              </a:spcAft>
            </a:pPr>
            <a:r>
              <a:rPr lang="en-US"/>
              <a:t>Sample Footer Text</a:t>
            </a:r>
          </a:p>
        </p:txBody>
      </p:sp>
      <p:sp>
        <p:nvSpPr>
          <p:cNvPr id="12" name="Slide Number Placeholder 3">
            <a:extLst>
              <a:ext uri="{FF2B5EF4-FFF2-40B4-BE49-F238E27FC236}">
                <a16:creationId xmlns:a16="http://schemas.microsoft.com/office/drawing/2014/main" id="{5DFEAE26-17E8-44F7-B8D0-77FB1D88E480}"/>
              </a:ext>
            </a:extLst>
          </p:cNvPr>
          <p:cNvSpPr>
            <a:spLocks noGrp="1"/>
          </p:cNvSpPr>
          <p:nvPr>
            <p:ph type="sldNum" sz="quarter" idx="12"/>
          </p:nvPr>
        </p:nvSpPr>
        <p:spPr>
          <a:xfrm>
            <a:off x="11228877" y="6319138"/>
            <a:ext cx="710647" cy="365125"/>
          </a:xfrm>
        </p:spPr>
        <p:txBody>
          <a:bodyPr/>
          <a:lstStyle/>
          <a:p>
            <a:pPr>
              <a:spcAft>
                <a:spcPts val="600"/>
              </a:spcAft>
            </a:pPr>
            <a:fld id="{38AB6432-E879-4FE7-87DD-5FEE9CC88187}" type="slidenum">
              <a:rPr lang="en-US" smtClean="0"/>
              <a:pPr>
                <a:spcAft>
                  <a:spcPts val="600"/>
                </a:spcAft>
              </a:pPr>
              <a:t>36</a:t>
            </a:fld>
            <a:endParaRPr lang="en-US"/>
          </a:p>
        </p:txBody>
      </p:sp>
    </p:spTree>
    <p:extLst>
      <p:ext uri="{BB962C8B-B14F-4D97-AF65-F5344CB8AC3E}">
        <p14:creationId xmlns:p14="http://schemas.microsoft.com/office/powerpoint/2010/main" val="47190640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9954" y="549456"/>
            <a:ext cx="9697391" cy="1105572"/>
          </a:xfrm>
        </p:spPr>
        <p:txBody>
          <a:bodyPr>
            <a:normAutofit/>
          </a:bodyPr>
          <a:lstStyle/>
          <a:p>
            <a:r>
              <a:rPr lang="en-GB" sz="3500" dirty="0">
                <a:solidFill>
                  <a:schemeClr val="bg1">
                    <a:lumMod val="50000"/>
                  </a:schemeClr>
                </a:solidFill>
                <a:latin typeface="+mn-lt"/>
                <a:ea typeface="+mn-ea"/>
                <a:cs typeface="+mn-cs"/>
              </a:rPr>
              <a:t>WHERE NOW?</a:t>
            </a:r>
          </a:p>
        </p:txBody>
      </p:sp>
      <p:sp>
        <p:nvSpPr>
          <p:cNvPr id="3" name="Content Placeholder 2"/>
          <p:cNvSpPr>
            <a:spLocks noGrp="1"/>
          </p:cNvSpPr>
          <p:nvPr>
            <p:ph idx="1"/>
          </p:nvPr>
        </p:nvSpPr>
        <p:spPr>
          <a:xfrm>
            <a:off x="509953" y="1465616"/>
            <a:ext cx="7668131" cy="5306986"/>
          </a:xfrm>
        </p:spPr>
        <p:txBody>
          <a:bodyPr>
            <a:normAutofit fontScale="92500"/>
          </a:bodyPr>
          <a:lstStyle/>
          <a:p>
            <a:r>
              <a:rPr lang="en-GB" sz="2800" dirty="0"/>
              <a:t>The </a:t>
            </a:r>
            <a:r>
              <a:rPr lang="en-GB" sz="2800" dirty="0">
                <a:solidFill>
                  <a:srgbClr val="0070C0"/>
                </a:solidFill>
              </a:rPr>
              <a:t>on-going likelihood of ACEs </a:t>
            </a:r>
            <a:r>
              <a:rPr lang="en-GB" sz="2800" dirty="0"/>
              <a:t>in host countries is important to consider – e.g. ACEs in family, schools and communities.</a:t>
            </a:r>
          </a:p>
          <a:p>
            <a:r>
              <a:rPr lang="en-GB" sz="2800" dirty="0"/>
              <a:t>The need for </a:t>
            </a:r>
            <a:r>
              <a:rPr lang="en-GB" sz="2800" dirty="0">
                <a:solidFill>
                  <a:srgbClr val="0070C0"/>
                </a:solidFill>
              </a:rPr>
              <a:t>trauma and ACE informed (</a:t>
            </a:r>
            <a:r>
              <a:rPr lang="en-GB" sz="2800" dirty="0" err="1">
                <a:solidFill>
                  <a:srgbClr val="0070C0"/>
                </a:solidFill>
              </a:rPr>
              <a:t>TrACE</a:t>
            </a:r>
            <a:r>
              <a:rPr lang="en-GB" sz="2800" dirty="0">
                <a:solidFill>
                  <a:srgbClr val="0070C0"/>
                </a:solidFill>
              </a:rPr>
              <a:t>) services </a:t>
            </a:r>
            <a:r>
              <a:rPr lang="en-GB" sz="2800" dirty="0"/>
              <a:t>along the pathway of support </a:t>
            </a:r>
          </a:p>
          <a:p>
            <a:r>
              <a:rPr lang="en-GB" sz="2800" dirty="0"/>
              <a:t>The need to better understand the </a:t>
            </a:r>
            <a:r>
              <a:rPr lang="en-GB" sz="2800" dirty="0">
                <a:solidFill>
                  <a:srgbClr val="0070C0"/>
                </a:solidFill>
              </a:rPr>
              <a:t>long term impacts </a:t>
            </a:r>
            <a:r>
              <a:rPr lang="en-GB" sz="2800" dirty="0"/>
              <a:t>on health</a:t>
            </a:r>
          </a:p>
          <a:p>
            <a:r>
              <a:rPr lang="en-GB" sz="2800" dirty="0"/>
              <a:t>The need to develop our </a:t>
            </a:r>
            <a:r>
              <a:rPr lang="en-GB" sz="2800" dirty="0">
                <a:solidFill>
                  <a:srgbClr val="0070C0"/>
                </a:solidFill>
              </a:rPr>
              <a:t>understanding of resilience </a:t>
            </a:r>
            <a:r>
              <a:rPr lang="en-GB" sz="2800" dirty="0"/>
              <a:t>factors: how do we ensure that resilience is maintained over time?    </a:t>
            </a:r>
          </a:p>
          <a:p>
            <a:pPr marL="0" indent="0">
              <a:buNone/>
            </a:pPr>
            <a:endParaRPr lang="en-GB" dirty="0"/>
          </a:p>
          <a:p>
            <a:endParaRPr lang="en-GB" dirty="0"/>
          </a:p>
        </p:txBody>
      </p:sp>
      <p:pic>
        <p:nvPicPr>
          <p:cNvPr id="4" name="Picture 3"/>
          <p:cNvPicPr>
            <a:picLocks noChangeAspect="1"/>
          </p:cNvPicPr>
          <p:nvPr/>
        </p:nvPicPr>
        <p:blipFill>
          <a:blip r:embed="rId3"/>
          <a:stretch>
            <a:fillRect/>
          </a:stretch>
        </p:blipFill>
        <p:spPr>
          <a:xfrm>
            <a:off x="8685562" y="1220796"/>
            <a:ext cx="3043566" cy="4027345"/>
          </a:xfrm>
          <a:prstGeom prst="rect">
            <a:avLst/>
          </a:prstGeom>
        </p:spPr>
      </p:pic>
    </p:spTree>
    <p:extLst>
      <p:ext uri="{BB962C8B-B14F-4D97-AF65-F5344CB8AC3E}">
        <p14:creationId xmlns:p14="http://schemas.microsoft.com/office/powerpoint/2010/main" val="198194573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Date Placeholder 3">
            <a:extLst>
              <a:ext uri="{FF2B5EF4-FFF2-40B4-BE49-F238E27FC236}">
                <a16:creationId xmlns:a16="http://schemas.microsoft.com/office/drawing/2014/main" id="{BCC502FE-2A33-48B8-80DC-2DB5B10F91AF}"/>
              </a:ext>
            </a:extLst>
          </p:cNvPr>
          <p:cNvSpPr>
            <a:spLocks noGrp="1"/>
          </p:cNvSpPr>
          <p:nvPr>
            <p:ph type="dt" sz="half" idx="10"/>
          </p:nvPr>
        </p:nvSpPr>
        <p:spPr>
          <a:xfrm rot="5400000">
            <a:off x="-1001475" y="1517536"/>
            <a:ext cx="2801123" cy="365125"/>
          </a:xfrm>
        </p:spPr>
        <p:txBody>
          <a:bodyPr/>
          <a:lstStyle/>
          <a:p>
            <a:pPr>
              <a:spcAft>
                <a:spcPts val="600"/>
              </a:spcAft>
            </a:pPr>
            <a:fld id="{B9D10FB2-1712-417E-8236-C4017D35AE56}" type="datetime1">
              <a:rPr lang="en-US" smtClean="0"/>
              <a:pPr>
                <a:spcAft>
                  <a:spcPts val="600"/>
                </a:spcAft>
              </a:pPr>
              <a:t>9/24/2024</a:t>
            </a:fld>
            <a:endParaRPr lang="en-US"/>
          </a:p>
        </p:txBody>
      </p:sp>
      <p:sp>
        <p:nvSpPr>
          <p:cNvPr id="15" name="Footer Placeholder 4">
            <a:extLst>
              <a:ext uri="{FF2B5EF4-FFF2-40B4-BE49-F238E27FC236}">
                <a16:creationId xmlns:a16="http://schemas.microsoft.com/office/drawing/2014/main" id="{F9A67DB4-2DF1-44AA-8AA1-B9A9D488C3E5}"/>
              </a:ext>
            </a:extLst>
          </p:cNvPr>
          <p:cNvSpPr>
            <a:spLocks noGrp="1"/>
          </p:cNvSpPr>
          <p:nvPr>
            <p:ph type="ftr" sz="quarter" idx="11"/>
          </p:nvPr>
        </p:nvSpPr>
        <p:spPr>
          <a:xfrm rot="5400000">
            <a:off x="10118764" y="4237870"/>
            <a:ext cx="3344053" cy="365125"/>
          </a:xfrm>
        </p:spPr>
        <p:txBody>
          <a:bodyPr/>
          <a:lstStyle/>
          <a:p>
            <a:pPr>
              <a:spcAft>
                <a:spcPts val="600"/>
              </a:spcAft>
            </a:pPr>
            <a:r>
              <a:rPr lang="en-US"/>
              <a:t>Sample Footer Text</a:t>
            </a:r>
          </a:p>
        </p:txBody>
      </p:sp>
      <p:sp>
        <p:nvSpPr>
          <p:cNvPr id="17" name="Slide Number Placeholder 5">
            <a:extLst>
              <a:ext uri="{FF2B5EF4-FFF2-40B4-BE49-F238E27FC236}">
                <a16:creationId xmlns:a16="http://schemas.microsoft.com/office/drawing/2014/main" id="{2C1A5F6F-14E3-4A18-9AD2-ED95DC7184D2}"/>
              </a:ext>
            </a:extLst>
          </p:cNvPr>
          <p:cNvSpPr>
            <a:spLocks noGrp="1"/>
          </p:cNvSpPr>
          <p:nvPr>
            <p:ph type="sldNum" sz="quarter" idx="12"/>
          </p:nvPr>
        </p:nvSpPr>
        <p:spPr>
          <a:xfrm>
            <a:off x="11228877" y="6319138"/>
            <a:ext cx="710647" cy="365125"/>
          </a:xfrm>
        </p:spPr>
        <p:txBody>
          <a:bodyPr/>
          <a:lstStyle/>
          <a:p>
            <a:pPr>
              <a:spcAft>
                <a:spcPts val="600"/>
              </a:spcAft>
            </a:pPr>
            <a:fld id="{C15563AB-8317-4F4A-8C10-D6F570F02A77}" type="slidenum">
              <a:rPr lang="en-US" smtClean="0"/>
              <a:pPr>
                <a:spcAft>
                  <a:spcPts val="600"/>
                </a:spcAft>
              </a:pPr>
              <a:t>38</a:t>
            </a:fld>
            <a:endParaRPr lang="en-US"/>
          </a:p>
        </p:txBody>
      </p:sp>
      <p:pic>
        <p:nvPicPr>
          <p:cNvPr id="4" name="Content Placeholder 3">
            <a:extLst>
              <a:ext uri="{FF2B5EF4-FFF2-40B4-BE49-F238E27FC236}">
                <a16:creationId xmlns:a16="http://schemas.microsoft.com/office/drawing/2014/main" id="{B8099D31-1610-8AC7-0569-3025EC49D54D}"/>
              </a:ext>
            </a:extLst>
          </p:cNvPr>
          <p:cNvPicPr>
            <a:picLocks noGrp="1" noChangeAspect="1"/>
          </p:cNvPicPr>
          <p:nvPr>
            <p:ph idx="4294967295"/>
          </p:nvPr>
        </p:nvPicPr>
        <p:blipFill rotWithShape="1">
          <a:blip r:embed="rId2"/>
          <a:srcRect t="3010" b="2283"/>
          <a:stretch/>
        </p:blipFill>
        <p:spPr>
          <a:xfrm>
            <a:off x="2419350" y="1371600"/>
            <a:ext cx="6529058" cy="4114800"/>
          </a:xfrm>
          <a:prstGeom prst="rect">
            <a:avLst/>
          </a:prstGeom>
          <a:noFill/>
        </p:spPr>
      </p:pic>
    </p:spTree>
    <p:extLst>
      <p:ext uri="{BB962C8B-B14F-4D97-AF65-F5344CB8AC3E}">
        <p14:creationId xmlns:p14="http://schemas.microsoft.com/office/powerpoint/2010/main" val="16178325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theme/theme1.xml><?xml version="1.0" encoding="utf-8"?>
<a:theme xmlns:a="http://schemas.openxmlformats.org/drawingml/2006/main" name="EncaseVTI">
  <a:themeElements>
    <a:clrScheme name="AnalogousFromLightSeedRightStep">
      <a:dk1>
        <a:srgbClr val="000000"/>
      </a:dk1>
      <a:lt1>
        <a:srgbClr val="FFFFFF"/>
      </a:lt1>
      <a:dk2>
        <a:srgbClr val="303920"/>
      </a:dk2>
      <a:lt2>
        <a:srgbClr val="E2E5E8"/>
      </a:lt2>
      <a:accent1>
        <a:srgbClr val="E78C2C"/>
      </a:accent1>
      <a:accent2>
        <a:srgbClr val="ACA439"/>
      </a:accent2>
      <a:accent3>
        <a:srgbClr val="8AAC48"/>
      </a:accent3>
      <a:accent4>
        <a:srgbClr val="54B735"/>
      </a:accent4>
      <a:accent5>
        <a:srgbClr val="2EB947"/>
      </a:accent5>
      <a:accent6>
        <a:srgbClr val="33B681"/>
      </a:accent6>
      <a:hlink>
        <a:srgbClr val="6084A9"/>
      </a:hlink>
      <a:folHlink>
        <a:srgbClr val="7F7F7F"/>
      </a:folHlink>
    </a:clrScheme>
    <a:fontScheme name="Avenir">
      <a:majorFont>
        <a:latin typeface="Avenir Next LT Pro"/>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ncaseVTI" id="{C293990F-FDB3-4ED3-8175-FB79CE5A2A12}" vid="{A5662C19-271F-459F-B4ED-861A9823764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1471</Words>
  <Application>Microsoft Office PowerPoint</Application>
  <PresentationFormat>Widescreen</PresentationFormat>
  <Paragraphs>178</Paragraphs>
  <Slides>38</Slides>
  <Notes>26</Notes>
  <HiddenSlides>0</HiddenSlides>
  <MMClips>4</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38</vt:i4>
      </vt:variant>
    </vt:vector>
  </HeadingPairs>
  <TitlesOfParts>
    <vt:vector size="49" baseType="lpstr">
      <vt:lpstr>allerregular</vt:lpstr>
      <vt:lpstr>FoundersGrotesk</vt:lpstr>
      <vt:lpstr>Muli Black</vt:lpstr>
      <vt:lpstr>YouTube Noto</vt:lpstr>
      <vt:lpstr>Arial</vt:lpstr>
      <vt:lpstr>Arial Black</vt:lpstr>
      <vt:lpstr>Avenir Next LT Pro</vt:lpstr>
      <vt:lpstr>Avenir Next LT Pro Light</vt:lpstr>
      <vt:lpstr>Calibri</vt:lpstr>
      <vt:lpstr>Poppins</vt:lpstr>
      <vt:lpstr>EncaseVTI</vt:lpstr>
      <vt:lpstr>ADVERSE CHILDHOOD EXPERIENCES (ACES)</vt:lpstr>
      <vt:lpstr>LEARNING OBJECTIVES . . . . </vt:lpstr>
      <vt:lpstr>PowerPoint Presentation</vt:lpstr>
      <vt:lpstr>PowerPoint Presentation</vt:lpstr>
      <vt:lpstr>TRAUMA RESPONSES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ACES AND CRIME: IS THERE A LINK?</vt:lpstr>
      <vt:lpstr>Children exposed to poverty and trauma more likely to offend as adults </vt:lpstr>
      <vt:lpstr>ACES and serious youth violence</vt:lpstr>
      <vt:lpstr>Adverse Childhood Experiences (ACE) Among Prolific Young Robbery Offenders in London: Targeting Treatment for Desistance?</vt:lpstr>
      <vt:lpstr>PowerPoint Presentation</vt:lpstr>
      <vt:lpstr>Women in Justice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RESEARCH TASK:  WHAT IS HAPPENING TO HELP DIVERT WOMEN AWAY FROM CRIME IN SWANSEA?</vt:lpstr>
      <vt:lpstr>PowerPoint Presentation</vt:lpstr>
      <vt:lpstr>Wales, a trauma-informed nation: Laying the foundations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WHERE NOW?</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ADVERSE CHILDHOOD EXPERIENCES (ACES)</dc:title>
  <dc:creator>Laura Knight</dc:creator>
  <cp:lastModifiedBy>Laura Knight</cp:lastModifiedBy>
  <cp:revision>2</cp:revision>
  <dcterms:created xsi:type="dcterms:W3CDTF">2023-09-25T12:22:40Z</dcterms:created>
  <dcterms:modified xsi:type="dcterms:W3CDTF">2024-09-24T11:27:46Z</dcterms:modified>
</cp:coreProperties>
</file>