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Lst>
  <p:sldSz cx="9144000" cy="6858000" type="screen4x3"/>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d="100" n="66"/>
          <a:sy d="100" n="66"/>
        </p:scale>
        <p:origin x="-1506" y="-108"/>
      </p:cViewPr>
      <p:guideLst>
        <p:guide orient="horz" pos="2160"/>
        <p:guide pos="2880"/>
      </p:guideLst>
    </p:cSldViewPr>
  </p:slideViewPr>
  <p:notesTextViewPr>
    <p:cViewPr>
      <p:scale>
        <a:sx d="100" n="100"/>
        <a:sy d="100" n="100"/>
      </p:scale>
      <p:origin x="0" y="0"/>
    </p:cViewPr>
  </p:notesTextViewPr>
  <p:gridSpacing cx="76200" cy="76200"/>
</p:viewPr>
</file>

<file path=ppt/_rels/presentation.xml.rels><?xml version="1.0" encoding="UTF-8" standalone="yes"?><Relationships xmlns="http://schemas.openxmlformats.org/package/2006/relationships"><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22" Target="slides/slide16.xml" Type="http://schemas.openxmlformats.org/officeDocument/2006/relationships/slide"/><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7200"/>
          </a:xfrm>
          <a:prstGeom prst="rect">
            <a:avLst/>
          </a:prstGeom>
        </p:spPr>
        <p:txBody>
          <a:bodyPr bIns="45720" lIns="91440" numCol="1" rIns="91440" rtlCol="0" tIns="45720" vert="horz"/>
          <a:lstStyle>
            <a:lvl1pPr algn="r">
              <a:defRPr sz="1200"/>
            </a:lvl1pPr>
          </a:lstStyle>
          <a:p>
            <a:fld id="{E61B49E3-7731-4BDF-9B63-C5F7310A2B12}" type="datetimeFigureOut">
              <a:rPr lang="en-US" smtClean="0"/>
              <a:pPr/>
              <a:t>5/8/2023</a:t>
            </a:fld>
            <a:endParaRPr lang="en-US"/>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numCol="1" rIns="91440" rtlCol="0" tIns="45720" vert="horz">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numCol="1" rIns="91440" rtlCol="0" tIns="45720" vert="horz"/>
          <a:lstStyle>
            <a:lvl1pPr algn="r">
              <a:defRPr sz="1200"/>
            </a:lvl1pPr>
          </a:lstStyle>
          <a:p>
            <a:fld id="{D49CDF73-025F-48AC-96DA-033770514C73}" type="slidenum">
              <a:rPr lang="en-US" smtClean="0"/>
              <a:pPr/>
              <a:t>‹#›</a:t>
            </a:fld>
            <a:endParaRPr lang="en-US"/>
          </a:p>
        </p:txBody>
      </p:sp>
    </p:spTree>
    <p:extLst>
      <p:ext uri="{BB962C8B-B14F-4D97-AF65-F5344CB8AC3E}">
        <p14:creationId xmlns:p14="http://schemas.microsoft.com/office/powerpoint/2010/main" val="4261737231"/>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3.xml" Type="http://schemas.openxmlformats.org/officeDocument/2006/relationships/slide"/><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2" Target="../slides/slide14.xml" Type="http://schemas.openxmlformats.org/officeDocument/2006/relationships/slide"/><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2" Target="../slides/slide15.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endParaRPr lang="en-US"/>
          </a:p>
        </p:txBody>
      </p:sp>
      <p:sp>
        <p:nvSpPr>
          <p:cNvPr id="4" name="Slide Number Placeholder 3"/>
          <p:cNvSpPr>
            <a:spLocks noGrp="1"/>
          </p:cNvSpPr>
          <p:nvPr>
            <p:ph idx="10" sz="quarter" type="sldNum"/>
          </p:nvPr>
        </p:nvSpPr>
        <p:spPr/>
        <p:txBody>
          <a:bodyPr numCol="1"/>
          <a:lstStyle/>
          <a:p>
            <a:fld id="{9C5789CE-836E-B042-843F-5605E41F5001}" type="slidenum">
              <a:rPr lang="en-US" smtClean="0"/>
              <a:t>1</a:t>
            </a:fld>
            <a:endParaRPr lang="en-US"/>
          </a:p>
        </p:txBody>
      </p:sp>
    </p:spTree>
    <p:extLst>
      <p:ext uri="{BB962C8B-B14F-4D97-AF65-F5344CB8AC3E}">
        <p14:creationId xmlns:p14="http://schemas.microsoft.com/office/powerpoint/2010/main" val="3917283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b="0" dirty="0" i="0" kern="1200" lang="en-US" smtClean="0" strike="noStrike" sz="1200" u="none">
                <a:solidFill>
                  <a:schemeClr val="tx1"/>
                </a:solidFill>
                <a:latin typeface="+mn-lt"/>
                <a:ea typeface="+mn-ea"/>
                <a:cs typeface="+mn-cs"/>
              </a:rPr>
              <a:t>This presentation is created with the aim to acknowledge the importance of guest services and facilities in relation to hospitality. The presentation will be focusing towards Marriot International, one of the largest brands in the hospitality sector. The presentation will consist of an overview of the company along with the demographics of the customers they deal with. The presentation will help to figure out the scope and nature of Marriott International. Further, the assignment will inform with the role of guest services and facilities provided to the customers towards the success of the company and its impact towards the hospitality industry. Lastly, the presentation will discuss the importance of hospitality and how it is able to meet the requirement of the customers.</a:t>
            </a:r>
            <a:endParaRPr b="0" dirty="0" lang="en-US" smtClean="0"/>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r>
              <a:rPr b="0" dirty="0" i="0" kern="1200" lang="en-US" smtClean="0" strike="noStrike" sz="1200" u="none">
                <a:solidFill>
                  <a:schemeClr val="tx1"/>
                </a:solidFill>
                <a:latin typeface="+mn-lt"/>
                <a:ea typeface="+mn-ea"/>
                <a:cs typeface="+mn-cs"/>
              </a:rPr>
              <a:t>Marriott International is one of the largest brands to provide luxurious hospitality services all over the world with its wide range of hotel chains and luxurious resorts. Established in 1927 by J. Willard Marriott in Washington D.C., United States, Marriott International operates in 138 countries and with a brand value of 2.3 billion US dollars (Statista, 2022). The company’s hotel chains include more than 8,500 properties and comprise more than 140,000 employees all over the world (Statista, 2022). The main aim of Marriott International is to provide high-quality services to customers with a positive impact towards sustainability (Marriott, 2023). The mission statement of Marriott International is to provide excellent customer experience with the help of a wide range of luxurious hotel chains all over the world (Marriott, 2023). Whereas the vision statement of the company is to become the top provider of vacation and luxury experiences to the customer (Marriott, 2023). </a:t>
            </a:r>
            <a:endParaRPr dirty="0" lang="en-US"/>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b="0" dirty="0" i="0" kern="1200" lang="en-US" smtClean="0" strike="noStrike" sz="1200" u="none">
                <a:solidFill>
                  <a:schemeClr val="tx1"/>
                </a:solidFill>
                <a:latin typeface="+mn-lt"/>
                <a:ea typeface="+mn-ea"/>
                <a:cs typeface="+mn-cs"/>
              </a:rPr>
              <a:t>Marriott International has many customers from around the world and Marriott International successfully meets the needs of its consumers. Marriott International uses a customer delight strategy to give its customer a good experience which made Marriott International perform better than its competitors in the industry (S.M and Lee, 2021). Marriott International specifically targets luxury customers who travel from different parts of the world and prefer new and unique experiences. Luxury </a:t>
            </a:r>
            <a:r>
              <a:rPr b="0" dirty="0" err="1" i="0" kern="1200" lang="en-US" smtClean="0" strike="noStrike" sz="1200" u="none">
                <a:solidFill>
                  <a:schemeClr val="tx1"/>
                </a:solidFill>
                <a:latin typeface="+mn-lt"/>
                <a:ea typeface="+mn-ea"/>
                <a:cs typeface="+mn-cs"/>
              </a:rPr>
              <a:t>travellers</a:t>
            </a:r>
            <a:r>
              <a:rPr b="0" dirty="0" i="0" kern="1200" lang="en-US" smtClean="0" strike="noStrike" sz="1200" u="none">
                <a:solidFill>
                  <a:schemeClr val="tx1"/>
                </a:solidFill>
                <a:latin typeface="+mn-lt"/>
                <a:ea typeface="+mn-ea"/>
                <a:cs typeface="+mn-cs"/>
              </a:rPr>
              <a:t> are targeted and provided with the best quality services and facilities by Marriott International to meet the needs and requirements of the customers. The hotel targeted more international tourists after the Covid-19 pandemic due to the cheaper price of UK holidays (S.M and Lee, 2021). Business-class people were more attracted and targeted as they prefer luxurious services.</a:t>
            </a:r>
            <a:endParaRPr b="0" dirty="0" lang="en-US" smtClean="0"/>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b="0" dirty="0" i="0" kern="1200" lang="en-US" smtClean="0" strike="noStrike" sz="1200" u="none">
                <a:solidFill>
                  <a:schemeClr val="tx1"/>
                </a:solidFill>
                <a:latin typeface="+mn-lt"/>
                <a:ea typeface="+mn-ea"/>
                <a:cs typeface="+mn-cs"/>
              </a:rPr>
              <a:t>Marriott</a:t>
            </a:r>
            <a:r>
              <a:rPr b="1" dirty="0" i="0" kern="1200" lang="en-US" smtClean="0" strike="noStrike" sz="1200" u="none">
                <a:solidFill>
                  <a:schemeClr val="tx1"/>
                </a:solidFill>
                <a:latin typeface="+mn-lt"/>
                <a:ea typeface="+mn-ea"/>
                <a:cs typeface="+mn-cs"/>
              </a:rPr>
              <a:t> </a:t>
            </a:r>
            <a:r>
              <a:rPr b="0" dirty="0" i="0" kern="1200" lang="en-US" smtClean="0" strike="noStrike" sz="1200" u="none">
                <a:solidFill>
                  <a:schemeClr val="tx1"/>
                </a:solidFill>
                <a:latin typeface="+mn-lt"/>
                <a:ea typeface="+mn-ea"/>
                <a:cs typeface="+mn-cs"/>
              </a:rPr>
              <a:t>International is one of the largest providers of luxurious hotels and Resorts highly focused on maintaining proper guest services and facilities for its customers all over its hotel chains. The company offers room service as well as customer service in its all properties with its 24/7 operating services that try to solve every possible query of the customers (Dhir and Dhir, 2019). Marriott International is widely popular for providing the most comfortable and hygienic accommodations that improve the all-over experience of the customers (Dhir and Dhir, 2019). The company focuses to provide better treatment of its loyal customers by providing discounts and offers in luxurious suites and premium facilities such as spas, gym memberships and many more (Dhir and Dhir, 2019).</a:t>
            </a:r>
            <a:endParaRPr b="0" dirty="0" lang="en-US" smtClean="0"/>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b="0" dirty="0" i="0" kern="1200" lang="en-US" smtClean="0" strike="noStrike" sz="1200" u="none">
                <a:solidFill>
                  <a:schemeClr val="tx1"/>
                </a:solidFill>
                <a:latin typeface="+mn-lt"/>
                <a:ea typeface="+mn-ea"/>
                <a:cs typeface="+mn-cs"/>
              </a:rPr>
              <a:t>Marriott International’s scope is to provide unique and better services and facilities to its customers. Marriott International works to identify and fulfil the needs and requirements of its customers and provide them with luxurious services and facilities by training its employees (Marriott Hotels, 2019). The scope of guest services and facilities of Marriott International is also to provide enjoyable experiences to its guests whether from providing good meals, luxurious spas, swimming pools, and gyms. Marriot International provides 24 hours of customer service and facilities to make its customers happy and satisfied. Customer satisfaction is one of the main motives of Marriott International that leads the </a:t>
            </a:r>
            <a:r>
              <a:rPr b="0" dirty="0" err="1" i="0" kern="1200" lang="en-US" smtClean="0" strike="noStrike" sz="1200" u="none">
                <a:solidFill>
                  <a:schemeClr val="tx1"/>
                </a:solidFill>
                <a:latin typeface="+mn-lt"/>
                <a:ea typeface="+mn-ea"/>
                <a:cs typeface="+mn-cs"/>
              </a:rPr>
              <a:t>organisation</a:t>
            </a:r>
            <a:r>
              <a:rPr b="0" dirty="0" i="0" kern="1200" lang="en-US" smtClean="0" strike="noStrike" sz="1200" u="none">
                <a:solidFill>
                  <a:schemeClr val="tx1"/>
                </a:solidFill>
                <a:latin typeface="+mn-lt"/>
                <a:ea typeface="+mn-ea"/>
                <a:cs typeface="+mn-cs"/>
              </a:rPr>
              <a:t> to success (Marriott Hotels, 2019). Marriott International tries to give more services and facilities to its consumers in order to increase its customer base and give more satisfaction to them.</a:t>
            </a:r>
            <a:endParaRPr b="0" dirty="0" lang="en-US" smtClean="0"/>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b="0" dirty="0" i="0" kern="1200" lang="en-US" smtClean="0" strike="noStrike" sz="1200" u="none">
                <a:solidFill>
                  <a:schemeClr val="tx1"/>
                </a:solidFill>
                <a:latin typeface="+mn-lt"/>
                <a:ea typeface="+mn-ea"/>
                <a:cs typeface="+mn-cs"/>
              </a:rPr>
              <a:t>The Guest service and facilities provided to the customer are one of the main sections that play a major role in the success of Marriott International in the tourism industry. Marriott International is famous for providing luxurious accommodations with top-quality services and facilities such as spas, gyms, authentic foods and many more creating a better brand image for the company (Baquero, 2023). The company provides various types of facilities such as loyalty events, access to the business suites, and allotment of premium memberships that leads towards building healthy relationships with loyal customers. The luxurious guest services and facilities provided by Marriott International to its customers help to outplay the competitors and gain a competitive advantage in the industry of tourism (</a:t>
            </a:r>
            <a:r>
              <a:rPr b="0" dirty="0" err="1" i="0" kern="1200" lang="en-US" smtClean="0" strike="noStrike" sz="1200" u="none">
                <a:solidFill>
                  <a:schemeClr val="tx1"/>
                </a:solidFill>
                <a:latin typeface="+mn-lt"/>
                <a:ea typeface="+mn-ea"/>
                <a:cs typeface="+mn-cs"/>
              </a:rPr>
              <a:t>Bharwani</a:t>
            </a:r>
            <a:r>
              <a:rPr b="0" dirty="0" i="0" kern="1200" lang="en-US" smtClean="0" strike="noStrike" sz="1200" u="none">
                <a:solidFill>
                  <a:schemeClr val="tx1"/>
                </a:solidFill>
                <a:latin typeface="+mn-lt"/>
                <a:ea typeface="+mn-ea"/>
                <a:cs typeface="+mn-cs"/>
              </a:rPr>
              <a:t> and Mathews, 2021).</a:t>
            </a:r>
            <a:endParaRPr b="0" dirty="0" lang="en-US" smtClean="0"/>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b="0" dirty="0" i="0" kern="1200" lang="en-US" smtClean="0" strike="noStrike" sz="1200" u="none">
                <a:solidFill>
                  <a:schemeClr val="tx1"/>
                </a:solidFill>
                <a:latin typeface="+mn-lt"/>
                <a:ea typeface="+mn-ea"/>
                <a:cs typeface="+mn-cs"/>
              </a:rPr>
              <a:t>The role and functions of guest services in the hospitality industry play an important part that leading the </a:t>
            </a:r>
            <a:r>
              <a:rPr b="0" dirty="0" err="1" i="0" kern="1200" lang="en-US" smtClean="0" strike="noStrike" sz="1200" u="none">
                <a:solidFill>
                  <a:schemeClr val="tx1"/>
                </a:solidFill>
                <a:latin typeface="+mn-lt"/>
                <a:ea typeface="+mn-ea"/>
                <a:cs typeface="+mn-cs"/>
              </a:rPr>
              <a:t>organisation</a:t>
            </a:r>
            <a:r>
              <a:rPr b="0" dirty="0" i="0" kern="1200" lang="en-US" smtClean="0" strike="noStrike" sz="1200" u="none">
                <a:solidFill>
                  <a:schemeClr val="tx1"/>
                </a:solidFill>
                <a:latin typeface="+mn-lt"/>
                <a:ea typeface="+mn-ea"/>
                <a:cs typeface="+mn-cs"/>
              </a:rPr>
              <a:t> or industry into success and increasing its customer base. The work and profitability of the industry depend on its guest services as it helps to interact with guests and get feedback accordingly (Teng, 2019). The hospitality industry's role in guest services is to provide the best experience and services to its customers such as spas, gyms, transportation, event spaces, and many more. Guest services of the hotel will make an impact on the firm’s business and create its first impression. It should make sure to fulfil all the requirements of the customers and that its customer service providers are efficient and polite.</a:t>
            </a:r>
            <a:endParaRPr b="0" dirty="0" lang="en-US" smtClean="0"/>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b="0" dirty="0" i="0" kern="1200" lang="en-US" smtClean="0" strike="noStrike" sz="1200" u="none">
                <a:solidFill>
                  <a:schemeClr val="tx1"/>
                </a:solidFill>
                <a:latin typeface="+mn-lt"/>
                <a:ea typeface="+mn-ea"/>
                <a:cs typeface="+mn-cs"/>
              </a:rPr>
              <a:t>The functions of guest services in the hospitality industry are to offer help to their guest's requests and preferences (Teng, 2019). Customer service should be provided on time and in a polite way to gain customer trust. Another function of guest service is to maintain guest’s personal information confidentially all the time. Customer service should function efficiently in a friendly manner during welcoming and attending to the guests.</a:t>
            </a:r>
            <a:endParaRPr b="0" dirty="0" lang="en-US" smtClean="0"/>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rtl="0"/>
            <a:r>
              <a:rPr b="0" dirty="0" i="0" kern="1200" lang="en-US" smtClean="0" strike="noStrike" sz="1200" u="none">
                <a:solidFill>
                  <a:schemeClr val="tx1"/>
                </a:solidFill>
                <a:latin typeface="+mn-lt"/>
                <a:ea typeface="+mn-ea"/>
                <a:cs typeface="+mn-cs"/>
              </a:rPr>
              <a:t>Hospitality refers to proving the best facilities and entertaining the customers with the aim to provide a better customer experience and maintain a healthy relationship. The hospitality sector is one of the largest sectors that is responsible to generate revenue and the growth of the economy of any country (Kuhzady </a:t>
            </a:r>
            <a:r>
              <a:rPr b="0" dirty="0" i="1" kern="1200" lang="en-US" smtClean="0" strike="noStrike" sz="1200" u="none">
                <a:solidFill>
                  <a:schemeClr val="tx1"/>
                </a:solidFill>
                <a:latin typeface="+mn-lt"/>
                <a:ea typeface="+mn-ea"/>
                <a:cs typeface="+mn-cs"/>
              </a:rPr>
              <a:t>et al</a:t>
            </a:r>
            <a:r>
              <a:rPr b="0" dirty="0" i="0" kern="1200" lang="en-US" smtClean="0" strike="noStrike" sz="1200" u="none">
                <a:solidFill>
                  <a:schemeClr val="tx1"/>
                </a:solidFill>
                <a:latin typeface="+mn-lt"/>
                <a:ea typeface="+mn-ea"/>
                <a:cs typeface="+mn-cs"/>
              </a:rPr>
              <a:t>., 2019). The tourism industry plays one of the major role in the growth of an economy with the help of foreign visitors. The hospitality sector focuses to provides better accommodation, and travel facilities that help to promote tourism (Kuhzady </a:t>
            </a:r>
            <a:r>
              <a:rPr b="0" dirty="0" i="1" kern="1200" lang="en-US" smtClean="0" strike="noStrike" sz="1200" u="none">
                <a:solidFill>
                  <a:schemeClr val="tx1"/>
                </a:solidFill>
                <a:latin typeface="+mn-lt"/>
                <a:ea typeface="+mn-ea"/>
                <a:cs typeface="+mn-cs"/>
              </a:rPr>
              <a:t>et al</a:t>
            </a:r>
            <a:r>
              <a:rPr b="0" dirty="0" i="0" kern="1200" lang="en-US" smtClean="0" strike="noStrike" sz="1200" u="none">
                <a:solidFill>
                  <a:schemeClr val="tx1"/>
                </a:solidFill>
                <a:latin typeface="+mn-lt"/>
                <a:ea typeface="+mn-ea"/>
                <a:cs typeface="+mn-cs"/>
              </a:rPr>
              <a:t>., 2019). The hospitality sector is also responsible for creating employment in luxurious hotels and resorts that help to provide jobs to the local communities and promote a better lifestyle (Kuhzady </a:t>
            </a:r>
            <a:r>
              <a:rPr b="0" dirty="0" i="1" kern="1200" lang="en-US" smtClean="0" strike="noStrike" sz="1200" u="none">
                <a:solidFill>
                  <a:schemeClr val="tx1"/>
                </a:solidFill>
                <a:latin typeface="+mn-lt"/>
                <a:ea typeface="+mn-ea"/>
                <a:cs typeface="+mn-cs"/>
              </a:rPr>
              <a:t>et al</a:t>
            </a:r>
            <a:r>
              <a:rPr b="0" dirty="0" i="0" kern="1200" lang="en-US" smtClean="0" strike="noStrike" sz="1200" u="none">
                <a:solidFill>
                  <a:schemeClr val="tx1"/>
                </a:solidFill>
                <a:latin typeface="+mn-lt"/>
                <a:ea typeface="+mn-ea"/>
                <a:cs typeface="+mn-cs"/>
              </a:rPr>
              <a:t>., 2019).</a:t>
            </a:r>
            <a:endParaRPr b="0" dirty="0" lang="en-US" smtClean="0"/>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r>
              <a:rPr b="0" dirty="0" i="0" kern="1200" lang="en-US" smtClean="0" strike="noStrike" sz="1200" u="none">
                <a:solidFill>
                  <a:schemeClr val="tx1"/>
                </a:solidFill>
                <a:latin typeface="+mn-lt"/>
                <a:ea typeface="+mn-ea"/>
                <a:cs typeface="+mn-cs"/>
              </a:rPr>
              <a:t>The hospitality sector plays a crucial role towards developing the attitude, communication, decision making and personality of an individual which helps towards the growth of personal development. Hospitality focuses on controlling the amount of food waste from hotels and resorts with the help of effective planning and strategies such as the donation of food and controlling waste (Huang </a:t>
            </a:r>
            <a:r>
              <a:rPr b="0" dirty="0" i="1" kern="1200" lang="en-US" smtClean="0" strike="noStrike" sz="1200" u="none">
                <a:solidFill>
                  <a:schemeClr val="tx1"/>
                </a:solidFill>
                <a:latin typeface="+mn-lt"/>
                <a:ea typeface="+mn-ea"/>
                <a:cs typeface="+mn-cs"/>
              </a:rPr>
              <a:t>et al</a:t>
            </a:r>
            <a:r>
              <a:rPr b="0" dirty="0" i="0" kern="1200" lang="en-US" smtClean="0" strike="noStrike" sz="1200" u="none">
                <a:solidFill>
                  <a:schemeClr val="tx1"/>
                </a:solidFill>
                <a:latin typeface="+mn-lt"/>
                <a:ea typeface="+mn-ea"/>
                <a:cs typeface="+mn-cs"/>
              </a:rPr>
              <a:t>., 2021). One of the major importance of hospitality is towards maintaining the CSR of the </a:t>
            </a:r>
            <a:r>
              <a:rPr b="0" dirty="0" err="1" i="0" kern="1200" lang="en-US" smtClean="0" strike="noStrike" sz="1200" u="none">
                <a:solidFill>
                  <a:schemeClr val="tx1"/>
                </a:solidFill>
                <a:latin typeface="+mn-lt"/>
                <a:ea typeface="+mn-ea"/>
                <a:cs typeface="+mn-cs"/>
              </a:rPr>
              <a:t>organisation</a:t>
            </a:r>
            <a:r>
              <a:rPr b="0" dirty="0" i="0" kern="1200" lang="en-US" smtClean="0" strike="noStrike" sz="1200" u="none">
                <a:solidFill>
                  <a:schemeClr val="tx1"/>
                </a:solidFill>
                <a:latin typeface="+mn-lt"/>
                <a:ea typeface="+mn-ea"/>
                <a:cs typeface="+mn-cs"/>
              </a:rPr>
              <a:t> by taking effective measures towards the environment and decreasing pollution (Huang </a:t>
            </a:r>
            <a:r>
              <a:rPr b="0" dirty="0" i="1" kern="1200" lang="en-US" smtClean="0" strike="noStrike" sz="1200" u="none">
                <a:solidFill>
                  <a:schemeClr val="tx1"/>
                </a:solidFill>
                <a:latin typeface="+mn-lt"/>
                <a:ea typeface="+mn-ea"/>
                <a:cs typeface="+mn-cs"/>
              </a:rPr>
              <a:t>et al</a:t>
            </a:r>
            <a:r>
              <a:rPr b="0" dirty="0" i="0" kern="1200" lang="en-US" smtClean="0" strike="noStrike" sz="1200" u="none">
                <a:solidFill>
                  <a:schemeClr val="tx1"/>
                </a:solidFill>
                <a:latin typeface="+mn-lt"/>
                <a:ea typeface="+mn-ea"/>
                <a:cs typeface="+mn-cs"/>
              </a:rPr>
              <a:t>., 2021). Hospitality also helps to improve cultural awareness as various types of persons visit the hotels from all over the world which helps to acknowledge new cultural beliefs and traditions (Koc, 2020). </a:t>
            </a:r>
            <a:endParaRPr dirty="0" lang="en-US"/>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r>
              <a:rPr b="0" dirty="0" i="0" kern="1200" lang="en-US" smtClean="0" strike="noStrike" sz="1200" u="none">
                <a:solidFill>
                  <a:schemeClr val="tx1"/>
                </a:solidFill>
                <a:latin typeface="+mn-lt"/>
                <a:ea typeface="+mn-ea"/>
                <a:cs typeface="+mn-cs"/>
              </a:rPr>
              <a:t>Hotels need to first identify the needs and requirements of its customer and should work accordingly to meet the guest's expectations. Identifying the guest’s needs and requirements will help the hotel to provide the exact customer services and facilities that are required of its guests. Hotels use various strategies and techniques to meet their guest’s expectations (Ali </a:t>
            </a:r>
            <a:r>
              <a:rPr b="0" dirty="0" i="1" kern="1200" lang="en-US" smtClean="0" strike="noStrike" sz="1200" u="none">
                <a:solidFill>
                  <a:schemeClr val="tx1"/>
                </a:solidFill>
                <a:latin typeface="+mn-lt"/>
                <a:ea typeface="+mn-ea"/>
                <a:cs typeface="+mn-cs"/>
              </a:rPr>
              <a:t>et al</a:t>
            </a:r>
            <a:r>
              <a:rPr b="0" dirty="0" i="0" kern="1200" lang="en-US" smtClean="0" strike="noStrike" sz="1200" u="none">
                <a:solidFill>
                  <a:schemeClr val="tx1"/>
                </a:solidFill>
                <a:latin typeface="+mn-lt"/>
                <a:ea typeface="+mn-ea"/>
                <a:cs typeface="+mn-cs"/>
              </a:rPr>
              <a:t>., 2021). Hotels provide customers services like mobile check-ins, transportation facilities, 24-hour customer service, online bookings, enjoyable foods, room service, and many more to gain customer satisfaction. Guests expect hotels to be clean and safe, have a good menu, high-quality service, better policies, and easy access to other services. The hotels need to consider all of these preferences of the customers in order to maintain their reputation and increase their customer base (Ali </a:t>
            </a:r>
            <a:r>
              <a:rPr b="0" dirty="0" i="1" kern="1200" lang="en-US" smtClean="0" strike="noStrike" sz="1200" u="none">
                <a:solidFill>
                  <a:schemeClr val="tx1"/>
                </a:solidFill>
                <a:latin typeface="+mn-lt"/>
                <a:ea typeface="+mn-ea"/>
                <a:cs typeface="+mn-cs"/>
              </a:rPr>
              <a:t>et al</a:t>
            </a:r>
            <a:r>
              <a:rPr b="0" dirty="0" i="0" kern="1200" lang="en-US" smtClean="0" strike="noStrike" sz="1200" u="none">
                <a:solidFill>
                  <a:schemeClr val="tx1"/>
                </a:solidFill>
                <a:latin typeface="+mn-lt"/>
                <a:ea typeface="+mn-ea"/>
                <a:cs typeface="+mn-cs"/>
              </a:rPr>
              <a:t>., 2021). Guest experience will provide them to get feedback and attract more customers according to their past guests as they will suggest to other people why they should or not choose the specific hotel. Hotels should always be honest with their customers to build trust and use the reviews of their guests to accomplish the gust’s expectations (Ali </a:t>
            </a:r>
            <a:r>
              <a:rPr b="0" dirty="0" i="1" kern="1200" lang="en-US" smtClean="0" strike="noStrike" sz="1200" u="none">
                <a:solidFill>
                  <a:schemeClr val="tx1"/>
                </a:solidFill>
                <a:latin typeface="+mn-lt"/>
                <a:ea typeface="+mn-ea"/>
                <a:cs typeface="+mn-cs"/>
              </a:rPr>
              <a:t>et al</a:t>
            </a:r>
            <a:r>
              <a:rPr b="0" dirty="0" i="0" kern="1200" lang="en-US" smtClean="0" strike="noStrike" sz="1200" u="none">
                <a:solidFill>
                  <a:schemeClr val="tx1"/>
                </a:solidFill>
                <a:latin typeface="+mn-lt"/>
                <a:ea typeface="+mn-ea"/>
                <a:cs typeface="+mn-cs"/>
              </a:rPr>
              <a:t>., 2021). Hotels also improve their customer service and simplify their buying processes and train their staff members to work effectively. The hotels need to answer all the questions of their guests politely and efficiently and make them feel special.</a:t>
            </a:r>
            <a:endParaRPr dirty="0" lang="en-US"/>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r>
              <a:rPr b="0" dirty="0" i="0" kern="1200" lang="en-US" smtClean="0" strike="noStrike" sz="1200" u="none">
                <a:solidFill>
                  <a:schemeClr val="tx1"/>
                </a:solidFill>
                <a:latin typeface="+mn-lt"/>
                <a:ea typeface="+mn-ea"/>
                <a:cs typeface="+mn-cs"/>
              </a:rPr>
              <a:t>The presentation concludes the overview of Marriott International including the company’s brand value, properties around the world and the total number of employees that are active in Marriott International. The second slide of the presentation determines the targeted audience like luxurious </a:t>
            </a:r>
            <a:r>
              <a:rPr b="0" dirty="0" err="1" i="0" kern="1200" lang="en-US" smtClean="0" strike="noStrike" sz="1200" u="none">
                <a:solidFill>
                  <a:schemeClr val="tx1"/>
                </a:solidFill>
                <a:latin typeface="+mn-lt"/>
                <a:ea typeface="+mn-ea"/>
                <a:cs typeface="+mn-cs"/>
              </a:rPr>
              <a:t>travellers</a:t>
            </a:r>
            <a:r>
              <a:rPr b="0" dirty="0" i="0" kern="1200" lang="en-US" smtClean="0" strike="noStrike" sz="1200" u="none">
                <a:solidFill>
                  <a:schemeClr val="tx1"/>
                </a:solidFill>
                <a:latin typeface="+mn-lt"/>
                <a:ea typeface="+mn-ea"/>
                <a:cs typeface="+mn-cs"/>
              </a:rPr>
              <a:t> and businessmen of Marriott International and another slide discusses the nature of guest services and facilities. Followed by the scope and role of guest services and facilities of Marriott International that determines the importance of customer service for the </a:t>
            </a:r>
            <a:r>
              <a:rPr b="0" dirty="0" err="1" i="0" kern="1200" lang="en-US" smtClean="0" strike="noStrike" sz="1200" u="none">
                <a:solidFill>
                  <a:schemeClr val="tx1"/>
                </a:solidFill>
                <a:latin typeface="+mn-lt"/>
                <a:ea typeface="+mn-ea"/>
                <a:cs typeface="+mn-cs"/>
              </a:rPr>
              <a:t>organisation</a:t>
            </a:r>
            <a:r>
              <a:rPr b="0" dirty="0" i="0" kern="1200" lang="en-US" smtClean="0" strike="noStrike" sz="1200" u="none">
                <a:solidFill>
                  <a:schemeClr val="tx1"/>
                </a:solidFill>
                <a:latin typeface="+mn-lt"/>
                <a:ea typeface="+mn-ea"/>
                <a:cs typeface="+mn-cs"/>
              </a:rPr>
              <a:t>. Further, the slide presents the role and function of guest services in the hospitality industry and helps to understand its impact on the business. The presentation also shows the importance of hospitality and how hotels meet the expectations of its guest.</a:t>
            </a:r>
            <a:endParaRPr dirty="0" lang="en-US"/>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endParaRPr dirty="0" lang="en-US"/>
          </a:p>
        </p:txBody>
      </p:sp>
      <p:sp>
        <p:nvSpPr>
          <p:cNvPr id="4" name="Slide Number Placeholder 3"/>
          <p:cNvSpPr>
            <a:spLocks noGrp="1"/>
          </p:cNvSpPr>
          <p:nvPr>
            <p:ph idx="10" sz="quarter" type="sldNum"/>
          </p:nvPr>
        </p:nvSpPr>
        <p:spPr/>
        <p:txBody>
          <a:bodyPr numCol="1"/>
          <a:lstStyle/>
          <a:p>
            <a:fld id="{D49CDF73-025F-48AC-96DA-033770514C73}" type="slidenum">
              <a:rPr lang="en-US" smtClean="0"/>
              <a:pPr/>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fmla="val 2081" name="adj"/>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algn="ctr" cap="rnd" cmpd="sng" w="2000">
            <a:solidFill>
              <a:srgbClr val="302F2C">
                <a:tint val="65000"/>
                <a:satMod val="120000"/>
              </a:srgbClr>
            </a:solidFill>
            <a:prstDash val="solid"/>
          </a:ln>
          <a:effectLst>
            <a:outerShdw algn="tl" blurRad="76200" dir="5400000" dist="50800"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numCol="1"/>
          <a:lstStyle>
            <a:extLst/>
          </a:lstStyle>
          <a:p>
            <a:pPr algn="ctr" eaLnBrk="1" hangingPunct="1" latinLnBrk="0"/>
            <a:endParaRPr kumimoji="0" lang="en-US"/>
          </a:p>
        </p:txBody>
      </p:sp>
      <p:sp>
        <p:nvSpPr>
          <p:cNvPr id="10" name="Rounded Rectangle 9"/>
          <p:cNvSpPr/>
          <p:nvPr/>
        </p:nvSpPr>
        <p:spPr>
          <a:xfrm>
            <a:off x="418596" y="434162"/>
            <a:ext cx="8306809" cy="3108960"/>
          </a:xfrm>
          <a:prstGeom prst="roundRect">
            <a:avLst>
              <a:gd fmla="val 4578" name="adj"/>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b="-75000" l="50000" r="50000" t="175000"/>
            </a:path>
          </a:gradFill>
          <a:ln algn="ctr" cap="rnd" cmpd="sng" w="8890">
            <a:noFill/>
            <a:prstDash val="solid"/>
          </a:ln>
          <a:effectLst/>
        </p:spPr>
        <p:style>
          <a:lnRef idx="3">
            <a:schemeClr val="lt1"/>
          </a:lnRef>
          <a:fillRef idx="1">
            <a:schemeClr val="accent1"/>
          </a:fillRef>
          <a:effectRef idx="1">
            <a:schemeClr val="accent1"/>
          </a:effectRef>
          <a:fontRef idx="minor">
            <a:schemeClr val="lt1"/>
          </a:fontRef>
        </p:style>
        <p:txBody>
          <a:bodyPr anchor="ctr" numCol="1"/>
          <a:lstStyle>
            <a:extLst/>
          </a:lstStyle>
          <a:p>
            <a:pPr algn="ctr" eaLnBrk="1" hangingPunct="1" latinLnBrk="0"/>
            <a:endParaRPr kumimoji="0" lang="en-US"/>
          </a:p>
        </p:txBody>
      </p:sp>
      <p:sp>
        <p:nvSpPr>
          <p:cNvPr id="5" name="Title 4"/>
          <p:cNvSpPr>
            <a:spLocks noGrp="1"/>
          </p:cNvSpPr>
          <p:nvPr>
            <p:ph type="ctrTitle"/>
          </p:nvPr>
        </p:nvSpPr>
        <p:spPr>
          <a:xfrm>
            <a:off x="722376" y="1820206"/>
            <a:ext cx="7772400" cy="1828800"/>
          </a:xfrm>
        </p:spPr>
        <p:txBody>
          <a:bodyPr bIns="45720" lIns="45720" numCol="1" rIns="45720"/>
          <a:lstStyle>
            <a:lvl1pPr algn="r">
              <a:defRPr b="1" sz="4500">
                <a:solidFill>
                  <a:schemeClr val="accent1">
                    <a:tint val="88000"/>
                    <a:satMod val="150000"/>
                  </a:schemeClr>
                </a:solidFill>
                <a:effectLst>
                  <a:outerShdw algn="tl" blurRad="53975" dir="5400000" dist="22860" rotWithShape="0">
                    <a:srgbClr val="000000">
                      <a:alpha val="55000"/>
                    </a:srgbClr>
                  </a:outerShdw>
                </a:effectLst>
              </a:defRPr>
            </a:lvl1pPr>
            <a:extLst/>
          </a:lstStyle>
          <a:p>
            <a:r>
              <a:rPr kumimoji="0" lang="en-US" smtClean="0"/>
              <a:t>Click to edit Master title style</a:t>
            </a:r>
            <a:endParaRPr kumimoji="0" lang="en-US"/>
          </a:p>
        </p:txBody>
      </p:sp>
      <p:sp>
        <p:nvSpPr>
          <p:cNvPr id="20" name="Subtitle 19"/>
          <p:cNvSpPr>
            <a:spLocks noGrp="1"/>
          </p:cNvSpPr>
          <p:nvPr>
            <p:ph idx="1" type="subTitle"/>
          </p:nvPr>
        </p:nvSpPr>
        <p:spPr>
          <a:xfrm>
            <a:off x="722376" y="3685032"/>
            <a:ext cx="7772400" cy="914400"/>
          </a:xfrm>
        </p:spPr>
        <p:txBody>
          <a:bodyPr lIns="182880" numCol="1" tIns="0"/>
          <a:lstStyle>
            <a:lvl1pPr algn="r" indent="0" marL="36576">
              <a:spcBef>
                <a:spcPts val="0"/>
              </a:spcBef>
              <a:buNone/>
              <a:defRPr sz="2000">
                <a:solidFill>
                  <a:schemeClr val="bg2">
                    <a:shade val="25000"/>
                  </a:schemeClr>
                </a:solidFill>
              </a:defRPr>
            </a:lvl1pPr>
            <a:lvl2pPr algn="ctr" indent="0" marL="457200">
              <a:buNone/>
            </a:lvl2pPr>
            <a:lvl3pPr algn="ctr" indent="0" marL="914400">
              <a:buNone/>
            </a:lvl3pPr>
            <a:lvl4pPr algn="ctr" indent="0" marL="1371600">
              <a:buNone/>
            </a:lvl4pPr>
            <a:lvl5pPr algn="ctr" indent="0" marL="1828800">
              <a:buNone/>
            </a:lvl5pPr>
            <a:lvl6pPr algn="ctr" indent="0" marL="2286000">
              <a:buNone/>
            </a:lvl6pPr>
            <a:lvl7pPr algn="ctr" indent="0" marL="2743200">
              <a:buNone/>
            </a:lvl7pPr>
            <a:lvl8pPr algn="ctr" indent="0" marL="3200400">
              <a:buNone/>
            </a:lvl8pPr>
            <a:lvl9pPr algn="ctr" indent="0" marL="3657600">
              <a:buNone/>
            </a:lvl9pPr>
            <a:extLst/>
          </a:lstStyle>
          <a:p>
            <a:r>
              <a:rPr kumimoji="0" lang="en-US" smtClean="0"/>
              <a:t>Click to edit Master subtitle style</a:t>
            </a:r>
            <a:endParaRPr kumimoji="0" lang="en-US"/>
          </a:p>
        </p:txBody>
      </p:sp>
      <p:sp>
        <p:nvSpPr>
          <p:cNvPr id="19" name="Date Placeholder 18"/>
          <p:cNvSpPr>
            <a:spLocks noGrp="1"/>
          </p:cNvSpPr>
          <p:nvPr>
            <p:ph idx="10" sz="half" type="dt"/>
          </p:nvPr>
        </p:nvSpPr>
        <p:spPr/>
        <p:txBody>
          <a:bodyPr numCol="1"/>
          <a:lstStyle>
            <a:extLst/>
          </a:lstStyle>
          <a:p>
            <a:fld id="{3C81D1B2-EB0C-4B42-997A-BF17DC6618DE}" type="datetimeFigureOut">
              <a:rPr lang="en-US" smtClean="0"/>
              <a:pPr/>
              <a:t>5/8/2023</a:t>
            </a:fld>
            <a:endParaRPr lang="en-US"/>
          </a:p>
        </p:txBody>
      </p:sp>
      <p:sp>
        <p:nvSpPr>
          <p:cNvPr id="8" name="Footer Placeholder 7"/>
          <p:cNvSpPr>
            <a:spLocks noGrp="1"/>
          </p:cNvSpPr>
          <p:nvPr>
            <p:ph idx="11" sz="quarter" type="ftr"/>
          </p:nvPr>
        </p:nvSpPr>
        <p:spPr/>
        <p:txBody>
          <a:bodyPr numCol="1"/>
          <a:lstStyle>
            <a:extLst/>
          </a:lstStyle>
          <a:p>
            <a:endParaRPr lang="en-US"/>
          </a:p>
        </p:txBody>
      </p:sp>
      <p:sp>
        <p:nvSpPr>
          <p:cNvPr id="11" name="Slide Number Placeholder 10"/>
          <p:cNvSpPr>
            <a:spLocks noGrp="1"/>
          </p:cNvSpPr>
          <p:nvPr>
            <p:ph idx="12" sz="quarter" type="sldNum"/>
          </p:nvPr>
        </p:nvSpPr>
        <p:spPr/>
        <p:txBody>
          <a:bodyPr numCol="1"/>
          <a:lstStyle>
            <a:extLst/>
          </a:lstStyle>
          <a:p>
            <a:fld id="{DFA46F37-054C-447A-B261-DE94F23120A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numCol="1"/>
          <a:lstStyle>
            <a:extLst/>
          </a:lstStyle>
          <a:p>
            <a:r>
              <a:rPr kumimoji="0" lang="en-US" smtClean="0"/>
              <a:t>Click to edit Master title style</a:t>
            </a:r>
            <a:endParaRPr kumimoji="0" lang="en-US"/>
          </a:p>
        </p:txBody>
      </p:sp>
      <p:sp>
        <p:nvSpPr>
          <p:cNvPr id="3" name="Content Placeholder 2"/>
          <p:cNvSpPr>
            <a:spLocks noGrp="1"/>
          </p:cNvSpPr>
          <p:nvPr>
            <p:ph idx="1"/>
          </p:nvPr>
        </p:nvSpPr>
        <p:spPr>
          <a:xfrm>
            <a:off x="502920" y="530352"/>
            <a:ext cx="8183880" cy="4187952"/>
          </a:xfrm>
        </p:spPr>
        <p:txBody>
          <a:bodyPr numCol="1"/>
          <a:lstStyle>
            <a:extLst/>
          </a:lstStyle>
          <a:p>
            <a:pPr eaLnBrk="1" hangingPunct="1" latinLnBrk="0" lvl="0"/>
            <a:r>
              <a:rPr lang="en-US" smtClean="0"/>
              <a:t>Click to edit Master text styles</a:t>
            </a:r>
          </a:p>
          <a:p>
            <a:pPr eaLnBrk="1" hangingPunct="1" latinLnBrk="0" lvl="1"/>
            <a:r>
              <a:rPr lang="en-US" smtClean="0"/>
              <a:t>Second level</a:t>
            </a:r>
          </a:p>
          <a:p>
            <a:pPr eaLnBrk="1" hangingPunct="1" latinLnBrk="0" lvl="2"/>
            <a:r>
              <a:rPr lang="en-US" smtClean="0"/>
              <a:t>Third level</a:t>
            </a:r>
          </a:p>
          <a:p>
            <a:pPr eaLnBrk="1" hangingPunct="1" latinLnBrk="0" lvl="3"/>
            <a:r>
              <a:rPr lang="en-US" smtClean="0"/>
              <a:t>Fourth level</a:t>
            </a:r>
          </a:p>
          <a:p>
            <a:pPr eaLnBrk="1" hangingPunct="1" latinLnBrk="0" lvl="4"/>
            <a:r>
              <a:rPr lang="en-US" smtClean="0"/>
              <a:t>Fifth level</a:t>
            </a:r>
            <a:endParaRPr kumimoji="0" lang="en-US"/>
          </a:p>
        </p:txBody>
      </p:sp>
      <p:sp>
        <p:nvSpPr>
          <p:cNvPr id="4" name="Date Placeholder 3"/>
          <p:cNvSpPr>
            <a:spLocks noGrp="1"/>
          </p:cNvSpPr>
          <p:nvPr>
            <p:ph idx="10" sz="half" type="dt"/>
          </p:nvPr>
        </p:nvSpPr>
        <p:spPr/>
        <p:txBody>
          <a:bodyPr numCol="1"/>
          <a:lstStyle>
            <a:extLst/>
          </a:lstStyle>
          <a:p>
            <a:fld id="{3C81D1B2-EB0C-4B42-997A-BF17DC6618DE}" type="datetimeFigureOut">
              <a:rPr lang="en-US" smtClean="0"/>
              <a:pPr/>
              <a:t>5/8/2023</a:t>
            </a:fld>
            <a:endParaRPr lang="en-US"/>
          </a:p>
        </p:txBody>
      </p:sp>
      <p:sp>
        <p:nvSpPr>
          <p:cNvPr id="5" name="Footer Placeholder 4"/>
          <p:cNvSpPr>
            <a:spLocks noGrp="1"/>
          </p:cNvSpPr>
          <p:nvPr>
            <p:ph idx="11" sz="quarter" type="ftr"/>
          </p:nvPr>
        </p:nvSpPr>
        <p:spPr/>
        <p:txBody>
          <a:bodyPr numCol="1"/>
          <a:lstStyle>
            <a:extLst/>
          </a:lstStyle>
          <a:p>
            <a:endParaRPr lang="en-US"/>
          </a:p>
        </p:txBody>
      </p:sp>
      <p:sp>
        <p:nvSpPr>
          <p:cNvPr id="6" name="Slide Number Placeholder 5"/>
          <p:cNvSpPr>
            <a:spLocks noGrp="1"/>
          </p:cNvSpPr>
          <p:nvPr>
            <p:ph idx="12" sz="quarter" type="sldNum"/>
          </p:nvPr>
        </p:nvSpPr>
        <p:spPr/>
        <p:txBody>
          <a:bodyPr numCol="1"/>
          <a:lstStyle>
            <a:extLst/>
          </a:lstStyle>
          <a:p>
            <a:fld id="{DFA46F37-054C-447A-B261-DE94F23120A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fmla="val 2081" name="adj"/>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algn="ctr" cap="rnd" cmpd="sng" w="2000">
            <a:solidFill>
              <a:srgbClr val="302F2C">
                <a:tint val="65000"/>
                <a:satMod val="120000"/>
              </a:srgbClr>
            </a:solidFill>
            <a:prstDash val="solid"/>
          </a:ln>
          <a:effectLst>
            <a:outerShdw algn="tl" blurRad="76200" dir="5400000" dist="50800"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numCol="1"/>
          <a:lstStyle>
            <a:extLst/>
          </a:lstStyle>
          <a:p>
            <a:pPr algn="ctr" eaLnBrk="1" hangingPunct="1" latinLnBrk="0"/>
            <a:endParaRPr kumimoji="0" lang="en-US"/>
          </a:p>
        </p:txBody>
      </p:sp>
      <p:sp>
        <p:nvSpPr>
          <p:cNvPr id="11" name="Rounded Rectangle 10"/>
          <p:cNvSpPr/>
          <p:nvPr/>
        </p:nvSpPr>
        <p:spPr>
          <a:xfrm>
            <a:off x="418596" y="434162"/>
            <a:ext cx="8306809" cy="4341329"/>
          </a:xfrm>
          <a:prstGeom prst="roundRect">
            <a:avLst>
              <a:gd fmla="val 2127" name="adj"/>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b="-75000" l="50000" r="50000" t="175000"/>
            </a:path>
          </a:gradFill>
          <a:ln algn="ctr" cap="rnd" cmpd="sng" w="8890">
            <a:noFill/>
            <a:prstDash val="solid"/>
          </a:ln>
          <a:effectLst/>
        </p:spPr>
        <p:style>
          <a:lnRef idx="3">
            <a:schemeClr val="lt1"/>
          </a:lnRef>
          <a:fillRef idx="1">
            <a:schemeClr val="accent1"/>
          </a:fillRef>
          <a:effectRef idx="1">
            <a:schemeClr val="accent1"/>
          </a:effectRef>
          <a:fontRef idx="minor">
            <a:schemeClr val="lt1"/>
          </a:fontRef>
        </p:style>
        <p:txBody>
          <a:bodyPr anchor="ctr" numCol="1"/>
          <a:lstStyle>
            <a:extLst/>
          </a:lstStyle>
          <a:p>
            <a:pPr algn="ctr" eaLnBrk="1" hangingPunct="1" latinLnBrk="0"/>
            <a:endParaRPr kumimoji="0" lang="en-US"/>
          </a:p>
        </p:txBody>
      </p:sp>
      <p:sp>
        <p:nvSpPr>
          <p:cNvPr id="2" name="Title 1"/>
          <p:cNvSpPr>
            <a:spLocks noGrp="1"/>
          </p:cNvSpPr>
          <p:nvPr>
            <p:ph type="title"/>
          </p:nvPr>
        </p:nvSpPr>
        <p:spPr>
          <a:xfrm>
            <a:off x="468344" y="4928616"/>
            <a:ext cx="8183880" cy="676656"/>
          </a:xfrm>
        </p:spPr>
        <p:txBody>
          <a:bodyPr anchor="b" bIns="0" lIns="91440" numCol="1"/>
          <a:lstStyle>
            <a:lvl1pPr algn="l">
              <a:buNone/>
              <a:defRPr b="0" baseline="0" cap="none" sz="3600">
                <a:solidFill>
                  <a:schemeClr val="bg2">
                    <a:shade val="25000"/>
                  </a:schemeClr>
                </a:solidFill>
                <a:effectLst/>
              </a:defRPr>
            </a:lvl1pPr>
            <a:extLst/>
          </a:lstStyle>
          <a:p>
            <a:r>
              <a:rPr kumimoji="0" lang="en-US" smtClean="0"/>
              <a:t>Click to edit Master title style</a:t>
            </a:r>
            <a:endParaRPr kumimoji="0" lang="en-US"/>
          </a:p>
        </p:txBody>
      </p:sp>
      <p:sp>
        <p:nvSpPr>
          <p:cNvPr id="3" name="Text Placeholder 2"/>
          <p:cNvSpPr>
            <a:spLocks noGrp="1"/>
          </p:cNvSpPr>
          <p:nvPr>
            <p:ph idx="1" type="body"/>
          </p:nvPr>
        </p:nvSpPr>
        <p:spPr>
          <a:xfrm>
            <a:off x="468344" y="5624484"/>
            <a:ext cx="8183880" cy="420624"/>
          </a:xfrm>
        </p:spPr>
        <p:txBody>
          <a:bodyPr anchor="t" lIns="118872" numCol="1" tIns="0"/>
          <a:lstStyle>
            <a:lvl1pPr algn="l" indent="0" marL="0" marR="36576">
              <a:spcBef>
                <a:spcPts val="0"/>
              </a:spcBef>
              <a:spcAft>
                <a:spcPts val="0"/>
              </a:spcAft>
              <a:buNone/>
              <a:defRPr b="0" sz="180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eaLnBrk="1" hangingPunct="1" latinLnBrk="0" lvl="0"/>
            <a:r>
              <a:rPr kumimoji="0" lang="en-US" smtClean="0"/>
              <a:t>Click to edit Master text styles</a:t>
            </a:r>
          </a:p>
        </p:txBody>
      </p:sp>
      <p:sp>
        <p:nvSpPr>
          <p:cNvPr id="4" name="Date Placeholder 3"/>
          <p:cNvSpPr>
            <a:spLocks noGrp="1"/>
          </p:cNvSpPr>
          <p:nvPr>
            <p:ph idx="10" sz="half" type="dt"/>
          </p:nvPr>
        </p:nvSpPr>
        <p:spPr/>
        <p:txBody>
          <a:bodyPr numCol="1"/>
          <a:lstStyle>
            <a:extLst/>
          </a:lstStyle>
          <a:p>
            <a:fld id="{3C81D1B2-EB0C-4B42-997A-BF17DC6618DE}" type="datetimeFigureOut">
              <a:rPr lang="en-US" smtClean="0"/>
              <a:pPr/>
              <a:t>5/8/2023</a:t>
            </a:fld>
            <a:endParaRPr lang="en-US"/>
          </a:p>
        </p:txBody>
      </p:sp>
      <p:sp>
        <p:nvSpPr>
          <p:cNvPr id="5" name="Footer Placeholder 4"/>
          <p:cNvSpPr>
            <a:spLocks noGrp="1"/>
          </p:cNvSpPr>
          <p:nvPr>
            <p:ph idx="11" sz="quarter" type="ftr"/>
          </p:nvPr>
        </p:nvSpPr>
        <p:spPr/>
        <p:txBody>
          <a:bodyPr numCol="1"/>
          <a:lstStyle>
            <a:extLst/>
          </a:lstStyle>
          <a:p>
            <a:endParaRPr lang="en-US"/>
          </a:p>
        </p:txBody>
      </p:sp>
      <p:sp>
        <p:nvSpPr>
          <p:cNvPr id="6" name="Slide Number Placeholder 5"/>
          <p:cNvSpPr>
            <a:spLocks noGrp="1"/>
          </p:cNvSpPr>
          <p:nvPr>
            <p:ph idx="12" sz="quarter" type="sldNum"/>
          </p:nvPr>
        </p:nvSpPr>
        <p:spPr/>
        <p:txBody>
          <a:bodyPr numCol="1"/>
          <a:lstStyle>
            <a:extLst/>
          </a:lstStyle>
          <a:p>
            <a:fld id="{DFA46F37-054C-447A-B261-DE94F23120A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extLst/>
          </a:lstStyle>
          <a:p>
            <a:r>
              <a:rPr kumimoji="0" lang="en-US" smtClean="0"/>
              <a:t>Click to edit Master title style</a:t>
            </a:r>
            <a:endParaRPr kumimoji="0" lang="en-US"/>
          </a:p>
        </p:txBody>
      </p:sp>
      <p:sp>
        <p:nvSpPr>
          <p:cNvPr id="3" name="Content Placeholder 2"/>
          <p:cNvSpPr>
            <a:spLocks noGrp="1"/>
          </p:cNvSpPr>
          <p:nvPr>
            <p:ph idx="1" sz="half"/>
          </p:nvPr>
        </p:nvSpPr>
        <p:spPr>
          <a:xfrm>
            <a:off x="514352" y="530352"/>
            <a:ext cx="3931920" cy="4389120"/>
          </a:xfrm>
        </p:spPr>
        <p:txBody>
          <a:bodyPr numCol="1"/>
          <a:lstStyle>
            <a:lvl1pPr>
              <a:defRPr sz="2600"/>
            </a:lvl1pPr>
            <a:lvl2pPr>
              <a:defRPr sz="2200"/>
            </a:lvl2pPr>
            <a:lvl3pPr>
              <a:defRPr sz="2000"/>
            </a:lvl3pPr>
            <a:lvl4pPr>
              <a:defRPr sz="1800"/>
            </a:lvl4pPr>
            <a:lvl5pPr>
              <a:defRPr sz="1800"/>
            </a:lvl5pPr>
            <a:extLst/>
          </a:lstStyle>
          <a:p>
            <a:pPr eaLnBrk="1" hangingPunct="1" latinLnBrk="0" lvl="0"/>
            <a:r>
              <a:rPr lang="en-US" smtClean="0"/>
              <a:t>Click to edit Master text styles</a:t>
            </a:r>
          </a:p>
          <a:p>
            <a:pPr eaLnBrk="1" hangingPunct="1" latinLnBrk="0" lvl="1"/>
            <a:r>
              <a:rPr lang="en-US" smtClean="0"/>
              <a:t>Second level</a:t>
            </a:r>
          </a:p>
          <a:p>
            <a:pPr eaLnBrk="1" hangingPunct="1" latinLnBrk="0" lvl="2"/>
            <a:r>
              <a:rPr lang="en-US" smtClean="0"/>
              <a:t>Third level</a:t>
            </a:r>
          </a:p>
          <a:p>
            <a:pPr eaLnBrk="1" hangingPunct="1" latinLnBrk="0" lvl="3"/>
            <a:r>
              <a:rPr lang="en-US" smtClean="0"/>
              <a:t>Fourth level</a:t>
            </a:r>
          </a:p>
          <a:p>
            <a:pPr eaLnBrk="1" hangingPunct="1" latinLnBrk="0" lvl="4"/>
            <a:r>
              <a:rPr lang="en-US" smtClean="0"/>
              <a:t>Fifth level</a:t>
            </a:r>
            <a:endParaRPr kumimoji="0" lang="en-US"/>
          </a:p>
        </p:txBody>
      </p:sp>
      <p:sp>
        <p:nvSpPr>
          <p:cNvPr id="4" name="Content Placeholder 3"/>
          <p:cNvSpPr>
            <a:spLocks noGrp="1"/>
          </p:cNvSpPr>
          <p:nvPr>
            <p:ph idx="2" sz="half"/>
          </p:nvPr>
        </p:nvSpPr>
        <p:spPr>
          <a:xfrm>
            <a:off x="4755360" y="530352"/>
            <a:ext cx="3931920" cy="4389120"/>
          </a:xfrm>
        </p:spPr>
        <p:txBody>
          <a:bodyPr numCol="1"/>
          <a:lstStyle>
            <a:lvl1pPr>
              <a:defRPr sz="2600"/>
            </a:lvl1pPr>
            <a:lvl2pPr>
              <a:defRPr sz="2200"/>
            </a:lvl2pPr>
            <a:lvl3pPr>
              <a:defRPr sz="2000"/>
            </a:lvl3pPr>
            <a:lvl4pPr>
              <a:defRPr sz="1800"/>
            </a:lvl4pPr>
            <a:lvl5pPr>
              <a:defRPr sz="1800"/>
            </a:lvl5pPr>
            <a:extLst/>
          </a:lstStyle>
          <a:p>
            <a:pPr eaLnBrk="1" hangingPunct="1" latinLnBrk="0" lvl="0"/>
            <a:r>
              <a:rPr lang="en-US" smtClean="0"/>
              <a:t>Click to edit Master text styles</a:t>
            </a:r>
          </a:p>
          <a:p>
            <a:pPr eaLnBrk="1" hangingPunct="1" latinLnBrk="0" lvl="1"/>
            <a:r>
              <a:rPr lang="en-US" smtClean="0"/>
              <a:t>Second level</a:t>
            </a:r>
          </a:p>
          <a:p>
            <a:pPr eaLnBrk="1" hangingPunct="1" latinLnBrk="0" lvl="2"/>
            <a:r>
              <a:rPr lang="en-US" smtClean="0"/>
              <a:t>Third level</a:t>
            </a:r>
          </a:p>
          <a:p>
            <a:pPr eaLnBrk="1" hangingPunct="1" latinLnBrk="0" lvl="3"/>
            <a:r>
              <a:rPr lang="en-US" smtClean="0"/>
              <a:t>Fourth level</a:t>
            </a:r>
          </a:p>
          <a:p>
            <a:pPr eaLnBrk="1" hangingPunct="1" latinLnBrk="0" lvl="4"/>
            <a:r>
              <a:rPr lang="en-US" smtClean="0"/>
              <a:t>Fifth level</a:t>
            </a:r>
            <a:endParaRPr kumimoji="0" lang="en-US"/>
          </a:p>
        </p:txBody>
      </p:sp>
      <p:sp>
        <p:nvSpPr>
          <p:cNvPr id="5" name="Date Placeholder 4"/>
          <p:cNvSpPr>
            <a:spLocks noGrp="1"/>
          </p:cNvSpPr>
          <p:nvPr>
            <p:ph idx="10" sz="half" type="dt"/>
          </p:nvPr>
        </p:nvSpPr>
        <p:spPr/>
        <p:txBody>
          <a:bodyPr numCol="1"/>
          <a:lstStyle>
            <a:extLst/>
          </a:lstStyle>
          <a:p>
            <a:fld id="{3C81D1B2-EB0C-4B42-997A-BF17DC6618DE}" type="datetimeFigureOut">
              <a:rPr lang="en-US" smtClean="0"/>
              <a:pPr/>
              <a:t>5/8/2023</a:t>
            </a:fld>
            <a:endParaRPr lang="en-US"/>
          </a:p>
        </p:txBody>
      </p:sp>
      <p:sp>
        <p:nvSpPr>
          <p:cNvPr id="6" name="Footer Placeholder 5"/>
          <p:cNvSpPr>
            <a:spLocks noGrp="1"/>
          </p:cNvSpPr>
          <p:nvPr>
            <p:ph idx="11" sz="quarter" type="ftr"/>
          </p:nvPr>
        </p:nvSpPr>
        <p:spPr/>
        <p:txBody>
          <a:bodyPr numCol="1"/>
          <a:lstStyle>
            <a:extLst/>
          </a:lstStyle>
          <a:p>
            <a:endParaRPr lang="en-US"/>
          </a:p>
        </p:txBody>
      </p:sp>
      <p:sp>
        <p:nvSpPr>
          <p:cNvPr id="7" name="Slide Number Placeholder 6"/>
          <p:cNvSpPr>
            <a:spLocks noGrp="1"/>
          </p:cNvSpPr>
          <p:nvPr>
            <p:ph idx="12" sz="quarter" type="sldNum"/>
          </p:nvPr>
        </p:nvSpPr>
        <p:spPr/>
        <p:txBody>
          <a:bodyPr numCol="1"/>
          <a:lstStyle>
            <a:extLst/>
          </a:lstStyle>
          <a:p>
            <a:fld id="{DFA46F37-054C-447A-B261-DE94F23120A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numCol="1"/>
          <a:lstStyle>
            <a:lvl1pPr>
              <a:defRPr b="1"/>
            </a:lvl1pPr>
            <a:extLst/>
          </a:lstStyle>
          <a:p>
            <a:r>
              <a:rPr kumimoji="0" lang="en-US" smtClean="0"/>
              <a:t>Click to edit Master title style</a:t>
            </a:r>
            <a:endParaRPr kumimoji="0" lang="en-US"/>
          </a:p>
        </p:txBody>
      </p:sp>
      <p:sp>
        <p:nvSpPr>
          <p:cNvPr id="3" name="Text Placeholder 2"/>
          <p:cNvSpPr>
            <a:spLocks noGrp="1"/>
          </p:cNvSpPr>
          <p:nvPr>
            <p:ph idx="1" type="body"/>
          </p:nvPr>
        </p:nvSpPr>
        <p:spPr>
          <a:xfrm>
            <a:off x="607224" y="579438"/>
            <a:ext cx="3931920" cy="792162"/>
          </a:xfrm>
        </p:spPr>
        <p:txBody>
          <a:bodyPr anchor="ctr" lIns="146304" numCol="1"/>
          <a:lstStyle>
            <a:lvl1pPr algn="l" indent="0" marL="0">
              <a:buNone/>
              <a:defRPr b="1" sz="2400">
                <a:solidFill>
                  <a:schemeClr val="tx1"/>
                </a:solidFill>
              </a:defRPr>
            </a:lvl1pPr>
            <a:lvl2pPr>
              <a:buNone/>
              <a:defRPr b="1" sz="2000"/>
            </a:lvl2pPr>
            <a:lvl3pPr>
              <a:buNone/>
              <a:defRPr b="1" sz="1800"/>
            </a:lvl3pPr>
            <a:lvl4pPr>
              <a:buNone/>
              <a:defRPr b="1" sz="1600"/>
            </a:lvl4pPr>
            <a:lvl5pPr>
              <a:buNone/>
              <a:defRPr b="1" sz="1600"/>
            </a:lvl5pPr>
            <a:extLst/>
          </a:lstStyle>
          <a:p>
            <a:pPr eaLnBrk="1" hangingPunct="1" latinLnBrk="0" lvl="0"/>
            <a:r>
              <a:rPr kumimoji="0" lang="en-US" smtClean="0"/>
              <a:t>Click to edit Master text styles</a:t>
            </a:r>
          </a:p>
        </p:txBody>
      </p:sp>
      <p:sp>
        <p:nvSpPr>
          <p:cNvPr id="4" name="Text Placeholder 3"/>
          <p:cNvSpPr>
            <a:spLocks noGrp="1"/>
          </p:cNvSpPr>
          <p:nvPr>
            <p:ph idx="3" sz="half" type="body"/>
          </p:nvPr>
        </p:nvSpPr>
        <p:spPr>
          <a:xfrm>
            <a:off x="4652169" y="579438"/>
            <a:ext cx="3931920" cy="792162"/>
          </a:xfrm>
        </p:spPr>
        <p:txBody>
          <a:bodyPr anchor="ctr" lIns="137160" numCol="1"/>
          <a:lstStyle>
            <a:lvl1pPr algn="l" indent="0" marL="0">
              <a:buNone/>
              <a:defRPr b="1" sz="2400">
                <a:solidFill>
                  <a:schemeClr val="tx1"/>
                </a:solidFill>
              </a:defRPr>
            </a:lvl1pPr>
            <a:lvl2pPr>
              <a:buNone/>
              <a:defRPr b="1" sz="2000"/>
            </a:lvl2pPr>
            <a:lvl3pPr>
              <a:buNone/>
              <a:defRPr b="1" sz="1800"/>
            </a:lvl3pPr>
            <a:lvl4pPr>
              <a:buNone/>
              <a:defRPr b="1" sz="1600"/>
            </a:lvl4pPr>
            <a:lvl5pPr>
              <a:buNone/>
              <a:defRPr b="1" sz="1600"/>
            </a:lvl5pPr>
            <a:extLst/>
          </a:lstStyle>
          <a:p>
            <a:pPr eaLnBrk="1" hangingPunct="1" latinLnBrk="0" lvl="0"/>
            <a:r>
              <a:rPr kumimoji="0" lang="en-US" smtClean="0"/>
              <a:t>Click to edit Master text styles</a:t>
            </a:r>
          </a:p>
        </p:txBody>
      </p:sp>
      <p:sp>
        <p:nvSpPr>
          <p:cNvPr id="5" name="Content Placeholder 4"/>
          <p:cNvSpPr>
            <a:spLocks noGrp="1"/>
          </p:cNvSpPr>
          <p:nvPr>
            <p:ph idx="2" sz="quarter"/>
          </p:nvPr>
        </p:nvSpPr>
        <p:spPr>
          <a:xfrm>
            <a:off x="607224" y="1447800"/>
            <a:ext cx="3931920" cy="3489960"/>
          </a:xfrm>
        </p:spPr>
        <p:txBody>
          <a:bodyPr anchor="t" numCol="1"/>
          <a:lstStyle>
            <a:lvl1pPr algn="l">
              <a:defRPr sz="2400"/>
            </a:lvl1pPr>
            <a:lvl2pPr algn="l">
              <a:defRPr sz="2000"/>
            </a:lvl2pPr>
            <a:lvl3pPr algn="l">
              <a:defRPr sz="1800"/>
            </a:lvl3pPr>
            <a:lvl4pPr algn="l">
              <a:defRPr sz="1600"/>
            </a:lvl4pPr>
            <a:lvl5pPr algn="l">
              <a:defRPr sz="1600"/>
            </a:lvl5pPr>
            <a:extLst/>
          </a:lstStyle>
          <a:p>
            <a:pPr eaLnBrk="1" hangingPunct="1" latinLnBrk="0" lvl="0"/>
            <a:r>
              <a:rPr lang="en-US" smtClean="0"/>
              <a:t>Click to edit Master text styles</a:t>
            </a:r>
          </a:p>
          <a:p>
            <a:pPr eaLnBrk="1" hangingPunct="1" latinLnBrk="0" lvl="1"/>
            <a:r>
              <a:rPr lang="en-US" smtClean="0"/>
              <a:t>Second level</a:t>
            </a:r>
          </a:p>
          <a:p>
            <a:pPr eaLnBrk="1" hangingPunct="1" latinLnBrk="0" lvl="2"/>
            <a:r>
              <a:rPr lang="en-US" smtClean="0"/>
              <a:t>Third level</a:t>
            </a:r>
          </a:p>
          <a:p>
            <a:pPr eaLnBrk="1" hangingPunct="1" latinLnBrk="0" lvl="3"/>
            <a:r>
              <a:rPr lang="en-US" smtClean="0"/>
              <a:t>Fourth level</a:t>
            </a:r>
          </a:p>
          <a:p>
            <a:pPr eaLnBrk="1" hangingPunct="1" latinLnBrk="0" lvl="4"/>
            <a:r>
              <a:rPr lang="en-US" smtClean="0"/>
              <a:t>Fifth level</a:t>
            </a:r>
            <a:endParaRPr kumimoji="0" lang="en-US"/>
          </a:p>
        </p:txBody>
      </p:sp>
      <p:sp>
        <p:nvSpPr>
          <p:cNvPr id="6" name="Content Placeholder 5"/>
          <p:cNvSpPr>
            <a:spLocks noGrp="1"/>
          </p:cNvSpPr>
          <p:nvPr>
            <p:ph idx="4" sz="quarter"/>
          </p:nvPr>
        </p:nvSpPr>
        <p:spPr>
          <a:xfrm>
            <a:off x="4652169" y="1447800"/>
            <a:ext cx="3931920" cy="3489960"/>
          </a:xfrm>
        </p:spPr>
        <p:txBody>
          <a:bodyPr anchor="t" numCol="1"/>
          <a:lstStyle>
            <a:lvl1pPr algn="l">
              <a:defRPr sz="2400"/>
            </a:lvl1pPr>
            <a:lvl2pPr algn="l">
              <a:defRPr sz="2000"/>
            </a:lvl2pPr>
            <a:lvl3pPr algn="l">
              <a:defRPr sz="1800"/>
            </a:lvl3pPr>
            <a:lvl4pPr algn="l">
              <a:defRPr sz="1600"/>
            </a:lvl4pPr>
            <a:lvl5pPr algn="l">
              <a:defRPr sz="1600"/>
            </a:lvl5pPr>
            <a:extLst/>
          </a:lstStyle>
          <a:p>
            <a:pPr eaLnBrk="1" hangingPunct="1" latinLnBrk="0" lvl="0"/>
            <a:r>
              <a:rPr lang="en-US" smtClean="0"/>
              <a:t>Click to edit Master text styles</a:t>
            </a:r>
          </a:p>
          <a:p>
            <a:pPr eaLnBrk="1" hangingPunct="1" latinLnBrk="0" lvl="1"/>
            <a:r>
              <a:rPr lang="en-US" smtClean="0"/>
              <a:t>Second level</a:t>
            </a:r>
          </a:p>
          <a:p>
            <a:pPr eaLnBrk="1" hangingPunct="1" latinLnBrk="0" lvl="2"/>
            <a:r>
              <a:rPr lang="en-US" smtClean="0"/>
              <a:t>Third level</a:t>
            </a:r>
          </a:p>
          <a:p>
            <a:pPr eaLnBrk="1" hangingPunct="1" latinLnBrk="0" lvl="3"/>
            <a:r>
              <a:rPr lang="en-US" smtClean="0"/>
              <a:t>Fourth level</a:t>
            </a:r>
          </a:p>
          <a:p>
            <a:pPr eaLnBrk="1" hangingPunct="1" latinLnBrk="0" lvl="4"/>
            <a:r>
              <a:rPr lang="en-US" smtClean="0"/>
              <a:t>Fifth level</a:t>
            </a:r>
            <a:endParaRPr kumimoji="0" lang="en-US"/>
          </a:p>
        </p:txBody>
      </p:sp>
      <p:sp>
        <p:nvSpPr>
          <p:cNvPr id="7" name="Date Placeholder 6"/>
          <p:cNvSpPr>
            <a:spLocks noGrp="1"/>
          </p:cNvSpPr>
          <p:nvPr>
            <p:ph idx="10" sz="half" type="dt"/>
          </p:nvPr>
        </p:nvSpPr>
        <p:spPr/>
        <p:txBody>
          <a:bodyPr numCol="1"/>
          <a:lstStyle>
            <a:extLst/>
          </a:lstStyle>
          <a:p>
            <a:fld id="{3C81D1B2-EB0C-4B42-997A-BF17DC6618DE}" type="datetimeFigureOut">
              <a:rPr lang="en-US" smtClean="0"/>
              <a:pPr/>
              <a:t>5/8/2023</a:t>
            </a:fld>
            <a:endParaRPr lang="en-US"/>
          </a:p>
        </p:txBody>
      </p:sp>
      <p:sp>
        <p:nvSpPr>
          <p:cNvPr id="8" name="Footer Placeholder 7"/>
          <p:cNvSpPr>
            <a:spLocks noGrp="1"/>
          </p:cNvSpPr>
          <p:nvPr>
            <p:ph idx="11" sz="quarter" type="ftr"/>
          </p:nvPr>
        </p:nvSpPr>
        <p:spPr/>
        <p:txBody>
          <a:bodyPr numCol="1"/>
          <a:lstStyle>
            <a:extLst/>
          </a:lstStyle>
          <a:p>
            <a:endParaRPr lang="en-US"/>
          </a:p>
        </p:txBody>
      </p:sp>
      <p:sp>
        <p:nvSpPr>
          <p:cNvPr id="9" name="Slide Number Placeholder 8"/>
          <p:cNvSpPr>
            <a:spLocks noGrp="1"/>
          </p:cNvSpPr>
          <p:nvPr>
            <p:ph idx="12" sz="quarter" type="sldNum"/>
          </p:nvPr>
        </p:nvSpPr>
        <p:spPr/>
        <p:txBody>
          <a:bodyPr numCol="1"/>
          <a:lstStyle>
            <a:extLst/>
          </a:lstStyle>
          <a:p>
            <a:fld id="{DFA46F37-054C-447A-B261-DE94F23120A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extLst/>
          </a:lstStyle>
          <a:p>
            <a:r>
              <a:rPr kumimoji="0" lang="en-US" smtClean="0"/>
              <a:t>Click to edit Master title style</a:t>
            </a:r>
            <a:endParaRPr kumimoji="0" lang="en-US"/>
          </a:p>
        </p:txBody>
      </p:sp>
      <p:sp>
        <p:nvSpPr>
          <p:cNvPr id="3" name="Date Placeholder 2"/>
          <p:cNvSpPr>
            <a:spLocks noGrp="1"/>
          </p:cNvSpPr>
          <p:nvPr>
            <p:ph idx="10" sz="half" type="dt"/>
          </p:nvPr>
        </p:nvSpPr>
        <p:spPr/>
        <p:txBody>
          <a:bodyPr numCol="1"/>
          <a:lstStyle>
            <a:extLst/>
          </a:lstStyle>
          <a:p>
            <a:fld id="{3C81D1B2-EB0C-4B42-997A-BF17DC6618DE}" type="datetimeFigureOut">
              <a:rPr lang="en-US" smtClean="0"/>
              <a:pPr/>
              <a:t>5/8/2023</a:t>
            </a:fld>
            <a:endParaRPr lang="en-US"/>
          </a:p>
        </p:txBody>
      </p:sp>
      <p:sp>
        <p:nvSpPr>
          <p:cNvPr id="4" name="Footer Placeholder 3"/>
          <p:cNvSpPr>
            <a:spLocks noGrp="1"/>
          </p:cNvSpPr>
          <p:nvPr>
            <p:ph idx="11" sz="quarter" type="ftr"/>
          </p:nvPr>
        </p:nvSpPr>
        <p:spPr/>
        <p:txBody>
          <a:bodyPr numCol="1"/>
          <a:lstStyle>
            <a:extLst/>
          </a:lstStyle>
          <a:p>
            <a:endParaRPr lang="en-US"/>
          </a:p>
        </p:txBody>
      </p:sp>
      <p:sp>
        <p:nvSpPr>
          <p:cNvPr id="5" name="Slide Number Placeholder 4"/>
          <p:cNvSpPr>
            <a:spLocks noGrp="1"/>
          </p:cNvSpPr>
          <p:nvPr>
            <p:ph idx="12" sz="quarter" type="sldNum"/>
          </p:nvPr>
        </p:nvSpPr>
        <p:spPr/>
        <p:txBody>
          <a:bodyPr numCol="1"/>
          <a:lstStyle>
            <a:extLst/>
          </a:lstStyle>
          <a:p>
            <a:fld id="{DFA46F37-054C-447A-B261-DE94F23120A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showMasterSp="0" type="blank">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fmla="val 2081" name="adj"/>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algn="ctr" cap="rnd" cmpd="sng" w="2000">
            <a:solidFill>
              <a:srgbClr val="302F2C">
                <a:tint val="65000"/>
                <a:satMod val="120000"/>
              </a:srgbClr>
            </a:solidFill>
            <a:prstDash val="solid"/>
          </a:ln>
          <a:effectLst>
            <a:outerShdw algn="tl" blurRad="76200" dir="5400000" dist="50800"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numCol="1"/>
          <a:lstStyle>
            <a:extLst/>
          </a:lstStyle>
          <a:p>
            <a:pPr algn="ctr" eaLnBrk="1" hangingPunct="1" latinLnBrk="0"/>
            <a:endParaRPr kumimoji="0" lang="en-US"/>
          </a:p>
        </p:txBody>
      </p:sp>
      <p:sp>
        <p:nvSpPr>
          <p:cNvPr id="2" name="Date Placeholder 1"/>
          <p:cNvSpPr>
            <a:spLocks noGrp="1"/>
          </p:cNvSpPr>
          <p:nvPr>
            <p:ph idx="10" sz="half" type="dt"/>
          </p:nvPr>
        </p:nvSpPr>
        <p:spPr/>
        <p:txBody>
          <a:bodyPr numCol="1"/>
          <a:lstStyle>
            <a:extLst/>
          </a:lstStyle>
          <a:p>
            <a:fld id="{3C81D1B2-EB0C-4B42-997A-BF17DC6618DE}" type="datetimeFigureOut">
              <a:rPr lang="en-US" smtClean="0"/>
              <a:pPr/>
              <a:t>5/8/2023</a:t>
            </a:fld>
            <a:endParaRPr lang="en-US"/>
          </a:p>
        </p:txBody>
      </p:sp>
      <p:sp>
        <p:nvSpPr>
          <p:cNvPr id="3" name="Footer Placeholder 2"/>
          <p:cNvSpPr>
            <a:spLocks noGrp="1"/>
          </p:cNvSpPr>
          <p:nvPr>
            <p:ph idx="11" sz="quarter" type="ftr"/>
          </p:nvPr>
        </p:nvSpPr>
        <p:spPr/>
        <p:txBody>
          <a:bodyPr numCol="1"/>
          <a:lstStyle>
            <a:extLst/>
          </a:lstStyle>
          <a:p>
            <a:endParaRPr lang="en-US"/>
          </a:p>
        </p:txBody>
      </p:sp>
      <p:sp>
        <p:nvSpPr>
          <p:cNvPr id="4" name="Slide Number Placeholder 3"/>
          <p:cNvSpPr>
            <a:spLocks noGrp="1"/>
          </p:cNvSpPr>
          <p:nvPr>
            <p:ph idx="12" sz="quarter" type="sldNum"/>
          </p:nvPr>
        </p:nvSpPr>
        <p:spPr/>
        <p:txBody>
          <a:bodyPr numCol="1"/>
          <a:lstStyle>
            <a:extLst/>
          </a:lstStyle>
          <a:p>
            <a:fld id="{DFA46F37-054C-447A-B261-DE94F23120A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numCol="1"/>
          <a:lstStyle>
            <a:lvl1pPr algn="l">
              <a:buNone/>
              <a:defRPr b="1" sz="2200">
                <a:solidFill>
                  <a:schemeClr val="accent1"/>
                </a:solidFill>
              </a:defRPr>
            </a:lvl1pPr>
            <a:extLst/>
          </a:lstStyle>
          <a:p>
            <a:r>
              <a:rPr kumimoji="0" lang="en-US" smtClean="0"/>
              <a:t>Click to edit Master title style</a:t>
            </a:r>
            <a:endParaRPr kumimoji="0" lang="en-US"/>
          </a:p>
        </p:txBody>
      </p:sp>
      <p:sp>
        <p:nvSpPr>
          <p:cNvPr id="3" name="Text Placeholder 2"/>
          <p:cNvSpPr>
            <a:spLocks noGrp="1"/>
          </p:cNvSpPr>
          <p:nvPr>
            <p:ph idx="2" type="body"/>
          </p:nvPr>
        </p:nvSpPr>
        <p:spPr>
          <a:xfrm>
            <a:off x="5538847" y="1447802"/>
            <a:ext cx="2971800" cy="4206112"/>
          </a:xfrm>
        </p:spPr>
        <p:txBody>
          <a:bodyPr lIns="91440" numCol="1"/>
          <a:lstStyle>
            <a:lvl1pPr indent="0" marL="18288" marR="18288">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eaLnBrk="1" hangingPunct="1" latinLnBrk="0" lvl="0"/>
            <a:r>
              <a:rPr lang="en-US" smtClean="0"/>
              <a:t>Click to edit Master text styles</a:t>
            </a:r>
          </a:p>
          <a:p>
            <a:pPr eaLnBrk="1" hangingPunct="1" latinLnBrk="0" lvl="1"/>
            <a:r>
              <a:rPr lang="en-US" smtClean="0"/>
              <a:t>Second level</a:t>
            </a:r>
          </a:p>
          <a:p>
            <a:pPr eaLnBrk="1" hangingPunct="1" latinLnBrk="0" lvl="2"/>
            <a:r>
              <a:rPr lang="en-US" smtClean="0"/>
              <a:t>Third level</a:t>
            </a:r>
          </a:p>
          <a:p>
            <a:pPr eaLnBrk="1" hangingPunct="1" latinLnBrk="0" lvl="3"/>
            <a:r>
              <a:rPr lang="en-US" smtClean="0"/>
              <a:t>Fourth level</a:t>
            </a:r>
          </a:p>
          <a:p>
            <a:pPr eaLnBrk="1" hangingPunct="1" latinLnBrk="0" lvl="4"/>
            <a:r>
              <a:rPr lang="en-US" smtClean="0"/>
              <a:t>Fifth level</a:t>
            </a:r>
            <a:endParaRPr kumimoji="0" lang="en-US"/>
          </a:p>
        </p:txBody>
      </p:sp>
      <p:sp>
        <p:nvSpPr>
          <p:cNvPr id="4" name="Content Placeholder 3"/>
          <p:cNvSpPr>
            <a:spLocks noGrp="1"/>
          </p:cNvSpPr>
          <p:nvPr>
            <p:ph idx="1" sz="half"/>
          </p:nvPr>
        </p:nvSpPr>
        <p:spPr>
          <a:xfrm>
            <a:off x="761372" y="930144"/>
            <a:ext cx="4626159" cy="4724402"/>
          </a:xfrm>
        </p:spPr>
        <p:txBody>
          <a:bodyPr numCol="1"/>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eaLnBrk="1" hangingPunct="1" latinLnBrk="0" lvl="0"/>
            <a:r>
              <a:rPr lang="en-US" smtClean="0"/>
              <a:t>Click to edit Master text styles</a:t>
            </a:r>
          </a:p>
          <a:p>
            <a:pPr eaLnBrk="1" hangingPunct="1" latinLnBrk="0" lvl="1"/>
            <a:r>
              <a:rPr lang="en-US" smtClean="0"/>
              <a:t>Second level</a:t>
            </a:r>
          </a:p>
          <a:p>
            <a:pPr eaLnBrk="1" hangingPunct="1" latinLnBrk="0" lvl="2"/>
            <a:r>
              <a:rPr lang="en-US" smtClean="0"/>
              <a:t>Third level</a:t>
            </a:r>
          </a:p>
          <a:p>
            <a:pPr eaLnBrk="1" hangingPunct="1" latinLnBrk="0" lvl="3"/>
            <a:r>
              <a:rPr lang="en-US" smtClean="0"/>
              <a:t>Fourth level</a:t>
            </a:r>
          </a:p>
          <a:p>
            <a:pPr eaLnBrk="1" hangingPunct="1" latinLnBrk="0" lvl="4"/>
            <a:r>
              <a:rPr lang="en-US" smtClean="0"/>
              <a:t>Fifth level</a:t>
            </a:r>
            <a:endParaRPr kumimoji="0" lang="en-US"/>
          </a:p>
        </p:txBody>
      </p:sp>
      <p:sp>
        <p:nvSpPr>
          <p:cNvPr id="5" name="Date Placeholder 4"/>
          <p:cNvSpPr>
            <a:spLocks noGrp="1"/>
          </p:cNvSpPr>
          <p:nvPr>
            <p:ph idx="10" sz="half" type="dt"/>
          </p:nvPr>
        </p:nvSpPr>
        <p:spPr/>
        <p:txBody>
          <a:bodyPr numCol="1"/>
          <a:lstStyle>
            <a:extLst/>
          </a:lstStyle>
          <a:p>
            <a:fld id="{3C81D1B2-EB0C-4B42-997A-BF17DC6618DE}" type="datetimeFigureOut">
              <a:rPr lang="en-US" smtClean="0"/>
              <a:pPr/>
              <a:t>5/8/2023</a:t>
            </a:fld>
            <a:endParaRPr lang="en-US"/>
          </a:p>
        </p:txBody>
      </p:sp>
      <p:sp>
        <p:nvSpPr>
          <p:cNvPr id="6" name="Footer Placeholder 5"/>
          <p:cNvSpPr>
            <a:spLocks noGrp="1"/>
          </p:cNvSpPr>
          <p:nvPr>
            <p:ph idx="11" sz="quarter" type="ftr"/>
          </p:nvPr>
        </p:nvSpPr>
        <p:spPr/>
        <p:txBody>
          <a:bodyPr numCol="1"/>
          <a:lstStyle>
            <a:extLst/>
          </a:lstStyle>
          <a:p>
            <a:endParaRPr lang="en-US"/>
          </a:p>
        </p:txBody>
      </p:sp>
      <p:sp>
        <p:nvSpPr>
          <p:cNvPr id="7" name="Slide Number Placeholder 6"/>
          <p:cNvSpPr>
            <a:spLocks noGrp="1"/>
          </p:cNvSpPr>
          <p:nvPr>
            <p:ph idx="12" sz="quarter" type="sldNum"/>
          </p:nvPr>
        </p:nvSpPr>
        <p:spPr/>
        <p:txBody>
          <a:bodyPr numCol="1"/>
          <a:lstStyle>
            <a:extLst/>
          </a:lstStyle>
          <a:p>
            <a:fld id="{DFA46F37-054C-447A-B261-DE94F23120A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showMasterSp="0" type="picTx">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fmla="val 2081" name="adj"/>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algn="ctr" cap="rnd" cmpd="sng" w="2000">
            <a:solidFill>
              <a:srgbClr val="302F2C">
                <a:tint val="65000"/>
                <a:satMod val="120000"/>
              </a:srgbClr>
            </a:solidFill>
            <a:prstDash val="solid"/>
          </a:ln>
          <a:effectLst>
            <a:outerShdw algn="tl" blurRad="76200" dir="5400000" dist="50800"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numCol="1"/>
          <a:lstStyle>
            <a:extLst/>
          </a:lstStyle>
          <a:p>
            <a:pPr algn="ctr" eaLnBrk="1" hangingPunct="1" latinLnBrk="0"/>
            <a:endParaRPr kumimoji="0" lang="en-US"/>
          </a:p>
        </p:txBody>
      </p:sp>
      <p:sp>
        <p:nvSpPr>
          <p:cNvPr id="11" name="Round Single Corner Rectangle 10"/>
          <p:cNvSpPr/>
          <p:nvPr/>
        </p:nvSpPr>
        <p:spPr>
          <a:xfrm>
            <a:off x="6400800" y="434162"/>
            <a:ext cx="2324605" cy="4343400"/>
          </a:xfrm>
          <a:prstGeom prst="round1Rect">
            <a:avLst>
              <a:gd fmla="val 2748" name="adj"/>
            </a:avLst>
          </a:prstGeom>
          <a:solidFill>
            <a:srgbClr val="1C1C1C"/>
          </a:solidFill>
          <a:ln algn="ctr" cap="rnd" cmpd="sng" w="8890">
            <a:noFill/>
            <a:prstDash val="solid"/>
          </a:ln>
          <a:effectLst/>
        </p:spPr>
        <p:style>
          <a:lnRef idx="3">
            <a:schemeClr val="lt1"/>
          </a:lnRef>
          <a:fillRef idx="1">
            <a:schemeClr val="accent1"/>
          </a:fillRef>
          <a:effectRef idx="1">
            <a:schemeClr val="accent1"/>
          </a:effectRef>
          <a:fontRef idx="minor">
            <a:schemeClr val="lt1"/>
          </a:fontRef>
        </p:style>
        <p:txBody>
          <a:bodyPr anchor="ctr" numCol="1"/>
          <a:lstStyle>
            <a:extLst/>
          </a:lstStyle>
          <a:p>
            <a:pPr algn="ctr" eaLnBrk="1" hangingPunct="1" latinLnBrk="0"/>
            <a:endParaRPr kumimoji="0" lang="en-US"/>
          </a:p>
        </p:txBody>
      </p:sp>
      <p:sp>
        <p:nvSpPr>
          <p:cNvPr id="2" name="Title 1"/>
          <p:cNvSpPr>
            <a:spLocks noGrp="1"/>
          </p:cNvSpPr>
          <p:nvPr>
            <p:ph type="title"/>
          </p:nvPr>
        </p:nvSpPr>
        <p:spPr>
          <a:xfrm>
            <a:off x="457200" y="5012056"/>
            <a:ext cx="8229600" cy="1051560"/>
          </a:xfrm>
        </p:spPr>
        <p:txBody>
          <a:bodyPr anchor="t" numCol="1"/>
          <a:lstStyle>
            <a:lvl1pPr algn="l">
              <a:buNone/>
              <a:defRPr b="0" sz="3600">
                <a:solidFill>
                  <a:schemeClr val="bg2">
                    <a:shade val="25000"/>
                  </a:schemeClr>
                </a:solidFill>
                <a:effectLst/>
              </a:defRPr>
            </a:lvl1pPr>
            <a:extLst/>
          </a:lstStyle>
          <a:p>
            <a:r>
              <a:rPr kumimoji="0" lang="en-US" smtClean="0"/>
              <a:t>Click to edit Master title style</a:t>
            </a:r>
            <a:endParaRPr kumimoji="0" lang="en-US"/>
          </a:p>
        </p:txBody>
      </p:sp>
      <p:sp>
        <p:nvSpPr>
          <p:cNvPr id="4" name="Text Placeholder 3"/>
          <p:cNvSpPr>
            <a:spLocks noGrp="1"/>
          </p:cNvSpPr>
          <p:nvPr>
            <p:ph idx="2" sz="half" type="body"/>
          </p:nvPr>
        </p:nvSpPr>
        <p:spPr bwMode="grayWhite">
          <a:xfrm>
            <a:off x="6462712" y="533400"/>
            <a:ext cx="2240280" cy="4211480"/>
          </a:xfrm>
        </p:spPr>
        <p:txBody>
          <a:bodyPr lIns="91440" numCol="1"/>
          <a:lstStyle>
            <a:lvl1pPr algn="l" indent="0" marL="45720">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eaLnBrk="1" hangingPunct="1" latinLnBrk="0" lvl="0"/>
            <a:r>
              <a:rPr lang="en-US" smtClean="0"/>
              <a:t>Click to edit Master text styles</a:t>
            </a:r>
          </a:p>
          <a:p>
            <a:pPr eaLnBrk="1" hangingPunct="1" latinLnBrk="0" lvl="1"/>
            <a:r>
              <a:rPr lang="en-US" smtClean="0"/>
              <a:t>Second level</a:t>
            </a:r>
          </a:p>
          <a:p>
            <a:pPr eaLnBrk="1" hangingPunct="1" latinLnBrk="0" lvl="2"/>
            <a:r>
              <a:rPr lang="en-US" smtClean="0"/>
              <a:t>Third level</a:t>
            </a:r>
          </a:p>
          <a:p>
            <a:pPr eaLnBrk="1" hangingPunct="1" latinLnBrk="0" lvl="3"/>
            <a:r>
              <a:rPr lang="en-US" smtClean="0"/>
              <a:t>Fourth level</a:t>
            </a:r>
          </a:p>
          <a:p>
            <a:pPr eaLnBrk="1" hangingPunct="1" latinLnBrk="0" lvl="4"/>
            <a:r>
              <a:rPr lang="en-US" smtClean="0"/>
              <a:t>Fifth level</a:t>
            </a:r>
            <a:endParaRPr kumimoji="0" lang="en-US"/>
          </a:p>
        </p:txBody>
      </p:sp>
      <p:sp>
        <p:nvSpPr>
          <p:cNvPr id="5" name="Date Placeholder 4"/>
          <p:cNvSpPr>
            <a:spLocks noGrp="1"/>
          </p:cNvSpPr>
          <p:nvPr>
            <p:ph idx="10" sz="half" type="dt"/>
          </p:nvPr>
        </p:nvSpPr>
        <p:spPr/>
        <p:txBody>
          <a:bodyPr numCol="1"/>
          <a:lstStyle>
            <a:extLst/>
          </a:lstStyle>
          <a:p>
            <a:fld id="{3C81D1B2-EB0C-4B42-997A-BF17DC6618DE}" type="datetimeFigureOut">
              <a:rPr lang="en-US" smtClean="0"/>
              <a:pPr/>
              <a:t>5/8/2023</a:t>
            </a:fld>
            <a:endParaRPr lang="en-US"/>
          </a:p>
        </p:txBody>
      </p:sp>
      <p:sp>
        <p:nvSpPr>
          <p:cNvPr id="6" name="Footer Placeholder 5"/>
          <p:cNvSpPr>
            <a:spLocks noGrp="1"/>
          </p:cNvSpPr>
          <p:nvPr>
            <p:ph idx="11" sz="quarter" type="ftr"/>
          </p:nvPr>
        </p:nvSpPr>
        <p:spPr/>
        <p:txBody>
          <a:bodyPr numCol="1"/>
          <a:lstStyle>
            <a:extLst/>
          </a:lstStyle>
          <a:p>
            <a:endParaRPr lang="en-US"/>
          </a:p>
        </p:txBody>
      </p:sp>
      <p:sp>
        <p:nvSpPr>
          <p:cNvPr id="7" name="Slide Number Placeholder 6"/>
          <p:cNvSpPr>
            <a:spLocks noGrp="1"/>
          </p:cNvSpPr>
          <p:nvPr>
            <p:ph idx="12" sz="quarter" type="sldNum"/>
          </p:nvPr>
        </p:nvSpPr>
        <p:spPr/>
        <p:txBody>
          <a:bodyPr numCol="1"/>
          <a:lstStyle>
            <a:extLst/>
          </a:lstStyle>
          <a:p>
            <a:fld id="{DFA46F37-054C-447A-B261-DE94F23120A8}" type="slidenum">
              <a:rPr lang="en-US" smtClean="0"/>
              <a:pPr/>
              <a:t>‹#›</a:t>
            </a:fld>
            <a:endParaRPr lang="en-US"/>
          </a:p>
        </p:txBody>
      </p:sp>
      <p:sp>
        <p:nvSpPr>
          <p:cNvPr id="3" name="Picture Placeholder 2"/>
          <p:cNvSpPr>
            <a:spLocks noGrp="1"/>
          </p:cNvSpPr>
          <p:nvPr>
            <p:ph idx="1" type="pic"/>
          </p:nvPr>
        </p:nvSpPr>
        <p:spPr>
          <a:xfrm>
            <a:off x="421480" y="435768"/>
            <a:ext cx="5925312" cy="4343400"/>
          </a:xfrm>
          <a:prstGeom prst="snipRoundRect">
            <a:avLst>
              <a:gd fmla="val 1040" name="adj1"/>
              <a:gd fmla="val 0" name="adj2"/>
            </a:avLst>
          </a:prstGeom>
          <a:solidFill>
            <a:schemeClr val="bg2">
              <a:shade val="10000"/>
            </a:schemeClr>
          </a:solidFill>
        </p:spPr>
        <p:txBody>
          <a:bodyPr numCol="1"/>
          <a:lstStyle>
            <a:lvl1pPr indent="0" marL="0">
              <a:buNone/>
              <a:defRPr sz="3200"/>
            </a:lvl1pPr>
            <a:extLst/>
          </a:lstStyle>
          <a:p>
            <a:r>
              <a:rPr kumimoji="0" lang="en-US" smtClean="0"/>
              <a:t>Click icon to add picture</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numCol="1"/>
          <a:lstStyle>
            <a:extLst/>
          </a:lstStyle>
          <a:p>
            <a:r>
              <a:rPr kumimoji="0" lang="en-US" smtClean="0"/>
              <a:t>Click to edit Master title style</a:t>
            </a:r>
            <a:endParaRPr kumimoji="0" lang="en-US"/>
          </a:p>
        </p:txBody>
      </p:sp>
      <p:sp>
        <p:nvSpPr>
          <p:cNvPr id="3" name="Vertical Text Placeholder 2"/>
          <p:cNvSpPr>
            <a:spLocks noGrp="1"/>
          </p:cNvSpPr>
          <p:nvPr>
            <p:ph idx="1" orient="vert" type="body"/>
          </p:nvPr>
        </p:nvSpPr>
        <p:spPr>
          <a:xfrm>
            <a:off x="502920" y="530352"/>
            <a:ext cx="8183880" cy="4187952"/>
          </a:xfrm>
        </p:spPr>
        <p:txBody>
          <a:bodyPr numCol="1" vert="eaVert"/>
          <a:lstStyle>
            <a:extLst/>
          </a:lstStyle>
          <a:p>
            <a:pPr eaLnBrk="1" hangingPunct="1" latinLnBrk="0" lvl="0"/>
            <a:r>
              <a:rPr lang="en-US" smtClean="0"/>
              <a:t>Click to edit Master text styles</a:t>
            </a:r>
          </a:p>
          <a:p>
            <a:pPr eaLnBrk="1" hangingPunct="1" latinLnBrk="0" lvl="1"/>
            <a:r>
              <a:rPr lang="en-US" smtClean="0"/>
              <a:t>Second level</a:t>
            </a:r>
          </a:p>
          <a:p>
            <a:pPr eaLnBrk="1" hangingPunct="1" latinLnBrk="0" lvl="2"/>
            <a:r>
              <a:rPr lang="en-US" smtClean="0"/>
              <a:t>Third level</a:t>
            </a:r>
          </a:p>
          <a:p>
            <a:pPr eaLnBrk="1" hangingPunct="1" latinLnBrk="0" lvl="3"/>
            <a:r>
              <a:rPr lang="en-US" smtClean="0"/>
              <a:t>Fourth level</a:t>
            </a:r>
          </a:p>
          <a:p>
            <a:pPr eaLnBrk="1" hangingPunct="1" latinLnBrk="0" lvl="4"/>
            <a:r>
              <a:rPr lang="en-US" smtClean="0"/>
              <a:t>Fifth level</a:t>
            </a:r>
            <a:endParaRPr kumimoji="0" lang="en-US"/>
          </a:p>
        </p:txBody>
      </p:sp>
      <p:sp>
        <p:nvSpPr>
          <p:cNvPr id="4" name="Date Placeholder 3"/>
          <p:cNvSpPr>
            <a:spLocks noGrp="1"/>
          </p:cNvSpPr>
          <p:nvPr>
            <p:ph idx="10" sz="half" type="dt"/>
          </p:nvPr>
        </p:nvSpPr>
        <p:spPr/>
        <p:txBody>
          <a:bodyPr numCol="1"/>
          <a:lstStyle>
            <a:extLst/>
          </a:lstStyle>
          <a:p>
            <a:fld id="{3C81D1B2-EB0C-4B42-997A-BF17DC6618DE}" type="datetimeFigureOut">
              <a:rPr lang="en-US" smtClean="0"/>
              <a:pPr/>
              <a:t>5/8/2023</a:t>
            </a:fld>
            <a:endParaRPr lang="en-US"/>
          </a:p>
        </p:txBody>
      </p:sp>
      <p:sp>
        <p:nvSpPr>
          <p:cNvPr id="5" name="Footer Placeholder 4"/>
          <p:cNvSpPr>
            <a:spLocks noGrp="1"/>
          </p:cNvSpPr>
          <p:nvPr>
            <p:ph idx="11" sz="quarter" type="ftr"/>
          </p:nvPr>
        </p:nvSpPr>
        <p:spPr/>
        <p:txBody>
          <a:bodyPr numCol="1"/>
          <a:lstStyle>
            <a:extLst/>
          </a:lstStyle>
          <a:p>
            <a:endParaRPr lang="en-US"/>
          </a:p>
        </p:txBody>
      </p:sp>
      <p:sp>
        <p:nvSpPr>
          <p:cNvPr id="6" name="Slide Number Placeholder 5"/>
          <p:cNvSpPr>
            <a:spLocks noGrp="1"/>
          </p:cNvSpPr>
          <p:nvPr>
            <p:ph idx="12" sz="quarter" type="sldNum"/>
          </p:nvPr>
        </p:nvSpPr>
        <p:spPr/>
        <p:txBody>
          <a:bodyPr numCol="1"/>
          <a:lstStyle>
            <a:extLst/>
          </a:lstStyle>
          <a:p>
            <a:fld id="{DFA46F37-054C-447A-B261-DE94F23120A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6629400" y="533404"/>
            <a:ext cx="1981200" cy="5257799"/>
          </a:xfrm>
        </p:spPr>
        <p:txBody>
          <a:bodyPr numCol="1" vert="eaVert"/>
          <a:lstStyle>
            <a:extLst/>
          </a:lstStyle>
          <a:p>
            <a:r>
              <a:rPr kumimoji="0" lang="en-US" smtClean="0"/>
              <a:t>Click to edit Master title style</a:t>
            </a:r>
            <a:endParaRPr kumimoji="0" lang="en-US"/>
          </a:p>
        </p:txBody>
      </p:sp>
      <p:sp>
        <p:nvSpPr>
          <p:cNvPr id="3" name="Vertical Text Placeholder 2"/>
          <p:cNvSpPr>
            <a:spLocks noGrp="1"/>
          </p:cNvSpPr>
          <p:nvPr>
            <p:ph idx="1" orient="vert" type="body"/>
          </p:nvPr>
        </p:nvSpPr>
        <p:spPr>
          <a:xfrm>
            <a:off x="533400" y="533402"/>
            <a:ext cx="5943600" cy="5257801"/>
          </a:xfrm>
        </p:spPr>
        <p:txBody>
          <a:bodyPr numCol="1" vert="eaVert"/>
          <a:lstStyle>
            <a:extLst/>
          </a:lstStyle>
          <a:p>
            <a:pPr eaLnBrk="1" hangingPunct="1" latinLnBrk="0" lvl="0"/>
            <a:r>
              <a:rPr lang="en-US" smtClean="0"/>
              <a:t>Click to edit Master text styles</a:t>
            </a:r>
          </a:p>
          <a:p>
            <a:pPr eaLnBrk="1" hangingPunct="1" latinLnBrk="0" lvl="1"/>
            <a:r>
              <a:rPr lang="en-US" smtClean="0"/>
              <a:t>Second level</a:t>
            </a:r>
          </a:p>
          <a:p>
            <a:pPr eaLnBrk="1" hangingPunct="1" latinLnBrk="0" lvl="2"/>
            <a:r>
              <a:rPr lang="en-US" smtClean="0"/>
              <a:t>Third level</a:t>
            </a:r>
          </a:p>
          <a:p>
            <a:pPr eaLnBrk="1" hangingPunct="1" latinLnBrk="0" lvl="3"/>
            <a:r>
              <a:rPr lang="en-US" smtClean="0"/>
              <a:t>Fourth level</a:t>
            </a:r>
          </a:p>
          <a:p>
            <a:pPr eaLnBrk="1" hangingPunct="1" latinLnBrk="0" lvl="4"/>
            <a:r>
              <a:rPr lang="en-US" smtClean="0"/>
              <a:t>Fifth level</a:t>
            </a:r>
            <a:endParaRPr kumimoji="0" lang="en-US"/>
          </a:p>
        </p:txBody>
      </p:sp>
      <p:sp>
        <p:nvSpPr>
          <p:cNvPr id="4" name="Date Placeholder 3"/>
          <p:cNvSpPr>
            <a:spLocks noGrp="1"/>
          </p:cNvSpPr>
          <p:nvPr>
            <p:ph idx="10" sz="half" type="dt"/>
          </p:nvPr>
        </p:nvSpPr>
        <p:spPr/>
        <p:txBody>
          <a:bodyPr numCol="1"/>
          <a:lstStyle>
            <a:extLst/>
          </a:lstStyle>
          <a:p>
            <a:fld id="{3C81D1B2-EB0C-4B42-997A-BF17DC6618DE}" type="datetimeFigureOut">
              <a:rPr lang="en-US" smtClean="0"/>
              <a:pPr/>
              <a:t>5/8/2023</a:t>
            </a:fld>
            <a:endParaRPr lang="en-US"/>
          </a:p>
        </p:txBody>
      </p:sp>
      <p:sp>
        <p:nvSpPr>
          <p:cNvPr id="5" name="Footer Placeholder 4"/>
          <p:cNvSpPr>
            <a:spLocks noGrp="1"/>
          </p:cNvSpPr>
          <p:nvPr>
            <p:ph idx="11" sz="quarter" type="ftr"/>
          </p:nvPr>
        </p:nvSpPr>
        <p:spPr/>
        <p:txBody>
          <a:bodyPr numCol="1"/>
          <a:lstStyle>
            <a:extLst/>
          </a:lstStyle>
          <a:p>
            <a:endParaRPr lang="en-US"/>
          </a:p>
        </p:txBody>
      </p:sp>
      <p:sp>
        <p:nvSpPr>
          <p:cNvPr id="6" name="Slide Number Placeholder 5"/>
          <p:cNvSpPr>
            <a:spLocks noGrp="1"/>
          </p:cNvSpPr>
          <p:nvPr>
            <p:ph idx="12" sz="quarter" type="sldNum"/>
          </p:nvPr>
        </p:nvSpPr>
        <p:spPr/>
        <p:txBody>
          <a:bodyPr numCol="1"/>
          <a:lstStyle>
            <a:extLst/>
          </a:lstStyle>
          <a:p>
            <a:fld id="{DFA46F37-054C-447A-B261-DE94F23120A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fmla="val 2081" name="adj"/>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algn="ctr" cap="rnd" cmpd="sng" w="2000">
            <a:solidFill>
              <a:srgbClr val="302F2C">
                <a:tint val="65000"/>
                <a:satMod val="120000"/>
              </a:srgbClr>
            </a:solidFill>
            <a:prstDash val="solid"/>
          </a:ln>
          <a:effectLst>
            <a:outerShdw algn="tl" blurRad="76200" dir="5400000" dist="50800"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numCol="1"/>
          <a:lstStyle>
            <a:extLst/>
          </a:lstStyle>
          <a:p>
            <a:pPr algn="ctr" eaLnBrk="1" hangingPunct="1" latinLnBrk="0"/>
            <a:endParaRPr kumimoji="0" lang="en-US"/>
          </a:p>
        </p:txBody>
      </p:sp>
      <p:sp>
        <p:nvSpPr>
          <p:cNvPr id="9" name="Rounded Rectangle 8"/>
          <p:cNvSpPr/>
          <p:nvPr/>
        </p:nvSpPr>
        <p:spPr>
          <a:xfrm>
            <a:off x="418596" y="434162"/>
            <a:ext cx="8306809" cy="5486400"/>
          </a:xfrm>
          <a:prstGeom prst="roundRect">
            <a:avLst>
              <a:gd fmla="val 2127" name="adj"/>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b="-75000" l="50000" r="50000" t="175000"/>
            </a:path>
          </a:gradFill>
          <a:ln algn="ctr" cap="rnd" cmpd="sng" w="8890">
            <a:noFill/>
            <a:prstDash val="solid"/>
          </a:ln>
          <a:effectLst/>
        </p:spPr>
        <p:style>
          <a:lnRef idx="3">
            <a:schemeClr val="lt1"/>
          </a:lnRef>
          <a:fillRef idx="1">
            <a:schemeClr val="accent1"/>
          </a:fillRef>
          <a:effectRef idx="1">
            <a:schemeClr val="accent1"/>
          </a:effectRef>
          <a:fontRef idx="minor">
            <a:schemeClr val="lt1"/>
          </a:fontRef>
        </p:style>
        <p:txBody>
          <a:bodyPr anchor="ctr" numCol="1"/>
          <a:lstStyle>
            <a:extLst/>
          </a:lstStyle>
          <a:p>
            <a:pPr algn="ctr" eaLnBrk="1" hangingPunct="1" latinLnBrk="0"/>
            <a:endParaRPr kumimoji="0" lang="en-US"/>
          </a:p>
        </p:txBody>
      </p:sp>
      <p:sp>
        <p:nvSpPr>
          <p:cNvPr id="13" name="Title Placeholder 12"/>
          <p:cNvSpPr>
            <a:spLocks noGrp="1"/>
          </p:cNvSpPr>
          <p:nvPr>
            <p:ph type="title"/>
          </p:nvPr>
        </p:nvSpPr>
        <p:spPr>
          <a:xfrm>
            <a:off x="502920" y="4985590"/>
            <a:ext cx="8183880" cy="1051560"/>
          </a:xfrm>
          <a:prstGeom prst="rect">
            <a:avLst/>
          </a:prstGeom>
        </p:spPr>
        <p:txBody>
          <a:bodyPr anchor="b" numCol="1" vert="horz">
            <a:normAutofit/>
          </a:bodyPr>
          <a:lstStyle>
            <a:extLst/>
          </a:lstStyle>
          <a:p>
            <a:r>
              <a:rPr kumimoji="0" lang="en-US" smtClean="0"/>
              <a:t>Click to edit Master title style</a:t>
            </a:r>
            <a:endParaRPr kumimoji="0" lang="en-US"/>
          </a:p>
        </p:txBody>
      </p:sp>
      <p:sp>
        <p:nvSpPr>
          <p:cNvPr id="4" name="Text Placeholder 3"/>
          <p:cNvSpPr>
            <a:spLocks noGrp="1"/>
          </p:cNvSpPr>
          <p:nvPr>
            <p:ph idx="1" type="body"/>
          </p:nvPr>
        </p:nvSpPr>
        <p:spPr>
          <a:xfrm>
            <a:off x="502920" y="530352"/>
            <a:ext cx="8183880" cy="4187952"/>
          </a:xfrm>
          <a:prstGeom prst="rect">
            <a:avLst/>
          </a:prstGeom>
        </p:spPr>
        <p:txBody>
          <a:bodyPr lIns="182880" numCol="1" tIns="91440" vert="horz">
            <a:normAutofit/>
          </a:bodyPr>
          <a:lstStyle>
            <a:extLst/>
          </a:lstStyle>
          <a:p>
            <a:pPr eaLnBrk="1" hangingPunct="1" latinLnBrk="0" lvl="0"/>
            <a:r>
              <a:rPr kumimoji="0" lang="en-US" smtClean="0"/>
              <a:t>Click to edit Master text styles</a:t>
            </a:r>
          </a:p>
          <a:p>
            <a:pPr eaLnBrk="1" hangingPunct="1" latinLnBrk="0" lvl="1"/>
            <a:r>
              <a:rPr kumimoji="0" lang="en-US" smtClean="0"/>
              <a:t>Second level</a:t>
            </a:r>
          </a:p>
          <a:p>
            <a:pPr eaLnBrk="1" hangingPunct="1" latinLnBrk="0" lvl="2"/>
            <a:r>
              <a:rPr kumimoji="0" lang="en-US" smtClean="0"/>
              <a:t>Third level</a:t>
            </a:r>
          </a:p>
          <a:p>
            <a:pPr eaLnBrk="1" hangingPunct="1" latinLnBrk="0" lvl="3"/>
            <a:r>
              <a:rPr kumimoji="0" lang="en-US" smtClean="0"/>
              <a:t>Fourth level</a:t>
            </a:r>
          </a:p>
          <a:p>
            <a:pPr eaLnBrk="1" hangingPunct="1" latinLnBrk="0" lvl="4"/>
            <a:r>
              <a:rPr kumimoji="0" lang="en-US" smtClean="0"/>
              <a:t>Fifth level</a:t>
            </a:r>
            <a:endParaRPr kumimoji="0" lang="en-US"/>
          </a:p>
        </p:txBody>
      </p:sp>
      <p:sp>
        <p:nvSpPr>
          <p:cNvPr id="25" name="Date Placeholder 24"/>
          <p:cNvSpPr>
            <a:spLocks noGrp="1"/>
          </p:cNvSpPr>
          <p:nvPr>
            <p:ph idx="2" sz="half" type="dt"/>
          </p:nvPr>
        </p:nvSpPr>
        <p:spPr>
          <a:xfrm>
            <a:off x="3776328" y="6111875"/>
            <a:ext cx="2286000" cy="365125"/>
          </a:xfrm>
          <a:prstGeom prst="rect">
            <a:avLst/>
          </a:prstGeom>
        </p:spPr>
        <p:txBody>
          <a:bodyPr anchor="b" numCol="1" vert="horz"/>
          <a:lstStyle>
            <a:lvl1pPr algn="r" eaLnBrk="1" hangingPunct="1" latinLnBrk="0">
              <a:defRPr kumimoji="0" sz="1000">
                <a:solidFill>
                  <a:schemeClr val="bg2">
                    <a:shade val="50000"/>
                  </a:schemeClr>
                </a:solidFill>
              </a:defRPr>
            </a:lvl1pPr>
            <a:extLst/>
          </a:lstStyle>
          <a:p>
            <a:fld id="{3C81D1B2-EB0C-4B42-997A-BF17DC6618DE}" type="datetimeFigureOut">
              <a:rPr lang="en-US" smtClean="0"/>
              <a:pPr/>
              <a:t>5/8/2023</a:t>
            </a:fld>
            <a:endParaRPr lang="en-US"/>
          </a:p>
        </p:txBody>
      </p:sp>
      <p:sp>
        <p:nvSpPr>
          <p:cNvPr id="18" name="Footer Placeholder 17"/>
          <p:cNvSpPr>
            <a:spLocks noGrp="1"/>
          </p:cNvSpPr>
          <p:nvPr>
            <p:ph idx="3" sz="quarter" type="ftr"/>
          </p:nvPr>
        </p:nvSpPr>
        <p:spPr>
          <a:xfrm>
            <a:off x="6062328" y="6111875"/>
            <a:ext cx="2286000" cy="365125"/>
          </a:xfrm>
          <a:prstGeom prst="rect">
            <a:avLst/>
          </a:prstGeom>
        </p:spPr>
        <p:txBody>
          <a:bodyPr anchor="b" numCol="1" vert="horz"/>
          <a:lstStyle>
            <a:lvl1pPr algn="l" eaLnBrk="1" hangingPunct="1" latinLnBrk="0">
              <a:defRPr kumimoji="0" sz="1000">
                <a:solidFill>
                  <a:schemeClr val="bg2">
                    <a:shade val="50000"/>
                  </a:schemeClr>
                </a:solidFill>
              </a:defRPr>
            </a:lvl1pPr>
            <a:extLst/>
          </a:lstStyle>
          <a:p>
            <a:endParaRPr lang="en-US"/>
          </a:p>
        </p:txBody>
      </p:sp>
      <p:sp>
        <p:nvSpPr>
          <p:cNvPr id="5" name="Slide Number Placeholder 4"/>
          <p:cNvSpPr>
            <a:spLocks noGrp="1"/>
          </p:cNvSpPr>
          <p:nvPr>
            <p:ph idx="4" sz="quarter" type="sldNum"/>
          </p:nvPr>
        </p:nvSpPr>
        <p:spPr>
          <a:xfrm>
            <a:off x="8348328" y="6111875"/>
            <a:ext cx="457200" cy="365125"/>
          </a:xfrm>
          <a:prstGeom prst="rect">
            <a:avLst/>
          </a:prstGeom>
        </p:spPr>
        <p:txBody>
          <a:bodyPr anchor="b" numCol="1" vert="horz"/>
          <a:lstStyle>
            <a:lvl1pPr algn="r" eaLnBrk="1" hangingPunct="1" latinLnBrk="0">
              <a:defRPr kumimoji="0" sz="1000">
                <a:solidFill>
                  <a:schemeClr val="bg2">
                    <a:shade val="50000"/>
                  </a:schemeClr>
                </a:solidFill>
              </a:defRPr>
            </a:lvl1pPr>
            <a:extLst/>
          </a:lstStyle>
          <a:p>
            <a:fld id="{DFA46F37-054C-447A-B261-DE94F23120A8}" type="slidenum">
              <a:rPr lang="en-US" smtClean="0"/>
              <a:pPr/>
              <a:t>‹#›</a:t>
            </a:fld>
            <a:endParaRPr lang="en-US"/>
          </a:p>
        </p:txBody>
      </p:sp>
    </p:spTree>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eaLnBrk="1" hangingPunct="1" latinLnBrk="0" rtl="0">
        <a:spcBef>
          <a:spcPct val="0"/>
        </a:spcBef>
        <a:buNone/>
        <a:defRPr b="1" kern="1200" kumimoji="0" sz="3600">
          <a:solidFill>
            <a:schemeClr val="accent1">
              <a:tint val="88000"/>
              <a:satMod val="150000"/>
            </a:schemeClr>
          </a:solidFill>
          <a:effectLst>
            <a:outerShdw algn="tl" blurRad="53975" dir="5400000" dist="22860" rotWithShape="0">
              <a:srgbClr val="000000">
                <a:alpha val="55000"/>
              </a:srgbClr>
            </a:outerShdw>
          </a:effectLst>
          <a:latin typeface="+mj-lt"/>
          <a:ea typeface="+mj-ea"/>
          <a:cs typeface="+mj-cs"/>
        </a:defRPr>
      </a:lvl1pPr>
      <a:extLst/>
    </p:titleStyle>
    <p:bodyStyle>
      <a:lvl1pPr algn="l" eaLnBrk="1" hangingPunct="1" indent="-265176" latinLnBrk="0" marL="265176" rtl="0">
        <a:spcBef>
          <a:spcPts val="250"/>
        </a:spcBef>
        <a:buClr>
          <a:schemeClr val="accent1"/>
        </a:buClr>
        <a:buSzPct val="80000"/>
        <a:buFont typeface="Wingdings 2"/>
        <a:buChar char=""/>
        <a:defRPr kern="1200" kumimoji="0" sz="2800">
          <a:solidFill>
            <a:schemeClr val="tx1"/>
          </a:solidFill>
          <a:effectLst/>
          <a:latin typeface="+mn-lt"/>
          <a:ea typeface="+mn-ea"/>
          <a:cs typeface="+mn-cs"/>
        </a:defRPr>
      </a:lvl1pPr>
      <a:lvl2pPr algn="l" eaLnBrk="1" hangingPunct="1" indent="-201168" latinLnBrk="0" marL="548640" rtl="0">
        <a:spcBef>
          <a:spcPts val="250"/>
        </a:spcBef>
        <a:buClr>
          <a:schemeClr val="accent1"/>
        </a:buClr>
        <a:buSzPct val="100000"/>
        <a:buFont typeface="Verdana"/>
        <a:buChar char="◦"/>
        <a:defRPr kern="1200" kumimoji="0" sz="2400">
          <a:solidFill>
            <a:schemeClr val="tx1"/>
          </a:solidFill>
          <a:latin typeface="+mn-lt"/>
          <a:ea typeface="+mn-ea"/>
          <a:cs typeface="+mn-cs"/>
        </a:defRPr>
      </a:lvl2pPr>
      <a:lvl3pPr algn="l" eaLnBrk="1" hangingPunct="1" indent="-182880" latinLnBrk="0" marL="786384" rtl="0">
        <a:spcBef>
          <a:spcPts val="250"/>
        </a:spcBef>
        <a:buClr>
          <a:schemeClr val="accent2">
            <a:tint val="85000"/>
            <a:satMod val="285000"/>
          </a:schemeClr>
        </a:buClr>
        <a:buSzPct val="100000"/>
        <a:buFont typeface="Wingdings 2"/>
        <a:buChar char=""/>
        <a:defRPr kern="1200" kumimoji="0" sz="2200">
          <a:solidFill>
            <a:schemeClr val="tx1"/>
          </a:solidFill>
          <a:latin typeface="+mn-lt"/>
          <a:ea typeface="+mn-ea"/>
          <a:cs typeface="+mn-cs"/>
        </a:defRPr>
      </a:lvl3pPr>
      <a:lvl4pPr algn="l" eaLnBrk="1" hangingPunct="1" indent="-182880" latinLnBrk="0" marL="1024128" rtl="0">
        <a:spcBef>
          <a:spcPts val="230"/>
        </a:spcBef>
        <a:buClr>
          <a:schemeClr val="accent2">
            <a:tint val="85000"/>
            <a:satMod val="285000"/>
          </a:schemeClr>
        </a:buClr>
        <a:buSzPct val="112000"/>
        <a:buFont typeface="Verdana"/>
        <a:buChar char="◦"/>
        <a:defRPr kern="1200" kumimoji="0" sz="1900">
          <a:solidFill>
            <a:schemeClr val="tx1"/>
          </a:solidFill>
          <a:latin typeface="+mn-lt"/>
          <a:ea typeface="+mn-ea"/>
          <a:cs typeface="+mn-cs"/>
        </a:defRPr>
      </a:lvl4pPr>
      <a:lvl5pPr algn="l" eaLnBrk="1" hangingPunct="1" indent="-182880" latinLnBrk="0" marL="1280160" rtl="0">
        <a:spcBef>
          <a:spcPts val="250"/>
        </a:spcBef>
        <a:buClr>
          <a:schemeClr val="accent3">
            <a:tint val="85000"/>
            <a:satMod val="275000"/>
          </a:schemeClr>
        </a:buClr>
        <a:buSzPct val="100000"/>
        <a:buFont typeface="Wingdings 2"/>
        <a:buChar char=""/>
        <a:defRPr kern="1200" kumimoji="0" sz="1800">
          <a:solidFill>
            <a:schemeClr val="tx1"/>
          </a:solidFill>
          <a:latin typeface="+mn-lt"/>
          <a:ea typeface="+mn-ea"/>
          <a:cs typeface="+mn-cs"/>
        </a:defRPr>
      </a:lvl5pPr>
      <a:lvl6pPr algn="l" eaLnBrk="1" hangingPunct="1" indent="-182880" latinLnBrk="0" marL="1490472" rtl="0">
        <a:spcBef>
          <a:spcPts val="250"/>
        </a:spcBef>
        <a:buClr>
          <a:schemeClr val="accent3">
            <a:tint val="85000"/>
            <a:satMod val="275000"/>
          </a:schemeClr>
        </a:buClr>
        <a:buSzPct val="100000"/>
        <a:buFont typeface="Verdana"/>
        <a:buChar char="◦"/>
        <a:defRPr baseline="0" kern="1200" kumimoji="0" sz="1700">
          <a:solidFill>
            <a:schemeClr val="tx1"/>
          </a:solidFill>
          <a:latin typeface="+mn-lt"/>
          <a:ea typeface="+mn-ea"/>
          <a:cs typeface="+mn-cs"/>
        </a:defRPr>
      </a:lvl6pPr>
      <a:lvl7pPr algn="l" eaLnBrk="1" hangingPunct="1" indent="-182880" latinLnBrk="0" marL="1700784" rtl="0">
        <a:spcBef>
          <a:spcPts val="255"/>
        </a:spcBef>
        <a:buClr>
          <a:schemeClr val="accent3">
            <a:tint val="85000"/>
            <a:satMod val="275000"/>
          </a:schemeClr>
        </a:buClr>
        <a:buSzPct val="100000"/>
        <a:buFont typeface="Wingdings 2"/>
        <a:buChar char=""/>
        <a:defRPr kern="1200" kumimoji="0" sz="1500">
          <a:solidFill>
            <a:schemeClr val="tx1"/>
          </a:solidFill>
          <a:latin typeface="+mn-lt"/>
          <a:ea typeface="+mn-ea"/>
          <a:cs typeface="+mn-cs"/>
        </a:defRPr>
      </a:lvl7pPr>
      <a:lvl8pPr algn="l" eaLnBrk="1" hangingPunct="1" indent="-182880" latinLnBrk="0" marL="1920240" rtl="0">
        <a:spcBef>
          <a:spcPts val="257"/>
        </a:spcBef>
        <a:buClr>
          <a:schemeClr val="accent3">
            <a:tint val="85000"/>
            <a:satMod val="275000"/>
          </a:schemeClr>
        </a:buClr>
        <a:buSzPct val="100000"/>
        <a:buFont typeface="Verdana"/>
        <a:buChar char="◦"/>
        <a:defRPr baseline="0" kern="1200" kumimoji="0" sz="1500">
          <a:solidFill>
            <a:schemeClr val="tx1"/>
          </a:solidFill>
          <a:latin typeface="+mn-lt"/>
          <a:ea typeface="+mn-ea"/>
          <a:cs typeface="+mn-cs"/>
        </a:defRPr>
      </a:lvl8pPr>
      <a:lvl9pPr algn="l" eaLnBrk="1" hangingPunct="1" indent="-182880" latinLnBrk="0" marL="2148840" rtl="0">
        <a:spcBef>
          <a:spcPts val="255"/>
        </a:spcBef>
        <a:buClr>
          <a:schemeClr val="accent3">
            <a:tint val="85000"/>
            <a:satMod val="275000"/>
          </a:schemeClr>
        </a:buClr>
        <a:buSzPct val="100000"/>
        <a:buFont typeface="Wingdings 2"/>
        <a:buChar char=""/>
        <a:defRPr kern="1200" kumimoji="0" sz="1500">
          <a:solidFill>
            <a:schemeClr val="tx1"/>
          </a:solidFill>
          <a:latin typeface="+mn-lt"/>
          <a:ea typeface="+mn-ea"/>
          <a:cs typeface="+mn-cs"/>
        </a:defRPr>
      </a:lvl9pPr>
      <a:extLst/>
    </p:bodyStyle>
    <p:otherStyle>
      <a:lvl1pPr algn="l" eaLnBrk="1" hangingPunct="1" latinLnBrk="0" marL="0" rtl="0">
        <a:defRPr kern="1200" kumimoji="0">
          <a:solidFill>
            <a:schemeClr val="tx1"/>
          </a:solidFill>
          <a:latin typeface="+mn-lt"/>
          <a:ea typeface="+mn-ea"/>
          <a:cs typeface="+mn-cs"/>
        </a:defRPr>
      </a:lvl1pPr>
      <a:lvl2pPr algn="l" eaLnBrk="1" hangingPunct="1" latinLnBrk="0" marL="457200" rtl="0">
        <a:defRPr kern="1200" kumimoji="0">
          <a:solidFill>
            <a:schemeClr val="tx1"/>
          </a:solidFill>
          <a:latin typeface="+mn-lt"/>
          <a:ea typeface="+mn-ea"/>
          <a:cs typeface="+mn-cs"/>
        </a:defRPr>
      </a:lvl2pPr>
      <a:lvl3pPr algn="l" eaLnBrk="1" hangingPunct="1" latinLnBrk="0" marL="914400" rtl="0">
        <a:defRPr kern="1200" kumimoji="0">
          <a:solidFill>
            <a:schemeClr val="tx1"/>
          </a:solidFill>
          <a:latin typeface="+mn-lt"/>
          <a:ea typeface="+mn-ea"/>
          <a:cs typeface="+mn-cs"/>
        </a:defRPr>
      </a:lvl3pPr>
      <a:lvl4pPr algn="l" eaLnBrk="1" hangingPunct="1" latinLnBrk="0" marL="1371600" rtl="0">
        <a:defRPr kern="1200" kumimoji="0">
          <a:solidFill>
            <a:schemeClr val="tx1"/>
          </a:solidFill>
          <a:latin typeface="+mn-lt"/>
          <a:ea typeface="+mn-ea"/>
          <a:cs typeface="+mn-cs"/>
        </a:defRPr>
      </a:lvl4pPr>
      <a:lvl5pPr algn="l" eaLnBrk="1" hangingPunct="1" latinLnBrk="0" marL="1828800" rtl="0">
        <a:defRPr kern="1200" kumimoji="0">
          <a:solidFill>
            <a:schemeClr val="tx1"/>
          </a:solidFill>
          <a:latin typeface="+mn-lt"/>
          <a:ea typeface="+mn-ea"/>
          <a:cs typeface="+mn-cs"/>
        </a:defRPr>
      </a:lvl5pPr>
      <a:lvl6pPr algn="l" eaLnBrk="1" hangingPunct="1" latinLnBrk="0" marL="2286000" rtl="0">
        <a:defRPr kern="1200" kumimoji="0">
          <a:solidFill>
            <a:schemeClr val="tx1"/>
          </a:solidFill>
          <a:latin typeface="+mn-lt"/>
          <a:ea typeface="+mn-ea"/>
          <a:cs typeface="+mn-cs"/>
        </a:defRPr>
      </a:lvl6pPr>
      <a:lvl7pPr algn="l" eaLnBrk="1" hangingPunct="1" latinLnBrk="0" marL="2743200" rtl="0">
        <a:defRPr kern="1200" kumimoji="0">
          <a:solidFill>
            <a:schemeClr val="tx1"/>
          </a:solidFill>
          <a:latin typeface="+mn-lt"/>
          <a:ea typeface="+mn-ea"/>
          <a:cs typeface="+mn-cs"/>
        </a:defRPr>
      </a:lvl7pPr>
      <a:lvl8pPr algn="l" eaLnBrk="1" hangingPunct="1" latinLnBrk="0" marL="3200400" rtl="0">
        <a:defRPr kern="1200" kumimoji="0">
          <a:solidFill>
            <a:schemeClr val="tx1"/>
          </a:solidFill>
          <a:latin typeface="+mn-lt"/>
          <a:ea typeface="+mn-ea"/>
          <a:cs typeface="+mn-cs"/>
        </a:defRPr>
      </a:lvl8pPr>
      <a:lvl9pPr algn="l" eaLnBrk="1" hangingPunct="1" latinLnBrk="0" marL="3657600" rtl="0">
        <a:defRPr kern="1200" kumimoji="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2.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3.jpe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4" Target="../media/image5.png" Type="http://schemas.openxmlformats.org/officeDocument/2006/relationships/image"/><Relationship Id="rId3" Target="../media/image4.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6.jpe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7.jpe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8.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9.jpe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4" Target="../media/image11.jpeg" Type="http://schemas.openxmlformats.org/officeDocument/2006/relationships/image"/><Relationship Id="rId3" Target="../media/image10.jpe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12.pn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13.png" Type="http://schemas.openxmlformats.org/officeDocument/2006/relationships/image"/><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3" Target="../media/image14.png" Type="http://schemas.openxmlformats.org/officeDocument/2006/relationships/image"/><Relationship Id="rId2" Target="../notesSlides/notesSlide12.xml" Type="http://schemas.openxmlformats.org/officeDocument/2006/relationships/notesSlide"/><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3" Target="../media/image15.jpeg" Type="http://schemas.openxmlformats.org/officeDocument/2006/relationships/image"/><Relationship Id="rId2" Target="../notesSlides/notesSlide13.xml" Type="http://schemas.openxmlformats.org/officeDocument/2006/relationships/notesSlide"/><Relationship Id="rId1" Target="../slideLayouts/slideLayout2.xml" Type="http://schemas.openxmlformats.org/officeDocument/2006/relationships/slideLayout"/></Relationships>
</file>

<file path=ppt/slides/_rels/slide15.xml.rels><?xml version="1.0" encoding="UTF-8" standalone="yes"?><Relationships xmlns="http://schemas.openxmlformats.org/package/2006/relationships"><Relationship Id="rId2" Target="../notesSlides/notesSlide14.xml" Type="http://schemas.openxmlformats.org/officeDocument/2006/relationships/notesSlide"/><Relationship Id="rId1" Target="../slideLayouts/slideLayout2.xml" Type="http://schemas.openxmlformats.org/officeDocument/2006/relationships/slideLayout"/></Relationships>
</file>

<file path=ppt/slides/_rels/slide16.xml.rels><?xml version="1.0" encoding="UTF-8" standalone="yes"?><Relationships xmlns="http://schemas.openxmlformats.org/package/2006/relationships"><Relationship Id="rId2" Target="../media/image16.jpeg" Type="http://schemas.openxmlformats.org/officeDocument/2006/relationships/imag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5609" y="1447795"/>
            <a:ext cx="8490699" cy="4033622"/>
          </a:xfrm>
        </p:spPr>
        <p:txBody>
          <a:bodyPr numCol="1">
            <a:normAutofit/>
          </a:bodyPr>
          <a:lstStyle/>
          <a:p>
            <a:pPr algn="ctr"/>
            <a:r>
              <a:rPr dirty="0" lang="en-US" smtClean="0" sz="3200">
                <a:solidFill>
                  <a:schemeClr val="tx1">
                    <a:lumMod val="95000"/>
                  </a:schemeClr>
                </a:solidFill>
                <a:effectLst/>
                <a:latin charset="0" pitchFamily="18" typeface="Times New Roman"/>
                <a:cs charset="0" pitchFamily="18" typeface="Times New Roman"/>
              </a:rPr>
              <a:t>Module Name</a:t>
            </a:r>
            <a:r>
              <a:rPr dirty="0" lang="en-US" sz="3200">
                <a:solidFill>
                  <a:schemeClr val="tx1">
                    <a:lumMod val="95000"/>
                  </a:schemeClr>
                </a:solidFill>
                <a:effectLst/>
                <a:latin charset="0" pitchFamily="18" typeface="Times New Roman"/>
                <a:cs charset="0" pitchFamily="18" typeface="Times New Roman"/>
              </a:rPr>
              <a:t>: Hospitality &amp; Guest Services</a:t>
            </a:r>
            <a:r>
              <a:rPr dirty="0" lang="en-US" smtClean="0" sz="3200">
                <a:solidFill>
                  <a:schemeClr val="tx1">
                    <a:lumMod val="95000"/>
                  </a:schemeClr>
                </a:solidFill>
                <a:effectLst/>
                <a:latin charset="0" pitchFamily="18" typeface="Times New Roman"/>
                <a:cs charset="0" pitchFamily="18" typeface="Times New Roman"/>
              </a:rPr>
              <a:t/>
            </a:r>
            <a:br>
              <a:rPr dirty="0" lang="en-US" smtClean="0" sz="3200">
                <a:solidFill>
                  <a:schemeClr val="tx1">
                    <a:lumMod val="95000"/>
                  </a:schemeClr>
                </a:solidFill>
                <a:effectLst/>
                <a:latin charset="0" pitchFamily="18" typeface="Times New Roman"/>
                <a:cs charset="0" pitchFamily="18" typeface="Times New Roman"/>
              </a:rPr>
            </a:br>
            <a:r>
              <a:rPr dirty="0" lang="en-US" smtClean="0" sz="3200">
                <a:solidFill>
                  <a:schemeClr val="tx1">
                    <a:lumMod val="95000"/>
                  </a:schemeClr>
                </a:solidFill>
                <a:effectLst/>
                <a:latin charset="0" pitchFamily="18" typeface="Times New Roman"/>
                <a:cs charset="0" pitchFamily="18" typeface="Times New Roman"/>
              </a:rPr>
              <a:t>Student Name: Mohammed Zaman</a:t>
            </a:r>
            <a:endParaRPr dirty="0" lang="en-US" sz="3200">
              <a:solidFill>
                <a:schemeClr val="tx1">
                  <a:lumMod val="95000"/>
                </a:schemeClr>
              </a:solidFill>
              <a:effectLst/>
              <a:latin charset="0" pitchFamily="18" typeface="Times New Roman"/>
              <a:cs charset="0" pitchFamily="18" typeface="Times New Roman"/>
            </a:endParaRPr>
          </a:p>
          <a:p>
            <a:pPr algn="ctr"/>
            <a:r>
              <a:rPr dirty="0" lang="en-US" smtClean="0" sz="3200">
                <a:solidFill>
                  <a:schemeClr val="tx1">
                    <a:lumMod val="95000"/>
                  </a:schemeClr>
                </a:solidFill>
                <a:effectLst/>
                <a:latin charset="0" pitchFamily="18" typeface="Times New Roman"/>
                <a:cs charset="0" pitchFamily="18" typeface="Times New Roman"/>
              </a:rPr>
              <a:t>Student ID: 2122254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066800"/>
            <a:ext cx="7772400" cy="914400"/>
          </a:xfrm>
        </p:spPr>
        <p:txBody>
          <a:bodyPr numCol="1">
            <a:normAutofit fontScale="90000"/>
          </a:bodyPr>
          <a:lstStyle/>
          <a:p>
            <a:pPr algn="ctr"/>
            <a:r>
              <a:rPr b="1" dirty="0" lang="en-US" smtClean="0" sz="4800">
                <a:latin charset="0" pitchFamily="18" typeface="Times New Roman"/>
                <a:cs charset="0" pitchFamily="18" typeface="Times New Roman"/>
              </a:rPr>
              <a:t>Table of Contents</a:t>
            </a:r>
            <a:r>
              <a:rPr dirty="0" lang="en-US" smtClean="0" sz="4800">
                <a:latin charset="0" pitchFamily="18" typeface="Times New Roman"/>
                <a:cs charset="0" pitchFamily="18" typeface="Times New Roman"/>
              </a:rPr>
              <a:t/>
            </a:r>
            <a:br>
              <a:rPr dirty="0" lang="en-US" smtClean="0" sz="4800">
                <a:latin charset="0" pitchFamily="18" typeface="Times New Roman"/>
                <a:cs charset="0" pitchFamily="18" typeface="Times New Roman"/>
              </a:rPr>
            </a:br>
            <a:endParaRPr dirty="0" lang="en-US" sz="4800">
              <a:latin charset="0" pitchFamily="18" typeface="Times New Roman"/>
              <a:cs charset="0" pitchFamily="18" typeface="Times New Roman"/>
            </a:endParaRPr>
          </a:p>
        </p:txBody>
      </p:sp>
      <p:sp>
        <p:nvSpPr>
          <p:cNvPr id="3" name="Content Placeholder 2"/>
          <p:cNvSpPr>
            <a:spLocks noGrp="1"/>
          </p:cNvSpPr>
          <p:nvPr>
            <p:ph idx="1"/>
          </p:nvPr>
        </p:nvSpPr>
        <p:spPr>
          <a:xfrm>
            <a:off x="914400" y="1828800"/>
            <a:ext cx="7772400" cy="4572000"/>
          </a:xfrm>
        </p:spPr>
        <p:txBody>
          <a:bodyPr numCol="1">
            <a:noAutofit/>
          </a:bodyPr>
          <a:lstStyle/>
          <a:p>
            <a:r>
              <a:rPr dirty="0" lang="en-US" smtClean="0" sz="2000">
                <a:latin charset="0" pitchFamily="18" typeface="Times New Roman"/>
                <a:cs charset="0" pitchFamily="18" typeface="Times New Roman"/>
              </a:rPr>
              <a:t>Introduction </a:t>
            </a:r>
          </a:p>
          <a:p>
            <a:r>
              <a:rPr dirty="0" lang="en-US" smtClean="0" sz="2000">
                <a:latin charset="0" pitchFamily="18" typeface="Times New Roman"/>
                <a:cs charset="0" pitchFamily="18" typeface="Times New Roman"/>
              </a:rPr>
              <a:t>Overview of Marriott International </a:t>
            </a:r>
          </a:p>
          <a:p>
            <a:r>
              <a:rPr dirty="0" lang="en-US" smtClean="0" sz="2000">
                <a:latin charset="0" pitchFamily="18" typeface="Times New Roman"/>
                <a:cs charset="0" pitchFamily="18" typeface="Times New Roman"/>
              </a:rPr>
              <a:t>Marriott International's main consumers </a:t>
            </a:r>
          </a:p>
          <a:p>
            <a:r>
              <a:rPr dirty="0" lang="en-US" smtClean="0" sz="2000">
                <a:latin charset="0" pitchFamily="18" typeface="Times New Roman"/>
                <a:cs charset="0" pitchFamily="18" typeface="Times New Roman"/>
              </a:rPr>
              <a:t>Nature of the guest services and Facilities in Marriott International </a:t>
            </a:r>
          </a:p>
          <a:p>
            <a:r>
              <a:rPr dirty="0" lang="en-US" smtClean="0" sz="2000">
                <a:latin charset="0" pitchFamily="18" typeface="Times New Roman"/>
                <a:cs charset="0" pitchFamily="18" typeface="Times New Roman"/>
              </a:rPr>
              <a:t>Scope of the guest services and Facilities in Marriott International </a:t>
            </a:r>
          </a:p>
          <a:p>
            <a:r>
              <a:rPr dirty="0" lang="en-US" smtClean="0" sz="2000">
                <a:latin charset="0" pitchFamily="18" typeface="Times New Roman"/>
                <a:cs charset="0" pitchFamily="18" typeface="Times New Roman"/>
              </a:rPr>
              <a:t>Role of the guest services and Facilities in Marriott International </a:t>
            </a:r>
          </a:p>
          <a:p>
            <a:r>
              <a:rPr dirty="0" lang="en-US" smtClean="0" sz="2000">
                <a:latin charset="0" pitchFamily="18" typeface="Times New Roman"/>
                <a:cs charset="0" pitchFamily="18" typeface="Times New Roman"/>
              </a:rPr>
              <a:t>Role and Function of Guest Services in the hospitality industry </a:t>
            </a:r>
          </a:p>
          <a:p>
            <a:r>
              <a:rPr dirty="0" lang="en-US" smtClean="0" sz="2000">
                <a:latin charset="0" pitchFamily="18" typeface="Times New Roman"/>
                <a:cs charset="0" pitchFamily="18" typeface="Times New Roman"/>
              </a:rPr>
              <a:t>Importance of Hospitality </a:t>
            </a:r>
          </a:p>
          <a:p>
            <a:r>
              <a:rPr dirty="0" lang="en-US" smtClean="0" sz="2000">
                <a:latin charset="0" pitchFamily="18" typeface="Times New Roman"/>
                <a:cs charset="0" pitchFamily="18" typeface="Times New Roman"/>
              </a:rPr>
              <a:t>How hotels meet guest expectations </a:t>
            </a:r>
          </a:p>
          <a:p>
            <a:r>
              <a:rPr dirty="0" lang="en-US" smtClean="0" sz="2000">
                <a:latin charset="0" pitchFamily="18" typeface="Times New Roman"/>
                <a:cs charset="0" pitchFamily="18" typeface="Times New Roman"/>
              </a:rPr>
              <a:t>Conclusion </a:t>
            </a:r>
          </a:p>
          <a:p>
            <a:r>
              <a:rPr dirty="0" lang="en-US" smtClean="0" sz="2000">
                <a:latin charset="0" pitchFamily="18" typeface="Times New Roman"/>
                <a:cs charset="0" pitchFamily="18" typeface="Times New Roman"/>
              </a:rPr>
              <a:t>Reference </a:t>
            </a:r>
            <a:endParaRPr dirty="0" lang="en-US" sz="2000">
              <a:latin charset="0" pitchFamily="18" typeface="Times New Roman"/>
              <a:cs charset="0" pitchFamily="18"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85800"/>
            <a:ext cx="7772400" cy="914400"/>
          </a:xfrm>
        </p:spPr>
        <p:txBody>
          <a:bodyPr numCol="1"/>
          <a:lstStyle/>
          <a:p>
            <a:pPr algn="ctr"/>
            <a:r>
              <a:rPr b="1" dirty="0" lang="en-US" smtClean="0"/>
              <a:t>Introduction</a:t>
            </a:r>
            <a:endParaRPr dirty="0" lang="en-US"/>
          </a:p>
        </p:txBody>
      </p:sp>
      <p:sp>
        <p:nvSpPr>
          <p:cNvPr id="3" name="Content Placeholder 2"/>
          <p:cNvSpPr>
            <a:spLocks noGrp="1"/>
          </p:cNvSpPr>
          <p:nvPr>
            <p:ph idx="1"/>
          </p:nvPr>
        </p:nvSpPr>
        <p:spPr>
          <a:xfrm>
            <a:off x="457200" y="1828800"/>
            <a:ext cx="5638800" cy="4572000"/>
          </a:xfrm>
        </p:spPr>
        <p:txBody>
          <a:bodyPr numCol="1">
            <a:noAutofit/>
          </a:bodyPr>
          <a:lstStyle/>
          <a:p>
            <a:pPr fontAlgn="base">
              <a:lnSpc>
                <a:spcPct val="200000"/>
              </a:lnSpc>
            </a:pPr>
            <a:r>
              <a:rPr dirty="0" lang="en-US" smtClean="0" sz="1800">
                <a:latin charset="0" pitchFamily="18" typeface="Times New Roman"/>
                <a:cs charset="0" pitchFamily="18" typeface="Times New Roman"/>
              </a:rPr>
              <a:t>The presentation will inform about an overview of Marriott International</a:t>
            </a:r>
          </a:p>
          <a:p>
            <a:pPr fontAlgn="base">
              <a:lnSpc>
                <a:spcPct val="200000"/>
              </a:lnSpc>
            </a:pPr>
            <a:r>
              <a:rPr dirty="0" lang="en-US" smtClean="0" sz="1800">
                <a:latin charset="0" pitchFamily="18" typeface="Times New Roman"/>
                <a:cs charset="0" pitchFamily="18" typeface="Times New Roman"/>
              </a:rPr>
              <a:t>There will be a discussion regarding the importance of Hospitality</a:t>
            </a:r>
          </a:p>
          <a:p>
            <a:pPr fontAlgn="base">
              <a:lnSpc>
                <a:spcPct val="200000"/>
              </a:lnSpc>
            </a:pPr>
            <a:r>
              <a:rPr dirty="0" lang="en-US" smtClean="0" sz="1800">
                <a:latin charset="0" pitchFamily="18" typeface="Times New Roman"/>
                <a:cs charset="0" pitchFamily="18" typeface="Times New Roman"/>
              </a:rPr>
              <a:t>The presentation will inform the role of guest service and facilities</a:t>
            </a:r>
          </a:p>
          <a:p>
            <a:pPr>
              <a:lnSpc>
                <a:spcPct val="200000"/>
              </a:lnSpc>
            </a:pPr>
            <a:endParaRPr dirty="0" lang="en-US" sz="1800">
              <a:latin charset="0" pitchFamily="18" typeface="Times New Roman"/>
              <a:cs charset="0" pitchFamily="18" typeface="Times New Roman"/>
            </a:endParaRPr>
          </a:p>
        </p:txBody>
      </p:sp>
      <p:pic>
        <p:nvPicPr>
          <p:cNvPr descr="How to write a good thesis introduction - Paperpile" id="41986" name="Picture 2"/>
          <p:cNvPicPr>
            <a:picLocks noChangeArrowheads="1" noChangeAspect="1"/>
          </p:cNvPicPr>
          <p:nvPr/>
        </p:nvPicPr>
        <p:blipFill>
          <a:blip r:embed="rId3"/>
          <a:srcRect/>
          <a:stretch>
            <a:fillRect/>
          </a:stretch>
        </p:blipFill>
        <p:spPr>
          <a:xfrm>
            <a:off x="6324600" y="2362200"/>
            <a:ext cx="2362200" cy="23622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183880" cy="1051560"/>
          </a:xfrm>
        </p:spPr>
        <p:txBody>
          <a:bodyPr numCol="1">
            <a:normAutofit/>
          </a:bodyPr>
          <a:lstStyle/>
          <a:p>
            <a:pPr algn="ctr"/>
            <a:r>
              <a:rPr b="1" dirty="0" lang="en-US" smtClean="0">
                <a:latin charset="0" pitchFamily="18" typeface="Times New Roman"/>
                <a:cs charset="0" pitchFamily="18" typeface="Times New Roman"/>
              </a:rPr>
              <a:t>Overview of Marriott International</a:t>
            </a:r>
            <a:endParaRPr dirty="0" lang="en-US">
              <a:latin charset="0" pitchFamily="18" typeface="Times New Roman"/>
              <a:cs charset="0" pitchFamily="18" typeface="Times New Roman"/>
            </a:endParaRPr>
          </a:p>
        </p:txBody>
      </p:sp>
      <p:sp>
        <p:nvSpPr>
          <p:cNvPr id="3" name="Content Placeholder 2"/>
          <p:cNvSpPr>
            <a:spLocks noGrp="1"/>
          </p:cNvSpPr>
          <p:nvPr>
            <p:ph idx="1"/>
          </p:nvPr>
        </p:nvSpPr>
        <p:spPr>
          <a:xfrm>
            <a:off x="609600" y="1828800"/>
            <a:ext cx="5486400" cy="4572000"/>
          </a:xfrm>
        </p:spPr>
        <p:txBody>
          <a:bodyPr numCol="1">
            <a:noAutofit/>
          </a:bodyPr>
          <a:lstStyle/>
          <a:p>
            <a:pPr fontAlgn="base">
              <a:lnSpc>
                <a:spcPct val="200000"/>
              </a:lnSpc>
            </a:pPr>
            <a:r>
              <a:rPr dirty="0" lang="en-US" smtClean="0" sz="1600">
                <a:latin charset="0" pitchFamily="18" typeface="Times New Roman"/>
                <a:cs charset="0" pitchFamily="18" typeface="Times New Roman"/>
              </a:rPr>
              <a:t>Marriott International has a brand value of 2.3 billion US dollars (Statista, 2022)</a:t>
            </a:r>
          </a:p>
          <a:p>
            <a:pPr fontAlgn="base">
              <a:lnSpc>
                <a:spcPct val="200000"/>
              </a:lnSpc>
            </a:pPr>
            <a:r>
              <a:rPr dirty="0" lang="en-US" smtClean="0" sz="1600">
                <a:latin charset="0" pitchFamily="18" typeface="Times New Roman"/>
                <a:cs charset="0" pitchFamily="18" typeface="Times New Roman"/>
              </a:rPr>
              <a:t>The company includes 8,500 properties and 140,000 employees  (Statista, 2022)</a:t>
            </a:r>
          </a:p>
          <a:p>
            <a:pPr fontAlgn="base">
              <a:lnSpc>
                <a:spcPct val="200000"/>
              </a:lnSpc>
            </a:pPr>
            <a:r>
              <a:rPr dirty="0" lang="en-US" smtClean="0" sz="1600">
                <a:latin charset="0" pitchFamily="18" typeface="Times New Roman"/>
                <a:cs charset="0" pitchFamily="18" typeface="Times New Roman"/>
              </a:rPr>
              <a:t>The company aims to provide world-class customer services with sustainability</a:t>
            </a:r>
          </a:p>
          <a:p>
            <a:pPr>
              <a:lnSpc>
                <a:spcPct val="200000"/>
              </a:lnSpc>
            </a:pPr>
            <a:endParaRPr dirty="0" lang="en-US" sz="1600">
              <a:latin charset="0" pitchFamily="18" typeface="Times New Roman"/>
              <a:cs charset="0" pitchFamily="18" typeface="Times New Roman"/>
            </a:endParaRPr>
          </a:p>
        </p:txBody>
      </p:sp>
      <p:pic>
        <p:nvPicPr>
          <p:cNvPr descr="JW Marriott: Marriott International launches JW Marriott Bengaluru Prestige  Golfshire Resort &amp; Spa - The Economic Times" id="28674" name="Picture 2"/>
          <p:cNvPicPr>
            <a:picLocks noChangeArrowheads="1" noChangeAspect="1"/>
          </p:cNvPicPr>
          <p:nvPr/>
        </p:nvPicPr>
        <p:blipFill>
          <a:blip r:embed="rId3"/>
          <a:srcRect/>
          <a:stretch>
            <a:fillRect/>
          </a:stretch>
        </p:blipFill>
        <p:spPr>
          <a:xfrm>
            <a:off x="6019800" y="2286000"/>
            <a:ext cx="2465493" cy="19812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6200"/>
            <a:ext cx="8183880" cy="1051560"/>
          </a:xfrm>
        </p:spPr>
        <p:txBody>
          <a:bodyPr numCol="1">
            <a:normAutofit fontScale="90000"/>
          </a:bodyPr>
          <a:lstStyle/>
          <a:p>
            <a:pPr algn="ctr"/>
            <a:r>
              <a:rPr b="1" dirty="0" lang="en-US" smtClean="0" sz="3600">
                <a:latin charset="0" pitchFamily="18" typeface="Times New Roman"/>
                <a:cs charset="0" pitchFamily="18" typeface="Times New Roman"/>
              </a:rPr>
              <a:t>Marriott International's main consumers</a:t>
            </a:r>
            <a:endParaRPr dirty="0" lang="en-US" sz="3600">
              <a:latin charset="0" pitchFamily="18" typeface="Times New Roman"/>
              <a:cs charset="0" pitchFamily="18" typeface="Times New Roman"/>
            </a:endParaRPr>
          </a:p>
        </p:txBody>
      </p:sp>
      <p:sp>
        <p:nvSpPr>
          <p:cNvPr id="3" name="Content Placeholder 2"/>
          <p:cNvSpPr>
            <a:spLocks noGrp="1"/>
          </p:cNvSpPr>
          <p:nvPr>
            <p:ph idx="1"/>
          </p:nvPr>
        </p:nvSpPr>
        <p:spPr>
          <a:xfrm>
            <a:off x="533400" y="1752600"/>
            <a:ext cx="5410200" cy="4572000"/>
          </a:xfrm>
        </p:spPr>
        <p:txBody>
          <a:bodyPr numCol="1">
            <a:normAutofit/>
          </a:bodyPr>
          <a:lstStyle/>
          <a:p>
            <a:pPr fontAlgn="base">
              <a:lnSpc>
                <a:spcPct val="200000"/>
              </a:lnSpc>
            </a:pPr>
            <a:r>
              <a:rPr dirty="0" lang="en-US" smtClean="0" sz="1600">
                <a:latin charset="0" pitchFamily="18" typeface="Times New Roman"/>
                <a:cs charset="0" pitchFamily="18" typeface="Times New Roman"/>
              </a:rPr>
              <a:t>Marriott International welcomes customers from around the world.</a:t>
            </a:r>
          </a:p>
          <a:p>
            <a:pPr fontAlgn="base">
              <a:lnSpc>
                <a:spcPct val="200000"/>
              </a:lnSpc>
            </a:pPr>
            <a:r>
              <a:rPr dirty="0" lang="en-US" smtClean="0" sz="1600">
                <a:latin charset="0" pitchFamily="18" typeface="Times New Roman"/>
                <a:cs charset="0" pitchFamily="18" typeface="Times New Roman"/>
              </a:rPr>
              <a:t>Marriott International uses the delight strategy for customer experience</a:t>
            </a:r>
          </a:p>
          <a:p>
            <a:pPr fontAlgn="base">
              <a:lnSpc>
                <a:spcPct val="200000"/>
              </a:lnSpc>
            </a:pPr>
            <a:r>
              <a:rPr dirty="0" lang="en-US" smtClean="0" sz="1600">
                <a:latin charset="0" pitchFamily="18" typeface="Times New Roman"/>
                <a:cs charset="0" pitchFamily="18" typeface="Times New Roman"/>
              </a:rPr>
              <a:t>Marriott International targets luxurious travelers and businessmen (S.M and Lee, 2021) </a:t>
            </a:r>
          </a:p>
          <a:p>
            <a:pPr>
              <a:lnSpc>
                <a:spcPct val="200000"/>
              </a:lnSpc>
            </a:pPr>
            <a:endParaRPr dirty="0" lang="en-US" sz="1600">
              <a:latin charset="0" pitchFamily="18" typeface="Times New Roman"/>
              <a:cs charset="0" pitchFamily="18" typeface="Times New Roman"/>
            </a:endParaRPr>
          </a:p>
        </p:txBody>
      </p:sp>
      <p:pic>
        <p:nvPicPr>
          <p:cNvPr id="24577" name="Picture 1"/>
          <p:cNvPicPr>
            <a:picLocks noChangeArrowheads="1" noChangeAspect="1"/>
          </p:cNvPicPr>
          <p:nvPr/>
        </p:nvPicPr>
        <p:blipFill>
          <a:blip r:embed="rId3"/>
          <a:srcRect/>
          <a:stretch>
            <a:fillRect/>
          </a:stretch>
        </p:blipFill>
        <p:spPr>
          <a:xfrm>
            <a:off x="6096000" y="1981200"/>
            <a:ext cx="2590800" cy="2316079"/>
          </a:xfrm>
          <a:prstGeom prst="rect">
            <a:avLst/>
          </a:prstGeom>
          <a:noFill/>
          <a:ln w="9525">
            <a:noFill/>
            <a:miter lim="800000"/>
            <a:headEnd/>
            <a:tailEnd/>
          </a:ln>
          <a:effectLst/>
        </p:spPr>
      </p:pic>
      <p:pic>
        <p:nvPicPr>
          <p:cNvPr descr="Marriott Hack: Data on Up to 500 Million Starwood Guests Stolen - Variety" id="24579" name="Picture 3"/>
          <p:cNvPicPr>
            <a:picLocks noChangeArrowheads="1" noChangeAspect="1"/>
          </p:cNvPicPr>
          <p:nvPr/>
        </p:nvPicPr>
        <p:blipFill>
          <a:blip cstate="print" r:embed="rId4"/>
          <a:srcRect/>
          <a:stretch>
            <a:fillRect/>
          </a:stretch>
        </p:blipFill>
        <p:spPr>
          <a:xfrm>
            <a:off x="6096000" y="4419600"/>
            <a:ext cx="2590800" cy="13716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85800"/>
            <a:ext cx="7772400" cy="914400"/>
          </a:xfrm>
        </p:spPr>
        <p:txBody>
          <a:bodyPr numCol="1">
            <a:normAutofit fontScale="90000"/>
          </a:bodyPr>
          <a:lstStyle/>
          <a:p>
            <a:pPr algn="ctr"/>
            <a:r>
              <a:rPr b="1" dirty="0" lang="en-US" smtClean="0" sz="3200">
                <a:latin charset="0" pitchFamily="18" typeface="Times New Roman"/>
                <a:cs charset="0" pitchFamily="18" typeface="Times New Roman"/>
              </a:rPr>
              <a:t>Nature of the guest services and Facilities in Marriott International</a:t>
            </a:r>
            <a:endParaRPr dirty="0" lang="en-US" sz="3200">
              <a:latin charset="0" pitchFamily="18" typeface="Times New Roman"/>
              <a:cs charset="0" pitchFamily="18" typeface="Times New Roman"/>
            </a:endParaRPr>
          </a:p>
        </p:txBody>
      </p:sp>
      <p:sp>
        <p:nvSpPr>
          <p:cNvPr id="3" name="Content Placeholder 2"/>
          <p:cNvSpPr>
            <a:spLocks noGrp="1"/>
          </p:cNvSpPr>
          <p:nvPr>
            <p:ph idx="1"/>
          </p:nvPr>
        </p:nvSpPr>
        <p:spPr>
          <a:xfrm>
            <a:off x="457200" y="2209800"/>
            <a:ext cx="6400800" cy="4572000"/>
          </a:xfrm>
        </p:spPr>
        <p:txBody>
          <a:bodyPr numCol="1">
            <a:normAutofit/>
          </a:bodyPr>
          <a:lstStyle/>
          <a:p>
            <a:pPr fontAlgn="base">
              <a:lnSpc>
                <a:spcPct val="200000"/>
              </a:lnSpc>
            </a:pPr>
            <a:r>
              <a:rPr dirty="0" lang="en-US" smtClean="0" sz="1500">
                <a:latin charset="0" pitchFamily="18" typeface="Times New Roman"/>
                <a:cs charset="0" pitchFamily="18" typeface="Times New Roman"/>
              </a:rPr>
              <a:t>Marriott International offers 24/7 room service that helps to provide better customer support (Dhir and Dhir, 2019)</a:t>
            </a:r>
          </a:p>
          <a:p>
            <a:pPr fontAlgn="base">
              <a:lnSpc>
                <a:spcPct val="200000"/>
              </a:lnSpc>
            </a:pPr>
            <a:r>
              <a:rPr dirty="0" lang="en-US" smtClean="0" sz="1500">
                <a:latin charset="0" pitchFamily="18" typeface="Times New Roman"/>
                <a:cs charset="0" pitchFamily="18" typeface="Times New Roman"/>
              </a:rPr>
              <a:t>The company is popular among its customers for providing hygiene and comfortable accommodations</a:t>
            </a:r>
          </a:p>
          <a:p>
            <a:pPr fontAlgn="base">
              <a:lnSpc>
                <a:spcPct val="200000"/>
              </a:lnSpc>
            </a:pPr>
            <a:r>
              <a:rPr dirty="0" lang="en-US" smtClean="0" sz="1500">
                <a:latin charset="0" pitchFamily="18" typeface="Times New Roman"/>
                <a:cs charset="0" pitchFamily="18" typeface="Times New Roman"/>
              </a:rPr>
              <a:t>The company offers its loyal customers a huge range of facilities like business suites and gym memberships</a:t>
            </a:r>
          </a:p>
          <a:p>
            <a:pPr>
              <a:lnSpc>
                <a:spcPct val="200000"/>
              </a:lnSpc>
            </a:pPr>
            <a:endParaRPr dirty="0" lang="en-US" sz="1500">
              <a:latin charset="0" pitchFamily="18" typeface="Times New Roman"/>
              <a:cs charset="0" pitchFamily="18" typeface="Times New Roman"/>
            </a:endParaRPr>
          </a:p>
        </p:txBody>
      </p:sp>
      <p:pic>
        <p:nvPicPr>
          <p:cNvPr descr="24 Hours Room Service Comments - 24 Hour Room Service Png Transparent PNG -  624x980 - Free Download on NicePNG" id="22530" name="Picture 2"/>
          <p:cNvPicPr>
            <a:picLocks noChangeArrowheads="1" noChangeAspect="1"/>
          </p:cNvPicPr>
          <p:nvPr/>
        </p:nvPicPr>
        <p:blipFill>
          <a:blip cstate="print" r:embed="rId3"/>
          <a:srcRect/>
          <a:stretch>
            <a:fillRect/>
          </a:stretch>
        </p:blipFill>
        <p:spPr>
          <a:xfrm>
            <a:off x="6705600" y="2514600"/>
            <a:ext cx="1886310" cy="24384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54736"/>
            <a:ext cx="7772400" cy="1045464"/>
          </a:xfrm>
        </p:spPr>
        <p:txBody>
          <a:bodyPr numCol="1">
            <a:normAutofit fontScale="90000"/>
          </a:bodyPr>
          <a:lstStyle/>
          <a:p>
            <a:pPr algn="ctr"/>
            <a:r>
              <a:rPr b="1" dirty="0" lang="en-US" smtClean="0" sz="3200">
                <a:latin charset="0" pitchFamily="18" typeface="Times New Roman"/>
                <a:cs charset="0" pitchFamily="18" typeface="Times New Roman"/>
              </a:rPr>
              <a:t>Scope of the guest services and Facilities in Marriott International</a:t>
            </a:r>
            <a:endParaRPr dirty="0" lang="en-US" sz="3200">
              <a:latin charset="0" pitchFamily="18" typeface="Times New Roman"/>
              <a:cs charset="0" pitchFamily="18" typeface="Times New Roman"/>
            </a:endParaRPr>
          </a:p>
        </p:txBody>
      </p:sp>
      <p:sp>
        <p:nvSpPr>
          <p:cNvPr id="3" name="Content Placeholder 2"/>
          <p:cNvSpPr>
            <a:spLocks noGrp="1"/>
          </p:cNvSpPr>
          <p:nvPr>
            <p:ph idx="1"/>
          </p:nvPr>
        </p:nvSpPr>
        <p:spPr>
          <a:xfrm>
            <a:off x="457200" y="2286000"/>
            <a:ext cx="5638800" cy="4572000"/>
          </a:xfrm>
        </p:spPr>
        <p:txBody>
          <a:bodyPr numCol="1">
            <a:normAutofit/>
          </a:bodyPr>
          <a:lstStyle/>
          <a:p>
            <a:pPr fontAlgn="base">
              <a:lnSpc>
                <a:spcPct val="200000"/>
              </a:lnSpc>
            </a:pPr>
            <a:r>
              <a:rPr dirty="0" lang="en-US" smtClean="0" sz="1500">
                <a:latin charset="0" pitchFamily="18" typeface="Times New Roman"/>
                <a:cs charset="0" pitchFamily="18" typeface="Times New Roman"/>
              </a:rPr>
              <a:t>Marriot International’s scope to provide a better experience to their customers.</a:t>
            </a:r>
          </a:p>
          <a:p>
            <a:pPr fontAlgn="base">
              <a:lnSpc>
                <a:spcPct val="200000"/>
              </a:lnSpc>
            </a:pPr>
            <a:r>
              <a:rPr dirty="0" lang="en-US" smtClean="0" sz="1500">
                <a:latin charset="0" pitchFamily="18" typeface="Times New Roman"/>
                <a:cs charset="0" pitchFamily="18" typeface="Times New Roman"/>
              </a:rPr>
              <a:t>Providing better customer services and facilities by Marriott International.</a:t>
            </a:r>
          </a:p>
          <a:p>
            <a:pPr fontAlgn="base">
              <a:lnSpc>
                <a:spcPct val="200000"/>
              </a:lnSpc>
            </a:pPr>
            <a:r>
              <a:rPr dirty="0" lang="en-US" smtClean="0" sz="1500">
                <a:latin charset="0" pitchFamily="18" typeface="Times New Roman"/>
                <a:cs charset="0" pitchFamily="18" typeface="Times New Roman"/>
              </a:rPr>
              <a:t>Customer satisfaction is the main motive of guest services and facilities (Marriott Hotels, 2019).</a:t>
            </a:r>
          </a:p>
          <a:p>
            <a:pPr>
              <a:lnSpc>
                <a:spcPct val="200000"/>
              </a:lnSpc>
            </a:pPr>
            <a:endParaRPr dirty="0" lang="en-US" sz="1500">
              <a:latin charset="0" pitchFamily="18" typeface="Times New Roman"/>
              <a:cs charset="0" pitchFamily="18" typeface="Times New Roman"/>
            </a:endParaRPr>
          </a:p>
        </p:txBody>
      </p:sp>
      <p:pic>
        <p:nvPicPr>
          <p:cNvPr descr="10 Tips to Improve Your Customer Service | R2 Docuo ECM Software" id="20482" name="Picture 2"/>
          <p:cNvPicPr>
            <a:picLocks noChangeArrowheads="1" noChangeAspect="1"/>
          </p:cNvPicPr>
          <p:nvPr/>
        </p:nvPicPr>
        <p:blipFill>
          <a:blip r:embed="rId3"/>
          <a:srcRect/>
          <a:stretch>
            <a:fillRect/>
          </a:stretch>
        </p:blipFill>
        <p:spPr>
          <a:xfrm>
            <a:off x="6143187" y="2743200"/>
            <a:ext cx="2391213" cy="19050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1000"/>
            <a:ext cx="7772400" cy="1045464"/>
          </a:xfrm>
        </p:spPr>
        <p:txBody>
          <a:bodyPr numCol="1">
            <a:normAutofit fontScale="90000"/>
          </a:bodyPr>
          <a:lstStyle/>
          <a:p>
            <a:pPr algn="ctr"/>
            <a:r>
              <a:rPr b="1" dirty="0" lang="en-US" smtClean="0" sz="3200">
                <a:latin charset="0" pitchFamily="18" typeface="Times New Roman"/>
                <a:cs charset="0" pitchFamily="18" typeface="Times New Roman"/>
              </a:rPr>
              <a:t>Role of the guest services and Facilities in Marriott International</a:t>
            </a:r>
            <a:endParaRPr dirty="0" lang="en-US" sz="3200">
              <a:latin charset="0" pitchFamily="18" typeface="Times New Roman"/>
              <a:cs charset="0" pitchFamily="18" typeface="Times New Roman"/>
            </a:endParaRPr>
          </a:p>
        </p:txBody>
      </p:sp>
      <p:sp>
        <p:nvSpPr>
          <p:cNvPr id="3" name="Content Placeholder 2"/>
          <p:cNvSpPr>
            <a:spLocks noGrp="1"/>
          </p:cNvSpPr>
          <p:nvPr>
            <p:ph idx="1"/>
          </p:nvPr>
        </p:nvSpPr>
        <p:spPr>
          <a:xfrm>
            <a:off x="381000" y="1828800"/>
            <a:ext cx="5791200" cy="4572000"/>
          </a:xfrm>
        </p:spPr>
        <p:txBody>
          <a:bodyPr numCol="1">
            <a:normAutofit/>
          </a:bodyPr>
          <a:lstStyle/>
          <a:p>
            <a:pPr fontAlgn="base">
              <a:lnSpc>
                <a:spcPct val="200000"/>
              </a:lnSpc>
            </a:pPr>
            <a:r>
              <a:rPr dirty="0" lang="en-US" smtClean="0" sz="1600">
                <a:latin charset="0" pitchFamily="18" typeface="Times New Roman"/>
                <a:cs charset="0" pitchFamily="18" typeface="Times New Roman"/>
              </a:rPr>
              <a:t>Guest services and Facilities plays a major role in the success of Marriot International</a:t>
            </a:r>
          </a:p>
          <a:p>
            <a:pPr fontAlgn="base">
              <a:lnSpc>
                <a:spcPct val="200000"/>
              </a:lnSpc>
            </a:pPr>
            <a:r>
              <a:rPr dirty="0" lang="en-US" smtClean="0" sz="1600">
                <a:latin charset="0" pitchFamily="18" typeface="Times New Roman"/>
                <a:cs charset="0" pitchFamily="18" typeface="Times New Roman"/>
              </a:rPr>
              <a:t>To provide better customer satisfaction with the help of luxurious amenities (Baquero, 2023)</a:t>
            </a:r>
          </a:p>
          <a:p>
            <a:pPr fontAlgn="base">
              <a:lnSpc>
                <a:spcPct val="200000"/>
              </a:lnSpc>
            </a:pPr>
            <a:r>
              <a:rPr dirty="0" lang="en-US" smtClean="0" sz="1600">
                <a:latin charset="0" pitchFamily="18" typeface="Times New Roman"/>
                <a:cs charset="0" pitchFamily="18" typeface="Times New Roman"/>
              </a:rPr>
              <a:t>To outplay the competitors with the best services and facilities in the industry </a:t>
            </a:r>
          </a:p>
          <a:p>
            <a:pPr>
              <a:lnSpc>
                <a:spcPct val="200000"/>
              </a:lnSpc>
            </a:pPr>
            <a:endParaRPr dirty="0" lang="en-US" sz="1600">
              <a:latin charset="0" pitchFamily="18" typeface="Times New Roman"/>
              <a:cs charset="0" pitchFamily="18" typeface="Times New Roman"/>
            </a:endParaRPr>
          </a:p>
        </p:txBody>
      </p:sp>
      <p:pic>
        <p:nvPicPr>
          <p:cNvPr id="18433" name="Picture 1"/>
          <p:cNvPicPr>
            <a:picLocks noChangeArrowheads="1" noChangeAspect="1"/>
          </p:cNvPicPr>
          <p:nvPr/>
        </p:nvPicPr>
        <p:blipFill>
          <a:blip r:embed="rId3"/>
          <a:srcRect/>
          <a:stretch>
            <a:fillRect/>
          </a:stretch>
        </p:blipFill>
        <p:spPr>
          <a:xfrm>
            <a:off x="6172200" y="2514600"/>
            <a:ext cx="2362200" cy="1641342"/>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1000"/>
            <a:ext cx="7772400" cy="1045464"/>
          </a:xfrm>
        </p:spPr>
        <p:txBody>
          <a:bodyPr numCol="1">
            <a:normAutofit fontScale="90000"/>
          </a:bodyPr>
          <a:lstStyle/>
          <a:p>
            <a:pPr algn="ctr"/>
            <a:r>
              <a:rPr b="1" dirty="0" lang="en-US" smtClean="0" sz="3200">
                <a:latin charset="0" pitchFamily="18" typeface="Times New Roman"/>
                <a:cs charset="0" pitchFamily="18" typeface="Times New Roman"/>
              </a:rPr>
              <a:t>Role and Function of Guest Services in the hospitality industry</a:t>
            </a:r>
            <a:endParaRPr dirty="0" lang="en-US" sz="3200">
              <a:latin charset="0" pitchFamily="18" typeface="Times New Roman"/>
              <a:cs charset="0" pitchFamily="18" typeface="Times New Roman"/>
            </a:endParaRPr>
          </a:p>
        </p:txBody>
      </p:sp>
      <p:sp>
        <p:nvSpPr>
          <p:cNvPr id="3" name="Content Placeholder 2"/>
          <p:cNvSpPr>
            <a:spLocks noGrp="1"/>
          </p:cNvSpPr>
          <p:nvPr>
            <p:ph idx="1"/>
          </p:nvPr>
        </p:nvSpPr>
        <p:spPr>
          <a:xfrm>
            <a:off x="609600" y="1905000"/>
            <a:ext cx="5562600" cy="4572000"/>
          </a:xfrm>
        </p:spPr>
        <p:txBody>
          <a:bodyPr numCol="1">
            <a:noAutofit/>
          </a:bodyPr>
          <a:lstStyle/>
          <a:p>
            <a:pPr fontAlgn="base">
              <a:lnSpc>
                <a:spcPct val="200000"/>
              </a:lnSpc>
            </a:pPr>
            <a:r>
              <a:rPr dirty="0" lang="en-US" smtClean="0" sz="1600">
                <a:latin charset="0" pitchFamily="18" typeface="Times New Roman"/>
                <a:cs charset="0" pitchFamily="18" typeface="Times New Roman"/>
              </a:rPr>
              <a:t>The role of guest service leads the hospitality industry towards success</a:t>
            </a:r>
          </a:p>
          <a:p>
            <a:pPr fontAlgn="base">
              <a:lnSpc>
                <a:spcPct val="200000"/>
              </a:lnSpc>
            </a:pPr>
            <a:r>
              <a:rPr dirty="0" lang="en-US" smtClean="0" sz="1600">
                <a:latin charset="0" pitchFamily="18" typeface="Times New Roman"/>
                <a:cs charset="0" pitchFamily="18" typeface="Times New Roman"/>
              </a:rPr>
              <a:t>The role of the hospitality industry is to fulfil the requirements of their customers</a:t>
            </a:r>
          </a:p>
          <a:p>
            <a:pPr fontAlgn="base">
              <a:lnSpc>
                <a:spcPct val="200000"/>
              </a:lnSpc>
            </a:pPr>
            <a:r>
              <a:rPr dirty="0" lang="en-US" smtClean="0" sz="1600">
                <a:latin charset="0" pitchFamily="18" typeface="Times New Roman"/>
                <a:cs charset="0" pitchFamily="18" typeface="Times New Roman"/>
              </a:rPr>
              <a:t>Providing good experience and services to the customers will impact the business (Teng, 2019).</a:t>
            </a:r>
          </a:p>
          <a:p>
            <a:pPr>
              <a:lnSpc>
                <a:spcPct val="200000"/>
              </a:lnSpc>
            </a:pPr>
            <a:endParaRPr dirty="0" lang="en-US" sz="1600">
              <a:latin charset="0" pitchFamily="18" typeface="Times New Roman"/>
              <a:cs charset="0" pitchFamily="18" typeface="Times New Roman"/>
            </a:endParaRPr>
          </a:p>
        </p:txBody>
      </p:sp>
      <p:pic>
        <p:nvPicPr>
          <p:cNvPr descr="Guest Service Software Reviews, Demo &amp; Pricing - 2023" id="16386" name="Picture 2"/>
          <p:cNvPicPr>
            <a:picLocks noChangeArrowheads="1" noChangeAspect="1"/>
          </p:cNvPicPr>
          <p:nvPr/>
        </p:nvPicPr>
        <p:blipFill>
          <a:blip r:embed="rId3"/>
          <a:srcRect/>
          <a:stretch>
            <a:fillRect/>
          </a:stretch>
        </p:blipFill>
        <p:spPr>
          <a:xfrm>
            <a:off x="6172200" y="2133600"/>
            <a:ext cx="2438400" cy="2302933"/>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1000"/>
            <a:ext cx="7772400" cy="1045464"/>
          </a:xfrm>
        </p:spPr>
        <p:txBody>
          <a:bodyPr numCol="1"/>
          <a:lstStyle/>
          <a:p>
            <a:pPr algn="ctr"/>
            <a:r>
              <a:rPr b="1" dirty="0" lang="en-US" smtClean="0" sz="2800">
                <a:latin charset="0" pitchFamily="18" typeface="Times New Roman"/>
                <a:cs charset="0" pitchFamily="18" typeface="Times New Roman"/>
              </a:rPr>
              <a:t>Role  and Function of  Guest Services in the hospitality industry  Continuation</a:t>
            </a:r>
            <a:endParaRPr dirty="0" lang="en-US" sz="2800"/>
          </a:p>
        </p:txBody>
      </p:sp>
      <p:sp>
        <p:nvSpPr>
          <p:cNvPr id="3" name="Content Placeholder 2"/>
          <p:cNvSpPr>
            <a:spLocks noGrp="1"/>
          </p:cNvSpPr>
          <p:nvPr>
            <p:ph idx="1"/>
          </p:nvPr>
        </p:nvSpPr>
        <p:spPr>
          <a:xfrm>
            <a:off x="685800" y="1828800"/>
            <a:ext cx="5486400" cy="4572000"/>
          </a:xfrm>
        </p:spPr>
        <p:txBody>
          <a:bodyPr numCol="1">
            <a:normAutofit/>
          </a:bodyPr>
          <a:lstStyle/>
          <a:p>
            <a:pPr fontAlgn="base">
              <a:lnSpc>
                <a:spcPct val="200000"/>
              </a:lnSpc>
            </a:pPr>
            <a:r>
              <a:rPr dirty="0" lang="en-US" smtClean="0" sz="1600">
                <a:latin charset="0" pitchFamily="18" typeface="Times New Roman"/>
                <a:cs charset="0" pitchFamily="18" typeface="Times New Roman"/>
              </a:rPr>
              <a:t>The function of guest services is to offer assistance to its customers (Teng, 2019).</a:t>
            </a:r>
          </a:p>
          <a:p>
            <a:pPr fontAlgn="base">
              <a:lnSpc>
                <a:spcPct val="200000"/>
              </a:lnSpc>
            </a:pPr>
            <a:r>
              <a:rPr dirty="0" lang="en-US" smtClean="0" sz="1600">
                <a:latin charset="0" pitchFamily="18" typeface="Times New Roman"/>
                <a:cs charset="0" pitchFamily="18" typeface="Times New Roman"/>
              </a:rPr>
              <a:t>Customer services should be provided on time politely for building trust.</a:t>
            </a:r>
          </a:p>
          <a:p>
            <a:pPr fontAlgn="base">
              <a:lnSpc>
                <a:spcPct val="200000"/>
              </a:lnSpc>
            </a:pPr>
            <a:r>
              <a:rPr dirty="0" lang="en-US" smtClean="0" sz="1600">
                <a:latin charset="0" pitchFamily="18" typeface="Times New Roman"/>
                <a:cs charset="0" pitchFamily="18" typeface="Times New Roman"/>
              </a:rPr>
              <a:t>Efficient working of customer service function by friendly behavior</a:t>
            </a:r>
          </a:p>
          <a:p>
            <a:pPr>
              <a:lnSpc>
                <a:spcPct val="200000"/>
              </a:lnSpc>
            </a:pPr>
            <a:endParaRPr dirty="0" lang="en-US" sz="1600">
              <a:latin charset="0" pitchFamily="18" typeface="Times New Roman"/>
              <a:cs charset="0" pitchFamily="18" typeface="Times New Roman"/>
            </a:endParaRPr>
          </a:p>
        </p:txBody>
      </p:sp>
      <p:pic>
        <p:nvPicPr>
          <p:cNvPr descr="11,500+ Hotel Guest Service Stock Photos, Pictures &amp; Royalty-Free Images -  iStock | Hotel room, Hotel reception" id="14338" name="Picture 2"/>
          <p:cNvPicPr>
            <a:picLocks noChangeArrowheads="1" noChangeAspect="1"/>
          </p:cNvPicPr>
          <p:nvPr/>
        </p:nvPicPr>
        <p:blipFill>
          <a:blip r:embed="rId3"/>
          <a:srcRect/>
          <a:stretch>
            <a:fillRect/>
          </a:stretch>
        </p:blipFill>
        <p:spPr>
          <a:xfrm>
            <a:off x="6172200" y="1828800"/>
            <a:ext cx="2362200" cy="1574800"/>
          </a:xfrm>
          <a:prstGeom prst="rect">
            <a:avLst/>
          </a:prstGeom>
          <a:noFill/>
        </p:spPr>
      </p:pic>
      <p:pic>
        <p:nvPicPr>
          <p:cNvPr descr="Guest Services Attendant: Occupations in Alberta - alis" id="14340" name="Picture 4"/>
          <p:cNvPicPr>
            <a:picLocks noChangeArrowheads="1" noChangeAspect="1"/>
          </p:cNvPicPr>
          <p:nvPr/>
        </p:nvPicPr>
        <p:blipFill>
          <a:blip cstate="print" r:embed="rId4"/>
          <a:srcRect/>
          <a:stretch>
            <a:fillRect/>
          </a:stretch>
        </p:blipFill>
        <p:spPr>
          <a:xfrm>
            <a:off x="6115050" y="3886200"/>
            <a:ext cx="2477233" cy="17526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7772400" cy="914400"/>
          </a:xfrm>
        </p:spPr>
        <p:txBody>
          <a:bodyPr numCol="1"/>
          <a:lstStyle/>
          <a:p>
            <a:pPr algn="ctr"/>
            <a:r>
              <a:rPr b="1" dirty="0" lang="en-US" smtClean="0" sz="4400">
                <a:latin charset="0" pitchFamily="18" typeface="Times New Roman"/>
                <a:cs charset="0" pitchFamily="18" typeface="Times New Roman"/>
              </a:rPr>
              <a:t>Importance of Hospitality</a:t>
            </a:r>
            <a:endParaRPr dirty="0" lang="en-US" sz="4400">
              <a:latin charset="0" pitchFamily="18" typeface="Times New Roman"/>
              <a:cs charset="0" pitchFamily="18" typeface="Times New Roman"/>
            </a:endParaRPr>
          </a:p>
        </p:txBody>
      </p:sp>
      <p:sp>
        <p:nvSpPr>
          <p:cNvPr id="3" name="Content Placeholder 2"/>
          <p:cNvSpPr>
            <a:spLocks noGrp="1"/>
          </p:cNvSpPr>
          <p:nvPr>
            <p:ph idx="1"/>
          </p:nvPr>
        </p:nvSpPr>
        <p:spPr>
          <a:xfrm>
            <a:off x="533400" y="2133600"/>
            <a:ext cx="5638800" cy="4572000"/>
          </a:xfrm>
        </p:spPr>
        <p:txBody>
          <a:bodyPr numCol="1">
            <a:normAutofit/>
          </a:bodyPr>
          <a:lstStyle/>
          <a:p>
            <a:pPr fontAlgn="base">
              <a:lnSpc>
                <a:spcPct val="200000"/>
              </a:lnSpc>
            </a:pPr>
            <a:r>
              <a:rPr dirty="0" lang="en-US" smtClean="0" sz="1400">
                <a:latin charset="0" pitchFamily="18" typeface="Times New Roman"/>
                <a:cs charset="0" pitchFamily="18" typeface="Times New Roman"/>
              </a:rPr>
              <a:t>Hospitality sector is highly responsible for generating revenue and growth of the economy</a:t>
            </a:r>
          </a:p>
          <a:p>
            <a:pPr fontAlgn="base">
              <a:lnSpc>
                <a:spcPct val="200000"/>
              </a:lnSpc>
            </a:pPr>
            <a:r>
              <a:rPr dirty="0" lang="en-US" smtClean="0" sz="1400">
                <a:latin charset="0" pitchFamily="18" typeface="Times New Roman"/>
                <a:cs charset="0" pitchFamily="18" typeface="Times New Roman"/>
              </a:rPr>
              <a:t>Hospitality provides better services and facilities promoting the tourism industry (Kuhzady </a:t>
            </a:r>
            <a:r>
              <a:rPr dirty="0" i="1" lang="en-US" smtClean="0" sz="1400">
                <a:latin charset="0" pitchFamily="18" typeface="Times New Roman"/>
                <a:cs charset="0" pitchFamily="18" typeface="Times New Roman"/>
              </a:rPr>
              <a:t>et al</a:t>
            </a:r>
            <a:r>
              <a:rPr dirty="0" lang="en-US" smtClean="0" sz="1400">
                <a:latin charset="0" pitchFamily="18" typeface="Times New Roman"/>
                <a:cs charset="0" pitchFamily="18" typeface="Times New Roman"/>
              </a:rPr>
              <a:t>., 2019)</a:t>
            </a:r>
          </a:p>
          <a:p>
            <a:pPr fontAlgn="base">
              <a:lnSpc>
                <a:spcPct val="200000"/>
              </a:lnSpc>
            </a:pPr>
            <a:r>
              <a:rPr dirty="0" lang="en-US" smtClean="0" sz="1400">
                <a:latin charset="0" pitchFamily="18" typeface="Times New Roman"/>
                <a:cs charset="0" pitchFamily="18" typeface="Times New Roman"/>
              </a:rPr>
              <a:t>The industry is highly responsible for creating job opportunities for local communities.</a:t>
            </a:r>
          </a:p>
          <a:p>
            <a:pPr>
              <a:lnSpc>
                <a:spcPct val="200000"/>
              </a:lnSpc>
            </a:pPr>
            <a:endParaRPr dirty="0" lang="en-US" sz="1400">
              <a:latin charset="0" pitchFamily="18" typeface="Times New Roman"/>
              <a:cs charset="0" pitchFamily="18" typeface="Times New Roman"/>
            </a:endParaRPr>
          </a:p>
        </p:txBody>
      </p:sp>
      <p:pic>
        <p:nvPicPr>
          <p:cNvPr id="12289" name="Picture 1"/>
          <p:cNvPicPr>
            <a:picLocks noChangeArrowheads="1" noChangeAspect="1"/>
          </p:cNvPicPr>
          <p:nvPr/>
        </p:nvPicPr>
        <p:blipFill>
          <a:blip r:embed="rId3"/>
          <a:srcRect/>
          <a:stretch>
            <a:fillRect/>
          </a:stretch>
        </p:blipFill>
        <p:spPr>
          <a:xfrm>
            <a:off x="6019800" y="2590800"/>
            <a:ext cx="2420607" cy="194161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81000"/>
            <a:ext cx="7772400" cy="914400"/>
          </a:xfrm>
        </p:spPr>
        <p:txBody>
          <a:bodyPr numCol="1">
            <a:normAutofit fontScale="90000"/>
          </a:bodyPr>
          <a:lstStyle/>
          <a:p>
            <a:pPr algn="ctr"/>
            <a:r>
              <a:rPr b="1" dirty="0" lang="en-US" smtClean="0" sz="3600">
                <a:latin charset="0" pitchFamily="18" typeface="Times New Roman"/>
                <a:cs charset="0" pitchFamily="18" typeface="Times New Roman"/>
              </a:rPr>
              <a:t>Importance of Hospitality Continuation</a:t>
            </a:r>
            <a:endParaRPr dirty="0" lang="en-US" sz="3600"/>
          </a:p>
        </p:txBody>
      </p:sp>
      <p:sp>
        <p:nvSpPr>
          <p:cNvPr id="3" name="Content Placeholder 2"/>
          <p:cNvSpPr>
            <a:spLocks noGrp="1"/>
          </p:cNvSpPr>
          <p:nvPr>
            <p:ph idx="1"/>
          </p:nvPr>
        </p:nvSpPr>
        <p:spPr>
          <a:xfrm>
            <a:off x="457200" y="1981200"/>
            <a:ext cx="6019800" cy="4572000"/>
          </a:xfrm>
        </p:spPr>
        <p:txBody>
          <a:bodyPr numCol="1">
            <a:noAutofit/>
          </a:bodyPr>
          <a:lstStyle/>
          <a:p>
            <a:pPr fontAlgn="base">
              <a:lnSpc>
                <a:spcPct val="200000"/>
              </a:lnSpc>
            </a:pPr>
            <a:r>
              <a:rPr dirty="0" lang="en-US" smtClean="0" sz="1600">
                <a:latin charset="0" pitchFamily="18" typeface="Times New Roman"/>
                <a:cs charset="0" pitchFamily="18" typeface="Times New Roman"/>
              </a:rPr>
              <a:t>Hospitality helps towards the growth of communication and personality of an individual</a:t>
            </a:r>
          </a:p>
          <a:p>
            <a:pPr fontAlgn="base">
              <a:lnSpc>
                <a:spcPct val="200000"/>
              </a:lnSpc>
            </a:pPr>
            <a:r>
              <a:rPr dirty="0" lang="en-US" smtClean="0" sz="1600">
                <a:latin charset="0" pitchFamily="18" typeface="Times New Roman"/>
                <a:cs charset="0" pitchFamily="18" typeface="Times New Roman"/>
              </a:rPr>
              <a:t>Hospitality is important towards maintaining the CSR of the hotels (Huang </a:t>
            </a:r>
            <a:r>
              <a:rPr dirty="0" i="1" lang="en-US" smtClean="0" sz="1600">
                <a:latin charset="0" pitchFamily="18" typeface="Times New Roman"/>
                <a:cs charset="0" pitchFamily="18" typeface="Times New Roman"/>
              </a:rPr>
              <a:t>et al</a:t>
            </a:r>
            <a:r>
              <a:rPr dirty="0" lang="en-US" smtClean="0" sz="1600">
                <a:latin charset="0" pitchFamily="18" typeface="Times New Roman"/>
                <a:cs charset="0" pitchFamily="18" typeface="Times New Roman"/>
              </a:rPr>
              <a:t>., 2021)</a:t>
            </a:r>
          </a:p>
          <a:p>
            <a:pPr fontAlgn="base">
              <a:lnSpc>
                <a:spcPct val="200000"/>
              </a:lnSpc>
            </a:pPr>
            <a:r>
              <a:rPr dirty="0" lang="en-US" smtClean="0" sz="1600">
                <a:latin charset="0" pitchFamily="18" typeface="Times New Roman"/>
                <a:cs charset="0" pitchFamily="18" typeface="Times New Roman"/>
              </a:rPr>
              <a:t>It helps to improve cultural awareness and exchanges of traditions from all over the world (Koc, 2020)</a:t>
            </a:r>
          </a:p>
          <a:p>
            <a:pPr>
              <a:lnSpc>
                <a:spcPct val="200000"/>
              </a:lnSpc>
            </a:pPr>
            <a:endParaRPr dirty="0" lang="en-US" sz="1600">
              <a:latin charset="0" pitchFamily="18" typeface="Times New Roman"/>
              <a:cs charset="0" pitchFamily="18" typeface="Times New Roman"/>
            </a:endParaRPr>
          </a:p>
        </p:txBody>
      </p:sp>
      <p:pic>
        <p:nvPicPr>
          <p:cNvPr id="10242" name="Picture 2"/>
          <p:cNvPicPr>
            <a:picLocks noChangeArrowheads="1" noChangeAspect="1"/>
          </p:cNvPicPr>
          <p:nvPr/>
        </p:nvPicPr>
        <p:blipFill>
          <a:blip r:embed="rId3"/>
          <a:srcRect/>
          <a:stretch>
            <a:fillRect/>
          </a:stretch>
        </p:blipFill>
        <p:spPr>
          <a:xfrm>
            <a:off x="6477001" y="2514600"/>
            <a:ext cx="2119866" cy="19050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 y="152400"/>
            <a:ext cx="8183880" cy="1051560"/>
          </a:xfrm>
        </p:spPr>
        <p:txBody>
          <a:bodyPr numCol="1"/>
          <a:lstStyle/>
          <a:p>
            <a:pPr algn="ctr"/>
            <a:r>
              <a:rPr b="1" dirty="0" lang="en-US" smtClean="0" sz="3600">
                <a:latin charset="0" pitchFamily="18" typeface="Times New Roman"/>
                <a:cs charset="0" pitchFamily="18" typeface="Times New Roman"/>
              </a:rPr>
              <a:t>How hotels meet guest expectations</a:t>
            </a:r>
            <a:endParaRPr dirty="0" lang="en-US" sz="3600">
              <a:latin charset="0" pitchFamily="18" typeface="Times New Roman"/>
              <a:cs charset="0" pitchFamily="18" typeface="Times New Roman"/>
            </a:endParaRPr>
          </a:p>
        </p:txBody>
      </p:sp>
      <p:sp>
        <p:nvSpPr>
          <p:cNvPr id="3" name="Content Placeholder 2"/>
          <p:cNvSpPr>
            <a:spLocks noGrp="1"/>
          </p:cNvSpPr>
          <p:nvPr>
            <p:ph idx="1"/>
          </p:nvPr>
        </p:nvSpPr>
        <p:spPr>
          <a:xfrm>
            <a:off x="609600" y="1828800"/>
            <a:ext cx="5562600" cy="4572000"/>
          </a:xfrm>
        </p:spPr>
        <p:txBody>
          <a:bodyPr numCol="1">
            <a:noAutofit/>
          </a:bodyPr>
          <a:lstStyle/>
          <a:p>
            <a:pPr fontAlgn="base">
              <a:lnSpc>
                <a:spcPct val="200000"/>
              </a:lnSpc>
            </a:pPr>
            <a:r>
              <a:rPr dirty="0" lang="en-US" smtClean="0" sz="1600">
                <a:latin charset="0" pitchFamily="18" typeface="Times New Roman"/>
                <a:cs charset="0" pitchFamily="18" typeface="Times New Roman"/>
              </a:rPr>
              <a:t>Identifying guest's needs and requirements to meet guest’s expectations</a:t>
            </a:r>
          </a:p>
          <a:p>
            <a:pPr fontAlgn="base">
              <a:lnSpc>
                <a:spcPct val="200000"/>
              </a:lnSpc>
            </a:pPr>
            <a:r>
              <a:rPr dirty="0" lang="en-US" smtClean="0" sz="1600">
                <a:latin charset="0" pitchFamily="18" typeface="Times New Roman"/>
                <a:cs charset="0" pitchFamily="18" typeface="Times New Roman"/>
              </a:rPr>
              <a:t>Providing customer services like gym, transportation, online bookings, and many more</a:t>
            </a:r>
          </a:p>
          <a:p>
            <a:pPr fontAlgn="base">
              <a:lnSpc>
                <a:spcPct val="200000"/>
              </a:lnSpc>
            </a:pPr>
            <a:r>
              <a:rPr dirty="0" lang="en-US" smtClean="0" sz="1600">
                <a:latin charset="0" pitchFamily="18" typeface="Times New Roman"/>
                <a:cs charset="0" pitchFamily="18" typeface="Times New Roman"/>
              </a:rPr>
              <a:t>Being honest to their customers and improving customer services (Ali </a:t>
            </a:r>
            <a:r>
              <a:rPr dirty="0" i="1" lang="en-US" smtClean="0" sz="1600">
                <a:latin charset="0" pitchFamily="18" typeface="Times New Roman"/>
                <a:cs charset="0" pitchFamily="18" typeface="Times New Roman"/>
              </a:rPr>
              <a:t>et al</a:t>
            </a:r>
            <a:r>
              <a:rPr dirty="0" lang="en-US" smtClean="0" sz="1600">
                <a:latin charset="0" pitchFamily="18" typeface="Times New Roman"/>
                <a:cs charset="0" pitchFamily="18" typeface="Times New Roman"/>
              </a:rPr>
              <a:t>., 2021)</a:t>
            </a:r>
          </a:p>
          <a:p>
            <a:pPr>
              <a:lnSpc>
                <a:spcPct val="200000"/>
              </a:lnSpc>
            </a:pPr>
            <a:endParaRPr dirty="0" lang="en-US" sz="1600">
              <a:latin charset="0" pitchFamily="18" typeface="Times New Roman"/>
              <a:cs charset="0" pitchFamily="18" typeface="Times New Roman"/>
            </a:endParaRPr>
          </a:p>
        </p:txBody>
      </p:sp>
      <p:pic>
        <p:nvPicPr>
          <p:cNvPr id="8193" name="Picture 1"/>
          <p:cNvPicPr>
            <a:picLocks noChangeArrowheads="1" noChangeAspect="1"/>
          </p:cNvPicPr>
          <p:nvPr/>
        </p:nvPicPr>
        <p:blipFill>
          <a:blip r:embed="rId3"/>
          <a:srcRect/>
          <a:stretch>
            <a:fillRect/>
          </a:stretch>
        </p:blipFill>
        <p:spPr>
          <a:xfrm>
            <a:off x="6248400" y="2209800"/>
            <a:ext cx="2330472" cy="220980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43840"/>
            <a:ext cx="8183880" cy="1051560"/>
          </a:xfrm>
        </p:spPr>
        <p:txBody>
          <a:bodyPr numCol="1"/>
          <a:lstStyle/>
          <a:p>
            <a:pPr algn="ctr"/>
            <a:r>
              <a:rPr b="1" dirty="0" lang="en-US" smtClean="0" sz="4800">
                <a:latin charset="0" pitchFamily="18" typeface="Times New Roman"/>
                <a:cs charset="0" pitchFamily="18" typeface="Times New Roman"/>
              </a:rPr>
              <a:t>Conclusion</a:t>
            </a:r>
            <a:endParaRPr dirty="0" lang="en-US" sz="4800">
              <a:latin charset="0" pitchFamily="18" typeface="Times New Roman"/>
              <a:cs charset="0" pitchFamily="18" typeface="Times New Roman"/>
            </a:endParaRPr>
          </a:p>
        </p:txBody>
      </p:sp>
      <p:sp>
        <p:nvSpPr>
          <p:cNvPr id="3" name="Content Placeholder 2"/>
          <p:cNvSpPr>
            <a:spLocks noGrp="1"/>
          </p:cNvSpPr>
          <p:nvPr>
            <p:ph idx="1"/>
          </p:nvPr>
        </p:nvSpPr>
        <p:spPr>
          <a:xfrm>
            <a:off x="533400" y="1752600"/>
            <a:ext cx="5410200" cy="4572000"/>
          </a:xfrm>
        </p:spPr>
        <p:txBody>
          <a:bodyPr numCol="1">
            <a:noAutofit/>
          </a:bodyPr>
          <a:lstStyle/>
          <a:p>
            <a:pPr fontAlgn="base">
              <a:lnSpc>
                <a:spcPct val="200000"/>
              </a:lnSpc>
            </a:pPr>
            <a:r>
              <a:rPr dirty="0" lang="en-US" smtClean="0" sz="1600">
                <a:latin charset="0" pitchFamily="18" typeface="Times New Roman"/>
                <a:cs charset="0" pitchFamily="18" typeface="Times New Roman"/>
              </a:rPr>
              <a:t>The overview of Marriott International including brand revenue and properties.</a:t>
            </a:r>
          </a:p>
          <a:p>
            <a:pPr fontAlgn="base">
              <a:lnSpc>
                <a:spcPct val="200000"/>
              </a:lnSpc>
            </a:pPr>
            <a:r>
              <a:rPr dirty="0" lang="en-US" smtClean="0" sz="1600">
                <a:latin charset="0" pitchFamily="18" typeface="Times New Roman"/>
                <a:cs charset="0" pitchFamily="18" typeface="Times New Roman"/>
              </a:rPr>
              <a:t>The targeted audiences of Marriot International and the nature of guest services</a:t>
            </a:r>
          </a:p>
          <a:p>
            <a:pPr fontAlgn="base">
              <a:lnSpc>
                <a:spcPct val="200000"/>
              </a:lnSpc>
            </a:pPr>
            <a:r>
              <a:rPr dirty="0" lang="en-US" smtClean="0" sz="1600">
                <a:latin charset="0" pitchFamily="18" typeface="Times New Roman"/>
                <a:cs charset="0" pitchFamily="18" typeface="Times New Roman"/>
              </a:rPr>
              <a:t>Role and functions of customer services in the hospitality industry</a:t>
            </a:r>
          </a:p>
          <a:p>
            <a:pPr>
              <a:lnSpc>
                <a:spcPct val="200000"/>
              </a:lnSpc>
            </a:pPr>
            <a:endParaRPr dirty="0" lang="en-US" sz="1600">
              <a:latin charset="0" pitchFamily="18" typeface="Times New Roman"/>
              <a:cs charset="0" pitchFamily="18" typeface="Times New Roman"/>
            </a:endParaRPr>
          </a:p>
        </p:txBody>
      </p:sp>
      <p:pic>
        <p:nvPicPr>
          <p:cNvPr descr="Illustration of conclusion word sign flat concept:: tasmeemME.com" id="6147" name="Picture 3"/>
          <p:cNvPicPr>
            <a:picLocks noChangeArrowheads="1" noChangeAspect="1"/>
          </p:cNvPicPr>
          <p:nvPr/>
        </p:nvPicPr>
        <p:blipFill>
          <a:blip r:embed="rId3"/>
          <a:srcRect/>
          <a:stretch>
            <a:fillRect/>
          </a:stretch>
        </p:blipFill>
        <p:spPr>
          <a:xfrm>
            <a:off x="6172200" y="2133600"/>
            <a:ext cx="2286000" cy="22860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04800"/>
            <a:ext cx="8183880" cy="1051560"/>
          </a:xfrm>
        </p:spPr>
        <p:txBody>
          <a:bodyPr numCol="1"/>
          <a:lstStyle/>
          <a:p>
            <a:pPr algn="ctr"/>
            <a:r>
              <a:rPr b="1" dirty="0" lang="en-US" smtClean="0" sz="5400">
                <a:latin charset="0" pitchFamily="18" typeface="Times New Roman"/>
                <a:cs charset="0" pitchFamily="18" typeface="Times New Roman"/>
              </a:rPr>
              <a:t>References</a:t>
            </a:r>
            <a:endParaRPr dirty="0" lang="en-US" sz="5400">
              <a:latin charset="0" pitchFamily="18" typeface="Times New Roman"/>
              <a:cs charset="0" pitchFamily="18" typeface="Times New Roman"/>
            </a:endParaRPr>
          </a:p>
        </p:txBody>
      </p:sp>
      <p:sp>
        <p:nvSpPr>
          <p:cNvPr id="3" name="Content Placeholder 2"/>
          <p:cNvSpPr>
            <a:spLocks noGrp="1"/>
          </p:cNvSpPr>
          <p:nvPr>
            <p:ph idx="1"/>
          </p:nvPr>
        </p:nvSpPr>
        <p:spPr>
          <a:xfrm>
            <a:off x="838200" y="1447800"/>
            <a:ext cx="7848600" cy="5029200"/>
          </a:xfrm>
        </p:spPr>
        <p:txBody>
          <a:bodyPr numCol="1">
            <a:normAutofit fontScale="25000" lnSpcReduction="20000"/>
          </a:bodyPr>
          <a:lstStyle/>
          <a:p>
            <a:r>
              <a:rPr dirty="0" lang="en-US" smtClean="0"/>
              <a:t>Statista. (2022). </a:t>
            </a:r>
            <a:r>
              <a:rPr dirty="0" i="1" lang="en-US" smtClean="0"/>
              <a:t>Most valuable hotel brands worldwide 2022 | Statista</a:t>
            </a:r>
            <a:r>
              <a:rPr dirty="0" lang="en-US" smtClean="0"/>
              <a:t>. [online] Available at: https://www.statista.com/statistics/732907/most-valuable-hotel-brands-worldwide/ [Accessed 8 May 2023].</a:t>
            </a:r>
          </a:p>
          <a:p>
            <a:r>
              <a:rPr dirty="0" lang="en-US" smtClean="0"/>
              <a:t>Marriott (2023). </a:t>
            </a:r>
            <a:r>
              <a:rPr dirty="0" i="1" lang="en-US" smtClean="0"/>
              <a:t>Marriott Mission, Vision &amp; Values</a:t>
            </a:r>
            <a:r>
              <a:rPr dirty="0" lang="en-US" smtClean="0"/>
              <a:t>. [online] Comparably. Available at: https://www.comparably.com/companies/marriott/mission [Accessed 8 May 2023].</a:t>
            </a:r>
          </a:p>
          <a:p>
            <a:r>
              <a:rPr dirty="0" lang="en-US" smtClean="0"/>
              <a:t>‌How, S.M. and Lee, C.G., (2021). Customer satisfaction and financial performance-linear or non-linear relationship: a case study of Marriot International. Current Issues in Tourism, 24(9), pp.1184-1189.</a:t>
            </a:r>
          </a:p>
          <a:p>
            <a:r>
              <a:rPr dirty="0" lang="en-US" smtClean="0"/>
              <a:t>Marriott Hotels. (2019). Experience | Services &amp; Facilities | Marriott Hotels. [online] Available at: https://marriott-hotels.marriott.com/experience/ [Accessed 8 May 2023].</a:t>
            </a:r>
          </a:p>
          <a:p>
            <a:r>
              <a:rPr dirty="0" lang="en-US" smtClean="0"/>
              <a:t>‌Dhir, S. and Dhir, S., 2019. Marriott Hotels. Cases in Strategic Management: A Flexibility Perspective, pp.147-162. </a:t>
            </a:r>
          </a:p>
          <a:p>
            <a:r>
              <a:rPr dirty="0" lang="en-US" smtClean="0"/>
              <a:t>Kuhzady, S., </a:t>
            </a:r>
            <a:r>
              <a:rPr dirty="0" err="1" lang="en-US" smtClean="0"/>
              <a:t>Olya</a:t>
            </a:r>
            <a:r>
              <a:rPr dirty="0" lang="en-US" smtClean="0"/>
              <a:t>, H., </a:t>
            </a:r>
            <a:r>
              <a:rPr dirty="0" err="1" lang="en-US" smtClean="0"/>
              <a:t>Farmaki</a:t>
            </a:r>
            <a:r>
              <a:rPr dirty="0" lang="en-US" smtClean="0"/>
              <a:t>, A. and </a:t>
            </a:r>
            <a:r>
              <a:rPr dirty="0" err="1" lang="en-US" smtClean="0"/>
              <a:t>Ertaş</a:t>
            </a:r>
            <a:r>
              <a:rPr dirty="0" lang="en-US" smtClean="0"/>
              <a:t>, Ç., (2021). Sharing economy in hospitality and tourism: A review and the future pathways. Journal of Hospitality Marketing &amp; Management, 30(5), pp.549-570.</a:t>
            </a:r>
          </a:p>
          <a:p>
            <a:r>
              <a:rPr dirty="0" lang="en-US" smtClean="0"/>
              <a:t>Huang, Y., Ma, E. and Wang, D., (2021). Message framing strategies, food waste prevention, and diners’ </a:t>
            </a:r>
            <a:r>
              <a:rPr dirty="0" err="1" lang="en-US" smtClean="0"/>
              <a:t>repatronage</a:t>
            </a:r>
            <a:r>
              <a:rPr dirty="0" lang="en-US" smtClean="0"/>
              <a:t> intentions: The mediating role of corporate social responsibility. Journal of Sustainable Tourism, 29(10), pp.1694-1715.</a:t>
            </a:r>
          </a:p>
          <a:p>
            <a:r>
              <a:rPr dirty="0" lang="en-US" smtClean="0"/>
              <a:t>Baquero, A., (2023). Is Customer Satisfaction Achieved Only with Good Hotel Facilities? A Moderated Mediation Model. Administrative Sciences, 13(4), p.108.</a:t>
            </a:r>
          </a:p>
          <a:p>
            <a:r>
              <a:rPr dirty="0" err="1" lang="en-US" smtClean="0"/>
              <a:t>Bharwani</a:t>
            </a:r>
            <a:r>
              <a:rPr dirty="0" lang="en-US" smtClean="0"/>
              <a:t>, S. and Mathews, D., (2021). Techno-business strategies for enhancing guest experience in luxury hotels: a managerial perspective. Worldwide Hospitality and Tourism Themes, 13(2), pp.168-185. </a:t>
            </a:r>
          </a:p>
          <a:p>
            <a:r>
              <a:rPr dirty="0" lang="en-US" smtClean="0"/>
              <a:t>Teng, H.Y., (2019). Job crafting and customer service behaviors in the hospitality industry: Mediating effect of job passion. International Journal of Hospitality Management, 81, pp.34-42.</a:t>
            </a:r>
          </a:p>
          <a:p>
            <a:r>
              <a:rPr dirty="0" lang="en-US" smtClean="0"/>
              <a:t>Ali, B.J., </a:t>
            </a:r>
            <a:r>
              <a:rPr dirty="0" err="1" lang="en-US" smtClean="0"/>
              <a:t>Gardi</a:t>
            </a:r>
            <a:r>
              <a:rPr dirty="0" lang="en-US" smtClean="0"/>
              <a:t>, B., </a:t>
            </a:r>
            <a:r>
              <a:rPr dirty="0" err="1" lang="en-US" smtClean="0"/>
              <a:t>Jabbar</a:t>
            </a:r>
            <a:r>
              <a:rPr dirty="0" lang="en-US" smtClean="0"/>
              <a:t> Othman, B., Ali Ahmed, S., </a:t>
            </a:r>
            <a:r>
              <a:rPr dirty="0" err="1" lang="en-US" smtClean="0"/>
              <a:t>Burhan</a:t>
            </a:r>
            <a:r>
              <a:rPr dirty="0" lang="en-US" smtClean="0"/>
              <a:t> </a:t>
            </a:r>
            <a:r>
              <a:rPr dirty="0" err="1" lang="en-US" smtClean="0"/>
              <a:t>Ismael</a:t>
            </a:r>
            <a:r>
              <a:rPr dirty="0" lang="en-US" smtClean="0"/>
              <a:t>, N., </a:t>
            </a:r>
            <a:r>
              <a:rPr dirty="0" err="1" lang="en-US" smtClean="0"/>
              <a:t>Abdalla</a:t>
            </a:r>
            <a:r>
              <a:rPr dirty="0" lang="en-US" smtClean="0"/>
              <a:t> </a:t>
            </a:r>
            <a:r>
              <a:rPr dirty="0" err="1" lang="en-US" smtClean="0"/>
              <a:t>Hamza</a:t>
            </a:r>
            <a:r>
              <a:rPr dirty="0" lang="en-US" smtClean="0"/>
              <a:t>, P., </a:t>
            </a:r>
            <a:r>
              <a:rPr dirty="0" err="1" lang="en-US" smtClean="0"/>
              <a:t>Mahmood</a:t>
            </a:r>
            <a:r>
              <a:rPr dirty="0" lang="en-US" smtClean="0"/>
              <a:t> Aziz, H., </a:t>
            </a:r>
            <a:r>
              <a:rPr dirty="0" err="1" lang="en-US" smtClean="0"/>
              <a:t>Sabir</a:t>
            </a:r>
            <a:r>
              <a:rPr dirty="0" lang="en-US" smtClean="0"/>
              <a:t>, B.Y., </a:t>
            </a:r>
            <a:r>
              <a:rPr dirty="0" err="1" lang="en-US" smtClean="0"/>
              <a:t>Sorguli</a:t>
            </a:r>
            <a:r>
              <a:rPr dirty="0" lang="en-US" smtClean="0"/>
              <a:t>, S. and Anwar, G., (2021). Hotel service quality: The impact of service quality on customer satisfaction in hospitality. Ali, BJ, </a:t>
            </a:r>
            <a:r>
              <a:rPr dirty="0" err="1" lang="en-US" smtClean="0"/>
              <a:t>Gardi</a:t>
            </a:r>
            <a:r>
              <a:rPr dirty="0" lang="en-US" smtClean="0"/>
              <a:t>, B., Othman, BJ, Ahmed, SA, </a:t>
            </a:r>
            <a:r>
              <a:rPr dirty="0" err="1" lang="en-US" smtClean="0"/>
              <a:t>Ismael</a:t>
            </a:r>
            <a:r>
              <a:rPr dirty="0" lang="en-US" smtClean="0"/>
              <a:t>, NB, </a:t>
            </a:r>
            <a:r>
              <a:rPr dirty="0" err="1" lang="en-US" smtClean="0"/>
              <a:t>Hamza</a:t>
            </a:r>
            <a:r>
              <a:rPr dirty="0" lang="en-US" smtClean="0"/>
              <a:t>, PA, Aziz, HM, </a:t>
            </a:r>
            <a:r>
              <a:rPr dirty="0" err="1" lang="en-US" smtClean="0"/>
              <a:t>Sabir</a:t>
            </a:r>
            <a:r>
              <a:rPr dirty="0" lang="en-US" smtClean="0"/>
              <a:t>, BY, Anwar, G., (2021). Hotel Service Quality: The Impact of Service Quality on Customer Satisfaction in Hospitality. International Journal of Engineering, Business and Management, 5(3), pp.14-28.</a:t>
            </a:r>
          </a:p>
          <a:p>
            <a:r>
              <a:rPr dirty="0" lang="en-US" smtClean="0"/>
              <a:t>Wood, R.C., 2015. Hospitality Management: a brief introduction, Sage, London</a:t>
            </a:r>
          </a:p>
          <a:p>
            <a:r>
              <a:rPr dirty="0" lang="en-US" smtClean="0"/>
              <a:t>People 1st., (2017) The performance &amp; talent management revolution, PF, Uxbridge.</a:t>
            </a:r>
          </a:p>
          <a:p>
            <a:r>
              <a:rPr dirty="0" err="1" lang="en-US" smtClean="0"/>
              <a:t>Tesone</a:t>
            </a:r>
            <a:r>
              <a:rPr dirty="0" lang="en-US" smtClean="0"/>
              <a:t>, V., (2014) Principles of Management for the Hospitality Industry, Butterworth </a:t>
            </a:r>
            <a:r>
              <a:rPr dirty="0" err="1" lang="en-US" smtClean="0"/>
              <a:t>Heineman</a:t>
            </a:r>
            <a:r>
              <a:rPr dirty="0" lang="en-US" smtClean="0"/>
              <a:t>, Oxford</a:t>
            </a:r>
          </a:p>
          <a:p>
            <a:r>
              <a:rPr dirty="0" lang="en-US" smtClean="0"/>
              <a:t>Walker, J., (2013) Introduction to Hospitality Management, Pearson, London</a:t>
            </a:r>
          </a:p>
          <a:p>
            <a:r>
              <a:rPr dirty="0" lang="en-US" smtClean="0"/>
              <a:t>O'Fallon, M.J. and Rutherford, D.G., 2010. Hotel management and operations, 5th Ed, John Wiley &amp; Sons.</a:t>
            </a:r>
          </a:p>
          <a:p>
            <a:r>
              <a:rPr dirty="0" err="1" lang="en-US" smtClean="0"/>
              <a:t>Heppell</a:t>
            </a:r>
            <a:r>
              <a:rPr dirty="0" lang="en-US" smtClean="0"/>
              <a:t>, M., (2015) Five Star Service: How to deliver Exceptional Customer Service, Pearson, London</a:t>
            </a:r>
          </a:p>
          <a:p>
            <a:r>
              <a:rPr dirty="0" lang="en-US" smtClean="0"/>
              <a:t>Johnston, R. Clark, G. &amp; </a:t>
            </a:r>
            <a:r>
              <a:rPr dirty="0" err="1" lang="en-US" smtClean="0"/>
              <a:t>Shulver</a:t>
            </a:r>
            <a:r>
              <a:rPr dirty="0" lang="en-US" smtClean="0"/>
              <a:t>, M., (2012) Service Operations Management, Pearson, London</a:t>
            </a:r>
          </a:p>
          <a:p>
            <a:r>
              <a:rPr dirty="0" lang="en-US" smtClean="0"/>
              <a:t>O’Gorman, K., (2010) The Origins of Hospitality and Tourism, </a:t>
            </a:r>
            <a:r>
              <a:rPr dirty="0" err="1" lang="en-US" smtClean="0"/>
              <a:t>Goodfellow</a:t>
            </a:r>
            <a:r>
              <a:rPr dirty="0" lang="en-US" smtClean="0"/>
              <a:t>, Oxford</a:t>
            </a:r>
          </a:p>
          <a:p>
            <a:r>
              <a:rPr dirty="0" err="1" lang="en-US" smtClean="0"/>
              <a:t>Swarbrooke</a:t>
            </a:r>
            <a:r>
              <a:rPr dirty="0" lang="en-US" smtClean="0"/>
              <a:t> J &amp; Horner S., (2011) Consumer </a:t>
            </a:r>
            <a:r>
              <a:rPr dirty="0" err="1" lang="en-US" smtClean="0"/>
              <a:t>Behaviour</a:t>
            </a:r>
            <a:r>
              <a:rPr dirty="0" lang="en-US" smtClean="0"/>
              <a:t> in Tourism 2nd Ed, Oxford, Butterworth</a:t>
            </a:r>
          </a:p>
          <a:p>
            <a:r>
              <a:rPr dirty="0" err="1" lang="en-US" smtClean="0"/>
              <a:t>Vallen</a:t>
            </a:r>
            <a:r>
              <a:rPr dirty="0" lang="en-US" smtClean="0"/>
              <a:t>, G.K. &amp; </a:t>
            </a:r>
            <a:r>
              <a:rPr dirty="0" err="1" lang="en-US" smtClean="0"/>
              <a:t>Vallen</a:t>
            </a:r>
            <a:r>
              <a:rPr dirty="0" lang="en-US" smtClean="0"/>
              <a:t>, Jerome J., (2014) Check-in check-out: managing hotel operations Ninth edition.; Pearson new international.,</a:t>
            </a:r>
          </a:p>
          <a:p>
            <a:r>
              <a:rPr dirty="0" lang="en-US" smtClean="0"/>
              <a:t>Koc, E., (2020). Cross-cultural aspects of tourism and hospitality: A services marketing and management perspective. </a:t>
            </a:r>
            <a:r>
              <a:rPr dirty="0" err="1" lang="en-US" smtClean="0"/>
              <a:t>Routledge</a:t>
            </a:r>
            <a:r>
              <a:rPr dirty="0" lang="en-US" smtClean="0"/>
              <a:t>.</a:t>
            </a:r>
          </a:p>
          <a:p>
            <a:r>
              <a:rPr dirty="0" lang="en-US" smtClean="0"/>
              <a:t/>
            </a:r>
            <a:br>
              <a:rPr dirty="0" lang="en-US" smtClean="0"/>
            </a:br>
            <a:endParaRPr dirty="0"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descr="How To Write A Thank You Note In Five Easy Steps" id="1026" name="Picture 2"/>
          <p:cNvPicPr>
            <a:picLocks noChangeArrowheads="1" noChangeAspect="1"/>
          </p:cNvPicPr>
          <p:nvPr/>
        </p:nvPicPr>
        <p:blipFill>
          <a:blip r:embed="rId2"/>
          <a:srcRect/>
          <a:stretch>
            <a:fillRect/>
          </a:stretch>
        </p:blipFill>
        <p:spPr>
          <a:xfrm>
            <a:off x="457200" y="838200"/>
            <a:ext cx="8549453" cy="54102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arget="../media/image1.jpeg" Type="http://schemas.openxmlformats.org/officeDocument/2006/relationships/image"/></Relationships>
</file>

<file path=ppt/theme/theme1.xml><?xml version="1.0" encoding="utf-8"?>
<a:theme xmlns:a="http://schemas.openxmlformats.org/drawingml/2006/main" name="Aspect">
  <a:themeElements>
    <a:clrScheme name="Aspect">
      <a:dk1>
        <a:sysClr lastClr="000000" val="windowText"/>
      </a:dk1>
      <a:lt1>
        <a:sysClr lastClr="FFFFFF" val="window"/>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algn="ctr" cap="flat" cmpd="sng" w="9525">
          <a:solidFill>
            <a:schemeClr val="phClr">
              <a:satMod val="150000"/>
            </a:schemeClr>
          </a:solidFill>
          <a:prstDash val="solid"/>
        </a:ln>
        <a:ln algn="ctr" cap="flat" cmpd="sng" w="42500">
          <a:solidFill>
            <a:schemeClr val="phClr"/>
          </a:solidFill>
          <a:prstDash val="solid"/>
        </a:ln>
        <a:ln algn="ctr" cap="flat" cmpd="sng" w="38100">
          <a:solidFill>
            <a:schemeClr val="phClr"/>
          </a:solidFill>
          <a:prstDash val="solid"/>
        </a:ln>
      </a:lnStyleLst>
      <a:effectStyleLst>
        <a:effectStyle>
          <a:effectLst>
            <a:outerShdw blurRad="65500" dir="5400000" dist="38100" rotWithShape="0">
              <a:srgbClr val="000000">
                <a:alpha val="40000"/>
              </a:srgbClr>
            </a:outerShdw>
          </a:effectLst>
        </a:effectStyle>
        <a:effectStyle>
          <a:effectLst>
            <a:outerShdw blurRad="65500" dir="5400000" dist="38100" rotWithShape="0">
              <a:srgbClr val="000000">
                <a:alpha val="40000"/>
              </a:srgbClr>
            </a:outerShdw>
          </a:effectLst>
        </a:effectStyle>
        <a:effectStyle>
          <a:effectLst>
            <a:outerShdw blurRad="65500" dir="5400000" dist="38100" rotWithShape="0">
              <a:srgbClr val="000000">
                <a:alpha val="40000"/>
              </a:srgbClr>
            </a:outerShdw>
          </a:effectLst>
          <a:scene3d>
            <a:camera fov="0" prst="orthographicFront">
              <a:rot lat="0" lon="0" rev="0"/>
            </a:camera>
            <a:lightRig dir="t" rig="contrasting">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algn="tl" flip="none" sx="75000" sy="75000" tx="0" ty="0"/>
        </a:blipFill>
      </a:bgFillStyleLst>
    </a:fmtScheme>
  </a:themeElements>
  <a:objectDefaults/>
  <a:extraClrScheme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Words>2492</Words>
  <Paragraphs>110</Paragraphs>
  <Slides>16</Slides>
  <Notes>13</Notes>
  <TotalTime>59</TotalTime>
  <HiddenSlides>0</HiddenSlides>
  <MMClips>0</MMClips>
  <ScaleCrop>false</ScaleCrop>
  <HeadingPairs>
    <vt:vector baseType="variant" size="4">
      <vt:variant>
        <vt:lpstr>Theme</vt:lpstr>
      </vt:variant>
      <vt:variant>
        <vt:i4>1</vt:i4>
      </vt:variant>
      <vt:variant>
        <vt:lpstr>Slide Titles</vt:lpstr>
      </vt:variant>
      <vt:variant>
        <vt:i4>16</vt:i4>
      </vt:variant>
    </vt:vector>
  </HeadingPairs>
  <TitlesOfParts>
    <vt:vector baseType="lpstr" size="17">
      <vt:lpstr>Aspect</vt:lpstr>
      <vt:lpstr>Module Name: Hospitality &amp; Guest Services Student Name: Student ID:</vt:lpstr>
      <vt:lpstr>Table of Contents</vt:lpstr>
      <vt:lpstr>Introduction</vt:lpstr>
      <vt:lpstr>Overview of Marriott International</vt:lpstr>
      <vt:lpstr>Marriott International's main consumers</vt:lpstr>
      <vt:lpstr>Nature of the guest services and Facilities in Marriott International</vt:lpstr>
      <vt:lpstr>Scope of the guest services and Facilities in Marriott International</vt:lpstr>
      <vt:lpstr>Role of the guest services and Facilities in Marriott International</vt:lpstr>
      <vt:lpstr>Role and Function of Guest Services in the hospitality industry</vt:lpstr>
      <vt:lpstr>Role  and Function of  Guest Services in the hospitality industry  Continuation</vt:lpstr>
      <vt:lpstr>Importance of Hospitality</vt:lpstr>
      <vt:lpstr>Importance of Hospitality Continuation</vt:lpstr>
      <vt:lpstr>How hotels meet guest expectations</vt:lpstr>
      <vt:lpstr>Conclusion</vt:lpstr>
      <vt:lpstr>References</vt:lpstr>
      <vt:lpstr>PowerPoint Presentation</vt:lpstr>
    </vt:vector>
  </TitlesOfParts>
  <LinksUpToDate>false</LinksUpToDate>
  <SharedDoc>false</SharedDoc>
  <HyperlinksChanged>false</HyperlinksChanged>
  <Application>Microsoft Office PowerPoint</Application>
  <AppVersion>14.0000</AppVersion>
  <PresentationFormat>On-screen Show (4:3)</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2023-05-08T12:36:34Z</dcterms:created>
  <dc:creator>MY PC</dc:creator>
  <cp:lastModifiedBy>user</cp:lastModifiedBy>
  <dcterms:modified xsi:type="dcterms:W3CDTF">2023-05-08T13:49:11Z</dcterms:modified>
  <cp:revision>12</cp:revision>
  <dc:title>Hospitality and Guest Services</dc:title>
</cp:coreProperties>
</file>