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
  </p:notesMasterIdLst>
  <p:handoutMasterIdLst>
    <p:handoutMasterId r:id="rId8"/>
  </p:handoutMasterIdLst>
  <p:sldIdLst>
    <p:sldId id="256" r:id="rId5"/>
    <p:sldId id="258" r:id="rId6"/>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A7E13C9-5B88-4DAB-A2A4-BFC7C1985AA5}">
          <p14:sldIdLst>
            <p14:sldId id="256"/>
            <p14:sldId id="258"/>
          </p14:sldIdLst>
        </p14:section>
      </p14:sectionLst>
    </p:ext>
    <p:ext uri="{EFAFB233-063F-42B5-8137-9DF3F51BA10A}">
      <p15:sldGuideLst xmlns:p15="http://schemas.microsoft.com/office/powerpoint/2012/main">
        <p15:guide id="2" pos="2160" userDrawn="1">
          <p15:clr>
            <a:srgbClr val="A4A3A4"/>
          </p15:clr>
        </p15:guide>
        <p15:guide id="3" orient="horz" pos="288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son Merrifield" initials="JM" lastIdx="1" clrIdx="0">
    <p:extLst>
      <p:ext uri="{19B8F6BF-5375-455C-9EA6-DF929625EA0E}">
        <p15:presenceInfo xmlns:p15="http://schemas.microsoft.com/office/powerpoint/2012/main" userId="0a210a23bffc52e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8A41"/>
    <a:srgbClr val="D5A300"/>
    <a:srgbClr val="E75B2B"/>
    <a:srgbClr val="F2B800"/>
    <a:srgbClr val="474B53"/>
    <a:srgbClr val="191E28"/>
    <a:srgbClr val="DF3A42"/>
    <a:srgbClr val="F47200"/>
    <a:srgbClr val="E28D17"/>
    <a:srgbClr val="A1AF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35" autoAdjust="0"/>
  </p:normalViewPr>
  <p:slideViewPr>
    <p:cSldViewPr snapToGrid="0" showGuides="1">
      <p:cViewPr>
        <p:scale>
          <a:sx n="125" d="100"/>
          <a:sy n="125" d="100"/>
        </p:scale>
        <p:origin x="678" y="-276"/>
      </p:cViewPr>
      <p:guideLst>
        <p:guide pos="2160"/>
        <p:guide orient="horz" pos="2880"/>
      </p:guideLst>
    </p:cSldViewPr>
  </p:slideViewPr>
  <p:notesTextViewPr>
    <p:cViewPr>
      <p:scale>
        <a:sx n="3" d="2"/>
        <a:sy n="3" d="2"/>
      </p:scale>
      <p:origin x="0" y="0"/>
    </p:cViewPr>
  </p:notesTextViewPr>
  <p:notesViewPr>
    <p:cSldViewPr snapToGrid="0" showGuide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23F10A-5BE5-4EE5-83A9-FC7FBAB5AC38}" type="datetimeFigureOut">
              <a:rPr lang="en-US" smtClean="0"/>
              <a:t>8/17/2020</a:t>
            </a:fld>
            <a:endParaRPr lang="en-US" dirty="0"/>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869D12F-E8AC-48C0-8B1F-BD566648D8E6}" type="slidenum">
              <a:rPr lang="en-US" smtClean="0"/>
              <a:t>‹#›</a:t>
            </a:fld>
            <a:endParaRPr lang="en-US" dirty="0"/>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en-US" noProof="0" smtClean="0"/>
              <a:t>8/17/2020</a:t>
            </a:fld>
            <a:endParaRPr lang="en-US" noProof="0"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en-US" noProof="0" smtClean="0"/>
              <a:t>‹#›</a:t>
            </a:fld>
            <a:endParaRPr lang="en-US" noProof="0"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136092-2EDF-47BF-99B1-B87430F95B70}" type="slidenum">
              <a:rPr lang="en-US" smtClean="0"/>
              <a:t>1</a:t>
            </a:fld>
            <a:endParaRPr lang="en-US" dirty="0"/>
          </a:p>
        </p:txBody>
      </p:sp>
    </p:spTree>
    <p:extLst>
      <p:ext uri="{BB962C8B-B14F-4D97-AF65-F5344CB8AC3E}">
        <p14:creationId xmlns:p14="http://schemas.microsoft.com/office/powerpoint/2010/main" val="3311393420"/>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26" Type="http://schemas.openxmlformats.org/officeDocument/2006/relationships/image" Target="../media/image25.svg"/><Relationship Id="rId39" Type="http://schemas.openxmlformats.org/officeDocument/2006/relationships/image" Target="../media/image38.png"/><Relationship Id="rId3" Type="http://schemas.openxmlformats.org/officeDocument/2006/relationships/image" Target="../media/image2.svg"/><Relationship Id="rId21" Type="http://schemas.openxmlformats.org/officeDocument/2006/relationships/image" Target="../media/image20.png"/><Relationship Id="rId34" Type="http://schemas.openxmlformats.org/officeDocument/2006/relationships/image" Target="../media/image33.svg"/><Relationship Id="rId42" Type="http://schemas.openxmlformats.org/officeDocument/2006/relationships/image" Target="../media/image41.svg"/><Relationship Id="rId47" Type="http://schemas.openxmlformats.org/officeDocument/2006/relationships/image" Target="../media/image46.pn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5" Type="http://schemas.openxmlformats.org/officeDocument/2006/relationships/image" Target="../media/image24.png"/><Relationship Id="rId33" Type="http://schemas.openxmlformats.org/officeDocument/2006/relationships/image" Target="../media/image32.png"/><Relationship Id="rId38" Type="http://schemas.openxmlformats.org/officeDocument/2006/relationships/image" Target="../media/image37.svg"/><Relationship Id="rId46" Type="http://schemas.openxmlformats.org/officeDocument/2006/relationships/image" Target="../media/image45.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png"/><Relationship Id="rId41" Type="http://schemas.openxmlformats.org/officeDocument/2006/relationships/image" Target="../media/image40.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24" Type="http://schemas.openxmlformats.org/officeDocument/2006/relationships/image" Target="../media/image23.svg"/><Relationship Id="rId32" Type="http://schemas.openxmlformats.org/officeDocument/2006/relationships/image" Target="../media/image31.svg"/><Relationship Id="rId37" Type="http://schemas.openxmlformats.org/officeDocument/2006/relationships/image" Target="../media/image36.png"/><Relationship Id="rId40" Type="http://schemas.openxmlformats.org/officeDocument/2006/relationships/image" Target="../media/image39.svg"/><Relationship Id="rId45" Type="http://schemas.openxmlformats.org/officeDocument/2006/relationships/image" Target="../media/image44.pn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png"/><Relationship Id="rId28" Type="http://schemas.openxmlformats.org/officeDocument/2006/relationships/image" Target="../media/image27.svg"/><Relationship Id="rId36" Type="http://schemas.openxmlformats.org/officeDocument/2006/relationships/image" Target="../media/image35.svg"/><Relationship Id="rId10" Type="http://schemas.openxmlformats.org/officeDocument/2006/relationships/image" Target="../media/image9.png"/><Relationship Id="rId19" Type="http://schemas.openxmlformats.org/officeDocument/2006/relationships/image" Target="../media/image18.svg"/><Relationship Id="rId31" Type="http://schemas.openxmlformats.org/officeDocument/2006/relationships/image" Target="../media/image30.png"/><Relationship Id="rId44" Type="http://schemas.openxmlformats.org/officeDocument/2006/relationships/image" Target="../media/image43.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svg"/><Relationship Id="rId27" Type="http://schemas.openxmlformats.org/officeDocument/2006/relationships/image" Target="../media/image26.png"/><Relationship Id="rId30" Type="http://schemas.openxmlformats.org/officeDocument/2006/relationships/image" Target="../media/image29.svg"/><Relationship Id="rId35" Type="http://schemas.openxmlformats.org/officeDocument/2006/relationships/image" Target="../media/image34.png"/><Relationship Id="rId43" Type="http://schemas.openxmlformats.org/officeDocument/2006/relationships/image" Target="../media/image42.png"/><Relationship Id="rId48" Type="http://schemas.openxmlformats.org/officeDocument/2006/relationships/image" Target="../media/image47.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F799AA8-8B5E-4CF5-9975-99FDD726FFD3}"/>
              </a:ext>
            </a:extLst>
          </p:cNvPr>
          <p:cNvGrpSpPr/>
          <p:nvPr userDrawn="1"/>
        </p:nvGrpSpPr>
        <p:grpSpPr>
          <a:xfrm>
            <a:off x="1999692" y="0"/>
            <a:ext cx="2858616" cy="9144000"/>
            <a:chOff x="2157768" y="0"/>
            <a:chExt cx="2858616" cy="9144000"/>
          </a:xfrm>
        </p:grpSpPr>
        <p:pic>
          <p:nvPicPr>
            <p:cNvPr id="3" name="Graphic 2">
              <a:extLst>
                <a:ext uri="{FF2B5EF4-FFF2-40B4-BE49-F238E27FC236}">
                  <a16:creationId xmlns:a16="http://schemas.microsoft.com/office/drawing/2014/main" id="{4C5FBD76-8904-4E42-AE88-D512DA7052DA}"/>
                </a:ext>
              </a:extLst>
            </p:cNvPr>
            <p:cNvPicPr preferRelativeResize="0">
              <a:picLocks/>
            </p:cNvPicPr>
            <p:nvPr userDrawn="1"/>
          </p:nvPicPr>
          <p:blipFill>
            <a:blip r:embed="rId2">
              <a:extLst>
                <a:ext uri="{96DAC541-7B7A-43D3-8B79-37D633B846F1}">
                  <asvg:svgBlip xmlns:asvg="http://schemas.microsoft.com/office/drawing/2016/SVG/main" r:embed="rId3"/>
                </a:ext>
              </a:extLst>
            </a:blip>
            <a:stretch>
              <a:fillRect/>
            </a:stretch>
          </p:blipFill>
          <p:spPr>
            <a:xfrm>
              <a:off x="2157984" y="0"/>
              <a:ext cx="2858400" cy="2122490"/>
            </a:xfrm>
            <a:prstGeom prst="rect">
              <a:avLst/>
            </a:prstGeom>
          </p:spPr>
        </p:pic>
        <p:pic>
          <p:nvPicPr>
            <p:cNvPr id="4" name="Graphic 3">
              <a:extLst>
                <a:ext uri="{FF2B5EF4-FFF2-40B4-BE49-F238E27FC236}">
                  <a16:creationId xmlns:a16="http://schemas.microsoft.com/office/drawing/2014/main" id="{AA3BC40D-C194-4EEE-8E69-4ED4ECFDEBE8}"/>
                </a:ext>
              </a:extLst>
            </p:cNvPr>
            <p:cNvPicPr preferRelativeResize="0">
              <a:picLocks/>
            </p:cNvPicPr>
            <p:nvPr userDrawn="1"/>
          </p:nvPicPr>
          <p:blipFill>
            <a:blip r:embed="rId4">
              <a:extLst>
                <a:ext uri="{96DAC541-7B7A-43D3-8B79-37D633B846F1}">
                  <asvg:svgBlip xmlns:asvg="http://schemas.microsoft.com/office/drawing/2016/SVG/main" r:embed="rId5"/>
                </a:ext>
              </a:extLst>
            </a:blip>
            <a:stretch>
              <a:fillRect/>
            </a:stretch>
          </p:blipFill>
          <p:spPr>
            <a:xfrm>
              <a:off x="2157984" y="1992793"/>
              <a:ext cx="2858400" cy="1598400"/>
            </a:xfrm>
            <a:prstGeom prst="rect">
              <a:avLst/>
            </a:prstGeom>
          </p:spPr>
        </p:pic>
        <p:pic>
          <p:nvPicPr>
            <p:cNvPr id="6" name="Graphic 5">
              <a:extLst>
                <a:ext uri="{FF2B5EF4-FFF2-40B4-BE49-F238E27FC236}">
                  <a16:creationId xmlns:a16="http://schemas.microsoft.com/office/drawing/2014/main" id="{CD689866-F1C0-4715-81BF-9196A55EDE9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768" y="3434239"/>
              <a:ext cx="2854286" cy="1598400"/>
            </a:xfrm>
            <a:prstGeom prst="rect">
              <a:avLst/>
            </a:prstGeom>
          </p:spPr>
        </p:pic>
        <p:pic>
          <p:nvPicPr>
            <p:cNvPr id="61" name="Graphic 60">
              <a:extLst>
                <a:ext uri="{FF2B5EF4-FFF2-40B4-BE49-F238E27FC236}">
                  <a16:creationId xmlns:a16="http://schemas.microsoft.com/office/drawing/2014/main" id="{DF44A126-1FEE-452F-85E5-3E973F14245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7984" y="4873949"/>
              <a:ext cx="2854286" cy="1598400"/>
            </a:xfrm>
            <a:prstGeom prst="rect">
              <a:avLst/>
            </a:prstGeom>
          </p:spPr>
        </p:pic>
        <p:pic>
          <p:nvPicPr>
            <p:cNvPr id="62" name="Graphic 61">
              <a:extLst>
                <a:ext uri="{FF2B5EF4-FFF2-40B4-BE49-F238E27FC236}">
                  <a16:creationId xmlns:a16="http://schemas.microsoft.com/office/drawing/2014/main" id="{9F5B1665-7823-4B65-9CA6-373B04C106C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158200" y="6316234"/>
              <a:ext cx="2854286" cy="1598400"/>
            </a:xfrm>
            <a:prstGeom prst="rect">
              <a:avLst/>
            </a:prstGeom>
          </p:spPr>
        </p:pic>
        <p:pic>
          <p:nvPicPr>
            <p:cNvPr id="11" name="Graphic 10">
              <a:extLst>
                <a:ext uri="{FF2B5EF4-FFF2-40B4-BE49-F238E27FC236}">
                  <a16:creationId xmlns:a16="http://schemas.microsoft.com/office/drawing/2014/main" id="{6516D51E-C5EF-493C-A49F-FA5A03131D58}"/>
                </a:ext>
              </a:extLst>
            </p:cNvPr>
            <p:cNvPicPr preferRelativeResize="0">
              <a:picLocks/>
            </p:cNvPicPr>
            <p:nvPr userDrawn="1"/>
          </p:nvPicPr>
          <p:blipFill>
            <a:blip r:embed="rId6">
              <a:extLst>
                <a:ext uri="{96DAC541-7B7A-43D3-8B79-37D633B846F1}">
                  <asvg:svgBlip xmlns:asvg="http://schemas.microsoft.com/office/drawing/2016/SVG/main" r:embed="rId7"/>
                </a:ext>
              </a:extLst>
            </a:blip>
            <a:stretch>
              <a:fillRect/>
            </a:stretch>
          </p:blipFill>
          <p:spPr>
            <a:xfrm>
              <a:off x="3428568" y="7830000"/>
              <a:ext cx="1587600" cy="1314000"/>
            </a:xfrm>
            <a:prstGeom prst="rect">
              <a:avLst/>
            </a:prstGeom>
          </p:spPr>
        </p:pic>
      </p:grpSp>
      <p:pic>
        <p:nvPicPr>
          <p:cNvPr id="15" name="Graphic 14">
            <a:extLst>
              <a:ext uri="{FF2B5EF4-FFF2-40B4-BE49-F238E27FC236}">
                <a16:creationId xmlns:a16="http://schemas.microsoft.com/office/drawing/2014/main" id="{F6C46E00-3822-4C50-9645-1D8C321873EB}"/>
              </a:ext>
            </a:extLst>
          </p:cNvPr>
          <p:cNvPicPr preferRelativeResize="0">
            <a:picLocks/>
          </p:cNvPicPr>
          <p:nvPr userDrawn="1"/>
        </p:nvPicPr>
        <p:blipFill>
          <a:blip r:embed="rId8">
            <a:extLst>
              <a:ext uri="{96DAC541-7B7A-43D3-8B79-37D633B846F1}">
                <asvg:svgBlip xmlns:asvg="http://schemas.microsoft.com/office/drawing/2016/SVG/main" r:embed="rId9"/>
              </a:ext>
            </a:extLst>
          </a:blip>
          <a:stretch>
            <a:fillRect/>
          </a:stretch>
        </p:blipFill>
        <p:spPr>
          <a:xfrm>
            <a:off x="2048635" y="-1"/>
            <a:ext cx="2757600" cy="2061999"/>
          </a:xfrm>
          <a:prstGeom prst="rect">
            <a:avLst/>
          </a:prstGeom>
        </p:spPr>
      </p:pic>
      <p:pic>
        <p:nvPicPr>
          <p:cNvPr id="23" name="Graphic 22">
            <a:extLst>
              <a:ext uri="{FF2B5EF4-FFF2-40B4-BE49-F238E27FC236}">
                <a16:creationId xmlns:a16="http://schemas.microsoft.com/office/drawing/2014/main" id="{806B0370-83C6-482C-A9C3-4659AB1E3CF0}"/>
              </a:ext>
            </a:extLst>
          </p:cNvPr>
          <p:cNvPicPr preferRelativeResize="0">
            <a:picLocks/>
          </p:cNvPicPr>
          <p:nvPr userDrawn="1"/>
        </p:nvPicPr>
        <p:blipFill>
          <a:blip r:embed="rId10">
            <a:extLst>
              <a:ext uri="{96DAC541-7B7A-43D3-8B79-37D633B846F1}">
                <asvg:svgBlip xmlns:asvg="http://schemas.microsoft.com/office/drawing/2016/SVG/main" r:embed="rId11"/>
              </a:ext>
            </a:extLst>
          </a:blip>
          <a:stretch>
            <a:fillRect/>
          </a:stretch>
        </p:blipFill>
        <p:spPr>
          <a:xfrm>
            <a:off x="2048635" y="2036065"/>
            <a:ext cx="2757600" cy="1498569"/>
          </a:xfrm>
          <a:prstGeom prst="rect">
            <a:avLst/>
          </a:prstGeom>
        </p:spPr>
      </p:pic>
      <p:pic>
        <p:nvPicPr>
          <p:cNvPr id="35" name="Graphic 34">
            <a:extLst>
              <a:ext uri="{FF2B5EF4-FFF2-40B4-BE49-F238E27FC236}">
                <a16:creationId xmlns:a16="http://schemas.microsoft.com/office/drawing/2014/main" id="{BC672D68-3DAD-4B79-95BD-57D7C75F60A1}"/>
              </a:ext>
            </a:extLst>
          </p:cNvPr>
          <p:cNvPicPr preferRelativeResize="0">
            <a:picLocks/>
          </p:cNvPicPr>
          <p:nvPr userDrawn="1"/>
        </p:nvPicPr>
        <p:blipFill>
          <a:blip r:embed="rId12">
            <a:extLst>
              <a:ext uri="{96DAC541-7B7A-43D3-8B79-37D633B846F1}">
                <asvg:svgBlip xmlns:asvg="http://schemas.microsoft.com/office/drawing/2016/SVG/main" r:embed="rId13"/>
              </a:ext>
            </a:extLst>
          </a:blip>
          <a:stretch>
            <a:fillRect/>
          </a:stretch>
        </p:blipFill>
        <p:spPr>
          <a:xfrm>
            <a:off x="2048635" y="3477556"/>
            <a:ext cx="2757600" cy="1497600"/>
          </a:xfrm>
          <a:prstGeom prst="rect">
            <a:avLst/>
          </a:prstGeom>
        </p:spPr>
      </p:pic>
      <p:pic>
        <p:nvPicPr>
          <p:cNvPr id="58" name="Graphic 57">
            <a:extLst>
              <a:ext uri="{FF2B5EF4-FFF2-40B4-BE49-F238E27FC236}">
                <a16:creationId xmlns:a16="http://schemas.microsoft.com/office/drawing/2014/main" id="{B8180608-A80A-409D-B02A-35C4F9DB1EC4}"/>
              </a:ext>
            </a:extLst>
          </p:cNvPr>
          <p:cNvPicPr preferRelativeResize="0">
            <a:picLocks/>
          </p:cNvPicPr>
          <p:nvPr userDrawn="1"/>
        </p:nvPicPr>
        <p:blipFill>
          <a:blip r:embed="rId14">
            <a:extLst>
              <a:ext uri="{96DAC541-7B7A-43D3-8B79-37D633B846F1}">
                <asvg:svgBlip xmlns:asvg="http://schemas.microsoft.com/office/drawing/2016/SVG/main" r:embed="rId15"/>
              </a:ext>
            </a:extLst>
          </a:blip>
          <a:stretch>
            <a:fillRect/>
          </a:stretch>
        </p:blipFill>
        <p:spPr>
          <a:xfrm>
            <a:off x="2048635" y="4915656"/>
            <a:ext cx="2757600" cy="1497600"/>
          </a:xfrm>
          <a:prstGeom prst="rect">
            <a:avLst/>
          </a:prstGeom>
        </p:spPr>
      </p:pic>
      <p:pic>
        <p:nvPicPr>
          <p:cNvPr id="71" name="Graphic 70">
            <a:extLst>
              <a:ext uri="{FF2B5EF4-FFF2-40B4-BE49-F238E27FC236}">
                <a16:creationId xmlns:a16="http://schemas.microsoft.com/office/drawing/2014/main" id="{0FF81C97-DE5D-4DFC-83AA-6F65EC3EB8F1}"/>
              </a:ext>
            </a:extLst>
          </p:cNvPr>
          <p:cNvPicPr preferRelativeResize="0">
            <a:picLocks/>
          </p:cNvPicPr>
          <p:nvPr userDrawn="1"/>
        </p:nvPicPr>
        <p:blipFill>
          <a:blip r:embed="rId16">
            <a:extLst>
              <a:ext uri="{96DAC541-7B7A-43D3-8B79-37D633B846F1}">
                <asvg:svgBlip xmlns:asvg="http://schemas.microsoft.com/office/drawing/2016/SVG/main" r:embed="rId17"/>
              </a:ext>
            </a:extLst>
          </a:blip>
          <a:stretch>
            <a:fillRect/>
          </a:stretch>
        </p:blipFill>
        <p:spPr>
          <a:xfrm>
            <a:off x="2048635" y="6365084"/>
            <a:ext cx="2757600" cy="1497600"/>
          </a:xfrm>
          <a:prstGeom prst="rect">
            <a:avLst/>
          </a:prstGeom>
        </p:spPr>
      </p:pic>
      <p:pic>
        <p:nvPicPr>
          <p:cNvPr id="90" name="Graphic 89">
            <a:extLst>
              <a:ext uri="{FF2B5EF4-FFF2-40B4-BE49-F238E27FC236}">
                <a16:creationId xmlns:a16="http://schemas.microsoft.com/office/drawing/2014/main" id="{C1A8DC0F-B0F0-4E15-9642-9FC080079EC4}"/>
              </a:ext>
            </a:extLst>
          </p:cNvPr>
          <p:cNvPicPr>
            <a:picLocks noChangeAspect="1"/>
          </p:cNvPicPr>
          <p:nvPr userDrawn="1"/>
        </p:nvPicPr>
        <p:blipFill>
          <a:blip r:embed="rId18">
            <a:extLst>
              <a:ext uri="{96DAC541-7B7A-43D3-8B79-37D633B846F1}">
                <asvg:svgBlip xmlns:asvg="http://schemas.microsoft.com/office/drawing/2016/SVG/main" r:embed="rId19"/>
              </a:ext>
            </a:extLst>
          </a:blip>
          <a:stretch>
            <a:fillRect/>
          </a:stretch>
        </p:blipFill>
        <p:spPr>
          <a:xfrm>
            <a:off x="3320892" y="7829986"/>
            <a:ext cx="1486800" cy="1308892"/>
          </a:xfrm>
          <a:prstGeom prst="rect">
            <a:avLst/>
          </a:prstGeom>
        </p:spPr>
      </p:pic>
      <p:pic>
        <p:nvPicPr>
          <p:cNvPr id="95" name="Picture 94" descr="A close up of a logo&#10;&#10;Description generated with very high confidence">
            <a:extLst>
              <a:ext uri="{FF2B5EF4-FFF2-40B4-BE49-F238E27FC236}">
                <a16:creationId xmlns:a16="http://schemas.microsoft.com/office/drawing/2014/main" id="{46BADA27-1431-44DB-AE87-0052CCA4FACD}"/>
              </a:ext>
            </a:extLst>
          </p:cNvPr>
          <p:cNvPicPr preferRelativeResize="0">
            <a:picLocks/>
          </p:cNvPicPr>
          <p:nvPr userDrawn="1"/>
        </p:nvPicPr>
        <p:blipFill>
          <a:blip r:embed="rId20"/>
          <a:stretch>
            <a:fillRect/>
          </a:stretch>
        </p:blipFill>
        <p:spPr>
          <a:xfrm>
            <a:off x="2429739" y="936065"/>
            <a:ext cx="1416113" cy="1397770"/>
          </a:xfrm>
          <a:prstGeom prst="rect">
            <a:avLst/>
          </a:prstGeom>
        </p:spPr>
      </p:pic>
      <p:sp>
        <p:nvSpPr>
          <p:cNvPr id="96" name="Picture Placeholder 73">
            <a:extLst>
              <a:ext uri="{FF2B5EF4-FFF2-40B4-BE49-F238E27FC236}">
                <a16:creationId xmlns:a16="http://schemas.microsoft.com/office/drawing/2014/main" id="{F2FA5F01-5003-4089-BB04-B5F22F240915}"/>
              </a:ext>
            </a:extLst>
          </p:cNvPr>
          <p:cNvSpPr>
            <a:spLocks noGrp="1"/>
          </p:cNvSpPr>
          <p:nvPr>
            <p:ph type="pic" sz="quarter" idx="20"/>
          </p:nvPr>
        </p:nvSpPr>
        <p:spPr>
          <a:xfrm>
            <a:off x="2425631" y="918966"/>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97" name="Picture 96" descr="A close up of a logo&#10;&#10;Description generated with very high confidence">
            <a:extLst>
              <a:ext uri="{FF2B5EF4-FFF2-40B4-BE49-F238E27FC236}">
                <a16:creationId xmlns:a16="http://schemas.microsoft.com/office/drawing/2014/main" id="{3403E16F-BF67-4BC6-938B-B540E81E3B9A}"/>
              </a:ext>
            </a:extLst>
          </p:cNvPr>
          <p:cNvPicPr preferRelativeResize="0">
            <a:picLocks/>
          </p:cNvPicPr>
          <p:nvPr userDrawn="1"/>
        </p:nvPicPr>
        <p:blipFill>
          <a:blip r:embed="rId20"/>
          <a:stretch>
            <a:fillRect/>
          </a:stretch>
        </p:blipFill>
        <p:spPr>
          <a:xfrm>
            <a:off x="2437955" y="2405424"/>
            <a:ext cx="1416113" cy="1397770"/>
          </a:xfrm>
          <a:prstGeom prst="rect">
            <a:avLst/>
          </a:prstGeom>
        </p:spPr>
      </p:pic>
      <p:sp>
        <p:nvSpPr>
          <p:cNvPr id="98" name="Picture Placeholder 73">
            <a:extLst>
              <a:ext uri="{FF2B5EF4-FFF2-40B4-BE49-F238E27FC236}">
                <a16:creationId xmlns:a16="http://schemas.microsoft.com/office/drawing/2014/main" id="{8ADA19E5-32D4-4E60-A2D3-18859AF0950E}"/>
              </a:ext>
            </a:extLst>
          </p:cNvPr>
          <p:cNvSpPr>
            <a:spLocks noGrp="1"/>
          </p:cNvSpPr>
          <p:nvPr>
            <p:ph type="pic" sz="quarter" idx="21"/>
          </p:nvPr>
        </p:nvSpPr>
        <p:spPr>
          <a:xfrm>
            <a:off x="2425631" y="2388325"/>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1" name="Picture 100" descr="A close up of a logo&#10;&#10;Description generated with very high confidence">
            <a:extLst>
              <a:ext uri="{FF2B5EF4-FFF2-40B4-BE49-F238E27FC236}">
                <a16:creationId xmlns:a16="http://schemas.microsoft.com/office/drawing/2014/main" id="{DA395262-84CF-4F06-A46D-2E49E941DE7D}"/>
              </a:ext>
            </a:extLst>
          </p:cNvPr>
          <p:cNvPicPr preferRelativeResize="0">
            <a:picLocks/>
          </p:cNvPicPr>
          <p:nvPr userDrawn="1"/>
        </p:nvPicPr>
        <p:blipFill>
          <a:blip r:embed="rId20"/>
          <a:stretch>
            <a:fillRect/>
          </a:stretch>
        </p:blipFill>
        <p:spPr>
          <a:xfrm>
            <a:off x="2434351" y="3848851"/>
            <a:ext cx="1416113" cy="1397770"/>
          </a:xfrm>
          <a:prstGeom prst="rect">
            <a:avLst/>
          </a:prstGeom>
        </p:spPr>
      </p:pic>
      <p:sp>
        <p:nvSpPr>
          <p:cNvPr id="102" name="Picture Placeholder 73">
            <a:extLst>
              <a:ext uri="{FF2B5EF4-FFF2-40B4-BE49-F238E27FC236}">
                <a16:creationId xmlns:a16="http://schemas.microsoft.com/office/drawing/2014/main" id="{ECB2E69E-31AD-4FD8-9097-58BA78C1FD4A}"/>
              </a:ext>
            </a:extLst>
          </p:cNvPr>
          <p:cNvSpPr>
            <a:spLocks noGrp="1"/>
          </p:cNvSpPr>
          <p:nvPr>
            <p:ph type="pic" sz="quarter" idx="23"/>
          </p:nvPr>
        </p:nvSpPr>
        <p:spPr>
          <a:xfrm>
            <a:off x="2425631" y="3831752"/>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5" name="Picture 104" descr="A close up of a logo&#10;&#10;Description generated with very high confidence">
            <a:extLst>
              <a:ext uri="{FF2B5EF4-FFF2-40B4-BE49-F238E27FC236}">
                <a16:creationId xmlns:a16="http://schemas.microsoft.com/office/drawing/2014/main" id="{E76A10D9-295C-442F-97E0-F3CE8AF40C1D}"/>
              </a:ext>
            </a:extLst>
          </p:cNvPr>
          <p:cNvPicPr preferRelativeResize="0">
            <a:picLocks/>
          </p:cNvPicPr>
          <p:nvPr userDrawn="1"/>
        </p:nvPicPr>
        <p:blipFill>
          <a:blip r:embed="rId20"/>
          <a:stretch>
            <a:fillRect/>
          </a:stretch>
        </p:blipFill>
        <p:spPr>
          <a:xfrm>
            <a:off x="2437955" y="5292278"/>
            <a:ext cx="1416113" cy="1397770"/>
          </a:xfrm>
          <a:prstGeom prst="rect">
            <a:avLst/>
          </a:prstGeom>
        </p:spPr>
      </p:pic>
      <p:sp>
        <p:nvSpPr>
          <p:cNvPr id="106" name="Picture Placeholder 73">
            <a:extLst>
              <a:ext uri="{FF2B5EF4-FFF2-40B4-BE49-F238E27FC236}">
                <a16:creationId xmlns:a16="http://schemas.microsoft.com/office/drawing/2014/main" id="{01AFF473-1ADB-4A01-A1C6-CD802CBB0E8A}"/>
              </a:ext>
            </a:extLst>
          </p:cNvPr>
          <p:cNvSpPr>
            <a:spLocks noGrp="1"/>
          </p:cNvSpPr>
          <p:nvPr>
            <p:ph type="pic" sz="quarter" idx="25"/>
          </p:nvPr>
        </p:nvSpPr>
        <p:spPr>
          <a:xfrm>
            <a:off x="2425631" y="5275179"/>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9" name="Picture 108" descr="A close up of a logo&#10;&#10;Description generated with very high confidence">
            <a:extLst>
              <a:ext uri="{FF2B5EF4-FFF2-40B4-BE49-F238E27FC236}">
                <a16:creationId xmlns:a16="http://schemas.microsoft.com/office/drawing/2014/main" id="{C4DBEF57-0E51-47BA-BD9D-6D970FB2520C}"/>
              </a:ext>
            </a:extLst>
          </p:cNvPr>
          <p:cNvPicPr preferRelativeResize="0">
            <a:picLocks/>
          </p:cNvPicPr>
          <p:nvPr userDrawn="1"/>
        </p:nvPicPr>
        <p:blipFill>
          <a:blip r:embed="rId20"/>
          <a:stretch>
            <a:fillRect/>
          </a:stretch>
        </p:blipFill>
        <p:spPr>
          <a:xfrm>
            <a:off x="2437955" y="6726482"/>
            <a:ext cx="1416113" cy="1397770"/>
          </a:xfrm>
          <a:prstGeom prst="rect">
            <a:avLst/>
          </a:prstGeom>
        </p:spPr>
      </p:pic>
      <p:sp>
        <p:nvSpPr>
          <p:cNvPr id="110" name="Picture Placeholder 73">
            <a:extLst>
              <a:ext uri="{FF2B5EF4-FFF2-40B4-BE49-F238E27FC236}">
                <a16:creationId xmlns:a16="http://schemas.microsoft.com/office/drawing/2014/main" id="{67025B7D-364F-4E77-84EE-93E1C3B8D9C1}"/>
              </a:ext>
            </a:extLst>
          </p:cNvPr>
          <p:cNvSpPr>
            <a:spLocks noGrp="1"/>
          </p:cNvSpPr>
          <p:nvPr>
            <p:ph type="pic" sz="quarter" idx="27"/>
          </p:nvPr>
        </p:nvSpPr>
        <p:spPr>
          <a:xfrm>
            <a:off x="2425631" y="6709383"/>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13" name="Graphic 112">
            <a:extLst>
              <a:ext uri="{FF2B5EF4-FFF2-40B4-BE49-F238E27FC236}">
                <a16:creationId xmlns:a16="http://schemas.microsoft.com/office/drawing/2014/main" id="{2C85FBDC-70FA-43E1-8F6D-59CCDB9A3E81}"/>
              </a:ext>
            </a:extLst>
          </p:cNvPr>
          <p:cNvPicPr preferRelativeResize="0">
            <a:picLocks/>
          </p:cNvPicPr>
          <p:nvPr userDrawn="1"/>
        </p:nvPicPr>
        <p:blipFill>
          <a:blip r:embed="rId21">
            <a:extLst>
              <a:ext uri="{96DAC541-7B7A-43D3-8B79-37D633B846F1}">
                <asvg:svgBlip xmlns:asvg="http://schemas.microsoft.com/office/drawing/2016/SVG/main" r:embed="rId22"/>
              </a:ext>
            </a:extLst>
          </a:blip>
          <a:stretch>
            <a:fillRect/>
          </a:stretch>
        </p:blipFill>
        <p:spPr>
          <a:xfrm>
            <a:off x="1681048" y="1249835"/>
            <a:ext cx="378000" cy="144000"/>
          </a:xfrm>
          <a:prstGeom prst="rect">
            <a:avLst/>
          </a:prstGeom>
        </p:spPr>
      </p:pic>
      <p:pic>
        <p:nvPicPr>
          <p:cNvPr id="114" name="Graphic 113">
            <a:extLst>
              <a:ext uri="{FF2B5EF4-FFF2-40B4-BE49-F238E27FC236}">
                <a16:creationId xmlns:a16="http://schemas.microsoft.com/office/drawing/2014/main" id="{AF1D5EFC-2A9F-40F0-84DE-9F12D7582A4A}"/>
              </a:ext>
            </a:extLst>
          </p:cNvPr>
          <p:cNvPicPr preferRelativeResize="0">
            <a:picLocks/>
          </p:cNvPicPr>
          <p:nvPr userDrawn="1"/>
        </p:nvPicPr>
        <p:blipFill>
          <a:blip r:embed="rId23">
            <a:extLst>
              <a:ext uri="{96DAC541-7B7A-43D3-8B79-37D633B846F1}">
                <asvg:svgBlip xmlns:asvg="http://schemas.microsoft.com/office/drawing/2016/SVG/main" r:embed="rId24"/>
              </a:ext>
            </a:extLst>
          </a:blip>
          <a:stretch>
            <a:fillRect/>
          </a:stretch>
        </p:blipFill>
        <p:spPr>
          <a:xfrm>
            <a:off x="1681048" y="2698235"/>
            <a:ext cx="378000" cy="144000"/>
          </a:xfrm>
          <a:prstGeom prst="rect">
            <a:avLst/>
          </a:prstGeom>
        </p:spPr>
      </p:pic>
      <p:pic>
        <p:nvPicPr>
          <p:cNvPr id="115" name="Graphic 114">
            <a:extLst>
              <a:ext uri="{FF2B5EF4-FFF2-40B4-BE49-F238E27FC236}">
                <a16:creationId xmlns:a16="http://schemas.microsoft.com/office/drawing/2014/main" id="{9BEC8EDD-AC8F-4413-8861-0EAAC6143EBF}"/>
              </a:ext>
            </a:extLst>
          </p:cNvPr>
          <p:cNvPicPr preferRelativeResize="0">
            <a:picLocks/>
          </p:cNvPicPr>
          <p:nvPr userDrawn="1"/>
        </p:nvPicPr>
        <p:blipFill>
          <a:blip r:embed="rId25">
            <a:extLst>
              <a:ext uri="{96DAC541-7B7A-43D3-8B79-37D633B846F1}">
                <asvg:svgBlip xmlns:asvg="http://schemas.microsoft.com/office/drawing/2016/SVG/main" r:embed="rId26"/>
              </a:ext>
            </a:extLst>
          </a:blip>
          <a:stretch>
            <a:fillRect/>
          </a:stretch>
        </p:blipFill>
        <p:spPr>
          <a:xfrm>
            <a:off x="1681048" y="4146635"/>
            <a:ext cx="378000" cy="144000"/>
          </a:xfrm>
          <a:prstGeom prst="rect">
            <a:avLst/>
          </a:prstGeom>
        </p:spPr>
      </p:pic>
      <p:pic>
        <p:nvPicPr>
          <p:cNvPr id="116" name="Graphic 115">
            <a:extLst>
              <a:ext uri="{FF2B5EF4-FFF2-40B4-BE49-F238E27FC236}">
                <a16:creationId xmlns:a16="http://schemas.microsoft.com/office/drawing/2014/main" id="{65B8B11A-6D5B-4222-A3FA-9C529A333AB0}"/>
              </a:ext>
            </a:extLst>
          </p:cNvPr>
          <p:cNvPicPr preferRelativeResize="0">
            <a:picLocks/>
          </p:cNvPicPr>
          <p:nvPr userDrawn="1"/>
        </p:nvPicPr>
        <p:blipFill>
          <a:blip r:embed="rId27">
            <a:extLst>
              <a:ext uri="{96DAC541-7B7A-43D3-8B79-37D633B846F1}">
                <asvg:svgBlip xmlns:asvg="http://schemas.microsoft.com/office/drawing/2016/SVG/main" r:embed="rId28"/>
              </a:ext>
            </a:extLst>
          </a:blip>
          <a:stretch>
            <a:fillRect/>
          </a:stretch>
        </p:blipFill>
        <p:spPr>
          <a:xfrm>
            <a:off x="1681048" y="5595035"/>
            <a:ext cx="378000" cy="144000"/>
          </a:xfrm>
          <a:prstGeom prst="rect">
            <a:avLst/>
          </a:prstGeom>
        </p:spPr>
      </p:pic>
      <p:pic>
        <p:nvPicPr>
          <p:cNvPr id="117" name="Graphic 116">
            <a:extLst>
              <a:ext uri="{FF2B5EF4-FFF2-40B4-BE49-F238E27FC236}">
                <a16:creationId xmlns:a16="http://schemas.microsoft.com/office/drawing/2014/main" id="{DEF1451D-B6A1-4704-A941-E48FA3914715}"/>
              </a:ext>
            </a:extLst>
          </p:cNvPr>
          <p:cNvPicPr preferRelativeResize="0">
            <a:picLocks/>
          </p:cNvPicPr>
          <p:nvPr userDrawn="1"/>
        </p:nvPicPr>
        <p:blipFill>
          <a:blip r:embed="rId29">
            <a:extLst>
              <a:ext uri="{96DAC541-7B7A-43D3-8B79-37D633B846F1}">
                <asvg:svgBlip xmlns:asvg="http://schemas.microsoft.com/office/drawing/2016/SVG/main" r:embed="rId30"/>
              </a:ext>
            </a:extLst>
          </a:blip>
          <a:stretch>
            <a:fillRect/>
          </a:stretch>
        </p:blipFill>
        <p:spPr>
          <a:xfrm>
            <a:off x="1681048" y="7043434"/>
            <a:ext cx="378000" cy="144000"/>
          </a:xfrm>
          <a:prstGeom prst="rect">
            <a:avLst/>
          </a:prstGeom>
        </p:spPr>
      </p:pic>
      <p:sp>
        <p:nvSpPr>
          <p:cNvPr id="124" name="Title 123">
            <a:extLst>
              <a:ext uri="{FF2B5EF4-FFF2-40B4-BE49-F238E27FC236}">
                <a16:creationId xmlns:a16="http://schemas.microsoft.com/office/drawing/2014/main" id="{B3407580-EBB8-4AA5-B546-D1F3744C9C79}"/>
              </a:ext>
            </a:extLst>
          </p:cNvPr>
          <p:cNvSpPr>
            <a:spLocks noGrp="1"/>
          </p:cNvSpPr>
          <p:nvPr>
            <p:ph type="title" hasCustomPrompt="1"/>
          </p:nvPr>
        </p:nvSpPr>
        <p:spPr>
          <a:xfrm>
            <a:off x="4245313" y="267973"/>
            <a:ext cx="2260112" cy="920153"/>
          </a:xfrm>
        </p:spPr>
        <p:txBody>
          <a:bodyPr lIns="0" tIns="0" rIns="0" bIns="0">
            <a:noAutofit/>
          </a:bodyPr>
          <a:lstStyle>
            <a:lvl1pPr algn="r">
              <a:defRPr sz="3100" b="1"/>
            </a:lvl1pPr>
          </a:lstStyle>
          <a:p>
            <a:r>
              <a:rPr lang="en-US" dirty="0"/>
              <a:t>PRODUCT</a:t>
            </a:r>
            <a:br>
              <a:rPr lang="en-US" dirty="0"/>
            </a:br>
            <a:r>
              <a:rPr lang="en-US" dirty="0"/>
              <a:t>ROADMAP</a:t>
            </a:r>
            <a:endParaRPr lang="ru-RU" dirty="0"/>
          </a:p>
        </p:txBody>
      </p:sp>
      <p:sp>
        <p:nvSpPr>
          <p:cNvPr id="126" name="Text Placeholder 125">
            <a:extLst>
              <a:ext uri="{FF2B5EF4-FFF2-40B4-BE49-F238E27FC236}">
                <a16:creationId xmlns:a16="http://schemas.microsoft.com/office/drawing/2014/main" id="{61E9C073-FC12-4172-943F-F20E258E6088}"/>
              </a:ext>
            </a:extLst>
          </p:cNvPr>
          <p:cNvSpPr>
            <a:spLocks noGrp="1"/>
          </p:cNvSpPr>
          <p:nvPr>
            <p:ph type="body" sz="quarter" idx="29" hasCustomPrompt="1"/>
          </p:nvPr>
        </p:nvSpPr>
        <p:spPr>
          <a:xfrm>
            <a:off x="5167711" y="1895661"/>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27" name="Text Placeholder 125">
            <a:extLst>
              <a:ext uri="{FF2B5EF4-FFF2-40B4-BE49-F238E27FC236}">
                <a16:creationId xmlns:a16="http://schemas.microsoft.com/office/drawing/2014/main" id="{0C7C304C-05C9-4DB2-B0B0-74D44D8D141A}"/>
              </a:ext>
            </a:extLst>
          </p:cNvPr>
          <p:cNvSpPr>
            <a:spLocks noGrp="1"/>
          </p:cNvSpPr>
          <p:nvPr>
            <p:ph type="body" sz="quarter" idx="30"/>
          </p:nvPr>
        </p:nvSpPr>
        <p:spPr>
          <a:xfrm>
            <a:off x="5170254" y="2204148"/>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29" name="Text Placeholder 125">
            <a:extLst>
              <a:ext uri="{FF2B5EF4-FFF2-40B4-BE49-F238E27FC236}">
                <a16:creationId xmlns:a16="http://schemas.microsoft.com/office/drawing/2014/main" id="{F57246CD-9926-4879-B191-79E7A54314AA}"/>
              </a:ext>
            </a:extLst>
          </p:cNvPr>
          <p:cNvSpPr>
            <a:spLocks noGrp="1"/>
          </p:cNvSpPr>
          <p:nvPr>
            <p:ph type="body" sz="quarter" idx="31" hasCustomPrompt="1"/>
          </p:nvPr>
        </p:nvSpPr>
        <p:spPr>
          <a:xfrm>
            <a:off x="5167711" y="3343572"/>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0" name="Text Placeholder 125">
            <a:extLst>
              <a:ext uri="{FF2B5EF4-FFF2-40B4-BE49-F238E27FC236}">
                <a16:creationId xmlns:a16="http://schemas.microsoft.com/office/drawing/2014/main" id="{9936E90E-F2B3-4E38-B811-25ED33DA3A95}"/>
              </a:ext>
            </a:extLst>
          </p:cNvPr>
          <p:cNvSpPr>
            <a:spLocks noGrp="1"/>
          </p:cNvSpPr>
          <p:nvPr>
            <p:ph type="body" sz="quarter" idx="32"/>
          </p:nvPr>
        </p:nvSpPr>
        <p:spPr>
          <a:xfrm>
            <a:off x="5170254" y="3652059"/>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1" name="Text Placeholder 125">
            <a:extLst>
              <a:ext uri="{FF2B5EF4-FFF2-40B4-BE49-F238E27FC236}">
                <a16:creationId xmlns:a16="http://schemas.microsoft.com/office/drawing/2014/main" id="{09319DEE-EC4D-4A76-B160-394553CFA6C2}"/>
              </a:ext>
            </a:extLst>
          </p:cNvPr>
          <p:cNvSpPr>
            <a:spLocks noGrp="1"/>
          </p:cNvSpPr>
          <p:nvPr>
            <p:ph type="body" sz="quarter" idx="33" hasCustomPrompt="1"/>
          </p:nvPr>
        </p:nvSpPr>
        <p:spPr>
          <a:xfrm>
            <a:off x="5167711" y="4791483"/>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2" name="Text Placeholder 125">
            <a:extLst>
              <a:ext uri="{FF2B5EF4-FFF2-40B4-BE49-F238E27FC236}">
                <a16:creationId xmlns:a16="http://schemas.microsoft.com/office/drawing/2014/main" id="{1FD9D20E-0961-46BE-87E2-F9C4F76B60C4}"/>
              </a:ext>
            </a:extLst>
          </p:cNvPr>
          <p:cNvSpPr>
            <a:spLocks noGrp="1"/>
          </p:cNvSpPr>
          <p:nvPr>
            <p:ph type="body" sz="quarter" idx="34"/>
          </p:nvPr>
        </p:nvSpPr>
        <p:spPr>
          <a:xfrm>
            <a:off x="5170254" y="5099970"/>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3" name="Text Placeholder 125">
            <a:extLst>
              <a:ext uri="{FF2B5EF4-FFF2-40B4-BE49-F238E27FC236}">
                <a16:creationId xmlns:a16="http://schemas.microsoft.com/office/drawing/2014/main" id="{43063DE6-06A7-4B93-A9B1-56B792F46218}"/>
              </a:ext>
            </a:extLst>
          </p:cNvPr>
          <p:cNvSpPr>
            <a:spLocks noGrp="1"/>
          </p:cNvSpPr>
          <p:nvPr>
            <p:ph type="body" sz="quarter" idx="35" hasCustomPrompt="1"/>
          </p:nvPr>
        </p:nvSpPr>
        <p:spPr>
          <a:xfrm>
            <a:off x="5167711" y="6239394"/>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4" name="Text Placeholder 125">
            <a:extLst>
              <a:ext uri="{FF2B5EF4-FFF2-40B4-BE49-F238E27FC236}">
                <a16:creationId xmlns:a16="http://schemas.microsoft.com/office/drawing/2014/main" id="{CC35E657-25FD-4CFB-93D1-5D8FDFD4205C}"/>
              </a:ext>
            </a:extLst>
          </p:cNvPr>
          <p:cNvSpPr>
            <a:spLocks noGrp="1"/>
          </p:cNvSpPr>
          <p:nvPr>
            <p:ph type="body" sz="quarter" idx="36"/>
          </p:nvPr>
        </p:nvSpPr>
        <p:spPr>
          <a:xfrm>
            <a:off x="5170254" y="6547881"/>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5" name="Text Placeholder 125">
            <a:extLst>
              <a:ext uri="{FF2B5EF4-FFF2-40B4-BE49-F238E27FC236}">
                <a16:creationId xmlns:a16="http://schemas.microsoft.com/office/drawing/2014/main" id="{D4A639A1-4C42-4815-9CE3-2E8328F3658D}"/>
              </a:ext>
            </a:extLst>
          </p:cNvPr>
          <p:cNvSpPr>
            <a:spLocks noGrp="1"/>
          </p:cNvSpPr>
          <p:nvPr>
            <p:ph type="body" sz="quarter" idx="37" hasCustomPrompt="1"/>
          </p:nvPr>
        </p:nvSpPr>
        <p:spPr>
          <a:xfrm>
            <a:off x="5167711" y="7687306"/>
            <a:ext cx="914400" cy="304102"/>
          </a:xfrm>
        </p:spPr>
        <p:txBody>
          <a:bodyPr>
            <a:noAutofit/>
          </a:bodyPr>
          <a:lstStyle>
            <a:lvl1pPr marL="0" indent="0" algn="l">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6" name="Text Placeholder 125">
            <a:extLst>
              <a:ext uri="{FF2B5EF4-FFF2-40B4-BE49-F238E27FC236}">
                <a16:creationId xmlns:a16="http://schemas.microsoft.com/office/drawing/2014/main" id="{B3269007-346F-4FD2-B1DF-C0ABF16C69E1}"/>
              </a:ext>
            </a:extLst>
          </p:cNvPr>
          <p:cNvSpPr>
            <a:spLocks noGrp="1"/>
          </p:cNvSpPr>
          <p:nvPr>
            <p:ph type="body" sz="quarter" idx="38"/>
          </p:nvPr>
        </p:nvSpPr>
        <p:spPr>
          <a:xfrm>
            <a:off x="5170254" y="7995793"/>
            <a:ext cx="1407768" cy="638087"/>
          </a:xfrm>
        </p:spPr>
        <p:txBody>
          <a:bodyPr>
            <a:noAutofit/>
          </a:bodyPr>
          <a:lstStyle>
            <a:lvl1pPr marL="0" indent="0" algn="l">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7" name="Text Placeholder 125">
            <a:extLst>
              <a:ext uri="{FF2B5EF4-FFF2-40B4-BE49-F238E27FC236}">
                <a16:creationId xmlns:a16="http://schemas.microsoft.com/office/drawing/2014/main" id="{2DD4B9A1-260C-47E9-85AF-839662A27B09}"/>
              </a:ext>
            </a:extLst>
          </p:cNvPr>
          <p:cNvSpPr>
            <a:spLocks noGrp="1"/>
          </p:cNvSpPr>
          <p:nvPr>
            <p:ph type="body" sz="quarter" idx="39" hasCustomPrompt="1"/>
          </p:nvPr>
        </p:nvSpPr>
        <p:spPr>
          <a:xfrm>
            <a:off x="777302" y="1175082"/>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38" name="Text Placeholder 125">
            <a:extLst>
              <a:ext uri="{FF2B5EF4-FFF2-40B4-BE49-F238E27FC236}">
                <a16:creationId xmlns:a16="http://schemas.microsoft.com/office/drawing/2014/main" id="{1DDF711E-F1E1-4741-BED9-423C39E062A1}"/>
              </a:ext>
            </a:extLst>
          </p:cNvPr>
          <p:cNvSpPr>
            <a:spLocks noGrp="1"/>
          </p:cNvSpPr>
          <p:nvPr>
            <p:ph type="body" sz="quarter" idx="40"/>
          </p:nvPr>
        </p:nvSpPr>
        <p:spPr>
          <a:xfrm>
            <a:off x="283934" y="1479193"/>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39" name="Text Placeholder 125">
            <a:extLst>
              <a:ext uri="{FF2B5EF4-FFF2-40B4-BE49-F238E27FC236}">
                <a16:creationId xmlns:a16="http://schemas.microsoft.com/office/drawing/2014/main" id="{77BB882E-219A-476E-8B3E-23001520D76E}"/>
              </a:ext>
            </a:extLst>
          </p:cNvPr>
          <p:cNvSpPr>
            <a:spLocks noGrp="1"/>
          </p:cNvSpPr>
          <p:nvPr>
            <p:ph type="body" sz="quarter" idx="41" hasCustomPrompt="1"/>
          </p:nvPr>
        </p:nvSpPr>
        <p:spPr>
          <a:xfrm>
            <a:off x="777302" y="2627477"/>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0" name="Text Placeholder 125">
            <a:extLst>
              <a:ext uri="{FF2B5EF4-FFF2-40B4-BE49-F238E27FC236}">
                <a16:creationId xmlns:a16="http://schemas.microsoft.com/office/drawing/2014/main" id="{89DFFD7A-9DD2-44B5-99C2-25902B382824}"/>
              </a:ext>
            </a:extLst>
          </p:cNvPr>
          <p:cNvSpPr>
            <a:spLocks noGrp="1"/>
          </p:cNvSpPr>
          <p:nvPr>
            <p:ph type="body" sz="quarter" idx="42"/>
          </p:nvPr>
        </p:nvSpPr>
        <p:spPr>
          <a:xfrm>
            <a:off x="283934" y="2931588"/>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1" name="Text Placeholder 125">
            <a:extLst>
              <a:ext uri="{FF2B5EF4-FFF2-40B4-BE49-F238E27FC236}">
                <a16:creationId xmlns:a16="http://schemas.microsoft.com/office/drawing/2014/main" id="{F30C0AAF-6652-4351-8462-0E29AB699244}"/>
              </a:ext>
            </a:extLst>
          </p:cNvPr>
          <p:cNvSpPr>
            <a:spLocks noGrp="1"/>
          </p:cNvSpPr>
          <p:nvPr>
            <p:ph type="body" sz="quarter" idx="43" hasCustomPrompt="1"/>
          </p:nvPr>
        </p:nvSpPr>
        <p:spPr>
          <a:xfrm>
            <a:off x="777302" y="4079872"/>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2" name="Text Placeholder 125">
            <a:extLst>
              <a:ext uri="{FF2B5EF4-FFF2-40B4-BE49-F238E27FC236}">
                <a16:creationId xmlns:a16="http://schemas.microsoft.com/office/drawing/2014/main" id="{CD8B9314-7C43-4A64-BE27-81EC4D690E96}"/>
              </a:ext>
            </a:extLst>
          </p:cNvPr>
          <p:cNvSpPr>
            <a:spLocks noGrp="1"/>
          </p:cNvSpPr>
          <p:nvPr>
            <p:ph type="body" sz="quarter" idx="44"/>
          </p:nvPr>
        </p:nvSpPr>
        <p:spPr>
          <a:xfrm>
            <a:off x="283934" y="4383983"/>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3" name="Text Placeholder 125">
            <a:extLst>
              <a:ext uri="{FF2B5EF4-FFF2-40B4-BE49-F238E27FC236}">
                <a16:creationId xmlns:a16="http://schemas.microsoft.com/office/drawing/2014/main" id="{76C8DAF6-BCAA-4A6A-8584-CBACCC55D4A9}"/>
              </a:ext>
            </a:extLst>
          </p:cNvPr>
          <p:cNvSpPr>
            <a:spLocks noGrp="1"/>
          </p:cNvSpPr>
          <p:nvPr>
            <p:ph type="body" sz="quarter" idx="45" hasCustomPrompt="1"/>
          </p:nvPr>
        </p:nvSpPr>
        <p:spPr>
          <a:xfrm>
            <a:off x="777302" y="5532268"/>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4" name="Text Placeholder 125">
            <a:extLst>
              <a:ext uri="{FF2B5EF4-FFF2-40B4-BE49-F238E27FC236}">
                <a16:creationId xmlns:a16="http://schemas.microsoft.com/office/drawing/2014/main" id="{67BC4A97-C4FB-421D-94A4-6782498E5DBE}"/>
              </a:ext>
            </a:extLst>
          </p:cNvPr>
          <p:cNvSpPr>
            <a:spLocks noGrp="1"/>
          </p:cNvSpPr>
          <p:nvPr>
            <p:ph type="body" sz="quarter" idx="46"/>
          </p:nvPr>
        </p:nvSpPr>
        <p:spPr>
          <a:xfrm>
            <a:off x="283934" y="5836379"/>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5" name="Text Placeholder 125">
            <a:extLst>
              <a:ext uri="{FF2B5EF4-FFF2-40B4-BE49-F238E27FC236}">
                <a16:creationId xmlns:a16="http://schemas.microsoft.com/office/drawing/2014/main" id="{0E9F45AE-C3A2-491A-B767-3DDAD7726AFE}"/>
              </a:ext>
            </a:extLst>
          </p:cNvPr>
          <p:cNvSpPr>
            <a:spLocks noGrp="1"/>
          </p:cNvSpPr>
          <p:nvPr>
            <p:ph type="body" sz="quarter" idx="47" hasCustomPrompt="1"/>
          </p:nvPr>
        </p:nvSpPr>
        <p:spPr>
          <a:xfrm>
            <a:off x="777302" y="6984664"/>
            <a:ext cx="914400" cy="304102"/>
          </a:xfrm>
        </p:spPr>
        <p:txBody>
          <a:bodyPr>
            <a:noAutofit/>
          </a:bodyPr>
          <a:lstStyle>
            <a:lvl1pPr marL="0" indent="0" algn="r">
              <a:buNone/>
              <a:defRPr sz="18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endParaRPr lang="ru-RU" dirty="0"/>
          </a:p>
        </p:txBody>
      </p:sp>
      <p:sp>
        <p:nvSpPr>
          <p:cNvPr id="146" name="Text Placeholder 125">
            <a:extLst>
              <a:ext uri="{FF2B5EF4-FFF2-40B4-BE49-F238E27FC236}">
                <a16:creationId xmlns:a16="http://schemas.microsoft.com/office/drawing/2014/main" id="{C6C593EB-C5A3-477B-AF33-06A1FC9C2D5A}"/>
              </a:ext>
            </a:extLst>
          </p:cNvPr>
          <p:cNvSpPr>
            <a:spLocks noGrp="1"/>
          </p:cNvSpPr>
          <p:nvPr>
            <p:ph type="body" sz="quarter" idx="48"/>
          </p:nvPr>
        </p:nvSpPr>
        <p:spPr>
          <a:xfrm>
            <a:off x="283934" y="7288775"/>
            <a:ext cx="1407768" cy="638087"/>
          </a:xfrm>
        </p:spPr>
        <p:txBody>
          <a:bodyPr>
            <a:noAutofit/>
          </a:bodyPr>
          <a:lstStyle>
            <a:lvl1pPr marL="0" indent="0" algn="r">
              <a:buNone/>
              <a:defRPr sz="800" b="0">
                <a:solidFill>
                  <a:schemeClr val="tx2"/>
                </a:solidFill>
                <a:latin typeface="+mn-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a:t>Click to edit Master text styles</a:t>
            </a:r>
          </a:p>
        </p:txBody>
      </p:sp>
      <p:sp>
        <p:nvSpPr>
          <p:cNvPr id="148" name="Text Placeholder 125">
            <a:extLst>
              <a:ext uri="{FF2B5EF4-FFF2-40B4-BE49-F238E27FC236}">
                <a16:creationId xmlns:a16="http://schemas.microsoft.com/office/drawing/2014/main" id="{1BAD5442-3EEA-4CC9-8722-EE38EFAB42A4}"/>
              </a:ext>
            </a:extLst>
          </p:cNvPr>
          <p:cNvSpPr>
            <a:spLocks noGrp="1"/>
          </p:cNvSpPr>
          <p:nvPr>
            <p:ph type="body" sz="quarter" idx="49" hasCustomPrompt="1"/>
          </p:nvPr>
        </p:nvSpPr>
        <p:spPr>
          <a:xfrm>
            <a:off x="284434" y="7976772"/>
            <a:ext cx="1407768" cy="827894"/>
          </a:xfrm>
        </p:spPr>
        <p:txBody>
          <a:bodyPr>
            <a:noAutofit/>
          </a:bodyPr>
          <a:lstStyle>
            <a:lvl1pPr marL="0" indent="0" algn="l">
              <a:buNone/>
              <a:defRPr sz="3100" b="1">
                <a:latin typeface="+mj-lt"/>
              </a:defRPr>
            </a:lvl1pPr>
            <a:lvl2pPr>
              <a:defRPr sz="1800" b="1">
                <a:latin typeface="+mj-lt"/>
              </a:defRPr>
            </a:lvl2pPr>
            <a:lvl3pPr>
              <a:defRPr sz="1800" b="1">
                <a:latin typeface="+mj-lt"/>
              </a:defRPr>
            </a:lvl3pPr>
            <a:lvl4pPr>
              <a:defRPr sz="1800" b="1">
                <a:latin typeface="+mj-lt"/>
              </a:defRPr>
            </a:lvl4pPr>
            <a:lvl5pPr>
              <a:defRPr sz="1800" b="1">
                <a:latin typeface="+mj-lt"/>
              </a:defRPr>
            </a:lvl5pPr>
          </a:lstStyle>
          <a:p>
            <a:pPr lvl="0"/>
            <a:r>
              <a:rPr lang="en-US" dirty="0"/>
              <a:t>20XX</a:t>
            </a:r>
            <a:br>
              <a:rPr lang="en-US" dirty="0"/>
            </a:br>
            <a:r>
              <a:rPr lang="en-US" dirty="0"/>
              <a:t>20YY</a:t>
            </a:r>
            <a:endParaRPr lang="ru-RU" dirty="0"/>
          </a:p>
        </p:txBody>
      </p:sp>
      <p:pic>
        <p:nvPicPr>
          <p:cNvPr id="151" name="Graphic 150">
            <a:extLst>
              <a:ext uri="{FF2B5EF4-FFF2-40B4-BE49-F238E27FC236}">
                <a16:creationId xmlns:a16="http://schemas.microsoft.com/office/drawing/2014/main" id="{6E7D6CD0-B65D-490C-BB82-4F861318EB09}"/>
              </a:ext>
            </a:extLst>
          </p:cNvPr>
          <p:cNvPicPr>
            <a:picLocks noChangeAspect="1"/>
          </p:cNvPicPr>
          <p:nvPr userDrawn="1"/>
        </p:nvPicPr>
        <p:blipFill>
          <a:blip r:embed="rId31">
            <a:extLst>
              <a:ext uri="{96DAC541-7B7A-43D3-8B79-37D633B846F1}">
                <asvg:svgBlip xmlns:asvg="http://schemas.microsoft.com/office/drawing/2016/SVG/main" r:embed="rId32"/>
              </a:ext>
            </a:extLst>
          </a:blip>
          <a:stretch>
            <a:fillRect/>
          </a:stretch>
        </p:blipFill>
        <p:spPr>
          <a:xfrm>
            <a:off x="1442107" y="8390719"/>
            <a:ext cx="86400" cy="86400"/>
          </a:xfrm>
          <a:prstGeom prst="rect">
            <a:avLst/>
          </a:prstGeom>
        </p:spPr>
      </p:pic>
      <p:pic>
        <p:nvPicPr>
          <p:cNvPr id="152" name="Graphic 151">
            <a:extLst>
              <a:ext uri="{FF2B5EF4-FFF2-40B4-BE49-F238E27FC236}">
                <a16:creationId xmlns:a16="http://schemas.microsoft.com/office/drawing/2014/main" id="{1B7EC4F3-1509-4925-BD92-54C58B32BD9F}"/>
              </a:ext>
            </a:extLst>
          </p:cNvPr>
          <p:cNvPicPr preferRelativeResize="0">
            <a:picLocks noChangeAspect="1"/>
          </p:cNvPicPr>
          <p:nvPr userDrawn="1"/>
        </p:nvPicPr>
        <p:blipFill>
          <a:blip r:embed="rId33">
            <a:extLst>
              <a:ext uri="{96DAC541-7B7A-43D3-8B79-37D633B846F1}">
                <asvg:svgBlip xmlns:asvg="http://schemas.microsoft.com/office/drawing/2016/SVG/main" r:embed="rId34"/>
              </a:ext>
            </a:extLst>
          </a:blip>
          <a:stretch>
            <a:fillRect/>
          </a:stretch>
        </p:blipFill>
        <p:spPr>
          <a:xfrm>
            <a:off x="2145600" y="0"/>
            <a:ext cx="2566800" cy="2060368"/>
          </a:xfrm>
          <a:prstGeom prst="rect">
            <a:avLst/>
          </a:prstGeom>
        </p:spPr>
      </p:pic>
      <p:sp>
        <p:nvSpPr>
          <p:cNvPr id="162" name="Picture Placeholder 161">
            <a:extLst>
              <a:ext uri="{FF2B5EF4-FFF2-40B4-BE49-F238E27FC236}">
                <a16:creationId xmlns:a16="http://schemas.microsoft.com/office/drawing/2014/main" id="{F870B909-72EA-4D59-9577-5B30CD8BAECC}"/>
              </a:ext>
            </a:extLst>
          </p:cNvPr>
          <p:cNvSpPr>
            <a:spLocks noGrp="1"/>
          </p:cNvSpPr>
          <p:nvPr>
            <p:ph type="pic" sz="quarter" idx="50"/>
          </p:nvPr>
        </p:nvSpPr>
        <p:spPr>
          <a:xfrm>
            <a:off x="1256502" y="7687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3" name="Picture Placeholder 161">
            <a:extLst>
              <a:ext uri="{FF2B5EF4-FFF2-40B4-BE49-F238E27FC236}">
                <a16:creationId xmlns:a16="http://schemas.microsoft.com/office/drawing/2014/main" id="{CDA0B0E1-512A-4F96-9FDF-B4DA609D921F}"/>
              </a:ext>
            </a:extLst>
          </p:cNvPr>
          <p:cNvSpPr>
            <a:spLocks noGrp="1"/>
          </p:cNvSpPr>
          <p:nvPr>
            <p:ph type="pic" sz="quarter" idx="51"/>
          </p:nvPr>
        </p:nvSpPr>
        <p:spPr>
          <a:xfrm>
            <a:off x="1256502" y="22141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4" name="Picture Placeholder 161">
            <a:extLst>
              <a:ext uri="{FF2B5EF4-FFF2-40B4-BE49-F238E27FC236}">
                <a16:creationId xmlns:a16="http://schemas.microsoft.com/office/drawing/2014/main" id="{048F318E-3204-4389-942D-101D5836C9D8}"/>
              </a:ext>
            </a:extLst>
          </p:cNvPr>
          <p:cNvSpPr>
            <a:spLocks noGrp="1"/>
          </p:cNvSpPr>
          <p:nvPr>
            <p:ph type="pic" sz="quarter" idx="52"/>
          </p:nvPr>
        </p:nvSpPr>
        <p:spPr>
          <a:xfrm>
            <a:off x="1256502" y="36595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5" name="Picture Placeholder 161">
            <a:extLst>
              <a:ext uri="{FF2B5EF4-FFF2-40B4-BE49-F238E27FC236}">
                <a16:creationId xmlns:a16="http://schemas.microsoft.com/office/drawing/2014/main" id="{2CCFF41C-8ABD-40A6-B8DE-716AC102A4E1}"/>
              </a:ext>
            </a:extLst>
          </p:cNvPr>
          <p:cNvSpPr>
            <a:spLocks noGrp="1"/>
          </p:cNvSpPr>
          <p:nvPr>
            <p:ph type="pic" sz="quarter" idx="53"/>
          </p:nvPr>
        </p:nvSpPr>
        <p:spPr>
          <a:xfrm>
            <a:off x="1256502" y="510490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6" name="Picture Placeholder 161">
            <a:extLst>
              <a:ext uri="{FF2B5EF4-FFF2-40B4-BE49-F238E27FC236}">
                <a16:creationId xmlns:a16="http://schemas.microsoft.com/office/drawing/2014/main" id="{BD4BA0D9-906A-4550-921F-8DEF8B5F67F5}"/>
              </a:ext>
            </a:extLst>
          </p:cNvPr>
          <p:cNvSpPr>
            <a:spLocks noGrp="1"/>
          </p:cNvSpPr>
          <p:nvPr>
            <p:ph type="pic" sz="quarter" idx="54"/>
          </p:nvPr>
        </p:nvSpPr>
        <p:spPr>
          <a:xfrm>
            <a:off x="1256502" y="6550306"/>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7" name="Picture Placeholder 161">
            <a:extLst>
              <a:ext uri="{FF2B5EF4-FFF2-40B4-BE49-F238E27FC236}">
                <a16:creationId xmlns:a16="http://schemas.microsoft.com/office/drawing/2014/main" id="{38A03188-2028-4987-8540-3F92BAA01C04}"/>
              </a:ext>
            </a:extLst>
          </p:cNvPr>
          <p:cNvSpPr>
            <a:spLocks noGrp="1"/>
          </p:cNvSpPr>
          <p:nvPr>
            <p:ph type="pic" sz="quarter" idx="55"/>
          </p:nvPr>
        </p:nvSpPr>
        <p:spPr>
          <a:xfrm>
            <a:off x="5170254" y="14661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8" name="Picture Placeholder 161">
            <a:extLst>
              <a:ext uri="{FF2B5EF4-FFF2-40B4-BE49-F238E27FC236}">
                <a16:creationId xmlns:a16="http://schemas.microsoft.com/office/drawing/2014/main" id="{E852A18B-1B0E-4D14-A3B5-90901651D9AD}"/>
              </a:ext>
            </a:extLst>
          </p:cNvPr>
          <p:cNvSpPr>
            <a:spLocks noGrp="1"/>
          </p:cNvSpPr>
          <p:nvPr>
            <p:ph type="pic" sz="quarter" idx="56"/>
          </p:nvPr>
        </p:nvSpPr>
        <p:spPr>
          <a:xfrm>
            <a:off x="5170254" y="29115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69" name="Picture Placeholder 161">
            <a:extLst>
              <a:ext uri="{FF2B5EF4-FFF2-40B4-BE49-F238E27FC236}">
                <a16:creationId xmlns:a16="http://schemas.microsoft.com/office/drawing/2014/main" id="{E3CBC1C2-A558-473B-B432-5EA0DF907D4F}"/>
              </a:ext>
            </a:extLst>
          </p:cNvPr>
          <p:cNvSpPr>
            <a:spLocks noGrp="1"/>
          </p:cNvSpPr>
          <p:nvPr>
            <p:ph type="pic" sz="quarter" idx="57"/>
          </p:nvPr>
        </p:nvSpPr>
        <p:spPr>
          <a:xfrm>
            <a:off x="5170254" y="43569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70" name="Picture Placeholder 161">
            <a:extLst>
              <a:ext uri="{FF2B5EF4-FFF2-40B4-BE49-F238E27FC236}">
                <a16:creationId xmlns:a16="http://schemas.microsoft.com/office/drawing/2014/main" id="{4DE9035A-302D-4F90-9635-EFCB5C1CA7B5}"/>
              </a:ext>
            </a:extLst>
          </p:cNvPr>
          <p:cNvSpPr>
            <a:spLocks noGrp="1"/>
          </p:cNvSpPr>
          <p:nvPr>
            <p:ph type="pic" sz="quarter" idx="58"/>
          </p:nvPr>
        </p:nvSpPr>
        <p:spPr>
          <a:xfrm>
            <a:off x="5170254" y="5802354"/>
            <a:ext cx="439200" cy="439200"/>
          </a:xfrm>
        </p:spPr>
        <p:txBody>
          <a:bodyPr anchor="ctr" anchorCtr="0">
            <a:normAutofit/>
          </a:bodyPr>
          <a:lstStyle>
            <a:lvl1pPr marL="0" indent="0" algn="ctr">
              <a:buNone/>
              <a:defRPr sz="600"/>
            </a:lvl1pPr>
          </a:lstStyle>
          <a:p>
            <a:r>
              <a:rPr lang="en-US"/>
              <a:t>Click icon to add picture</a:t>
            </a:r>
            <a:endParaRPr lang="ru-RU" dirty="0"/>
          </a:p>
        </p:txBody>
      </p:sp>
      <p:sp>
        <p:nvSpPr>
          <p:cNvPr id="171" name="Picture Placeholder 161">
            <a:extLst>
              <a:ext uri="{FF2B5EF4-FFF2-40B4-BE49-F238E27FC236}">
                <a16:creationId xmlns:a16="http://schemas.microsoft.com/office/drawing/2014/main" id="{E3AC4923-7437-4A2F-9E25-AF9781EC54AB}"/>
              </a:ext>
            </a:extLst>
          </p:cNvPr>
          <p:cNvSpPr>
            <a:spLocks noGrp="1"/>
          </p:cNvSpPr>
          <p:nvPr>
            <p:ph type="pic" sz="quarter" idx="59"/>
          </p:nvPr>
        </p:nvSpPr>
        <p:spPr>
          <a:xfrm>
            <a:off x="5170254" y="7247756"/>
            <a:ext cx="439200" cy="439200"/>
          </a:xfrm>
        </p:spPr>
        <p:txBody>
          <a:bodyPr anchor="ctr" anchorCtr="0">
            <a:normAutofit/>
          </a:bodyPr>
          <a:lstStyle>
            <a:lvl1pPr marL="0" indent="0" algn="ctr">
              <a:buNone/>
              <a:defRPr sz="600"/>
            </a:lvl1pPr>
          </a:lstStyle>
          <a:p>
            <a:r>
              <a:rPr lang="en-US"/>
              <a:t>Click icon to add picture</a:t>
            </a:r>
            <a:endParaRPr lang="ru-RU" dirty="0"/>
          </a:p>
        </p:txBody>
      </p:sp>
      <p:pic>
        <p:nvPicPr>
          <p:cNvPr id="178" name="Graphic 177">
            <a:extLst>
              <a:ext uri="{FF2B5EF4-FFF2-40B4-BE49-F238E27FC236}">
                <a16:creationId xmlns:a16="http://schemas.microsoft.com/office/drawing/2014/main" id="{3149A7F4-4CDA-4E4A-8A0E-916FFE64A687}"/>
              </a:ext>
            </a:extLst>
          </p:cNvPr>
          <p:cNvPicPr preferRelativeResize="0">
            <a:picLocks/>
          </p:cNvPicPr>
          <p:nvPr userDrawn="1"/>
        </p:nvPicPr>
        <p:blipFill>
          <a:blip r:embed="rId35">
            <a:extLst>
              <a:ext uri="{96DAC541-7B7A-43D3-8B79-37D633B846F1}">
                <asvg:svgBlip xmlns:asvg="http://schemas.microsoft.com/office/drawing/2016/SVG/main" r:embed="rId36"/>
              </a:ext>
            </a:extLst>
          </a:blip>
          <a:stretch>
            <a:fillRect/>
          </a:stretch>
        </p:blipFill>
        <p:spPr>
          <a:xfrm>
            <a:off x="4579416" y="1979319"/>
            <a:ext cx="594000" cy="144000"/>
          </a:xfrm>
          <a:prstGeom prst="rect">
            <a:avLst/>
          </a:prstGeom>
        </p:spPr>
      </p:pic>
      <p:pic>
        <p:nvPicPr>
          <p:cNvPr id="179" name="Graphic 178">
            <a:extLst>
              <a:ext uri="{FF2B5EF4-FFF2-40B4-BE49-F238E27FC236}">
                <a16:creationId xmlns:a16="http://schemas.microsoft.com/office/drawing/2014/main" id="{16F8F551-DF22-4154-9160-E3D1BE3ED58B}"/>
              </a:ext>
            </a:extLst>
          </p:cNvPr>
          <p:cNvPicPr preferRelativeResize="0">
            <a:picLocks/>
          </p:cNvPicPr>
          <p:nvPr userDrawn="1"/>
        </p:nvPicPr>
        <p:blipFill>
          <a:blip r:embed="rId37">
            <a:extLst>
              <a:ext uri="{96DAC541-7B7A-43D3-8B79-37D633B846F1}">
                <asvg:svgBlip xmlns:asvg="http://schemas.microsoft.com/office/drawing/2016/SVG/main" r:embed="rId38"/>
              </a:ext>
            </a:extLst>
          </a:blip>
          <a:stretch>
            <a:fillRect/>
          </a:stretch>
        </p:blipFill>
        <p:spPr>
          <a:xfrm>
            <a:off x="4579416" y="3417350"/>
            <a:ext cx="594000" cy="144000"/>
          </a:xfrm>
          <a:prstGeom prst="rect">
            <a:avLst/>
          </a:prstGeom>
        </p:spPr>
      </p:pic>
      <p:pic>
        <p:nvPicPr>
          <p:cNvPr id="180" name="Graphic 179">
            <a:extLst>
              <a:ext uri="{FF2B5EF4-FFF2-40B4-BE49-F238E27FC236}">
                <a16:creationId xmlns:a16="http://schemas.microsoft.com/office/drawing/2014/main" id="{DFAB86E6-909B-4AA9-8F44-2A7709C04949}"/>
              </a:ext>
            </a:extLst>
          </p:cNvPr>
          <p:cNvPicPr preferRelativeResize="0">
            <a:picLocks/>
          </p:cNvPicPr>
          <p:nvPr userDrawn="1"/>
        </p:nvPicPr>
        <p:blipFill>
          <a:blip r:embed="rId39">
            <a:extLst>
              <a:ext uri="{96DAC541-7B7A-43D3-8B79-37D633B846F1}">
                <asvg:svgBlip xmlns:asvg="http://schemas.microsoft.com/office/drawing/2016/SVG/main" r:embed="rId40"/>
              </a:ext>
            </a:extLst>
          </a:blip>
          <a:stretch>
            <a:fillRect/>
          </a:stretch>
        </p:blipFill>
        <p:spPr>
          <a:xfrm>
            <a:off x="4579416" y="4866034"/>
            <a:ext cx="594000" cy="144000"/>
          </a:xfrm>
          <a:prstGeom prst="rect">
            <a:avLst/>
          </a:prstGeom>
        </p:spPr>
      </p:pic>
      <p:pic>
        <p:nvPicPr>
          <p:cNvPr id="157" name="Graphic 156">
            <a:extLst>
              <a:ext uri="{FF2B5EF4-FFF2-40B4-BE49-F238E27FC236}">
                <a16:creationId xmlns:a16="http://schemas.microsoft.com/office/drawing/2014/main" id="{12B89D1D-8F9E-48DE-B231-5DDE8D36E103}"/>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52832" y="5009312"/>
            <a:ext cx="2566800" cy="1385056"/>
          </a:xfrm>
          <a:prstGeom prst="rect">
            <a:avLst/>
          </a:prstGeom>
        </p:spPr>
      </p:pic>
      <p:pic>
        <p:nvPicPr>
          <p:cNvPr id="153" name="Graphic 152">
            <a:extLst>
              <a:ext uri="{FF2B5EF4-FFF2-40B4-BE49-F238E27FC236}">
                <a16:creationId xmlns:a16="http://schemas.microsoft.com/office/drawing/2014/main" id="{4158ADA4-93AF-432F-98CD-D9F668C98B75}"/>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48738" y="3555065"/>
            <a:ext cx="2566800" cy="1385056"/>
          </a:xfrm>
          <a:prstGeom prst="rect">
            <a:avLst/>
          </a:prstGeom>
        </p:spPr>
      </p:pic>
      <p:pic>
        <p:nvPicPr>
          <p:cNvPr id="99" name="Picture 98" descr="A close up of a logo&#10;&#10;Description generated with very high confidence">
            <a:extLst>
              <a:ext uri="{FF2B5EF4-FFF2-40B4-BE49-F238E27FC236}">
                <a16:creationId xmlns:a16="http://schemas.microsoft.com/office/drawing/2014/main" id="{032C3018-06F9-4DE4-BFE6-0E9FCBBDABEE}"/>
              </a:ext>
            </a:extLst>
          </p:cNvPr>
          <p:cNvPicPr preferRelativeResize="0">
            <a:picLocks/>
          </p:cNvPicPr>
          <p:nvPr userDrawn="1"/>
        </p:nvPicPr>
        <p:blipFill>
          <a:blip r:embed="rId20"/>
          <a:stretch>
            <a:fillRect/>
          </a:stretch>
        </p:blipFill>
        <p:spPr>
          <a:xfrm>
            <a:off x="3640875" y="3107912"/>
            <a:ext cx="1416113" cy="1397770"/>
          </a:xfrm>
          <a:prstGeom prst="rect">
            <a:avLst/>
          </a:prstGeom>
        </p:spPr>
      </p:pic>
      <p:sp>
        <p:nvSpPr>
          <p:cNvPr id="100" name="Picture Placeholder 73">
            <a:extLst>
              <a:ext uri="{FF2B5EF4-FFF2-40B4-BE49-F238E27FC236}">
                <a16:creationId xmlns:a16="http://schemas.microsoft.com/office/drawing/2014/main" id="{A87F9CD2-C878-4F63-863E-C34F056E00C4}"/>
              </a:ext>
            </a:extLst>
          </p:cNvPr>
          <p:cNvSpPr>
            <a:spLocks noGrp="1"/>
          </p:cNvSpPr>
          <p:nvPr>
            <p:ph type="pic" sz="quarter" idx="22"/>
          </p:nvPr>
        </p:nvSpPr>
        <p:spPr>
          <a:xfrm>
            <a:off x="3631876" y="3090813"/>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03" name="Picture 102" descr="A close up of a logo&#10;&#10;Description generated with very high confidence">
            <a:extLst>
              <a:ext uri="{FF2B5EF4-FFF2-40B4-BE49-F238E27FC236}">
                <a16:creationId xmlns:a16="http://schemas.microsoft.com/office/drawing/2014/main" id="{4AFB5FB4-1CBF-4F80-A9F9-873851BF8A1B}"/>
              </a:ext>
            </a:extLst>
          </p:cNvPr>
          <p:cNvPicPr preferRelativeResize="0">
            <a:picLocks/>
          </p:cNvPicPr>
          <p:nvPr userDrawn="1"/>
        </p:nvPicPr>
        <p:blipFill>
          <a:blip r:embed="rId20"/>
          <a:stretch>
            <a:fillRect/>
          </a:stretch>
        </p:blipFill>
        <p:spPr>
          <a:xfrm>
            <a:off x="3649091" y="4547626"/>
            <a:ext cx="1416113" cy="1397770"/>
          </a:xfrm>
          <a:prstGeom prst="rect">
            <a:avLst/>
          </a:prstGeom>
        </p:spPr>
      </p:pic>
      <p:sp>
        <p:nvSpPr>
          <p:cNvPr id="104" name="Picture Placeholder 73">
            <a:extLst>
              <a:ext uri="{FF2B5EF4-FFF2-40B4-BE49-F238E27FC236}">
                <a16:creationId xmlns:a16="http://schemas.microsoft.com/office/drawing/2014/main" id="{9F0D59E8-AB95-48A3-A6C7-D58CFAD149A4}"/>
              </a:ext>
            </a:extLst>
          </p:cNvPr>
          <p:cNvSpPr>
            <a:spLocks noGrp="1"/>
          </p:cNvSpPr>
          <p:nvPr>
            <p:ph type="pic" sz="quarter" idx="24"/>
          </p:nvPr>
        </p:nvSpPr>
        <p:spPr>
          <a:xfrm>
            <a:off x="3631876" y="4530527"/>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1" name="Graphic 180">
            <a:extLst>
              <a:ext uri="{FF2B5EF4-FFF2-40B4-BE49-F238E27FC236}">
                <a16:creationId xmlns:a16="http://schemas.microsoft.com/office/drawing/2014/main" id="{9E752783-DDE2-44F7-B86A-1EF50472DCD7}"/>
              </a:ext>
            </a:extLst>
          </p:cNvPr>
          <p:cNvPicPr preferRelativeResize="0">
            <a:picLocks/>
          </p:cNvPicPr>
          <p:nvPr userDrawn="1"/>
        </p:nvPicPr>
        <p:blipFill>
          <a:blip r:embed="rId43">
            <a:extLst>
              <a:ext uri="{96DAC541-7B7A-43D3-8B79-37D633B846F1}">
                <asvg:svgBlip xmlns:asvg="http://schemas.microsoft.com/office/drawing/2016/SVG/main" r:embed="rId44"/>
              </a:ext>
            </a:extLst>
          </a:blip>
          <a:stretch>
            <a:fillRect/>
          </a:stretch>
        </p:blipFill>
        <p:spPr>
          <a:xfrm>
            <a:off x="4579416" y="6317529"/>
            <a:ext cx="594000" cy="144000"/>
          </a:xfrm>
          <a:prstGeom prst="rect">
            <a:avLst/>
          </a:prstGeom>
        </p:spPr>
      </p:pic>
      <p:pic>
        <p:nvPicPr>
          <p:cNvPr id="107" name="Picture 106" descr="A close up of a logo&#10;&#10;Description generated with very high confidence">
            <a:extLst>
              <a:ext uri="{FF2B5EF4-FFF2-40B4-BE49-F238E27FC236}">
                <a16:creationId xmlns:a16="http://schemas.microsoft.com/office/drawing/2014/main" id="{BEA68911-A091-421B-BD18-C7DE7DD3074D}"/>
              </a:ext>
            </a:extLst>
          </p:cNvPr>
          <p:cNvPicPr preferRelativeResize="0">
            <a:picLocks/>
          </p:cNvPicPr>
          <p:nvPr userDrawn="1"/>
        </p:nvPicPr>
        <p:blipFill>
          <a:blip r:embed="rId20"/>
          <a:stretch>
            <a:fillRect/>
          </a:stretch>
        </p:blipFill>
        <p:spPr>
          <a:xfrm>
            <a:off x="3654756" y="5996858"/>
            <a:ext cx="1416113" cy="1397770"/>
          </a:xfrm>
          <a:prstGeom prst="rect">
            <a:avLst/>
          </a:prstGeom>
        </p:spPr>
      </p:pic>
      <p:sp>
        <p:nvSpPr>
          <p:cNvPr id="108" name="Picture Placeholder 73">
            <a:extLst>
              <a:ext uri="{FF2B5EF4-FFF2-40B4-BE49-F238E27FC236}">
                <a16:creationId xmlns:a16="http://schemas.microsoft.com/office/drawing/2014/main" id="{FFA6074B-E2C1-4676-BABB-F9A4E168F48B}"/>
              </a:ext>
            </a:extLst>
          </p:cNvPr>
          <p:cNvSpPr>
            <a:spLocks noGrp="1"/>
          </p:cNvSpPr>
          <p:nvPr>
            <p:ph type="pic" sz="quarter" idx="26"/>
          </p:nvPr>
        </p:nvSpPr>
        <p:spPr>
          <a:xfrm>
            <a:off x="3631876" y="5979759"/>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2" name="Graphic 181">
            <a:extLst>
              <a:ext uri="{FF2B5EF4-FFF2-40B4-BE49-F238E27FC236}">
                <a16:creationId xmlns:a16="http://schemas.microsoft.com/office/drawing/2014/main" id="{527C0226-D714-4BF7-911E-5D62B88B7447}"/>
              </a:ext>
            </a:extLst>
          </p:cNvPr>
          <p:cNvPicPr preferRelativeResize="0">
            <a:picLocks/>
          </p:cNvPicPr>
          <p:nvPr userDrawn="1"/>
        </p:nvPicPr>
        <p:blipFill>
          <a:blip r:embed="rId45">
            <a:extLst>
              <a:ext uri="{96DAC541-7B7A-43D3-8B79-37D633B846F1}">
                <asvg:svgBlip xmlns:asvg="http://schemas.microsoft.com/office/drawing/2016/SVG/main" r:embed="rId46"/>
              </a:ext>
            </a:extLst>
          </a:blip>
          <a:stretch>
            <a:fillRect/>
          </a:stretch>
        </p:blipFill>
        <p:spPr>
          <a:xfrm>
            <a:off x="4579416" y="7765280"/>
            <a:ext cx="594000" cy="144000"/>
          </a:xfrm>
          <a:prstGeom prst="rect">
            <a:avLst/>
          </a:prstGeom>
        </p:spPr>
      </p:pic>
      <p:pic>
        <p:nvPicPr>
          <p:cNvPr id="111" name="Picture 110" descr="A close up of a logo&#10;&#10;Description generated with very high confidence">
            <a:extLst>
              <a:ext uri="{FF2B5EF4-FFF2-40B4-BE49-F238E27FC236}">
                <a16:creationId xmlns:a16="http://schemas.microsoft.com/office/drawing/2014/main" id="{2BBFF7AD-7F35-4F2A-9989-3561F0CE6A7A}"/>
              </a:ext>
            </a:extLst>
          </p:cNvPr>
          <p:cNvPicPr preferRelativeResize="0">
            <a:picLocks/>
          </p:cNvPicPr>
          <p:nvPr userDrawn="1"/>
        </p:nvPicPr>
        <p:blipFill>
          <a:blip r:embed="rId20"/>
          <a:stretch>
            <a:fillRect/>
          </a:stretch>
        </p:blipFill>
        <p:spPr>
          <a:xfrm>
            <a:off x="3657307" y="7446090"/>
            <a:ext cx="1416113" cy="1397770"/>
          </a:xfrm>
          <a:prstGeom prst="rect">
            <a:avLst/>
          </a:prstGeom>
        </p:spPr>
      </p:pic>
      <p:sp>
        <p:nvSpPr>
          <p:cNvPr id="112" name="Picture Placeholder 73">
            <a:extLst>
              <a:ext uri="{FF2B5EF4-FFF2-40B4-BE49-F238E27FC236}">
                <a16:creationId xmlns:a16="http://schemas.microsoft.com/office/drawing/2014/main" id="{B6C2A255-BD7D-48FE-9AC9-EA2DBD4B9400}"/>
              </a:ext>
            </a:extLst>
          </p:cNvPr>
          <p:cNvSpPr>
            <a:spLocks noGrp="1"/>
          </p:cNvSpPr>
          <p:nvPr>
            <p:ph type="pic" sz="quarter" idx="28"/>
          </p:nvPr>
        </p:nvSpPr>
        <p:spPr>
          <a:xfrm>
            <a:off x="3631876" y="7428991"/>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pic>
        <p:nvPicPr>
          <p:cNvPr id="183" name="Graphic 182">
            <a:extLst>
              <a:ext uri="{FF2B5EF4-FFF2-40B4-BE49-F238E27FC236}">
                <a16:creationId xmlns:a16="http://schemas.microsoft.com/office/drawing/2014/main" id="{4B2E0E94-8E68-4B4C-8A38-B19A52D69894}"/>
              </a:ext>
            </a:extLst>
          </p:cNvPr>
          <p:cNvPicPr preferRelativeResize="0">
            <a:picLocks/>
          </p:cNvPicPr>
          <p:nvPr userDrawn="1"/>
        </p:nvPicPr>
        <p:blipFill>
          <a:blip r:embed="rId47">
            <a:extLst>
              <a:ext uri="{96DAC541-7B7A-43D3-8B79-37D633B846F1}">
                <asvg:svgBlip xmlns:asvg="http://schemas.microsoft.com/office/drawing/2016/SVG/main" r:embed="rId48"/>
              </a:ext>
            </a:extLst>
          </a:blip>
          <a:stretch>
            <a:fillRect/>
          </a:stretch>
        </p:blipFill>
        <p:spPr>
          <a:xfrm>
            <a:off x="3425663" y="7822766"/>
            <a:ext cx="1296000" cy="1308706"/>
          </a:xfrm>
          <a:prstGeom prst="rect">
            <a:avLst/>
          </a:prstGeom>
        </p:spPr>
      </p:pic>
      <p:pic>
        <p:nvPicPr>
          <p:cNvPr id="159" name="Graphic 158">
            <a:extLst>
              <a:ext uri="{FF2B5EF4-FFF2-40B4-BE49-F238E27FC236}">
                <a16:creationId xmlns:a16="http://schemas.microsoft.com/office/drawing/2014/main" id="{A5488CC7-053D-4AC5-AE92-5E975339AA56}"/>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53339" y="6443645"/>
            <a:ext cx="2566800" cy="1385056"/>
          </a:xfrm>
          <a:prstGeom prst="rect">
            <a:avLst/>
          </a:prstGeom>
        </p:spPr>
      </p:pic>
      <p:pic>
        <p:nvPicPr>
          <p:cNvPr id="184" name="Graphic 183">
            <a:extLst>
              <a:ext uri="{FF2B5EF4-FFF2-40B4-BE49-F238E27FC236}">
                <a16:creationId xmlns:a16="http://schemas.microsoft.com/office/drawing/2014/main" id="{46B3D8DB-F765-46B6-82B1-506B5A369130}"/>
              </a:ext>
            </a:extLst>
          </p:cNvPr>
          <p:cNvPicPr>
            <a:picLocks noChangeAspect="1"/>
          </p:cNvPicPr>
          <p:nvPr userDrawn="1"/>
        </p:nvPicPr>
        <p:blipFill>
          <a:blip r:embed="rId41">
            <a:extLst>
              <a:ext uri="{96DAC541-7B7A-43D3-8B79-37D633B846F1}">
                <asvg:svgBlip xmlns:asvg="http://schemas.microsoft.com/office/drawing/2016/SVG/main" r:embed="rId42"/>
              </a:ext>
            </a:extLst>
          </a:blip>
          <a:stretch>
            <a:fillRect/>
          </a:stretch>
        </p:blipFill>
        <p:spPr>
          <a:xfrm>
            <a:off x="2145600" y="2140857"/>
            <a:ext cx="2566800" cy="1385056"/>
          </a:xfrm>
          <a:prstGeom prst="rect">
            <a:avLst/>
          </a:prstGeom>
        </p:spPr>
      </p:pic>
      <p:pic>
        <p:nvPicPr>
          <p:cNvPr id="92" name="Picture 91" descr="A close up of a logo&#10;&#10;Description generated with very high confidence">
            <a:extLst>
              <a:ext uri="{FF2B5EF4-FFF2-40B4-BE49-F238E27FC236}">
                <a16:creationId xmlns:a16="http://schemas.microsoft.com/office/drawing/2014/main" id="{F144D1E4-253E-4973-990D-A790780C28F3}"/>
              </a:ext>
            </a:extLst>
          </p:cNvPr>
          <p:cNvPicPr preferRelativeResize="0">
            <a:picLocks/>
          </p:cNvPicPr>
          <p:nvPr userDrawn="1"/>
        </p:nvPicPr>
        <p:blipFill>
          <a:blip r:embed="rId20"/>
          <a:stretch>
            <a:fillRect/>
          </a:stretch>
        </p:blipFill>
        <p:spPr>
          <a:xfrm>
            <a:off x="3622878" y="1657315"/>
            <a:ext cx="1416113" cy="1397770"/>
          </a:xfrm>
          <a:prstGeom prst="rect">
            <a:avLst/>
          </a:prstGeom>
        </p:spPr>
      </p:pic>
      <p:sp>
        <p:nvSpPr>
          <p:cNvPr id="75" name="Picture Placeholder 73">
            <a:extLst>
              <a:ext uri="{FF2B5EF4-FFF2-40B4-BE49-F238E27FC236}">
                <a16:creationId xmlns:a16="http://schemas.microsoft.com/office/drawing/2014/main" id="{79E08CEB-DD89-4B29-8641-C4EE0A4853B3}"/>
              </a:ext>
            </a:extLst>
          </p:cNvPr>
          <p:cNvSpPr>
            <a:spLocks noGrp="1"/>
          </p:cNvSpPr>
          <p:nvPr userDrawn="1">
            <p:ph type="pic" sz="quarter" idx="11"/>
          </p:nvPr>
        </p:nvSpPr>
        <p:spPr>
          <a:xfrm>
            <a:off x="3631876" y="1640216"/>
            <a:ext cx="813600" cy="813600"/>
          </a:xfrm>
          <a:prstGeom prst="ellipse">
            <a:avLst/>
          </a:prstGeom>
          <a:solidFill>
            <a:schemeClr val="tx1"/>
          </a:solidFill>
        </p:spPr>
        <p:txBody>
          <a:bodyPr anchor="ctr" anchorCtr="0">
            <a:normAutofit/>
          </a:bodyPr>
          <a:lstStyle>
            <a:lvl1pPr marL="0" indent="0" algn="ctr">
              <a:buNone/>
              <a:defRPr sz="9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60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DF06B-6F89-4232-A622-81DE8AF26A82}"/>
              </a:ext>
            </a:extLst>
          </p:cNvPr>
          <p:cNvSpPr>
            <a:spLocks noGrp="1"/>
          </p:cNvSpPr>
          <p:nvPr>
            <p:ph type="ctrTitle"/>
          </p:nvPr>
        </p:nvSpPr>
        <p:spPr>
          <a:xfrm>
            <a:off x="857250" y="1496484"/>
            <a:ext cx="5143500" cy="3183467"/>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7EA4A506-0E1C-40B5-8D37-C9C6C03397D1}"/>
              </a:ext>
            </a:extLst>
          </p:cNvPr>
          <p:cNvSpPr>
            <a:spLocks noGrp="1"/>
          </p:cNvSpPr>
          <p:nvPr>
            <p:ph type="subTitle" idx="1"/>
          </p:nvPr>
        </p:nvSpPr>
        <p:spPr>
          <a:xfrm>
            <a:off x="857250" y="4802717"/>
            <a:ext cx="5143500" cy="2207683"/>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72170B-2D57-459F-9FED-2CC8E0B71262}"/>
              </a:ext>
            </a:extLst>
          </p:cNvPr>
          <p:cNvSpPr>
            <a:spLocks noGrp="1"/>
          </p:cNvSpPr>
          <p:nvPr>
            <p:ph type="dt" sz="half" idx="10"/>
          </p:nvPr>
        </p:nvSpPr>
        <p:spPr/>
        <p:txBody>
          <a:bodyPr/>
          <a:lstStyle/>
          <a:p>
            <a:fld id="{D99024DE-2592-444C-9211-5F584953C121}" type="datetimeFigureOut">
              <a:rPr lang="en-GB" smtClean="0"/>
              <a:t>17/08/2020</a:t>
            </a:fld>
            <a:endParaRPr lang="en-GB"/>
          </a:p>
        </p:txBody>
      </p:sp>
      <p:sp>
        <p:nvSpPr>
          <p:cNvPr id="5" name="Footer Placeholder 4">
            <a:extLst>
              <a:ext uri="{FF2B5EF4-FFF2-40B4-BE49-F238E27FC236}">
                <a16:creationId xmlns:a16="http://schemas.microsoft.com/office/drawing/2014/main" id="{EE34D953-FC9C-4BB2-B810-175DE75BC0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3524C-8297-4720-BB41-575001656DE6}"/>
              </a:ext>
            </a:extLst>
          </p:cNvPr>
          <p:cNvSpPr>
            <a:spLocks noGrp="1"/>
          </p:cNvSpPr>
          <p:nvPr>
            <p:ph type="sldNum" sz="quarter" idx="12"/>
          </p:nvPr>
        </p:nvSpPr>
        <p:spPr/>
        <p:txBody>
          <a:bodyPr/>
          <a:lstStyle/>
          <a:p>
            <a:fld id="{0A05DAA8-B291-4FC6-81BD-D8D196803D31}" type="slidenum">
              <a:rPr lang="en-GB" smtClean="0"/>
              <a:t>‹#›</a:t>
            </a:fld>
            <a:endParaRPr lang="en-GB"/>
          </a:p>
        </p:txBody>
      </p:sp>
    </p:spTree>
    <p:extLst>
      <p:ext uri="{BB962C8B-B14F-4D97-AF65-F5344CB8AC3E}">
        <p14:creationId xmlns:p14="http://schemas.microsoft.com/office/powerpoint/2010/main" val="21580670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en-US" noProof="0" smtClean="0"/>
              <a:t>‹#›</a:t>
            </a:fld>
            <a:endParaRPr lang="en-US" noProof="0"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 id="2147483662" r:id="rId2"/>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gov.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C803EFAB-E587-4BF1-B44C-A7424E4C872C}"/>
              </a:ext>
            </a:extLst>
          </p:cNvPr>
          <p:cNvSpPr>
            <a:spLocks noGrp="1"/>
          </p:cNvSpPr>
          <p:nvPr>
            <p:ph type="title"/>
          </p:nvPr>
        </p:nvSpPr>
        <p:spPr>
          <a:xfrm>
            <a:off x="3218342" y="358951"/>
            <a:ext cx="2902428" cy="469243"/>
          </a:xfrm>
        </p:spPr>
        <p:txBody>
          <a:bodyPr/>
          <a:lstStyle/>
          <a:p>
            <a:pPr algn="l"/>
            <a:r>
              <a:rPr lang="en-US" sz="2400" u="sng" dirty="0">
                <a:latin typeface="+mn-lt"/>
              </a:rPr>
              <a:t>Pupil </a:t>
            </a:r>
            <a:br>
              <a:rPr lang="en-US" sz="2400" u="sng" dirty="0">
                <a:latin typeface="+mn-lt"/>
              </a:rPr>
            </a:br>
            <a:r>
              <a:rPr lang="en-US" sz="2400" u="sng" dirty="0">
                <a:latin typeface="+mn-lt"/>
              </a:rPr>
              <a:t>Development Grant </a:t>
            </a:r>
            <a:r>
              <a:rPr lang="en-US" sz="1400" dirty="0">
                <a:latin typeface="+mn-lt"/>
              </a:rPr>
              <a:t>(Formerly the Pupil                       Deprivation Grant)</a:t>
            </a:r>
            <a:endParaRPr lang="ru-RU" sz="1400" dirty="0">
              <a:latin typeface="+mn-lt"/>
            </a:endParaRPr>
          </a:p>
        </p:txBody>
      </p:sp>
      <p:sp>
        <p:nvSpPr>
          <p:cNvPr id="33" name="Text Placeholder 32">
            <a:extLst>
              <a:ext uri="{FF2B5EF4-FFF2-40B4-BE49-F238E27FC236}">
                <a16:creationId xmlns:a16="http://schemas.microsoft.com/office/drawing/2014/main" id="{CC616A15-98AE-445C-9F92-21A3FD16B02E}"/>
              </a:ext>
            </a:extLst>
          </p:cNvPr>
          <p:cNvSpPr>
            <a:spLocks noGrp="1"/>
          </p:cNvSpPr>
          <p:nvPr>
            <p:ph type="body" sz="quarter" idx="39"/>
          </p:nvPr>
        </p:nvSpPr>
        <p:spPr>
          <a:xfrm>
            <a:off x="-164467" y="85304"/>
            <a:ext cx="1539005" cy="216435"/>
          </a:xfrm>
        </p:spPr>
        <p:txBody>
          <a:bodyPr/>
          <a:lstStyle/>
          <a:p>
            <a:r>
              <a:rPr lang="en-US" b="0" dirty="0">
                <a:latin typeface="+mn-lt"/>
              </a:rPr>
              <a:t>Rationale</a:t>
            </a:r>
            <a:endParaRPr lang="ru-RU" b="0" dirty="0">
              <a:latin typeface="+mn-lt"/>
            </a:endParaRPr>
          </a:p>
        </p:txBody>
      </p:sp>
      <p:sp>
        <p:nvSpPr>
          <p:cNvPr id="34" name="Text Placeholder 33">
            <a:extLst>
              <a:ext uri="{FF2B5EF4-FFF2-40B4-BE49-F238E27FC236}">
                <a16:creationId xmlns:a16="http://schemas.microsoft.com/office/drawing/2014/main" id="{23CCB585-5A15-4E7C-96B6-C0057D449F2E}"/>
              </a:ext>
            </a:extLst>
          </p:cNvPr>
          <p:cNvSpPr>
            <a:spLocks noGrp="1"/>
          </p:cNvSpPr>
          <p:nvPr>
            <p:ph type="body" sz="quarter" idx="40"/>
          </p:nvPr>
        </p:nvSpPr>
        <p:spPr>
          <a:xfrm>
            <a:off x="57010" y="431621"/>
            <a:ext cx="1940353" cy="638087"/>
          </a:xfrm>
        </p:spPr>
        <p:txBody>
          <a:bodyPr/>
          <a:lstStyle/>
          <a:p>
            <a:pPr algn="l"/>
            <a:r>
              <a:rPr lang="en-GB" sz="900" dirty="0">
                <a:solidFill>
                  <a:schemeClr val="tx1"/>
                </a:solidFill>
              </a:rPr>
              <a:t>PDG is used to help children from disadvantaged situations who may have significant learning barriers, which could be hindering them to learn effectively.  This includes children who are in receipt of FSM or are local authority looked after children. </a:t>
            </a:r>
            <a:endParaRPr lang="ru-RU" sz="900" dirty="0">
              <a:solidFill>
                <a:schemeClr val="tx1"/>
              </a:solidFill>
            </a:endParaRPr>
          </a:p>
        </p:txBody>
      </p:sp>
      <p:sp>
        <p:nvSpPr>
          <p:cNvPr id="26" name="Text Placeholder 25">
            <a:extLst>
              <a:ext uri="{FF2B5EF4-FFF2-40B4-BE49-F238E27FC236}">
                <a16:creationId xmlns:a16="http://schemas.microsoft.com/office/drawing/2014/main" id="{AC8C46E0-0C8A-4D59-B217-A16B7E30F999}"/>
              </a:ext>
            </a:extLst>
          </p:cNvPr>
          <p:cNvSpPr>
            <a:spLocks noGrp="1"/>
          </p:cNvSpPr>
          <p:nvPr>
            <p:ph type="body" sz="quarter" idx="32"/>
          </p:nvPr>
        </p:nvSpPr>
        <p:spPr>
          <a:xfrm>
            <a:off x="5100128" y="3347861"/>
            <a:ext cx="1669117" cy="672222"/>
          </a:xfrm>
        </p:spPr>
        <p:txBody>
          <a:bodyPr/>
          <a:lstStyle/>
          <a:p>
            <a:r>
              <a:rPr lang="en-GB" sz="900" dirty="0">
                <a:solidFill>
                  <a:schemeClr val="tx1"/>
                </a:solidFill>
              </a:rPr>
              <a:t>Malow believed that everyone needs to reach each category of need before moving on to the next one.</a:t>
            </a:r>
            <a:endParaRPr lang="ru-RU" sz="900" dirty="0">
              <a:solidFill>
                <a:schemeClr val="tx1"/>
              </a:solidFill>
            </a:endParaRPr>
          </a:p>
        </p:txBody>
      </p:sp>
      <p:sp>
        <p:nvSpPr>
          <p:cNvPr id="38" name="Text Placeholder 37">
            <a:extLst>
              <a:ext uri="{FF2B5EF4-FFF2-40B4-BE49-F238E27FC236}">
                <a16:creationId xmlns:a16="http://schemas.microsoft.com/office/drawing/2014/main" id="{7680C2A3-C4E3-40E7-9961-5A026F441EFA}"/>
              </a:ext>
            </a:extLst>
          </p:cNvPr>
          <p:cNvSpPr>
            <a:spLocks noGrp="1"/>
          </p:cNvSpPr>
          <p:nvPr>
            <p:ph type="body" sz="quarter" idx="44"/>
          </p:nvPr>
        </p:nvSpPr>
        <p:spPr>
          <a:xfrm>
            <a:off x="33978" y="3178643"/>
            <a:ext cx="1856257" cy="1287567"/>
          </a:xfrm>
        </p:spPr>
        <p:txBody>
          <a:bodyPr/>
          <a:lstStyle/>
          <a:p>
            <a:pPr marL="171450" indent="-171450" algn="l">
              <a:buFont typeface="Arial" panose="020B0604020202020204" pitchFamily="34" charset="0"/>
              <a:buChar char="•"/>
            </a:pPr>
            <a:r>
              <a:rPr lang="en-GB" sz="900" dirty="0">
                <a:solidFill>
                  <a:schemeClr val="tx1"/>
                </a:solidFill>
              </a:rPr>
              <a:t>School A utilises the PDG to employ staff to ensure that there is a TA in every class, to help with behavioural issues in the classroom.</a:t>
            </a:r>
          </a:p>
          <a:p>
            <a:pPr marL="171450" indent="-171450" algn="l">
              <a:buFont typeface="Arial" panose="020B0604020202020204" pitchFamily="34" charset="0"/>
              <a:buChar char="•"/>
            </a:pPr>
            <a:r>
              <a:rPr lang="en-GB" sz="900" dirty="0">
                <a:solidFill>
                  <a:schemeClr val="tx1"/>
                </a:solidFill>
              </a:rPr>
              <a:t>Specific staff to lead given initiatives.</a:t>
            </a:r>
          </a:p>
          <a:p>
            <a:pPr marL="171450" indent="-171450" algn="l">
              <a:buFont typeface="Arial" panose="020B0604020202020204" pitchFamily="34" charset="0"/>
              <a:buChar char="•"/>
            </a:pPr>
            <a:r>
              <a:rPr lang="en-GB" sz="900" dirty="0">
                <a:solidFill>
                  <a:schemeClr val="tx1"/>
                </a:solidFill>
              </a:rPr>
              <a:t>Several clubs run throughout the day to support behaviour. </a:t>
            </a:r>
          </a:p>
          <a:p>
            <a:pPr marL="171450" indent="-171450" algn="l">
              <a:buFont typeface="Arial" panose="020B0604020202020204" pitchFamily="34" charset="0"/>
              <a:buChar char="•"/>
            </a:pPr>
            <a:r>
              <a:rPr lang="en-GB" sz="900" dirty="0">
                <a:solidFill>
                  <a:schemeClr val="tx1"/>
                </a:solidFill>
              </a:rPr>
              <a:t>School B, utilises money to ensure all children reach the expected Core Subject Indicators (CSI).</a:t>
            </a:r>
          </a:p>
          <a:p>
            <a:pPr marL="171450" indent="-171450" algn="l">
              <a:buFont typeface="Arial" panose="020B0604020202020204" pitchFamily="34" charset="0"/>
              <a:buChar char="•"/>
            </a:pPr>
            <a:r>
              <a:rPr lang="en-GB" sz="900" dirty="0">
                <a:solidFill>
                  <a:schemeClr val="tx1"/>
                </a:solidFill>
              </a:rPr>
              <a:t>All staff in School B are expected to contribute to improving standards.</a:t>
            </a:r>
          </a:p>
          <a:p>
            <a:pPr algn="l"/>
            <a:endParaRPr lang="ru-RU" sz="900" dirty="0">
              <a:solidFill>
                <a:schemeClr val="tx1"/>
              </a:solidFill>
            </a:endParaRPr>
          </a:p>
        </p:txBody>
      </p:sp>
      <p:sp>
        <p:nvSpPr>
          <p:cNvPr id="28" name="Text Placeholder 27">
            <a:extLst>
              <a:ext uri="{FF2B5EF4-FFF2-40B4-BE49-F238E27FC236}">
                <a16:creationId xmlns:a16="http://schemas.microsoft.com/office/drawing/2014/main" id="{6386FE1D-5753-4826-9BC9-B63ACE83BD68}"/>
              </a:ext>
            </a:extLst>
          </p:cNvPr>
          <p:cNvSpPr>
            <a:spLocks noGrp="1"/>
          </p:cNvSpPr>
          <p:nvPr>
            <p:ph type="body" sz="quarter" idx="34"/>
          </p:nvPr>
        </p:nvSpPr>
        <p:spPr>
          <a:xfrm>
            <a:off x="4923546" y="4354548"/>
            <a:ext cx="1779635" cy="1463147"/>
          </a:xfrm>
        </p:spPr>
        <p:txBody>
          <a:bodyPr/>
          <a:lstStyle/>
          <a:p>
            <a:pPr marL="171450" indent="-171450">
              <a:buFont typeface="Arial" panose="020B0604020202020204" pitchFamily="34" charset="0"/>
              <a:buChar char="•"/>
            </a:pPr>
            <a:r>
              <a:rPr lang="en-GB" sz="900" dirty="0">
                <a:solidFill>
                  <a:schemeClr val="tx1"/>
                </a:solidFill>
              </a:rPr>
              <a:t>Offered to those children who have experienced traumatic experiences at a young age. </a:t>
            </a:r>
          </a:p>
          <a:p>
            <a:pPr marL="171450" indent="-171450">
              <a:buFont typeface="Arial" panose="020B0604020202020204" pitchFamily="34" charset="0"/>
              <a:buChar char="•"/>
            </a:pPr>
            <a:r>
              <a:rPr lang="en-GB" sz="900" dirty="0">
                <a:solidFill>
                  <a:schemeClr val="tx1"/>
                </a:solidFill>
              </a:rPr>
              <a:t>Suffered any action that can cause harm to them, such as, physical, mental abuse.</a:t>
            </a:r>
          </a:p>
          <a:p>
            <a:pPr marL="171450" indent="-171450">
              <a:buFont typeface="Arial" panose="020B0604020202020204" pitchFamily="34" charset="0"/>
              <a:buChar char="•"/>
            </a:pPr>
            <a:r>
              <a:rPr lang="en-GB" sz="900" dirty="0">
                <a:solidFill>
                  <a:schemeClr val="tx1"/>
                </a:solidFill>
              </a:rPr>
              <a:t>Parents with alcohol or drug addictions, domestic violence or an incarcerated parent.</a:t>
            </a:r>
          </a:p>
          <a:p>
            <a:endParaRPr lang="en-GB" sz="900" dirty="0">
              <a:solidFill>
                <a:schemeClr val="tx1"/>
              </a:solidFill>
            </a:endParaRPr>
          </a:p>
          <a:p>
            <a:endParaRPr lang="ru-RU" sz="900" dirty="0">
              <a:solidFill>
                <a:schemeClr val="tx1"/>
              </a:solidFill>
            </a:endParaRPr>
          </a:p>
        </p:txBody>
      </p:sp>
      <p:sp>
        <p:nvSpPr>
          <p:cNvPr id="30" name="Text Placeholder 29">
            <a:extLst>
              <a:ext uri="{FF2B5EF4-FFF2-40B4-BE49-F238E27FC236}">
                <a16:creationId xmlns:a16="http://schemas.microsoft.com/office/drawing/2014/main" id="{8CEC195C-526B-4BFC-8648-6508872A1CD1}"/>
              </a:ext>
            </a:extLst>
          </p:cNvPr>
          <p:cNvSpPr>
            <a:spLocks noGrp="1"/>
          </p:cNvSpPr>
          <p:nvPr>
            <p:ph type="body" sz="quarter" idx="36"/>
          </p:nvPr>
        </p:nvSpPr>
        <p:spPr>
          <a:xfrm>
            <a:off x="5144891" y="6249163"/>
            <a:ext cx="1606670" cy="646331"/>
          </a:xfrm>
        </p:spPr>
        <p:txBody>
          <a:bodyPr/>
          <a:lstStyle/>
          <a:p>
            <a:r>
              <a:rPr lang="en-GB" sz="900" dirty="0">
                <a:solidFill>
                  <a:schemeClr val="tx1"/>
                </a:solidFill>
              </a:rPr>
              <a:t>Y2 to Y6 children:  literacy and numeracy catch up groups. Including therapeutic writing sessions. </a:t>
            </a:r>
            <a:endParaRPr lang="ru-RU" sz="900" dirty="0">
              <a:solidFill>
                <a:schemeClr val="tx1"/>
              </a:solidFill>
            </a:endParaRPr>
          </a:p>
        </p:txBody>
      </p:sp>
      <p:sp>
        <p:nvSpPr>
          <p:cNvPr id="42" name="Text Placeholder 41">
            <a:extLst>
              <a:ext uri="{FF2B5EF4-FFF2-40B4-BE49-F238E27FC236}">
                <a16:creationId xmlns:a16="http://schemas.microsoft.com/office/drawing/2014/main" id="{E6F0FC76-2379-43FD-ADED-5BE2CCDC59E1}"/>
              </a:ext>
            </a:extLst>
          </p:cNvPr>
          <p:cNvSpPr>
            <a:spLocks noGrp="1"/>
          </p:cNvSpPr>
          <p:nvPr>
            <p:ph type="body" sz="quarter" idx="48"/>
          </p:nvPr>
        </p:nvSpPr>
        <p:spPr>
          <a:xfrm>
            <a:off x="145732" y="7215747"/>
            <a:ext cx="1721415" cy="1768051"/>
          </a:xfrm>
        </p:spPr>
        <p:txBody>
          <a:bodyPr/>
          <a:lstStyle/>
          <a:p>
            <a:pPr algn="l"/>
            <a:r>
              <a:rPr lang="en-GB" sz="900" dirty="0">
                <a:solidFill>
                  <a:schemeClr val="tx1"/>
                </a:solidFill>
              </a:rPr>
              <a:t>Run by staff to provide sessions to enable parents to become better parents.</a:t>
            </a:r>
          </a:p>
          <a:p>
            <a:pPr algn="l"/>
            <a:r>
              <a:rPr lang="en-GB" sz="900" dirty="0">
                <a:solidFill>
                  <a:schemeClr val="tx1"/>
                </a:solidFill>
              </a:rPr>
              <a:t>How to play with their children to develop language.</a:t>
            </a:r>
          </a:p>
          <a:p>
            <a:pPr algn="l"/>
            <a:r>
              <a:rPr lang="en-GB" sz="900" dirty="0">
                <a:solidFill>
                  <a:schemeClr val="tx1"/>
                </a:solidFill>
              </a:rPr>
              <a:t>An understanding of how to have a happier house and to develop a work ethics.</a:t>
            </a:r>
          </a:p>
          <a:p>
            <a:pPr algn="l"/>
            <a:r>
              <a:rPr lang="en-GB" sz="900" dirty="0">
                <a:solidFill>
                  <a:schemeClr val="tx1"/>
                </a:solidFill>
              </a:rPr>
              <a:t>Breaking the cycle.</a:t>
            </a:r>
            <a:endParaRPr lang="ru-RU" sz="900" dirty="0">
              <a:solidFill>
                <a:schemeClr val="tx1"/>
              </a:solidFill>
            </a:endParaRPr>
          </a:p>
        </p:txBody>
      </p:sp>
      <p:sp>
        <p:nvSpPr>
          <p:cNvPr id="32" name="Text Placeholder 31">
            <a:extLst>
              <a:ext uri="{FF2B5EF4-FFF2-40B4-BE49-F238E27FC236}">
                <a16:creationId xmlns:a16="http://schemas.microsoft.com/office/drawing/2014/main" id="{014ADAF4-D76A-486A-BD20-92251BFE5E00}"/>
              </a:ext>
            </a:extLst>
          </p:cNvPr>
          <p:cNvSpPr>
            <a:spLocks noGrp="1"/>
          </p:cNvSpPr>
          <p:nvPr>
            <p:ph type="body" sz="quarter" idx="38"/>
          </p:nvPr>
        </p:nvSpPr>
        <p:spPr>
          <a:xfrm>
            <a:off x="5111215" y="7396765"/>
            <a:ext cx="1630640" cy="1498401"/>
          </a:xfrm>
        </p:spPr>
        <p:txBody>
          <a:bodyPr/>
          <a:lstStyle/>
          <a:p>
            <a:r>
              <a:rPr lang="en-US" sz="900" dirty="0">
                <a:solidFill>
                  <a:schemeClr val="tx1"/>
                </a:solidFill>
              </a:rPr>
              <a:t>The PDG in School A, is at present not working as it should, the level of attainment is not improving as it should and the behaviour interventions are still ineffective. Children still frequently leave via the 4m fences if they wish.</a:t>
            </a:r>
          </a:p>
        </p:txBody>
      </p:sp>
      <p:sp>
        <p:nvSpPr>
          <p:cNvPr id="48" name="Text Placeholder 47">
            <a:extLst>
              <a:ext uri="{FF2B5EF4-FFF2-40B4-BE49-F238E27FC236}">
                <a16:creationId xmlns:a16="http://schemas.microsoft.com/office/drawing/2014/main" id="{95CAED83-FB97-4B0B-A609-D172F6B36AE6}"/>
              </a:ext>
            </a:extLst>
          </p:cNvPr>
          <p:cNvSpPr>
            <a:spLocks noGrp="1"/>
          </p:cNvSpPr>
          <p:nvPr>
            <p:ph type="body" sz="quarter" idx="30"/>
          </p:nvPr>
        </p:nvSpPr>
        <p:spPr>
          <a:xfrm>
            <a:off x="27698" y="1738447"/>
            <a:ext cx="2138345" cy="638087"/>
          </a:xfrm>
        </p:spPr>
        <p:txBody>
          <a:bodyPr/>
          <a:lstStyle/>
          <a:p>
            <a:r>
              <a:rPr lang="en-GB" sz="900" dirty="0">
                <a:solidFill>
                  <a:schemeClr val="tx1"/>
                </a:solidFill>
              </a:rPr>
              <a:t>“The purpose of the PDG is to improve outcomes for learners eligible for free school meals (eFSM) and Looked After Children (LAC). It is intended to overcome the additional barriers that prevent learners from disadvantaged backgrounds achieving their full potential”. (</a:t>
            </a:r>
            <a:r>
              <a:rPr lang="en-GB" dirty="0">
                <a:solidFill>
                  <a:schemeClr val="tx1"/>
                </a:solidFill>
                <a:hlinkClick r:id="rId3">
                  <a:extLst>
                    <a:ext uri="{A12FA001-AC4F-418D-AE19-62706E023703}">
                      <ahyp:hlinkClr xmlns:ahyp="http://schemas.microsoft.com/office/drawing/2018/hyperlinkcolor" val="tx"/>
                    </a:ext>
                  </a:extLst>
                </a:hlinkClick>
              </a:rPr>
              <a:t>www.gov.wales</a:t>
            </a:r>
            <a:r>
              <a:rPr lang="en-GB" dirty="0">
                <a:solidFill>
                  <a:schemeClr val="tx1"/>
                </a:solidFill>
              </a:rPr>
              <a:t> 2015) </a:t>
            </a:r>
          </a:p>
        </p:txBody>
      </p:sp>
      <p:sp>
        <p:nvSpPr>
          <p:cNvPr id="53" name="TextBox 52">
            <a:extLst>
              <a:ext uri="{FF2B5EF4-FFF2-40B4-BE49-F238E27FC236}">
                <a16:creationId xmlns:a16="http://schemas.microsoft.com/office/drawing/2014/main" id="{A4B5342C-224F-48E6-86C9-0F21A6A05FC7}"/>
              </a:ext>
            </a:extLst>
          </p:cNvPr>
          <p:cNvSpPr txBox="1"/>
          <p:nvPr/>
        </p:nvSpPr>
        <p:spPr>
          <a:xfrm>
            <a:off x="4917648" y="818567"/>
            <a:ext cx="1824208" cy="646331"/>
          </a:xfrm>
          <a:prstGeom prst="rect">
            <a:avLst/>
          </a:prstGeom>
          <a:noFill/>
        </p:spPr>
        <p:txBody>
          <a:bodyPr wrap="square" rtlCol="0">
            <a:spAutoFit/>
          </a:bodyPr>
          <a:lstStyle/>
          <a:p>
            <a:r>
              <a:rPr lang="en-GB" sz="900" dirty="0"/>
              <a:t>PDG for school A - £144,700 with 68% FSM</a:t>
            </a:r>
          </a:p>
          <a:p>
            <a:r>
              <a:rPr lang="en-GB" sz="900" dirty="0"/>
              <a:t>PDG for School B is £28,350 with 8% FSM, </a:t>
            </a:r>
          </a:p>
        </p:txBody>
      </p:sp>
      <p:sp>
        <p:nvSpPr>
          <p:cNvPr id="18" name="Text Placeholder 17">
            <a:extLst>
              <a:ext uri="{FF2B5EF4-FFF2-40B4-BE49-F238E27FC236}">
                <a16:creationId xmlns:a16="http://schemas.microsoft.com/office/drawing/2014/main" id="{B48EF92B-BCBD-4A22-9F7C-0CC27F089037}"/>
              </a:ext>
            </a:extLst>
          </p:cNvPr>
          <p:cNvSpPr>
            <a:spLocks noGrp="1"/>
          </p:cNvSpPr>
          <p:nvPr>
            <p:ph type="body" sz="quarter" idx="46"/>
          </p:nvPr>
        </p:nvSpPr>
        <p:spPr>
          <a:xfrm>
            <a:off x="46368" y="5829968"/>
            <a:ext cx="2032067" cy="867708"/>
          </a:xfrm>
        </p:spPr>
        <p:txBody>
          <a:bodyPr/>
          <a:lstStyle/>
          <a:p>
            <a:pPr algn="l"/>
            <a:r>
              <a:rPr lang="en-GB" sz="900" dirty="0">
                <a:solidFill>
                  <a:schemeClr val="tx1"/>
                </a:solidFill>
              </a:rPr>
              <a:t>For families who have Social, Emotional and attachment difficulties. </a:t>
            </a:r>
          </a:p>
          <a:p>
            <a:pPr algn="l"/>
            <a:r>
              <a:rPr lang="en-GB" sz="900" dirty="0">
                <a:solidFill>
                  <a:schemeClr val="tx1"/>
                </a:solidFill>
              </a:rPr>
              <a:t>Focused sessions on building bonds and relationships.  Providing quality time with each other.</a:t>
            </a:r>
          </a:p>
          <a:p>
            <a:pPr algn="l"/>
            <a:endParaRPr lang="en-GB" sz="900" dirty="0">
              <a:solidFill>
                <a:schemeClr val="tx1"/>
              </a:solidFill>
            </a:endParaRPr>
          </a:p>
        </p:txBody>
      </p:sp>
      <p:sp>
        <p:nvSpPr>
          <p:cNvPr id="56" name="Text Placeholder 55">
            <a:extLst>
              <a:ext uri="{FF2B5EF4-FFF2-40B4-BE49-F238E27FC236}">
                <a16:creationId xmlns:a16="http://schemas.microsoft.com/office/drawing/2014/main" id="{B4182AE6-30D9-461F-A772-CE7F26B837CE}"/>
              </a:ext>
            </a:extLst>
          </p:cNvPr>
          <p:cNvSpPr>
            <a:spLocks noGrp="1"/>
          </p:cNvSpPr>
          <p:nvPr>
            <p:ph type="body" sz="quarter" idx="37"/>
          </p:nvPr>
        </p:nvSpPr>
        <p:spPr>
          <a:xfrm>
            <a:off x="2655984" y="7869058"/>
            <a:ext cx="1847877" cy="568893"/>
          </a:xfrm>
        </p:spPr>
        <p:txBody>
          <a:bodyPr/>
          <a:lstStyle/>
          <a:p>
            <a:r>
              <a:rPr lang="en-GB" b="0" dirty="0">
                <a:latin typeface="+mn-lt"/>
              </a:rPr>
              <a:t>Effectiveness </a:t>
            </a:r>
          </a:p>
          <a:p>
            <a:r>
              <a:rPr lang="en-GB" b="0" dirty="0">
                <a:latin typeface="+mn-lt"/>
              </a:rPr>
              <a:t>of the PDG</a:t>
            </a:r>
          </a:p>
        </p:txBody>
      </p:sp>
      <p:sp>
        <p:nvSpPr>
          <p:cNvPr id="2" name="Rectangle: Rounded Corners 1">
            <a:extLst>
              <a:ext uri="{FF2B5EF4-FFF2-40B4-BE49-F238E27FC236}">
                <a16:creationId xmlns:a16="http://schemas.microsoft.com/office/drawing/2014/main" id="{24AE0B59-88E1-42A0-8FD4-3BE34186A2FD}"/>
              </a:ext>
            </a:extLst>
          </p:cNvPr>
          <p:cNvSpPr/>
          <p:nvPr/>
        </p:nvSpPr>
        <p:spPr>
          <a:xfrm>
            <a:off x="4923546" y="805339"/>
            <a:ext cx="1689554" cy="689891"/>
          </a:xfrm>
          <a:prstGeom prst="roundRect">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EA6E067-D1E4-4607-887C-76E339405520}"/>
              </a:ext>
            </a:extLst>
          </p:cNvPr>
          <p:cNvSpPr txBox="1"/>
          <p:nvPr/>
        </p:nvSpPr>
        <p:spPr>
          <a:xfrm>
            <a:off x="4977968" y="1637021"/>
            <a:ext cx="1831097" cy="1308050"/>
          </a:xfrm>
          <a:prstGeom prst="rect">
            <a:avLst/>
          </a:prstGeom>
          <a:noFill/>
        </p:spPr>
        <p:txBody>
          <a:bodyPr wrap="square" rtlCol="0">
            <a:spAutoFit/>
          </a:bodyPr>
          <a:lstStyle/>
          <a:p>
            <a:r>
              <a:rPr lang="en-GB" sz="900" dirty="0"/>
              <a:t>1 in 4 children receive free school meals. (</a:t>
            </a:r>
            <a:r>
              <a:rPr lang="en-GB" sz="800" dirty="0"/>
              <a:t>Children’s Society, no date)</a:t>
            </a:r>
          </a:p>
          <a:p>
            <a:endParaRPr lang="en-GB" sz="900" dirty="0"/>
          </a:p>
          <a:p>
            <a:r>
              <a:rPr lang="en-GB" sz="900" dirty="0"/>
              <a:t>Welsh Government on 22/06/2020 updated its guidance on FSM due to Covid-19 outbreak. </a:t>
            </a:r>
            <a:r>
              <a:rPr lang="en-GB" sz="800" dirty="0"/>
              <a:t>(</a:t>
            </a:r>
            <a:r>
              <a:rPr lang="en-GB" sz="800" dirty="0">
                <a:hlinkClick r:id="rId3">
                  <a:extLst>
                    <a:ext uri="{A12FA001-AC4F-418D-AE19-62706E023703}">
                      <ahyp:hlinkClr xmlns:ahyp="http://schemas.microsoft.com/office/drawing/2018/hyperlinkcolor" val="tx"/>
                    </a:ext>
                  </a:extLst>
                </a:hlinkClick>
              </a:rPr>
              <a:t>www.gov.wales</a:t>
            </a:r>
            <a:r>
              <a:rPr lang="en-GB" sz="800" dirty="0"/>
              <a:t> June 2020)</a:t>
            </a:r>
          </a:p>
        </p:txBody>
      </p:sp>
      <p:sp>
        <p:nvSpPr>
          <p:cNvPr id="6" name="Rectangle: Rounded Corners 5">
            <a:extLst>
              <a:ext uri="{FF2B5EF4-FFF2-40B4-BE49-F238E27FC236}">
                <a16:creationId xmlns:a16="http://schemas.microsoft.com/office/drawing/2014/main" id="{5D3ACC99-37BD-4ABA-AAB3-C2BBD6398A5F}"/>
              </a:ext>
            </a:extLst>
          </p:cNvPr>
          <p:cNvSpPr/>
          <p:nvPr/>
        </p:nvSpPr>
        <p:spPr>
          <a:xfrm>
            <a:off x="62064" y="1688686"/>
            <a:ext cx="2032004" cy="1299042"/>
          </a:xfrm>
          <a:prstGeom prst="roundRect">
            <a:avLst/>
          </a:prstGeom>
          <a:noFill/>
          <a:ln w="28575">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687F38D5-FFE0-4A15-AF94-CF43A406A232}"/>
              </a:ext>
            </a:extLst>
          </p:cNvPr>
          <p:cNvSpPr/>
          <p:nvPr/>
        </p:nvSpPr>
        <p:spPr>
          <a:xfrm>
            <a:off x="5031941" y="7314773"/>
            <a:ext cx="1737304" cy="1366567"/>
          </a:xfrm>
          <a:prstGeom prst="roundRect">
            <a:avLst/>
          </a:prstGeom>
          <a:no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3EA97CC-EBC0-43FB-9715-0B3F10D7AE2C}"/>
              </a:ext>
            </a:extLst>
          </p:cNvPr>
          <p:cNvSpPr txBox="1"/>
          <p:nvPr/>
        </p:nvSpPr>
        <p:spPr>
          <a:xfrm>
            <a:off x="3526627" y="1848580"/>
            <a:ext cx="987408" cy="369332"/>
          </a:xfrm>
          <a:prstGeom prst="rect">
            <a:avLst/>
          </a:prstGeom>
          <a:noFill/>
        </p:spPr>
        <p:txBody>
          <a:bodyPr wrap="square" rtlCol="0">
            <a:spAutoFit/>
          </a:bodyPr>
          <a:lstStyle/>
          <a:p>
            <a:r>
              <a:rPr lang="en-GB" dirty="0"/>
              <a:t>Money</a:t>
            </a:r>
          </a:p>
        </p:txBody>
      </p:sp>
      <p:sp>
        <p:nvSpPr>
          <p:cNvPr id="13" name="TextBox 12">
            <a:extLst>
              <a:ext uri="{FF2B5EF4-FFF2-40B4-BE49-F238E27FC236}">
                <a16:creationId xmlns:a16="http://schemas.microsoft.com/office/drawing/2014/main" id="{D7EA1E50-9343-4017-A9A7-5E9EA9F58422}"/>
              </a:ext>
            </a:extLst>
          </p:cNvPr>
          <p:cNvSpPr txBox="1"/>
          <p:nvPr/>
        </p:nvSpPr>
        <p:spPr>
          <a:xfrm>
            <a:off x="2414427" y="2316703"/>
            <a:ext cx="1014573" cy="923330"/>
          </a:xfrm>
          <a:prstGeom prst="rect">
            <a:avLst/>
          </a:prstGeom>
          <a:noFill/>
        </p:spPr>
        <p:txBody>
          <a:bodyPr wrap="square" rtlCol="0">
            <a:spAutoFit/>
          </a:bodyPr>
          <a:lstStyle/>
          <a:p>
            <a:r>
              <a:rPr lang="en-GB" dirty="0"/>
              <a:t>Free school Meals</a:t>
            </a:r>
          </a:p>
        </p:txBody>
      </p:sp>
      <p:sp>
        <p:nvSpPr>
          <p:cNvPr id="15" name="TextBox 14">
            <a:extLst>
              <a:ext uri="{FF2B5EF4-FFF2-40B4-BE49-F238E27FC236}">
                <a16:creationId xmlns:a16="http://schemas.microsoft.com/office/drawing/2014/main" id="{E8152809-A726-48A0-91E6-259B96B761A2}"/>
              </a:ext>
            </a:extLst>
          </p:cNvPr>
          <p:cNvSpPr txBox="1"/>
          <p:nvPr/>
        </p:nvSpPr>
        <p:spPr>
          <a:xfrm>
            <a:off x="3506068" y="3312785"/>
            <a:ext cx="1028526" cy="369332"/>
          </a:xfrm>
          <a:prstGeom prst="rect">
            <a:avLst/>
          </a:prstGeom>
          <a:noFill/>
        </p:spPr>
        <p:txBody>
          <a:bodyPr wrap="square" rtlCol="0">
            <a:spAutoFit/>
          </a:bodyPr>
          <a:lstStyle/>
          <a:p>
            <a:r>
              <a:rPr lang="en-GB" dirty="0"/>
              <a:t>Maslow</a:t>
            </a:r>
          </a:p>
        </p:txBody>
      </p:sp>
      <p:sp>
        <p:nvSpPr>
          <p:cNvPr id="16" name="TextBox 15">
            <a:extLst>
              <a:ext uri="{FF2B5EF4-FFF2-40B4-BE49-F238E27FC236}">
                <a16:creationId xmlns:a16="http://schemas.microsoft.com/office/drawing/2014/main" id="{27CFEF6C-2299-4077-99FC-4CD76B89640C}"/>
              </a:ext>
            </a:extLst>
          </p:cNvPr>
          <p:cNvSpPr txBox="1"/>
          <p:nvPr/>
        </p:nvSpPr>
        <p:spPr>
          <a:xfrm>
            <a:off x="2376039" y="4011863"/>
            <a:ext cx="1014573" cy="369332"/>
          </a:xfrm>
          <a:prstGeom prst="rect">
            <a:avLst/>
          </a:prstGeom>
          <a:noFill/>
        </p:spPr>
        <p:txBody>
          <a:bodyPr wrap="square" rtlCol="0">
            <a:spAutoFit/>
          </a:bodyPr>
          <a:lstStyle/>
          <a:p>
            <a:r>
              <a:rPr lang="en-GB" dirty="0"/>
              <a:t>Nurture</a:t>
            </a:r>
          </a:p>
        </p:txBody>
      </p:sp>
      <p:sp>
        <p:nvSpPr>
          <p:cNvPr id="17" name="TextBox 16">
            <a:extLst>
              <a:ext uri="{FF2B5EF4-FFF2-40B4-BE49-F238E27FC236}">
                <a16:creationId xmlns:a16="http://schemas.microsoft.com/office/drawing/2014/main" id="{3F6E0EC4-435D-4B08-BA15-15B264A4646A}"/>
              </a:ext>
            </a:extLst>
          </p:cNvPr>
          <p:cNvSpPr txBox="1"/>
          <p:nvPr/>
        </p:nvSpPr>
        <p:spPr>
          <a:xfrm>
            <a:off x="3395203" y="4716790"/>
            <a:ext cx="1391800" cy="369332"/>
          </a:xfrm>
          <a:prstGeom prst="rect">
            <a:avLst/>
          </a:prstGeom>
          <a:noFill/>
        </p:spPr>
        <p:txBody>
          <a:bodyPr wrap="square" rtlCol="0">
            <a:spAutoFit/>
          </a:bodyPr>
          <a:lstStyle/>
          <a:p>
            <a:r>
              <a:rPr lang="en-GB" dirty="0"/>
              <a:t>Ace Place</a:t>
            </a:r>
          </a:p>
        </p:txBody>
      </p:sp>
      <p:sp>
        <p:nvSpPr>
          <p:cNvPr id="20" name="TextBox 19">
            <a:extLst>
              <a:ext uri="{FF2B5EF4-FFF2-40B4-BE49-F238E27FC236}">
                <a16:creationId xmlns:a16="http://schemas.microsoft.com/office/drawing/2014/main" id="{8A46909B-F6C6-4604-8E33-AEDD88E18585}"/>
              </a:ext>
            </a:extLst>
          </p:cNvPr>
          <p:cNvSpPr txBox="1"/>
          <p:nvPr/>
        </p:nvSpPr>
        <p:spPr>
          <a:xfrm>
            <a:off x="2228432" y="5314482"/>
            <a:ext cx="1678595" cy="646331"/>
          </a:xfrm>
          <a:prstGeom prst="rect">
            <a:avLst/>
          </a:prstGeom>
          <a:noFill/>
        </p:spPr>
        <p:txBody>
          <a:bodyPr wrap="square" rtlCol="0">
            <a:spAutoFit/>
          </a:bodyPr>
          <a:lstStyle/>
          <a:p>
            <a:r>
              <a:rPr lang="en-GB" dirty="0"/>
              <a:t>Relationship Based Play</a:t>
            </a:r>
          </a:p>
        </p:txBody>
      </p:sp>
      <p:sp>
        <p:nvSpPr>
          <p:cNvPr id="21" name="TextBox 20">
            <a:extLst>
              <a:ext uri="{FF2B5EF4-FFF2-40B4-BE49-F238E27FC236}">
                <a16:creationId xmlns:a16="http://schemas.microsoft.com/office/drawing/2014/main" id="{2A33EB0A-B8DC-4FB8-AE9E-E44E39C0FD6E}"/>
              </a:ext>
            </a:extLst>
          </p:cNvPr>
          <p:cNvSpPr txBox="1"/>
          <p:nvPr/>
        </p:nvSpPr>
        <p:spPr>
          <a:xfrm>
            <a:off x="3324158" y="6078659"/>
            <a:ext cx="1462845" cy="646331"/>
          </a:xfrm>
          <a:prstGeom prst="rect">
            <a:avLst/>
          </a:prstGeom>
          <a:noFill/>
        </p:spPr>
        <p:txBody>
          <a:bodyPr wrap="square" rtlCol="0">
            <a:spAutoFit/>
          </a:bodyPr>
          <a:lstStyle/>
          <a:p>
            <a:r>
              <a:rPr lang="en-GB" dirty="0"/>
              <a:t>Intervention Groups</a:t>
            </a:r>
          </a:p>
        </p:txBody>
      </p:sp>
      <p:sp>
        <p:nvSpPr>
          <p:cNvPr id="22" name="TextBox 21">
            <a:extLst>
              <a:ext uri="{FF2B5EF4-FFF2-40B4-BE49-F238E27FC236}">
                <a16:creationId xmlns:a16="http://schemas.microsoft.com/office/drawing/2014/main" id="{AB8C07D3-3F9F-440A-BE02-20D00BF0BC6A}"/>
              </a:ext>
            </a:extLst>
          </p:cNvPr>
          <p:cNvSpPr txBox="1"/>
          <p:nvPr/>
        </p:nvSpPr>
        <p:spPr>
          <a:xfrm>
            <a:off x="1997363" y="6994491"/>
            <a:ext cx="2503694" cy="646331"/>
          </a:xfrm>
          <a:prstGeom prst="rect">
            <a:avLst/>
          </a:prstGeom>
          <a:noFill/>
        </p:spPr>
        <p:txBody>
          <a:bodyPr wrap="square" rtlCol="0">
            <a:spAutoFit/>
          </a:bodyPr>
          <a:lstStyle/>
          <a:p>
            <a:r>
              <a:rPr lang="en-GB" dirty="0"/>
              <a:t>Playgroups and family play sessions</a:t>
            </a:r>
          </a:p>
        </p:txBody>
      </p:sp>
      <p:sp>
        <p:nvSpPr>
          <p:cNvPr id="31" name="Rectangle: Rounded Corners 30">
            <a:extLst>
              <a:ext uri="{FF2B5EF4-FFF2-40B4-BE49-F238E27FC236}">
                <a16:creationId xmlns:a16="http://schemas.microsoft.com/office/drawing/2014/main" id="{98057E5E-956B-44A8-81AA-A7C910F5F5DC}"/>
              </a:ext>
            </a:extLst>
          </p:cNvPr>
          <p:cNvSpPr/>
          <p:nvPr/>
        </p:nvSpPr>
        <p:spPr>
          <a:xfrm>
            <a:off x="39905" y="5726428"/>
            <a:ext cx="2006795" cy="1093328"/>
          </a:xfrm>
          <a:prstGeom prst="roundRect">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068AFDD1-B88D-4285-955F-0588C5FBE626}"/>
              </a:ext>
            </a:extLst>
          </p:cNvPr>
          <p:cNvSpPr/>
          <p:nvPr/>
        </p:nvSpPr>
        <p:spPr>
          <a:xfrm>
            <a:off x="23262" y="3104885"/>
            <a:ext cx="1877691" cy="2522457"/>
          </a:xfrm>
          <a:prstGeom prst="roundRect">
            <a:avLst/>
          </a:prstGeom>
          <a:noFill/>
          <a:ln w="28575">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Rounded Corners 39">
            <a:extLst>
              <a:ext uri="{FF2B5EF4-FFF2-40B4-BE49-F238E27FC236}">
                <a16:creationId xmlns:a16="http://schemas.microsoft.com/office/drawing/2014/main" id="{1F952E1D-E177-4013-A02A-497185004527}"/>
              </a:ext>
            </a:extLst>
          </p:cNvPr>
          <p:cNvSpPr/>
          <p:nvPr/>
        </p:nvSpPr>
        <p:spPr>
          <a:xfrm>
            <a:off x="129845" y="7037723"/>
            <a:ext cx="1737303" cy="1857444"/>
          </a:xfrm>
          <a:prstGeom prst="roundRect">
            <a:avLst/>
          </a:prstGeom>
          <a:noFill/>
          <a:ln w="38100">
            <a:solidFill>
              <a:srgbClr val="E75B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Rounded Corners 42">
            <a:extLst>
              <a:ext uri="{FF2B5EF4-FFF2-40B4-BE49-F238E27FC236}">
                <a16:creationId xmlns:a16="http://schemas.microsoft.com/office/drawing/2014/main" id="{CB4BBAC5-C511-4686-A4F6-927A7665BB7E}"/>
              </a:ext>
            </a:extLst>
          </p:cNvPr>
          <p:cNvSpPr/>
          <p:nvPr/>
        </p:nvSpPr>
        <p:spPr>
          <a:xfrm>
            <a:off x="4884412" y="1591490"/>
            <a:ext cx="1831097" cy="1357003"/>
          </a:xfrm>
          <a:prstGeom prst="roundRect">
            <a:avLst/>
          </a:prstGeom>
          <a:noFill/>
          <a:ln w="2857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2E5086DA-C66E-4CC9-B55C-098E76626FD9}"/>
              </a:ext>
            </a:extLst>
          </p:cNvPr>
          <p:cNvSpPr/>
          <p:nvPr/>
        </p:nvSpPr>
        <p:spPr>
          <a:xfrm>
            <a:off x="5062007" y="3230665"/>
            <a:ext cx="1754345" cy="923330"/>
          </a:xfrm>
          <a:prstGeom prst="roundRect">
            <a:avLst/>
          </a:prstGeom>
          <a:noFill/>
          <a:ln w="28575">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EC54D929-9362-4905-92DB-A9A8064FDD1B}"/>
              </a:ext>
            </a:extLst>
          </p:cNvPr>
          <p:cNvSpPr/>
          <p:nvPr/>
        </p:nvSpPr>
        <p:spPr>
          <a:xfrm>
            <a:off x="4891553" y="4315059"/>
            <a:ext cx="1877692" cy="1726184"/>
          </a:xfrm>
          <a:prstGeom prst="roundRect">
            <a:avLst/>
          </a:prstGeom>
          <a:noFill/>
          <a:ln w="28575">
            <a:solidFill>
              <a:srgbClr val="D5A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Rounded Corners 45">
            <a:extLst>
              <a:ext uri="{FF2B5EF4-FFF2-40B4-BE49-F238E27FC236}">
                <a16:creationId xmlns:a16="http://schemas.microsoft.com/office/drawing/2014/main" id="{0AC9B3B0-7021-4997-ABC5-2B59D43798A6}"/>
              </a:ext>
            </a:extLst>
          </p:cNvPr>
          <p:cNvSpPr/>
          <p:nvPr/>
        </p:nvSpPr>
        <p:spPr>
          <a:xfrm>
            <a:off x="4812292" y="6762962"/>
            <a:ext cx="1975339" cy="55181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Rounded Corners 51">
            <a:extLst>
              <a:ext uri="{FF2B5EF4-FFF2-40B4-BE49-F238E27FC236}">
                <a16:creationId xmlns:a16="http://schemas.microsoft.com/office/drawing/2014/main" id="{1DE9DBD0-CEC2-441F-93E2-42CC251B6CB5}"/>
              </a:ext>
            </a:extLst>
          </p:cNvPr>
          <p:cNvSpPr/>
          <p:nvPr/>
        </p:nvSpPr>
        <p:spPr>
          <a:xfrm>
            <a:off x="5036718" y="6191773"/>
            <a:ext cx="1705137" cy="802717"/>
          </a:xfrm>
          <a:prstGeom prst="roundRect">
            <a:avLst/>
          </a:prstGeom>
          <a:noFill/>
          <a:ln w="28575">
            <a:solidFill>
              <a:srgbClr val="D38A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Rounded Corners 53">
            <a:extLst>
              <a:ext uri="{FF2B5EF4-FFF2-40B4-BE49-F238E27FC236}">
                <a16:creationId xmlns:a16="http://schemas.microsoft.com/office/drawing/2014/main" id="{98272FC9-D168-4C8A-88B9-0392795AB2DE}"/>
              </a:ext>
            </a:extLst>
          </p:cNvPr>
          <p:cNvSpPr/>
          <p:nvPr/>
        </p:nvSpPr>
        <p:spPr>
          <a:xfrm>
            <a:off x="48935" y="102992"/>
            <a:ext cx="1940353" cy="1460720"/>
          </a:xfrm>
          <a:prstGeom prst="roundRect">
            <a:avLst/>
          </a:prstGeom>
          <a:noFill/>
          <a:ln w="28575">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244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0C7712-4D58-45CD-A956-9306AB29F2CD}"/>
              </a:ext>
            </a:extLst>
          </p:cNvPr>
          <p:cNvSpPr txBox="1"/>
          <p:nvPr/>
        </p:nvSpPr>
        <p:spPr>
          <a:xfrm>
            <a:off x="131266" y="534990"/>
            <a:ext cx="6726734" cy="9064020"/>
          </a:xfrm>
          <a:prstGeom prst="rect">
            <a:avLst/>
          </a:prstGeom>
          <a:noFill/>
        </p:spPr>
        <p:txBody>
          <a:bodyPr wrap="square" rtlCol="0">
            <a:spAutoFit/>
          </a:bodyPr>
          <a:lstStyle/>
          <a:p>
            <a:pPr algn="ctr"/>
            <a:r>
              <a:rPr lang="en-GB" sz="1100" u="sng" dirty="0">
                <a:cs typeface="Arial" panose="020B0604020202020204" pitchFamily="34" charset="0"/>
              </a:rPr>
              <a:t>References</a:t>
            </a:r>
          </a:p>
          <a:p>
            <a:pPr algn="ctr"/>
            <a:endParaRPr lang="en-GB" sz="1100" u="sng" dirty="0">
              <a:cs typeface="Arial" panose="020B0604020202020204" pitchFamily="34" charset="0"/>
            </a:endParaRPr>
          </a:p>
          <a:p>
            <a:pPr algn="just"/>
            <a:endParaRPr lang="en-GB" sz="1100" dirty="0"/>
          </a:p>
          <a:p>
            <a:pPr algn="just"/>
            <a:r>
              <a:rPr lang="en-GB" sz="1100" dirty="0"/>
              <a:t>Abrahams, D., Hogg, M., Marques, J. (2013) </a:t>
            </a:r>
            <a:r>
              <a:rPr lang="en-GB" sz="1100" i="1" dirty="0"/>
              <a:t>The Social Psychology of Inclusion and Exclusion</a:t>
            </a:r>
            <a:r>
              <a:rPr lang="en-GB" sz="1100" dirty="0"/>
              <a:t>.  East Sussex. Psychology Press.</a:t>
            </a:r>
          </a:p>
          <a:p>
            <a:pPr algn="just"/>
            <a:endParaRPr lang="en-GB" sz="1100" dirty="0"/>
          </a:p>
          <a:p>
            <a:pPr algn="just"/>
            <a:endParaRPr lang="en-GB" sz="1100" dirty="0"/>
          </a:p>
          <a:p>
            <a:pPr algn="just"/>
            <a:r>
              <a:rPr lang="en-GB" sz="1100" dirty="0"/>
              <a:t>Aubrey, K. and Riley, A (2017) </a:t>
            </a:r>
            <a:r>
              <a:rPr lang="en-GB" sz="1100" i="1" dirty="0"/>
              <a:t>Understanding and using Challenging Educational Theories</a:t>
            </a:r>
            <a:r>
              <a:rPr lang="en-GB" sz="1100" dirty="0"/>
              <a:t>.  London. Sage Publications.</a:t>
            </a:r>
          </a:p>
          <a:p>
            <a:pPr algn="just"/>
            <a:endParaRPr lang="en-GB" sz="1100" dirty="0"/>
          </a:p>
          <a:p>
            <a:pPr algn="just"/>
            <a:endParaRPr lang="en-GB" sz="1100" dirty="0"/>
          </a:p>
          <a:p>
            <a:pPr algn="just"/>
            <a:r>
              <a:rPr lang="en-GB" sz="1100" dirty="0">
                <a:cs typeface="Arial" panose="020B0604020202020204" pitchFamily="34" charset="0"/>
              </a:rPr>
              <a:t>Children's Society, (No date) </a:t>
            </a:r>
            <a:r>
              <a:rPr lang="en-GB" sz="1100" i="1" dirty="0">
                <a:cs typeface="Arial" panose="020B0604020202020204" pitchFamily="34" charset="0"/>
              </a:rPr>
              <a:t>A Better Childhood. For every child</a:t>
            </a:r>
            <a:r>
              <a:rPr lang="en-GB" sz="1100" dirty="0">
                <a:cs typeface="Arial" panose="020B0604020202020204" pitchFamily="34" charset="0"/>
              </a:rPr>
              <a:t>. Available at: www.childrenssociety.org.uk  [Accessed on 28.07.2020]</a:t>
            </a:r>
          </a:p>
          <a:p>
            <a:pPr algn="just"/>
            <a:endParaRPr lang="en-GB" sz="1100" dirty="0"/>
          </a:p>
          <a:p>
            <a:pPr algn="just"/>
            <a:endParaRPr lang="en-GB" sz="1100" dirty="0"/>
          </a:p>
          <a:p>
            <a:pPr algn="just"/>
            <a:r>
              <a:rPr lang="en-GB" sz="1100" dirty="0"/>
              <a:t>Blakemore, K. and Griggs, E. (2007) </a:t>
            </a:r>
            <a:r>
              <a:rPr lang="en-GB" sz="1100" i="1" dirty="0"/>
              <a:t>Social Policy, An Introduction (3</a:t>
            </a:r>
            <a:r>
              <a:rPr lang="en-GB" sz="1100" i="1" baseline="30000" dirty="0"/>
              <a:t>rd</a:t>
            </a:r>
            <a:r>
              <a:rPr lang="en-GB" sz="1100" i="1" dirty="0"/>
              <a:t> Ed) </a:t>
            </a:r>
            <a:r>
              <a:rPr lang="en-GB" sz="1100" dirty="0"/>
              <a:t>England. OU Press.</a:t>
            </a:r>
          </a:p>
          <a:p>
            <a:pPr algn="just"/>
            <a:endParaRPr lang="en-GB" sz="1100" dirty="0"/>
          </a:p>
          <a:p>
            <a:pPr algn="just"/>
            <a:endParaRPr lang="en-GB" sz="1100" dirty="0"/>
          </a:p>
          <a:p>
            <a:pPr algn="just"/>
            <a:r>
              <a:rPr lang="en-GB" sz="1100" dirty="0"/>
              <a:t>Hill, M. and Irving, Z. (2009) </a:t>
            </a:r>
            <a:r>
              <a:rPr lang="en-GB" sz="1100" i="1" dirty="0"/>
              <a:t>Understanding Social Policy (8</a:t>
            </a:r>
            <a:r>
              <a:rPr lang="en-GB" sz="1100" i="1" baseline="30000" dirty="0"/>
              <a:t>th</a:t>
            </a:r>
            <a:r>
              <a:rPr lang="en-GB" sz="1100" i="1" dirty="0"/>
              <a:t> Ed). </a:t>
            </a:r>
            <a:r>
              <a:rPr lang="en-GB" sz="1100" dirty="0"/>
              <a:t>Oxford. Wiley-Blackwell Publishers.</a:t>
            </a:r>
          </a:p>
          <a:p>
            <a:pPr algn="just"/>
            <a:endParaRPr lang="en-GB" sz="1100" dirty="0"/>
          </a:p>
          <a:p>
            <a:pPr algn="just"/>
            <a:endParaRPr lang="en-GB" sz="1100" dirty="0"/>
          </a:p>
          <a:p>
            <a:pPr algn="just"/>
            <a:r>
              <a:rPr lang="en-GB" sz="1100" dirty="0" err="1"/>
              <a:t>Levitas</a:t>
            </a:r>
            <a:r>
              <a:rPr lang="en-GB" sz="1100" dirty="0"/>
              <a:t>, R. (2005) </a:t>
            </a:r>
            <a:r>
              <a:rPr lang="en-GB" sz="1100" i="1" dirty="0"/>
              <a:t>The Inclusive Society? Social exclusion and new labour (2</a:t>
            </a:r>
            <a:r>
              <a:rPr lang="en-GB" sz="1100" i="1" baseline="30000" dirty="0"/>
              <a:t>nd</a:t>
            </a:r>
            <a:r>
              <a:rPr lang="en-GB" sz="1100" i="1" dirty="0"/>
              <a:t> ed.</a:t>
            </a:r>
            <a:r>
              <a:rPr lang="en-GB" sz="1100" dirty="0"/>
              <a:t>) Hampshire. Palgrave Publications.</a:t>
            </a:r>
          </a:p>
          <a:p>
            <a:pPr algn="just"/>
            <a:endParaRPr lang="en-GB" sz="1100" dirty="0"/>
          </a:p>
          <a:p>
            <a:pPr algn="just"/>
            <a:r>
              <a:rPr lang="en-GB" sz="1100" dirty="0">
                <a:cs typeface="Arial" panose="020B0604020202020204" pitchFamily="34" charset="0"/>
              </a:rPr>
              <a:t>McLeod, S. (2020) Available at:  www.simplypsychology.org/behaviourism.html  [Accessed on 24.07.2020]</a:t>
            </a:r>
          </a:p>
          <a:p>
            <a:pPr algn="just"/>
            <a:endParaRPr lang="en-GB" sz="1100" dirty="0">
              <a:cs typeface="Arial" panose="020B0604020202020204" pitchFamily="34" charset="0"/>
            </a:endParaRPr>
          </a:p>
          <a:p>
            <a:pPr algn="just"/>
            <a:r>
              <a:rPr lang="en-GB" sz="1100" dirty="0">
                <a:cs typeface="Arial" panose="020B0604020202020204" pitchFamily="34" charset="0"/>
              </a:rPr>
              <a:t>School A: Pupil Deprivation Grant Policy 2019 – 2020 Spend Plan. Withheld to Protect Anonymity</a:t>
            </a:r>
          </a:p>
          <a:p>
            <a:pPr algn="just"/>
            <a:endParaRPr lang="en-GB" sz="1100" dirty="0">
              <a:cs typeface="Arial" panose="020B0604020202020204" pitchFamily="34" charset="0"/>
            </a:endParaRPr>
          </a:p>
          <a:p>
            <a:pPr algn="just"/>
            <a:r>
              <a:rPr lang="en-GB" sz="1100" dirty="0">
                <a:cs typeface="Arial" panose="020B0604020202020204" pitchFamily="34" charset="0"/>
              </a:rPr>
              <a:t>School B: Pupil Deprivation Grant Policy 2019 -  2020 Spend Plan. Withheld to Protect Anonymity </a:t>
            </a:r>
          </a:p>
          <a:p>
            <a:pPr algn="just"/>
            <a:endParaRPr lang="en-GB" sz="1100" dirty="0"/>
          </a:p>
          <a:p>
            <a:pPr algn="just"/>
            <a:endParaRPr lang="en-GB" sz="1100" dirty="0"/>
          </a:p>
          <a:p>
            <a:pPr algn="just"/>
            <a:r>
              <a:rPr lang="en-GB" sz="1100" dirty="0" err="1"/>
              <a:t>Tisdall</a:t>
            </a:r>
            <a:r>
              <a:rPr lang="en-GB" sz="1100" dirty="0"/>
              <a:t>, K., </a:t>
            </a:r>
            <a:r>
              <a:rPr lang="en-GB" sz="1100" dirty="0" err="1"/>
              <a:t>Davis,J</a:t>
            </a:r>
            <a:r>
              <a:rPr lang="en-GB" sz="1100" dirty="0"/>
              <a:t>., Hill, M., </a:t>
            </a:r>
            <a:r>
              <a:rPr lang="en-GB" sz="1100" dirty="0" err="1"/>
              <a:t>Prout</a:t>
            </a:r>
            <a:r>
              <a:rPr lang="en-GB" sz="1100" dirty="0"/>
              <a:t>, A. </a:t>
            </a:r>
            <a:r>
              <a:rPr lang="en-GB" sz="1100" i="1" dirty="0"/>
              <a:t>Children, Young People and Social Inclusion</a:t>
            </a:r>
            <a:r>
              <a:rPr lang="en-GB" sz="1100" dirty="0"/>
              <a:t>. Bristol. The Policy Press.</a:t>
            </a:r>
          </a:p>
          <a:p>
            <a:pPr algn="just"/>
            <a:endParaRPr lang="en-GB" sz="1100" dirty="0"/>
          </a:p>
          <a:p>
            <a:pPr algn="just"/>
            <a:endParaRPr lang="en-GB" sz="1100" dirty="0"/>
          </a:p>
          <a:p>
            <a:pPr algn="just"/>
            <a:r>
              <a:rPr lang="en-GB" sz="1100" dirty="0"/>
              <a:t>Walton, A. and Goddard, G. (2012</a:t>
            </a:r>
            <a:r>
              <a:rPr lang="en-GB" sz="1100" i="1" dirty="0"/>
              <a:t>) Supporting Every Child (2</a:t>
            </a:r>
            <a:r>
              <a:rPr lang="en-GB" sz="1100" i="1" baseline="30000" dirty="0"/>
              <a:t>nd</a:t>
            </a:r>
            <a:r>
              <a:rPr lang="en-GB" sz="1100" i="1" dirty="0"/>
              <a:t> Ed.). </a:t>
            </a:r>
            <a:r>
              <a:rPr lang="en-GB" sz="1100" dirty="0"/>
              <a:t>London. Sage Publications.</a:t>
            </a:r>
          </a:p>
          <a:p>
            <a:pPr algn="just"/>
            <a:endParaRPr lang="en-GB" sz="1100" dirty="0"/>
          </a:p>
          <a:p>
            <a:pPr algn="just"/>
            <a:endParaRPr lang="en-GB" sz="1100" dirty="0">
              <a:hlinkClick r:id="rId2">
                <a:extLst>
                  <a:ext uri="{A12FA001-AC4F-418D-AE19-62706E023703}">
                    <ahyp:hlinkClr xmlns:ahyp="http://schemas.microsoft.com/office/drawing/2018/hyperlinkcolor" val="tx"/>
                  </a:ext>
                </a:extLst>
              </a:hlinkClick>
            </a:endParaRPr>
          </a:p>
          <a:p>
            <a:pPr algn="just"/>
            <a:r>
              <a:rPr lang="en-GB" sz="1100" dirty="0"/>
              <a:t>Welsh Government. (March 2015) </a:t>
            </a:r>
            <a:r>
              <a:rPr lang="en-GB" sz="1100" i="1" dirty="0"/>
              <a:t>Pupil Deprivation Grant – Essential guidance.</a:t>
            </a:r>
            <a:r>
              <a:rPr lang="en-GB" sz="1100" dirty="0"/>
              <a:t> Available at www.gov.wales/pupildeprivationgrant [Accessed on 01.08.2020]</a:t>
            </a:r>
          </a:p>
          <a:p>
            <a:pPr algn="just"/>
            <a:endParaRPr lang="en-GB" sz="1100" dirty="0"/>
          </a:p>
          <a:p>
            <a:pPr algn="just"/>
            <a:endParaRPr lang="en-GB" sz="1100" dirty="0">
              <a:cs typeface="Arial" panose="020B0604020202020204" pitchFamily="34" charset="0"/>
            </a:endParaRPr>
          </a:p>
          <a:p>
            <a:pPr algn="just"/>
            <a:r>
              <a:rPr lang="en-GB" sz="1100" dirty="0">
                <a:cs typeface="Arial" panose="020B0604020202020204" pitchFamily="34" charset="0"/>
              </a:rPr>
              <a:t>Welsh Government (20.06.2020) </a:t>
            </a:r>
            <a:r>
              <a:rPr lang="en-GB" sz="1100" i="1" dirty="0">
                <a:cs typeface="Arial" panose="020B0604020202020204" pitchFamily="34" charset="0"/>
              </a:rPr>
              <a:t>Updated advise for free school meals during coronavirus</a:t>
            </a:r>
            <a:r>
              <a:rPr lang="en-GB" sz="1100" dirty="0">
                <a:cs typeface="Arial" panose="020B0604020202020204" pitchFamily="34" charset="0"/>
              </a:rPr>
              <a:t>. Available at: https://gov.wales/free-schools-meals-coronavirus-guidance-schools [Accessed on 07.08.2020]</a:t>
            </a: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a:p>
            <a:pPr algn="just"/>
            <a:endParaRPr lang="en-GB" sz="1100" dirty="0">
              <a:cs typeface="Arial" panose="020B0604020202020204" pitchFamily="34" charset="0"/>
            </a:endParaRPr>
          </a:p>
        </p:txBody>
      </p:sp>
    </p:spTree>
    <p:extLst>
      <p:ext uri="{BB962C8B-B14F-4D97-AF65-F5344CB8AC3E}">
        <p14:creationId xmlns:p14="http://schemas.microsoft.com/office/powerpoint/2010/main" val="407088962"/>
      </p:ext>
    </p:extLst>
  </p:cSld>
  <p:clrMapOvr>
    <a:masterClrMapping/>
  </p:clrMapOvr>
</p:sld>
</file>

<file path=ppt/theme/theme1.xml><?xml version="1.0" encoding="utf-8"?>
<a:theme xmlns:a="http://schemas.openxmlformats.org/drawingml/2006/main" name="Office Theme">
  <a:themeElements>
    <a:clrScheme name="Custom 15">
      <a:dk1>
        <a:srgbClr val="FFFFFF"/>
      </a:dk1>
      <a:lt1>
        <a:srgbClr val="191E28"/>
      </a:lt1>
      <a:dk2>
        <a:srgbClr val="B3B3B3"/>
      </a:dk2>
      <a:lt2>
        <a:srgbClr val="0076A1"/>
      </a:lt2>
      <a:accent1>
        <a:srgbClr val="DF3A42"/>
      </a:accent1>
      <a:accent2>
        <a:srgbClr val="F47200"/>
      </a:accent2>
      <a:accent3>
        <a:srgbClr val="D5A300"/>
      </a:accent3>
      <a:accent4>
        <a:srgbClr val="77B700"/>
      </a:accent4>
      <a:accent5>
        <a:srgbClr val="239C7E"/>
      </a:accent5>
      <a:accent6>
        <a:srgbClr val="3E2A77"/>
      </a:accent6>
      <a:hlink>
        <a:srgbClr val="B3B3B3"/>
      </a:hlink>
      <a:folHlink>
        <a:srgbClr val="B3B3B3"/>
      </a:folHlink>
    </a:clrScheme>
    <a:fontScheme name="Custom 16">
      <a:majorFont>
        <a:latin typeface="Century Gothic"/>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00954201_Product roadmap infographics poster_SL_V1.potx" id="{7139280B-9022-43B4-AEAB-A4D3C6DDD7CD}" vid="{D3A0CA3A-729C-48B6-BD69-38CFD8DF4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B497774-A265-4891-A41E-034F9A8FA7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9253B6-8750-4AE7-9310-C85B843486D6}">
  <ds:schemaRefs>
    <ds:schemaRef ds:uri="http://schemas.microsoft.com/sharepoint/v3/contenttype/forms"/>
  </ds:schemaRefs>
</ds:datastoreItem>
</file>

<file path=customXml/itemProps3.xml><?xml version="1.0" encoding="utf-8"?>
<ds:datastoreItem xmlns:ds="http://schemas.openxmlformats.org/officeDocument/2006/customXml" ds:itemID="{A69BB5DF-A591-4D29-BE35-88A9CE3D2EA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Product roadmap infographics poster</Template>
  <TotalTime>4978</TotalTime>
  <Words>793</Words>
  <Application>Microsoft Office PowerPoint</Application>
  <PresentationFormat>On-screen Show (4:3)</PresentationFormat>
  <Paragraphs>80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Century Gothic</vt:lpstr>
      <vt:lpstr>Office Theme</vt:lpstr>
      <vt:lpstr>Pupil  Development Grant (Formerly the Pupil                       Deprivation Grant)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PRODUCT ROADMAP</dc:title>
  <dc:creator>Jason Merrifield</dc:creator>
  <cp:lastModifiedBy>Jason Merrifield</cp:lastModifiedBy>
  <cp:revision>65</cp:revision>
  <dcterms:created xsi:type="dcterms:W3CDTF">2020-07-30T10:34:04Z</dcterms:created>
  <dcterms:modified xsi:type="dcterms:W3CDTF">2020-08-17T10:33:56Z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