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1.xml" ContentType="application/vnd.openxmlformats-officedocument.themeOverr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81"/>
  </p:notesMasterIdLst>
  <p:sldIdLst>
    <p:sldId id="417" r:id="rId5"/>
    <p:sldId id="408" r:id="rId6"/>
    <p:sldId id="317" r:id="rId7"/>
    <p:sldId id="321" r:id="rId8"/>
    <p:sldId id="322" r:id="rId9"/>
    <p:sldId id="311" r:id="rId10"/>
    <p:sldId id="312" r:id="rId11"/>
    <p:sldId id="318" r:id="rId12"/>
    <p:sldId id="313" r:id="rId13"/>
    <p:sldId id="315" r:id="rId14"/>
    <p:sldId id="316" r:id="rId15"/>
    <p:sldId id="409" r:id="rId16"/>
    <p:sldId id="324" r:id="rId17"/>
    <p:sldId id="411" r:id="rId18"/>
    <p:sldId id="412" r:id="rId19"/>
    <p:sldId id="413" r:id="rId20"/>
    <p:sldId id="422" r:id="rId21"/>
    <p:sldId id="327" r:id="rId22"/>
    <p:sldId id="333" r:id="rId23"/>
    <p:sldId id="334" r:id="rId24"/>
    <p:sldId id="335" r:id="rId25"/>
    <p:sldId id="336" r:id="rId26"/>
    <p:sldId id="298" r:id="rId27"/>
    <p:sldId id="301" r:id="rId28"/>
    <p:sldId id="339" r:id="rId29"/>
    <p:sldId id="303" r:id="rId30"/>
    <p:sldId id="304" r:id="rId31"/>
    <p:sldId id="346" r:id="rId32"/>
    <p:sldId id="352" r:id="rId33"/>
    <p:sldId id="305" r:id="rId34"/>
    <p:sldId id="350" r:id="rId35"/>
    <p:sldId id="347" r:id="rId36"/>
    <p:sldId id="341" r:id="rId37"/>
    <p:sldId id="306" r:id="rId38"/>
    <p:sldId id="342" r:id="rId39"/>
    <p:sldId id="343" r:id="rId40"/>
    <p:sldId id="376" r:id="rId41"/>
    <p:sldId id="365" r:id="rId42"/>
    <p:sldId id="360" r:id="rId43"/>
    <p:sldId id="364" r:id="rId44"/>
    <p:sldId id="361" r:id="rId45"/>
    <p:sldId id="362" r:id="rId46"/>
    <p:sldId id="363" r:id="rId47"/>
    <p:sldId id="344" r:id="rId48"/>
    <p:sldId id="353" r:id="rId49"/>
    <p:sldId id="368" r:id="rId50"/>
    <p:sldId id="367" r:id="rId51"/>
    <p:sldId id="393" r:id="rId52"/>
    <p:sldId id="356" r:id="rId53"/>
    <p:sldId id="369" r:id="rId54"/>
    <p:sldId id="370" r:id="rId55"/>
    <p:sldId id="371" r:id="rId56"/>
    <p:sldId id="378" r:id="rId57"/>
    <p:sldId id="372" r:id="rId58"/>
    <p:sldId id="290" r:id="rId59"/>
    <p:sldId id="418" r:id="rId60"/>
    <p:sldId id="292" r:id="rId61"/>
    <p:sldId id="293" r:id="rId62"/>
    <p:sldId id="374" r:id="rId63"/>
    <p:sldId id="379" r:id="rId64"/>
    <p:sldId id="380" r:id="rId65"/>
    <p:sldId id="381" r:id="rId66"/>
    <p:sldId id="385" r:id="rId67"/>
    <p:sldId id="345" r:id="rId68"/>
    <p:sldId id="394" r:id="rId69"/>
    <p:sldId id="396" r:id="rId70"/>
    <p:sldId id="397" r:id="rId71"/>
    <p:sldId id="398" r:id="rId72"/>
    <p:sldId id="399" r:id="rId73"/>
    <p:sldId id="420" r:id="rId74"/>
    <p:sldId id="421" r:id="rId75"/>
    <p:sldId id="403" r:id="rId76"/>
    <p:sldId id="405" r:id="rId77"/>
    <p:sldId id="406" r:id="rId78"/>
    <p:sldId id="407" r:id="rId79"/>
    <p:sldId id="375" r:id="rId8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FFC112-62B9-4595-9907-991E63A29412}" v="200" dt="2022-10-11T16:04:11.4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278" autoAdjust="0"/>
    <p:restoredTop sz="94619" autoAdjust="0"/>
  </p:normalViewPr>
  <p:slideViewPr>
    <p:cSldViewPr snapToGrid="0">
      <p:cViewPr varScale="1">
        <p:scale>
          <a:sx n="85" d="100"/>
          <a:sy n="85" d="100"/>
        </p:scale>
        <p:origin x="36"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theme" Target="theme/theme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notesMaster" Target="notesMasters/notesMaster1.xml"/><Relationship Id="rId86"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microsoft.com/office/2015/10/relationships/revisionInfo" Target="revisionInfo.xml"/><Relationship Id="rId61" Type="http://schemas.openxmlformats.org/officeDocument/2006/relationships/slide" Target="slides/slide57.xml"/><Relationship Id="rId8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Gardner" userId="3e9cf9fc-2870-4d75-8f47-4c7adb872f6a" providerId="ADAL" clId="{F6FFC112-62B9-4595-9907-991E63A29412}"/>
    <pc:docChg chg="undo redo custSel addSld delSld modSld sldOrd modMainMaster">
      <pc:chgData name="Katie Gardner" userId="3e9cf9fc-2870-4d75-8f47-4c7adb872f6a" providerId="ADAL" clId="{F6FFC112-62B9-4595-9907-991E63A29412}" dt="2022-10-17T11:25:03.421" v="905" actId="20577"/>
      <pc:docMkLst>
        <pc:docMk/>
      </pc:docMkLst>
      <pc:sldChg chg="addSp delSp modSp mod setBg modClrScheme modAnim chgLayout">
        <pc:chgData name="Katie Gardner" userId="3e9cf9fc-2870-4d75-8f47-4c7adb872f6a" providerId="ADAL" clId="{F6FFC112-62B9-4595-9907-991E63A29412}" dt="2022-10-11T16:03:37.987" v="887"/>
        <pc:sldMkLst>
          <pc:docMk/>
          <pc:sldMk cId="1396060308" sldId="290"/>
        </pc:sldMkLst>
        <pc:spChg chg="add del">
          <ac:chgData name="Katie Gardner" userId="3e9cf9fc-2870-4d75-8f47-4c7adb872f6a" providerId="ADAL" clId="{F6FFC112-62B9-4595-9907-991E63A29412}" dt="2022-10-11T15:02:04.594" v="219" actId="22"/>
          <ac:spMkLst>
            <pc:docMk/>
            <pc:sldMk cId="1396060308" sldId="290"/>
            <ac:spMk id="3" creationId="{E170EB17-3589-8B50-C172-97964EE05E05}"/>
          </ac:spMkLst>
        </pc:spChg>
        <pc:spChg chg="add del">
          <ac:chgData name="Katie Gardner" userId="3e9cf9fc-2870-4d75-8f47-4c7adb872f6a" providerId="ADAL" clId="{F6FFC112-62B9-4595-9907-991E63A29412}" dt="2022-10-11T15:02:02.804" v="218" actId="22"/>
          <ac:spMkLst>
            <pc:docMk/>
            <pc:sldMk cId="1396060308" sldId="290"/>
            <ac:spMk id="5" creationId="{9AA37697-AB24-9B0E-12A6-C64FC5348F5B}"/>
          </ac:spMkLst>
        </pc:spChg>
        <pc:spChg chg="add del mod ord">
          <ac:chgData name="Katie Gardner" userId="3e9cf9fc-2870-4d75-8f47-4c7adb872f6a" providerId="ADAL" clId="{F6FFC112-62B9-4595-9907-991E63A29412}" dt="2022-10-11T16:02:47.862" v="876" actId="700"/>
          <ac:spMkLst>
            <pc:docMk/>
            <pc:sldMk cId="1396060308" sldId="290"/>
            <ac:spMk id="6" creationId="{BEA008A1-9853-8897-EC40-733A78A1C7C2}"/>
          </ac:spMkLst>
        </pc:spChg>
        <pc:spChg chg="mod ord">
          <ac:chgData name="Katie Gardner" userId="3e9cf9fc-2870-4d75-8f47-4c7adb872f6a" providerId="ADAL" clId="{F6FFC112-62B9-4595-9907-991E63A29412}" dt="2022-10-11T16:02:47.862" v="876" actId="700"/>
          <ac:spMkLst>
            <pc:docMk/>
            <pc:sldMk cId="1396060308" sldId="290"/>
            <ac:spMk id="15362" creationId="{F0CD13E2-1971-44D5-BC70-E28E52995FD1}"/>
          </ac:spMkLst>
        </pc:spChg>
        <pc:spChg chg="mod">
          <ac:chgData name="Katie Gardner" userId="3e9cf9fc-2870-4d75-8f47-4c7adb872f6a" providerId="ADAL" clId="{F6FFC112-62B9-4595-9907-991E63A29412}" dt="2022-10-11T15:07:36.249" v="366" actId="1076"/>
          <ac:spMkLst>
            <pc:docMk/>
            <pc:sldMk cId="1396060308" sldId="290"/>
            <ac:spMk id="18457" creationId="{C9829F55-CAE4-44CA-AC08-C1861C0A9796}"/>
          </ac:spMkLst>
        </pc:spChg>
      </pc:sldChg>
      <pc:sldChg chg="modSp mod modClrScheme chgLayout">
        <pc:chgData name="Katie Gardner" userId="3e9cf9fc-2870-4d75-8f47-4c7adb872f6a" providerId="ADAL" clId="{F6FFC112-62B9-4595-9907-991E63A29412}" dt="2022-10-11T15:09:07.055" v="376" actId="700"/>
        <pc:sldMkLst>
          <pc:docMk/>
          <pc:sldMk cId="4027100487" sldId="292"/>
        </pc:sldMkLst>
        <pc:spChg chg="mod ord">
          <ac:chgData name="Katie Gardner" userId="3e9cf9fc-2870-4d75-8f47-4c7adb872f6a" providerId="ADAL" clId="{F6FFC112-62B9-4595-9907-991E63A29412}" dt="2022-10-11T15:09:07.055" v="376" actId="700"/>
          <ac:spMkLst>
            <pc:docMk/>
            <pc:sldMk cId="4027100487" sldId="292"/>
            <ac:spMk id="17410" creationId="{52DD5514-C327-493D-ADB8-DCDCA6B5951B}"/>
          </ac:spMkLst>
        </pc:spChg>
      </pc:sldChg>
      <pc:sldChg chg="modSp mod setBg">
        <pc:chgData name="Katie Gardner" userId="3e9cf9fc-2870-4d75-8f47-4c7adb872f6a" providerId="ADAL" clId="{F6FFC112-62B9-4595-9907-991E63A29412}" dt="2022-10-11T15:35:29.398" v="781"/>
        <pc:sldMkLst>
          <pc:docMk/>
          <pc:sldMk cId="1809308281" sldId="293"/>
        </pc:sldMkLst>
        <pc:graphicFrameChg chg="mod modGraphic">
          <ac:chgData name="Katie Gardner" userId="3e9cf9fc-2870-4d75-8f47-4c7adb872f6a" providerId="ADAL" clId="{F6FFC112-62B9-4595-9907-991E63A29412}" dt="2022-10-11T10:40:43.542" v="118" actId="20577"/>
          <ac:graphicFrameMkLst>
            <pc:docMk/>
            <pc:sldMk cId="1809308281" sldId="293"/>
            <ac:graphicFrameMk id="22631" creationId="{B3FEDC61-E78D-448F-B989-42AD593BE3DC}"/>
          </ac:graphicFrameMkLst>
        </pc:graphicFrameChg>
      </pc:sldChg>
      <pc:sldChg chg="del">
        <pc:chgData name="Katie Gardner" userId="3e9cf9fc-2870-4d75-8f47-4c7adb872f6a" providerId="ADAL" clId="{F6FFC112-62B9-4595-9907-991E63A29412}" dt="2022-10-11T15:14:09.243" v="426" actId="47"/>
        <pc:sldMkLst>
          <pc:docMk/>
          <pc:sldMk cId="179302970" sldId="294"/>
        </pc:sldMkLst>
      </pc:sldChg>
      <pc:sldChg chg="setBg">
        <pc:chgData name="Katie Gardner" userId="3e9cf9fc-2870-4d75-8f47-4c7adb872f6a" providerId="ADAL" clId="{F6FFC112-62B9-4595-9907-991E63A29412}" dt="2022-10-11T15:35:29.398" v="781"/>
        <pc:sldMkLst>
          <pc:docMk/>
          <pc:sldMk cId="193143965" sldId="298"/>
        </pc:sldMkLst>
      </pc:sldChg>
      <pc:sldChg chg="modSp mod">
        <pc:chgData name="Katie Gardner" userId="3e9cf9fc-2870-4d75-8f47-4c7adb872f6a" providerId="ADAL" clId="{F6FFC112-62B9-4595-9907-991E63A29412}" dt="2022-10-11T16:00:39.120" v="867" actId="113"/>
        <pc:sldMkLst>
          <pc:docMk/>
          <pc:sldMk cId="1391761845" sldId="303"/>
        </pc:sldMkLst>
        <pc:spChg chg="mod">
          <ac:chgData name="Katie Gardner" userId="3e9cf9fc-2870-4d75-8f47-4c7adb872f6a" providerId="ADAL" clId="{F6FFC112-62B9-4595-9907-991E63A29412}" dt="2022-10-11T16:00:39.120" v="867" actId="113"/>
          <ac:spMkLst>
            <pc:docMk/>
            <pc:sldMk cId="1391761845" sldId="303"/>
            <ac:spMk id="3" creationId="{11AA54CF-079C-E866-1C75-06198BCC7101}"/>
          </ac:spMkLst>
        </pc:spChg>
      </pc:sldChg>
      <pc:sldChg chg="modSp mod ord">
        <pc:chgData name="Katie Gardner" userId="3e9cf9fc-2870-4d75-8f47-4c7adb872f6a" providerId="ADAL" clId="{F6FFC112-62B9-4595-9907-991E63A29412}" dt="2022-10-11T15:40:38.094" v="861" actId="6549"/>
        <pc:sldMkLst>
          <pc:docMk/>
          <pc:sldMk cId="1891557252" sldId="305"/>
        </pc:sldMkLst>
        <pc:spChg chg="mod">
          <ac:chgData name="Katie Gardner" userId="3e9cf9fc-2870-4d75-8f47-4c7adb872f6a" providerId="ADAL" clId="{F6FFC112-62B9-4595-9907-991E63A29412}" dt="2022-10-11T15:40:38.094" v="861" actId="6549"/>
          <ac:spMkLst>
            <pc:docMk/>
            <pc:sldMk cId="1891557252" sldId="305"/>
            <ac:spMk id="2" creationId="{C403229E-4223-DC39-3C6C-3C66B32916AF}"/>
          </ac:spMkLst>
        </pc:spChg>
      </pc:sldChg>
      <pc:sldChg chg="modSp add">
        <pc:chgData name="Katie Gardner" userId="3e9cf9fc-2870-4d75-8f47-4c7adb872f6a" providerId="ADAL" clId="{F6FFC112-62B9-4595-9907-991E63A29412}" dt="2022-10-11T15:54:01.415" v="862" actId="207"/>
        <pc:sldMkLst>
          <pc:docMk/>
          <pc:sldMk cId="2394669208" sldId="311"/>
        </pc:sldMkLst>
        <pc:spChg chg="mod">
          <ac:chgData name="Katie Gardner" userId="3e9cf9fc-2870-4d75-8f47-4c7adb872f6a" providerId="ADAL" clId="{F6FFC112-62B9-4595-9907-991E63A29412}" dt="2022-10-11T15:54:01.415" v="862" actId="207"/>
          <ac:spMkLst>
            <pc:docMk/>
            <pc:sldMk cId="2394669208" sldId="311"/>
            <ac:spMk id="3" creationId="{5FF4ABF7-7E3C-C659-70DB-A35566E470E0}"/>
          </ac:spMkLst>
        </pc:spChg>
      </pc:sldChg>
      <pc:sldChg chg="add">
        <pc:chgData name="Katie Gardner" userId="3e9cf9fc-2870-4d75-8f47-4c7adb872f6a" providerId="ADAL" clId="{F6FFC112-62B9-4595-9907-991E63A29412}" dt="2022-10-11T10:33:11.018" v="0"/>
        <pc:sldMkLst>
          <pc:docMk/>
          <pc:sldMk cId="3303867712" sldId="312"/>
        </pc:sldMkLst>
      </pc:sldChg>
      <pc:sldChg chg="modSp add">
        <pc:chgData name="Katie Gardner" userId="3e9cf9fc-2870-4d75-8f47-4c7adb872f6a" providerId="ADAL" clId="{F6FFC112-62B9-4595-9907-991E63A29412}" dt="2022-10-11T15:26:21.254" v="778" actId="207"/>
        <pc:sldMkLst>
          <pc:docMk/>
          <pc:sldMk cId="4086018754" sldId="313"/>
        </pc:sldMkLst>
        <pc:spChg chg="mod">
          <ac:chgData name="Katie Gardner" userId="3e9cf9fc-2870-4d75-8f47-4c7adb872f6a" providerId="ADAL" clId="{F6FFC112-62B9-4595-9907-991E63A29412}" dt="2022-10-11T15:26:21.254" v="778" actId="207"/>
          <ac:spMkLst>
            <pc:docMk/>
            <pc:sldMk cId="4086018754" sldId="313"/>
            <ac:spMk id="3" creationId="{CB26939A-2FE3-7A2C-DA65-3DBA6D827A0E}"/>
          </ac:spMkLst>
        </pc:spChg>
      </pc:sldChg>
      <pc:sldChg chg="modSp add">
        <pc:chgData name="Katie Gardner" userId="3e9cf9fc-2870-4d75-8f47-4c7adb872f6a" providerId="ADAL" clId="{F6FFC112-62B9-4595-9907-991E63A29412}" dt="2022-10-11T15:26:15.856" v="777" actId="207"/>
        <pc:sldMkLst>
          <pc:docMk/>
          <pc:sldMk cId="3880181215" sldId="315"/>
        </pc:sldMkLst>
        <pc:spChg chg="mod">
          <ac:chgData name="Katie Gardner" userId="3e9cf9fc-2870-4d75-8f47-4c7adb872f6a" providerId="ADAL" clId="{F6FFC112-62B9-4595-9907-991E63A29412}" dt="2022-10-11T15:26:15.856" v="777" actId="207"/>
          <ac:spMkLst>
            <pc:docMk/>
            <pc:sldMk cId="3880181215" sldId="315"/>
            <ac:spMk id="3" creationId="{208D7A7C-D1C1-2AEE-1DC1-2A948B4CB7DB}"/>
          </ac:spMkLst>
        </pc:spChg>
      </pc:sldChg>
      <pc:sldChg chg="modSp add">
        <pc:chgData name="Katie Gardner" userId="3e9cf9fc-2870-4d75-8f47-4c7adb872f6a" providerId="ADAL" clId="{F6FFC112-62B9-4595-9907-991E63A29412}" dt="2022-10-11T15:26:38.944" v="779" actId="207"/>
        <pc:sldMkLst>
          <pc:docMk/>
          <pc:sldMk cId="3535476389" sldId="316"/>
        </pc:sldMkLst>
        <pc:spChg chg="mod">
          <ac:chgData name="Katie Gardner" userId="3e9cf9fc-2870-4d75-8f47-4c7adb872f6a" providerId="ADAL" clId="{F6FFC112-62B9-4595-9907-991E63A29412}" dt="2022-10-11T15:26:38.944" v="779" actId="207"/>
          <ac:spMkLst>
            <pc:docMk/>
            <pc:sldMk cId="3535476389" sldId="316"/>
            <ac:spMk id="3" creationId="{5F2F56D4-9EE8-9926-D44E-7E8251AB4F99}"/>
          </ac:spMkLst>
        </pc:spChg>
      </pc:sldChg>
      <pc:sldChg chg="add">
        <pc:chgData name="Katie Gardner" userId="3e9cf9fc-2870-4d75-8f47-4c7adb872f6a" providerId="ADAL" clId="{F6FFC112-62B9-4595-9907-991E63A29412}" dt="2022-10-11T10:33:11.018" v="0"/>
        <pc:sldMkLst>
          <pc:docMk/>
          <pc:sldMk cId="3073986813" sldId="317"/>
        </pc:sldMkLst>
      </pc:sldChg>
      <pc:sldChg chg="add">
        <pc:chgData name="Katie Gardner" userId="3e9cf9fc-2870-4d75-8f47-4c7adb872f6a" providerId="ADAL" clId="{F6FFC112-62B9-4595-9907-991E63A29412}" dt="2022-10-11T10:33:11.018" v="0"/>
        <pc:sldMkLst>
          <pc:docMk/>
          <pc:sldMk cId="3618605949" sldId="318"/>
        </pc:sldMkLst>
      </pc:sldChg>
      <pc:sldChg chg="add">
        <pc:chgData name="Katie Gardner" userId="3e9cf9fc-2870-4d75-8f47-4c7adb872f6a" providerId="ADAL" clId="{F6FFC112-62B9-4595-9907-991E63A29412}" dt="2022-10-11T10:33:11.018" v="0"/>
        <pc:sldMkLst>
          <pc:docMk/>
          <pc:sldMk cId="192389" sldId="321"/>
        </pc:sldMkLst>
      </pc:sldChg>
      <pc:sldChg chg="modSp add mod">
        <pc:chgData name="Katie Gardner" userId="3e9cf9fc-2870-4d75-8f47-4c7adb872f6a" providerId="ADAL" clId="{F6FFC112-62B9-4595-9907-991E63A29412}" dt="2022-10-11T16:00:13.852" v="863" actId="14100"/>
        <pc:sldMkLst>
          <pc:docMk/>
          <pc:sldMk cId="1744796092" sldId="322"/>
        </pc:sldMkLst>
        <pc:graphicFrameChg chg="modGraphic">
          <ac:chgData name="Katie Gardner" userId="3e9cf9fc-2870-4d75-8f47-4c7adb872f6a" providerId="ADAL" clId="{F6FFC112-62B9-4595-9907-991E63A29412}" dt="2022-10-11T16:00:13.852" v="863" actId="14100"/>
          <ac:graphicFrameMkLst>
            <pc:docMk/>
            <pc:sldMk cId="1744796092" sldId="322"/>
            <ac:graphicFrameMk id="2" creationId="{9B0BBCBA-337B-7317-6FCC-9CB67FCB8083}"/>
          </ac:graphicFrameMkLst>
        </pc:graphicFrameChg>
      </pc:sldChg>
      <pc:sldChg chg="add del">
        <pc:chgData name="Katie Gardner" userId="3e9cf9fc-2870-4d75-8f47-4c7adb872f6a" providerId="ADAL" clId="{F6FFC112-62B9-4595-9907-991E63A29412}" dt="2022-10-11T10:34:08.777" v="8" actId="47"/>
        <pc:sldMkLst>
          <pc:docMk/>
          <pc:sldMk cId="1389389048" sldId="323"/>
        </pc:sldMkLst>
      </pc:sldChg>
      <pc:sldChg chg="add">
        <pc:chgData name="Katie Gardner" userId="3e9cf9fc-2870-4d75-8f47-4c7adb872f6a" providerId="ADAL" clId="{F6FFC112-62B9-4595-9907-991E63A29412}" dt="2022-10-11T10:33:11.018" v="0"/>
        <pc:sldMkLst>
          <pc:docMk/>
          <pc:sldMk cId="2182921433" sldId="324"/>
        </pc:sldMkLst>
      </pc:sldChg>
      <pc:sldChg chg="add del">
        <pc:chgData name="Katie Gardner" userId="3e9cf9fc-2870-4d75-8f47-4c7adb872f6a" providerId="ADAL" clId="{F6FFC112-62B9-4595-9907-991E63A29412}" dt="2022-10-11T14:56:13.721" v="196" actId="47"/>
        <pc:sldMkLst>
          <pc:docMk/>
          <pc:sldMk cId="1001723879" sldId="325"/>
        </pc:sldMkLst>
      </pc:sldChg>
      <pc:sldChg chg="add del">
        <pc:chgData name="Katie Gardner" userId="3e9cf9fc-2870-4d75-8f47-4c7adb872f6a" providerId="ADAL" clId="{F6FFC112-62B9-4595-9907-991E63A29412}" dt="2022-10-11T10:33:57.504" v="6" actId="47"/>
        <pc:sldMkLst>
          <pc:docMk/>
          <pc:sldMk cId="3537316355" sldId="326"/>
        </pc:sldMkLst>
      </pc:sldChg>
      <pc:sldChg chg="add del">
        <pc:chgData name="Katie Gardner" userId="3e9cf9fc-2870-4d75-8f47-4c7adb872f6a" providerId="ADAL" clId="{F6FFC112-62B9-4595-9907-991E63A29412}" dt="2022-10-11T10:43:21.710" v="120" actId="47"/>
        <pc:sldMkLst>
          <pc:docMk/>
          <pc:sldMk cId="3222056328" sldId="327"/>
        </pc:sldMkLst>
      </pc:sldChg>
      <pc:sldChg chg="add del">
        <pc:chgData name="Katie Gardner" userId="3e9cf9fc-2870-4d75-8f47-4c7adb872f6a" providerId="ADAL" clId="{F6FFC112-62B9-4595-9907-991E63A29412}" dt="2022-10-11T10:43:21.710" v="120" actId="47"/>
        <pc:sldMkLst>
          <pc:docMk/>
          <pc:sldMk cId="3957296227" sldId="333"/>
        </pc:sldMkLst>
      </pc:sldChg>
      <pc:sldChg chg="add del">
        <pc:chgData name="Katie Gardner" userId="3e9cf9fc-2870-4d75-8f47-4c7adb872f6a" providerId="ADAL" clId="{F6FFC112-62B9-4595-9907-991E63A29412}" dt="2022-10-11T10:43:21.710" v="120" actId="47"/>
        <pc:sldMkLst>
          <pc:docMk/>
          <pc:sldMk cId="2696420475" sldId="334"/>
        </pc:sldMkLst>
      </pc:sldChg>
      <pc:sldChg chg="add del">
        <pc:chgData name="Katie Gardner" userId="3e9cf9fc-2870-4d75-8f47-4c7adb872f6a" providerId="ADAL" clId="{F6FFC112-62B9-4595-9907-991E63A29412}" dt="2022-10-11T10:43:21.710" v="120" actId="47"/>
        <pc:sldMkLst>
          <pc:docMk/>
          <pc:sldMk cId="3330411980" sldId="335"/>
        </pc:sldMkLst>
      </pc:sldChg>
      <pc:sldChg chg="modSp add del mod">
        <pc:chgData name="Katie Gardner" userId="3e9cf9fc-2870-4d75-8f47-4c7adb872f6a" providerId="ADAL" clId="{F6FFC112-62B9-4595-9907-991E63A29412}" dt="2022-10-11T10:43:21.710" v="120" actId="47"/>
        <pc:sldMkLst>
          <pc:docMk/>
          <pc:sldMk cId="1737068169" sldId="336"/>
        </pc:sldMkLst>
        <pc:spChg chg="mod">
          <ac:chgData name="Katie Gardner" userId="3e9cf9fc-2870-4d75-8f47-4c7adb872f6a" providerId="ADAL" clId="{F6FFC112-62B9-4595-9907-991E63A29412}" dt="2022-10-11T10:36:07.902" v="30" actId="20577"/>
          <ac:spMkLst>
            <pc:docMk/>
            <pc:sldMk cId="1737068169" sldId="336"/>
            <ac:spMk id="3" creationId="{20FA4DE5-50BF-00D0-2FF4-34E2BA45310D}"/>
          </ac:spMkLst>
        </pc:spChg>
      </pc:sldChg>
      <pc:sldChg chg="add del">
        <pc:chgData name="Katie Gardner" userId="3e9cf9fc-2870-4d75-8f47-4c7adb872f6a" providerId="ADAL" clId="{F6FFC112-62B9-4595-9907-991E63A29412}" dt="2022-10-11T10:34:06.706" v="7" actId="47"/>
        <pc:sldMkLst>
          <pc:docMk/>
          <pc:sldMk cId="2487458962" sldId="337"/>
        </pc:sldMkLst>
      </pc:sldChg>
      <pc:sldChg chg="add del">
        <pc:chgData name="Katie Gardner" userId="3e9cf9fc-2870-4d75-8f47-4c7adb872f6a" providerId="ADAL" clId="{F6FFC112-62B9-4595-9907-991E63A29412}" dt="2022-10-11T14:56:51.509" v="200" actId="47"/>
        <pc:sldMkLst>
          <pc:docMk/>
          <pc:sldMk cId="2355147031" sldId="340"/>
        </pc:sldMkLst>
      </pc:sldChg>
      <pc:sldChg chg="add del setBg">
        <pc:chgData name="Katie Gardner" userId="3e9cf9fc-2870-4d75-8f47-4c7adb872f6a" providerId="ADAL" clId="{F6FFC112-62B9-4595-9907-991E63A29412}" dt="2022-10-11T15:35:29.398" v="781"/>
        <pc:sldMkLst>
          <pc:docMk/>
          <pc:sldMk cId="580312079" sldId="347"/>
        </pc:sldMkLst>
      </pc:sldChg>
      <pc:sldChg chg="setBg">
        <pc:chgData name="Katie Gardner" userId="3e9cf9fc-2870-4d75-8f47-4c7adb872f6a" providerId="ADAL" clId="{F6FFC112-62B9-4595-9907-991E63A29412}" dt="2022-10-11T15:35:29.398" v="781"/>
        <pc:sldMkLst>
          <pc:docMk/>
          <pc:sldMk cId="2268701389" sldId="350"/>
        </pc:sldMkLst>
      </pc:sldChg>
      <pc:sldChg chg="del">
        <pc:chgData name="Katie Gardner" userId="3e9cf9fc-2870-4d75-8f47-4c7adb872f6a" providerId="ADAL" clId="{F6FFC112-62B9-4595-9907-991E63A29412}" dt="2022-10-11T10:36:36.491" v="33" actId="47"/>
        <pc:sldMkLst>
          <pc:docMk/>
          <pc:sldMk cId="1248421562" sldId="351"/>
        </pc:sldMkLst>
      </pc:sldChg>
      <pc:sldChg chg="modSp add del mod">
        <pc:chgData name="Katie Gardner" userId="3e9cf9fc-2870-4d75-8f47-4c7adb872f6a" providerId="ADAL" clId="{F6FFC112-62B9-4595-9907-991E63A29412}" dt="2022-10-11T10:44:08.371" v="157" actId="47"/>
        <pc:sldMkLst>
          <pc:docMk/>
          <pc:sldMk cId="866135935" sldId="354"/>
        </pc:sldMkLst>
        <pc:spChg chg="mod">
          <ac:chgData name="Katie Gardner" userId="3e9cf9fc-2870-4d75-8f47-4c7adb872f6a" providerId="ADAL" clId="{F6FFC112-62B9-4595-9907-991E63A29412}" dt="2022-10-11T10:43:50.938" v="123" actId="20577"/>
          <ac:spMkLst>
            <pc:docMk/>
            <pc:sldMk cId="866135935" sldId="354"/>
            <ac:spMk id="2" creationId="{03C34369-6207-6621-8598-414E89FBBA6F}"/>
          </ac:spMkLst>
        </pc:spChg>
        <pc:spChg chg="mod">
          <ac:chgData name="Katie Gardner" userId="3e9cf9fc-2870-4d75-8f47-4c7adb872f6a" providerId="ADAL" clId="{F6FFC112-62B9-4595-9907-991E63A29412}" dt="2022-10-11T10:43:59.514" v="156" actId="20577"/>
          <ac:spMkLst>
            <pc:docMk/>
            <pc:sldMk cId="866135935" sldId="354"/>
            <ac:spMk id="3" creationId="{7FFD53F1-9D65-DA97-ABD2-F1A885CF836A}"/>
          </ac:spMkLst>
        </pc:spChg>
      </pc:sldChg>
      <pc:sldChg chg="modSp add del mod">
        <pc:chgData name="Katie Gardner" userId="3e9cf9fc-2870-4d75-8f47-4c7adb872f6a" providerId="ADAL" clId="{F6FFC112-62B9-4595-9907-991E63A29412}" dt="2022-10-11T10:38:49.351" v="70" actId="47"/>
        <pc:sldMkLst>
          <pc:docMk/>
          <pc:sldMk cId="2140010015" sldId="355"/>
        </pc:sldMkLst>
        <pc:spChg chg="mod">
          <ac:chgData name="Katie Gardner" userId="3e9cf9fc-2870-4d75-8f47-4c7adb872f6a" providerId="ADAL" clId="{F6FFC112-62B9-4595-9907-991E63A29412}" dt="2022-10-11T10:38:15.026" v="39" actId="27636"/>
          <ac:spMkLst>
            <pc:docMk/>
            <pc:sldMk cId="2140010015" sldId="355"/>
            <ac:spMk id="3" creationId="{FB5DA4B1-D970-B5B9-A5C4-E2F2AB0802D0}"/>
          </ac:spMkLst>
        </pc:spChg>
      </pc:sldChg>
      <pc:sldChg chg="modSp">
        <pc:chgData name="Katie Gardner" userId="3e9cf9fc-2870-4d75-8f47-4c7adb872f6a" providerId="ADAL" clId="{F6FFC112-62B9-4595-9907-991E63A29412}" dt="2022-10-11T15:00:34.969" v="213" actId="33524"/>
        <pc:sldMkLst>
          <pc:docMk/>
          <pc:sldMk cId="567474703" sldId="356"/>
        </pc:sldMkLst>
        <pc:graphicFrameChg chg="mod">
          <ac:chgData name="Katie Gardner" userId="3e9cf9fc-2870-4d75-8f47-4c7adb872f6a" providerId="ADAL" clId="{F6FFC112-62B9-4595-9907-991E63A29412}" dt="2022-10-11T15:00:34.969" v="213" actId="33524"/>
          <ac:graphicFrameMkLst>
            <pc:docMk/>
            <pc:sldMk cId="567474703" sldId="356"/>
            <ac:graphicFrameMk id="4" creationId="{9AFFC7B3-F123-7961-19A5-0D379B475A24}"/>
          </ac:graphicFrameMkLst>
        </pc:graphicFrameChg>
      </pc:sldChg>
      <pc:sldChg chg="modSp mod modAnim">
        <pc:chgData name="Katie Gardner" userId="3e9cf9fc-2870-4d75-8f47-4c7adb872f6a" providerId="ADAL" clId="{F6FFC112-62B9-4595-9907-991E63A29412}" dt="2022-10-11T14:59:06.725" v="208"/>
        <pc:sldMkLst>
          <pc:docMk/>
          <pc:sldMk cId="2627728785" sldId="360"/>
        </pc:sldMkLst>
        <pc:spChg chg="mod">
          <ac:chgData name="Katie Gardner" userId="3e9cf9fc-2870-4d75-8f47-4c7adb872f6a" providerId="ADAL" clId="{F6FFC112-62B9-4595-9907-991E63A29412}" dt="2022-10-11T14:58:56.328" v="206" actId="20577"/>
          <ac:spMkLst>
            <pc:docMk/>
            <pc:sldMk cId="2627728785" sldId="360"/>
            <ac:spMk id="2" creationId="{0443240B-AEBE-1323-E5CF-D70A7D26F4BB}"/>
          </ac:spMkLst>
        </pc:spChg>
      </pc:sldChg>
      <pc:sldChg chg="modSp">
        <pc:chgData name="Katie Gardner" userId="3e9cf9fc-2870-4d75-8f47-4c7adb872f6a" providerId="ADAL" clId="{F6FFC112-62B9-4595-9907-991E63A29412}" dt="2022-10-11T16:01:22.473" v="871" actId="114"/>
        <pc:sldMkLst>
          <pc:docMk/>
          <pc:sldMk cId="4143726609" sldId="361"/>
        </pc:sldMkLst>
        <pc:spChg chg="mod">
          <ac:chgData name="Katie Gardner" userId="3e9cf9fc-2870-4d75-8f47-4c7adb872f6a" providerId="ADAL" clId="{F6FFC112-62B9-4595-9907-991E63A29412}" dt="2022-10-11T16:01:22.473" v="871" actId="114"/>
          <ac:spMkLst>
            <pc:docMk/>
            <pc:sldMk cId="4143726609" sldId="361"/>
            <ac:spMk id="3" creationId="{07B555F4-4B33-2AF5-3C54-9B17E161A9FC}"/>
          </ac:spMkLst>
        </pc:spChg>
      </pc:sldChg>
      <pc:sldChg chg="modSp mod">
        <pc:chgData name="Katie Gardner" userId="3e9cf9fc-2870-4d75-8f47-4c7adb872f6a" providerId="ADAL" clId="{F6FFC112-62B9-4595-9907-991E63A29412}" dt="2022-10-11T14:59:25.492" v="210" actId="20577"/>
        <pc:sldMkLst>
          <pc:docMk/>
          <pc:sldMk cId="1490512478" sldId="362"/>
        </pc:sldMkLst>
        <pc:spChg chg="mod">
          <ac:chgData name="Katie Gardner" userId="3e9cf9fc-2870-4d75-8f47-4c7adb872f6a" providerId="ADAL" clId="{F6FFC112-62B9-4595-9907-991E63A29412}" dt="2022-10-11T14:59:25.492" v="210" actId="20577"/>
          <ac:spMkLst>
            <pc:docMk/>
            <pc:sldMk cId="1490512478" sldId="362"/>
            <ac:spMk id="3" creationId="{35BB85B2-607A-81BA-0E5F-DC9B9DFF7010}"/>
          </ac:spMkLst>
        </pc:spChg>
      </pc:sldChg>
      <pc:sldChg chg="modSp mod">
        <pc:chgData name="Katie Gardner" userId="3e9cf9fc-2870-4d75-8f47-4c7adb872f6a" providerId="ADAL" clId="{F6FFC112-62B9-4595-9907-991E63A29412}" dt="2022-10-11T16:01:25.593" v="872" actId="114"/>
        <pc:sldMkLst>
          <pc:docMk/>
          <pc:sldMk cId="3199215515" sldId="364"/>
        </pc:sldMkLst>
        <pc:spChg chg="mod">
          <ac:chgData name="Katie Gardner" userId="3e9cf9fc-2870-4d75-8f47-4c7adb872f6a" providerId="ADAL" clId="{F6FFC112-62B9-4595-9907-991E63A29412}" dt="2022-10-11T16:01:25.593" v="872" actId="114"/>
          <ac:spMkLst>
            <pc:docMk/>
            <pc:sldMk cId="3199215515" sldId="364"/>
            <ac:spMk id="3" creationId="{B7BBA250-ED5A-747B-1567-F05031EFE9F2}"/>
          </ac:spMkLst>
        </pc:spChg>
      </pc:sldChg>
      <pc:sldChg chg="modSp mod">
        <pc:chgData name="Katie Gardner" userId="3e9cf9fc-2870-4d75-8f47-4c7adb872f6a" providerId="ADAL" clId="{F6FFC112-62B9-4595-9907-991E63A29412}" dt="2022-10-11T16:01:03.262" v="868" actId="207"/>
        <pc:sldMkLst>
          <pc:docMk/>
          <pc:sldMk cId="2109856993" sldId="365"/>
        </pc:sldMkLst>
        <pc:spChg chg="mod">
          <ac:chgData name="Katie Gardner" userId="3e9cf9fc-2870-4d75-8f47-4c7adb872f6a" providerId="ADAL" clId="{F6FFC112-62B9-4595-9907-991E63A29412}" dt="2022-10-11T16:01:03.262" v="868" actId="207"/>
          <ac:spMkLst>
            <pc:docMk/>
            <pc:sldMk cId="2109856993" sldId="365"/>
            <ac:spMk id="3" creationId="{9CF35D03-B601-1D33-FF93-1FBF4C24E626}"/>
          </ac:spMkLst>
        </pc:spChg>
        <pc:spChg chg="mod">
          <ac:chgData name="Katie Gardner" userId="3e9cf9fc-2870-4d75-8f47-4c7adb872f6a" providerId="ADAL" clId="{F6FFC112-62B9-4595-9907-991E63A29412}" dt="2022-10-11T16:01:03.262" v="868" actId="207"/>
          <ac:spMkLst>
            <pc:docMk/>
            <pc:sldMk cId="2109856993" sldId="365"/>
            <ac:spMk id="5" creationId="{2E4A9904-3E2E-81FA-4C89-5FC4B71B2245}"/>
          </ac:spMkLst>
        </pc:spChg>
      </pc:sldChg>
      <pc:sldChg chg="modSp mod">
        <pc:chgData name="Katie Gardner" userId="3e9cf9fc-2870-4d75-8f47-4c7adb872f6a" providerId="ADAL" clId="{F6FFC112-62B9-4595-9907-991E63A29412}" dt="2022-10-11T10:38:47.470" v="69" actId="27636"/>
        <pc:sldMkLst>
          <pc:docMk/>
          <pc:sldMk cId="904042331" sldId="367"/>
        </pc:sldMkLst>
        <pc:spChg chg="mod">
          <ac:chgData name="Katie Gardner" userId="3e9cf9fc-2870-4d75-8f47-4c7adb872f6a" providerId="ADAL" clId="{F6FFC112-62B9-4595-9907-991E63A29412}" dt="2022-10-11T10:38:47.470" v="69" actId="27636"/>
          <ac:spMkLst>
            <pc:docMk/>
            <pc:sldMk cId="904042331" sldId="367"/>
            <ac:spMk id="3" creationId="{3C3DB968-E8C8-F780-DBB5-F9B78A17A377}"/>
          </ac:spMkLst>
        </pc:spChg>
      </pc:sldChg>
      <pc:sldChg chg="modSp mod">
        <pc:chgData name="Katie Gardner" userId="3e9cf9fc-2870-4d75-8f47-4c7adb872f6a" providerId="ADAL" clId="{F6FFC112-62B9-4595-9907-991E63A29412}" dt="2022-10-11T16:02:08.847" v="873" actId="207"/>
        <pc:sldMkLst>
          <pc:docMk/>
          <pc:sldMk cId="2698798788" sldId="368"/>
        </pc:sldMkLst>
        <pc:spChg chg="mod">
          <ac:chgData name="Katie Gardner" userId="3e9cf9fc-2870-4d75-8f47-4c7adb872f6a" providerId="ADAL" clId="{F6FFC112-62B9-4595-9907-991E63A29412}" dt="2022-10-11T16:02:08.847" v="873" actId="207"/>
          <ac:spMkLst>
            <pc:docMk/>
            <pc:sldMk cId="2698798788" sldId="368"/>
            <ac:spMk id="3" creationId="{F601E920-3DD4-BF6D-3183-C2A955B3DCF8}"/>
          </ac:spMkLst>
        </pc:spChg>
      </pc:sldChg>
      <pc:sldChg chg="modSp del mod">
        <pc:chgData name="Katie Gardner" userId="3e9cf9fc-2870-4d75-8f47-4c7adb872f6a" providerId="ADAL" clId="{F6FFC112-62B9-4595-9907-991E63A29412}" dt="2022-10-11T15:06:43.009" v="355" actId="47"/>
        <pc:sldMkLst>
          <pc:docMk/>
          <pc:sldMk cId="3083636139" sldId="373"/>
        </pc:sldMkLst>
        <pc:spChg chg="mod">
          <ac:chgData name="Katie Gardner" userId="3e9cf9fc-2870-4d75-8f47-4c7adb872f6a" providerId="ADAL" clId="{F6FFC112-62B9-4595-9907-991E63A29412}" dt="2022-10-11T15:06:12.953" v="339"/>
          <ac:spMkLst>
            <pc:docMk/>
            <pc:sldMk cId="3083636139" sldId="373"/>
            <ac:spMk id="3" creationId="{229FD78E-57EF-03A0-05A8-0D0510AFA44C}"/>
          </ac:spMkLst>
        </pc:spChg>
      </pc:sldChg>
      <pc:sldChg chg="modSp mod">
        <pc:chgData name="Katie Gardner" userId="3e9cf9fc-2870-4d75-8f47-4c7adb872f6a" providerId="ADAL" clId="{F6FFC112-62B9-4595-9907-991E63A29412}" dt="2022-10-11T15:14:21.430" v="427" actId="12"/>
        <pc:sldMkLst>
          <pc:docMk/>
          <pc:sldMk cId="927917824" sldId="374"/>
        </pc:sldMkLst>
        <pc:spChg chg="mod">
          <ac:chgData name="Katie Gardner" userId="3e9cf9fc-2870-4d75-8f47-4c7adb872f6a" providerId="ADAL" clId="{F6FFC112-62B9-4595-9907-991E63A29412}" dt="2022-10-11T15:14:21.430" v="427" actId="12"/>
          <ac:spMkLst>
            <pc:docMk/>
            <pc:sldMk cId="927917824" sldId="374"/>
            <ac:spMk id="3" creationId="{881A1479-B091-5CFB-C32E-7C66C5E66E50}"/>
          </ac:spMkLst>
        </pc:spChg>
      </pc:sldChg>
      <pc:sldChg chg="add ord">
        <pc:chgData name="Katie Gardner" userId="3e9cf9fc-2870-4d75-8f47-4c7adb872f6a" providerId="ADAL" clId="{F6FFC112-62B9-4595-9907-991E63A29412}" dt="2022-10-11T10:35:26.650" v="13"/>
        <pc:sldMkLst>
          <pc:docMk/>
          <pc:sldMk cId="1562744206" sldId="375"/>
        </pc:sldMkLst>
      </pc:sldChg>
      <pc:sldChg chg="modSp mod">
        <pc:chgData name="Katie Gardner" userId="3e9cf9fc-2870-4d75-8f47-4c7adb872f6a" providerId="ADAL" clId="{F6FFC112-62B9-4595-9907-991E63A29412}" dt="2022-10-11T10:39:25.474" v="86" actId="20577"/>
        <pc:sldMkLst>
          <pc:docMk/>
          <pc:sldMk cId="2278462662" sldId="378"/>
        </pc:sldMkLst>
        <pc:spChg chg="mod">
          <ac:chgData name="Katie Gardner" userId="3e9cf9fc-2870-4d75-8f47-4c7adb872f6a" providerId="ADAL" clId="{F6FFC112-62B9-4595-9907-991E63A29412}" dt="2022-10-11T10:39:25.474" v="86" actId="20577"/>
          <ac:spMkLst>
            <pc:docMk/>
            <pc:sldMk cId="2278462662" sldId="378"/>
            <ac:spMk id="3" creationId="{2CBBDFB8-C977-BDB2-0DCE-715ECB7DD623}"/>
          </ac:spMkLst>
        </pc:spChg>
      </pc:sldChg>
      <pc:sldChg chg="setBg">
        <pc:chgData name="Katie Gardner" userId="3e9cf9fc-2870-4d75-8f47-4c7adb872f6a" providerId="ADAL" clId="{F6FFC112-62B9-4595-9907-991E63A29412}" dt="2022-10-11T15:35:29.398" v="781"/>
        <pc:sldMkLst>
          <pc:docMk/>
          <pc:sldMk cId="4222334371" sldId="379"/>
        </pc:sldMkLst>
      </pc:sldChg>
      <pc:sldChg chg="modSp mod setBg">
        <pc:chgData name="Katie Gardner" userId="3e9cf9fc-2870-4d75-8f47-4c7adb872f6a" providerId="ADAL" clId="{F6FFC112-62B9-4595-9907-991E63A29412}" dt="2022-10-11T15:35:29.398" v="781"/>
        <pc:sldMkLst>
          <pc:docMk/>
          <pc:sldMk cId="3085075194" sldId="380"/>
        </pc:sldMkLst>
        <pc:graphicFrameChg chg="modGraphic">
          <ac:chgData name="Katie Gardner" userId="3e9cf9fc-2870-4d75-8f47-4c7adb872f6a" providerId="ADAL" clId="{F6FFC112-62B9-4595-9907-991E63A29412}" dt="2022-10-11T15:16:17.352" v="696" actId="255"/>
          <ac:graphicFrameMkLst>
            <pc:docMk/>
            <pc:sldMk cId="3085075194" sldId="380"/>
            <ac:graphicFrameMk id="2" creationId="{10BDFA44-123F-DDCF-66F7-4C19D4B40BF3}"/>
          </ac:graphicFrameMkLst>
        </pc:graphicFrameChg>
      </pc:sldChg>
      <pc:sldChg chg="setBg">
        <pc:chgData name="Katie Gardner" userId="3e9cf9fc-2870-4d75-8f47-4c7adb872f6a" providerId="ADAL" clId="{F6FFC112-62B9-4595-9907-991E63A29412}" dt="2022-10-11T15:35:29.398" v="781"/>
        <pc:sldMkLst>
          <pc:docMk/>
          <pc:sldMk cId="2507596859" sldId="381"/>
        </pc:sldMkLst>
      </pc:sldChg>
      <pc:sldChg chg="addSp modSp mod">
        <pc:chgData name="Katie Gardner" userId="3e9cf9fc-2870-4d75-8f47-4c7adb872f6a" providerId="ADAL" clId="{F6FFC112-62B9-4595-9907-991E63A29412}" dt="2022-10-11T15:16:11.206" v="695" actId="255"/>
        <pc:sldMkLst>
          <pc:docMk/>
          <pc:sldMk cId="339510506" sldId="385"/>
        </pc:sldMkLst>
        <pc:spChg chg="mod">
          <ac:chgData name="Katie Gardner" userId="3e9cf9fc-2870-4d75-8f47-4c7adb872f6a" providerId="ADAL" clId="{F6FFC112-62B9-4595-9907-991E63A29412}" dt="2022-10-11T15:16:11.206" v="695" actId="255"/>
          <ac:spMkLst>
            <pc:docMk/>
            <pc:sldMk cId="339510506" sldId="385"/>
            <ac:spMk id="4" creationId="{6C4759AC-F7A7-9243-2713-80ABD1D74682}"/>
          </ac:spMkLst>
        </pc:spChg>
        <pc:graphicFrameChg chg="modGraphic">
          <ac:chgData name="Katie Gardner" userId="3e9cf9fc-2870-4d75-8f47-4c7adb872f6a" providerId="ADAL" clId="{F6FFC112-62B9-4595-9907-991E63A29412}" dt="2022-10-11T15:16:07.626" v="694" actId="255"/>
          <ac:graphicFrameMkLst>
            <pc:docMk/>
            <pc:sldMk cId="339510506" sldId="385"/>
            <ac:graphicFrameMk id="2" creationId="{563CB26D-C1D1-1112-CF9E-9BE8C945D4A9}"/>
          </ac:graphicFrameMkLst>
        </pc:graphicFrameChg>
        <pc:graphicFrameChg chg="add mod">
          <ac:chgData name="Katie Gardner" userId="3e9cf9fc-2870-4d75-8f47-4c7adb872f6a" providerId="ADAL" clId="{F6FFC112-62B9-4595-9907-991E63A29412}" dt="2022-10-11T15:15:20.028" v="531"/>
          <ac:graphicFrameMkLst>
            <pc:docMk/>
            <pc:sldMk cId="339510506" sldId="385"/>
            <ac:graphicFrameMk id="3" creationId="{431E19FA-4971-C4B4-6086-D295A0FD0077}"/>
          </ac:graphicFrameMkLst>
        </pc:graphicFrameChg>
        <pc:graphicFrameChg chg="add mod modGraphic">
          <ac:chgData name="Katie Gardner" userId="3e9cf9fc-2870-4d75-8f47-4c7adb872f6a" providerId="ADAL" clId="{F6FFC112-62B9-4595-9907-991E63A29412}" dt="2022-10-11T15:15:26.920" v="546"/>
          <ac:graphicFrameMkLst>
            <pc:docMk/>
            <pc:sldMk cId="339510506" sldId="385"/>
            <ac:graphicFrameMk id="5" creationId="{505F7446-63DA-427A-F166-05685C3CF038}"/>
          </ac:graphicFrameMkLst>
        </pc:graphicFrameChg>
      </pc:sldChg>
      <pc:sldChg chg="addSp delSp modSp mod ord setBg setClrOvrMap">
        <pc:chgData name="Katie Gardner" userId="3e9cf9fc-2870-4d75-8f47-4c7adb872f6a" providerId="ADAL" clId="{F6FFC112-62B9-4595-9907-991E63A29412}" dt="2022-10-11T15:39:29.944" v="832" actId="14100"/>
        <pc:sldMkLst>
          <pc:docMk/>
          <pc:sldMk cId="1673922262" sldId="393"/>
        </pc:sldMkLst>
        <pc:spChg chg="add del">
          <ac:chgData name="Katie Gardner" userId="3e9cf9fc-2870-4d75-8f47-4c7adb872f6a" providerId="ADAL" clId="{F6FFC112-62B9-4595-9907-991E63A29412}" dt="2022-10-11T15:37:20.646" v="809" actId="26606"/>
          <ac:spMkLst>
            <pc:docMk/>
            <pc:sldMk cId="1673922262" sldId="393"/>
            <ac:spMk id="10248" creationId="{652BD35A-BC99-4831-A358-06E2CEB96697}"/>
          </ac:spMkLst>
        </pc:spChg>
        <pc:spChg chg="add del">
          <ac:chgData name="Katie Gardner" userId="3e9cf9fc-2870-4d75-8f47-4c7adb872f6a" providerId="ADAL" clId="{F6FFC112-62B9-4595-9907-991E63A29412}" dt="2022-10-11T15:37:20.646" v="809" actId="26606"/>
          <ac:spMkLst>
            <pc:docMk/>
            <pc:sldMk cId="1673922262" sldId="393"/>
            <ac:spMk id="10249" creationId="{B76E24C1-2968-40DC-A36E-F6B85F0F0752}"/>
          </ac:spMkLst>
        </pc:spChg>
        <pc:spChg chg="add del">
          <ac:chgData name="Katie Gardner" userId="3e9cf9fc-2870-4d75-8f47-4c7adb872f6a" providerId="ADAL" clId="{F6FFC112-62B9-4595-9907-991E63A29412}" dt="2022-10-11T15:37:23.662" v="813" actId="26606"/>
          <ac:spMkLst>
            <pc:docMk/>
            <pc:sldMk cId="1673922262" sldId="393"/>
            <ac:spMk id="10250" creationId="{652BD35A-BC99-4831-A358-06E2CEB96697}"/>
          </ac:spMkLst>
        </pc:spChg>
        <pc:spChg chg="add del">
          <ac:chgData name="Katie Gardner" userId="3e9cf9fc-2870-4d75-8f47-4c7adb872f6a" providerId="ADAL" clId="{F6FFC112-62B9-4595-9907-991E63A29412}" dt="2022-10-11T15:37:09.251" v="799" actId="26606"/>
          <ac:spMkLst>
            <pc:docMk/>
            <pc:sldMk cId="1673922262" sldId="393"/>
            <ac:spMk id="10251" creationId="{652BD35A-BC99-4831-A358-06E2CEB96697}"/>
          </ac:spMkLst>
        </pc:spChg>
        <pc:spChg chg="add del">
          <ac:chgData name="Katie Gardner" userId="3e9cf9fc-2870-4d75-8f47-4c7adb872f6a" providerId="ADAL" clId="{F6FFC112-62B9-4595-9907-991E63A29412}" dt="2022-10-11T15:37:23.662" v="813" actId="26606"/>
          <ac:spMkLst>
            <pc:docMk/>
            <pc:sldMk cId="1673922262" sldId="393"/>
            <ac:spMk id="10252" creationId="{B76E24C1-2968-40DC-A36E-F6B85F0F0752}"/>
          </ac:spMkLst>
        </pc:spChg>
        <pc:spChg chg="add del">
          <ac:chgData name="Katie Gardner" userId="3e9cf9fc-2870-4d75-8f47-4c7adb872f6a" providerId="ADAL" clId="{F6FFC112-62B9-4595-9907-991E63A29412}" dt="2022-10-11T15:37:09.251" v="799" actId="26606"/>
          <ac:spMkLst>
            <pc:docMk/>
            <pc:sldMk cId="1673922262" sldId="393"/>
            <ac:spMk id="10253" creationId="{B76E24C1-2968-40DC-A36E-F6B85F0F0752}"/>
          </ac:spMkLst>
        </pc:spChg>
        <pc:spChg chg="add del">
          <ac:chgData name="Katie Gardner" userId="3e9cf9fc-2870-4d75-8f47-4c7adb872f6a" providerId="ADAL" clId="{F6FFC112-62B9-4595-9907-991E63A29412}" dt="2022-10-11T15:37:32.802" v="820" actId="26606"/>
          <ac:spMkLst>
            <pc:docMk/>
            <pc:sldMk cId="1673922262" sldId="393"/>
            <ac:spMk id="10254" creationId="{2C7211D9-E545-4D00-9874-641EC7C7BD85}"/>
          </ac:spMkLst>
        </pc:spChg>
        <pc:spChg chg="add del">
          <ac:chgData name="Katie Gardner" userId="3e9cf9fc-2870-4d75-8f47-4c7adb872f6a" providerId="ADAL" clId="{F6FFC112-62B9-4595-9907-991E63A29412}" dt="2022-10-11T15:37:15.325" v="801" actId="26606"/>
          <ac:spMkLst>
            <pc:docMk/>
            <pc:sldMk cId="1673922262" sldId="393"/>
            <ac:spMk id="10255" creationId="{2C7211D9-E545-4D00-9874-641EC7C7BD85}"/>
          </ac:spMkLst>
        </pc:spChg>
        <pc:spChg chg="add del">
          <ac:chgData name="Katie Gardner" userId="3e9cf9fc-2870-4d75-8f47-4c7adb872f6a" providerId="ADAL" clId="{F6FFC112-62B9-4595-9907-991E63A29412}" dt="2022-10-11T15:37:15.325" v="801" actId="26606"/>
          <ac:spMkLst>
            <pc:docMk/>
            <pc:sldMk cId="1673922262" sldId="393"/>
            <ac:spMk id="10256" creationId="{5DBBC34A-8C43-4368-951E-A04EB7C00E32}"/>
          </ac:spMkLst>
        </pc:spChg>
        <pc:spChg chg="add del">
          <ac:chgData name="Katie Gardner" userId="3e9cf9fc-2870-4d75-8f47-4c7adb872f6a" providerId="ADAL" clId="{F6FFC112-62B9-4595-9907-991E63A29412}" dt="2022-10-11T15:37:32.802" v="820" actId="26606"/>
          <ac:spMkLst>
            <pc:docMk/>
            <pc:sldMk cId="1673922262" sldId="393"/>
            <ac:spMk id="10257" creationId="{5DBBC34A-8C43-4368-951E-A04EB7C00E32}"/>
          </ac:spMkLst>
        </pc:spChg>
        <pc:spChg chg="add del">
          <ac:chgData name="Katie Gardner" userId="3e9cf9fc-2870-4d75-8f47-4c7adb872f6a" providerId="ADAL" clId="{F6FFC112-62B9-4595-9907-991E63A29412}" dt="2022-10-11T15:37:16.245" v="803" actId="26606"/>
          <ac:spMkLst>
            <pc:docMk/>
            <pc:sldMk cId="1673922262" sldId="393"/>
            <ac:spMk id="10258" creationId="{41497DE5-0939-4D1D-9350-0C5E1B209C68}"/>
          </ac:spMkLst>
        </pc:spChg>
        <pc:spChg chg="add del">
          <ac:chgData name="Katie Gardner" userId="3e9cf9fc-2870-4d75-8f47-4c7adb872f6a" providerId="ADAL" clId="{F6FFC112-62B9-4595-9907-991E63A29412}" dt="2022-10-11T15:37:16.245" v="803" actId="26606"/>
          <ac:spMkLst>
            <pc:docMk/>
            <pc:sldMk cId="1673922262" sldId="393"/>
            <ac:spMk id="10259" creationId="{5CCC70ED-6C63-4537-B7EB-51990D6C0A6F}"/>
          </ac:spMkLst>
        </pc:spChg>
        <pc:spChg chg="add del">
          <ac:chgData name="Katie Gardner" userId="3e9cf9fc-2870-4d75-8f47-4c7adb872f6a" providerId="ADAL" clId="{F6FFC112-62B9-4595-9907-991E63A29412}" dt="2022-10-11T15:37:16.245" v="803" actId="26606"/>
          <ac:spMkLst>
            <pc:docMk/>
            <pc:sldMk cId="1673922262" sldId="393"/>
            <ac:spMk id="10260" creationId="{B76E24C1-2968-40DC-A36E-F6B85F0F0752}"/>
          </ac:spMkLst>
        </pc:spChg>
        <pc:spChg chg="add del">
          <ac:chgData name="Katie Gardner" userId="3e9cf9fc-2870-4d75-8f47-4c7adb872f6a" providerId="ADAL" clId="{F6FFC112-62B9-4595-9907-991E63A29412}" dt="2022-10-11T15:37:31.826" v="817" actId="26606"/>
          <ac:spMkLst>
            <pc:docMk/>
            <pc:sldMk cId="1673922262" sldId="393"/>
            <ac:spMk id="10261" creationId="{41497DE5-0939-4D1D-9350-0C5E1B209C68}"/>
          </ac:spMkLst>
        </pc:spChg>
        <pc:spChg chg="add del">
          <ac:chgData name="Katie Gardner" userId="3e9cf9fc-2870-4d75-8f47-4c7adb872f6a" providerId="ADAL" clId="{F6FFC112-62B9-4595-9907-991E63A29412}" dt="2022-10-11T15:37:16.702" v="805" actId="26606"/>
          <ac:spMkLst>
            <pc:docMk/>
            <pc:sldMk cId="1673922262" sldId="393"/>
            <ac:spMk id="10262" creationId="{652BD35A-BC99-4831-A358-06E2CEB96697}"/>
          </ac:spMkLst>
        </pc:spChg>
        <pc:spChg chg="add del">
          <ac:chgData name="Katie Gardner" userId="3e9cf9fc-2870-4d75-8f47-4c7adb872f6a" providerId="ADAL" clId="{F6FFC112-62B9-4595-9907-991E63A29412}" dt="2022-10-11T15:37:16.702" v="805" actId="26606"/>
          <ac:spMkLst>
            <pc:docMk/>
            <pc:sldMk cId="1673922262" sldId="393"/>
            <ac:spMk id="10263" creationId="{B76E24C1-2968-40DC-A36E-F6B85F0F0752}"/>
          </ac:spMkLst>
        </pc:spChg>
        <pc:spChg chg="add del">
          <ac:chgData name="Katie Gardner" userId="3e9cf9fc-2870-4d75-8f47-4c7adb872f6a" providerId="ADAL" clId="{F6FFC112-62B9-4595-9907-991E63A29412}" dt="2022-10-11T15:37:31.826" v="817" actId="26606"/>
          <ac:spMkLst>
            <pc:docMk/>
            <pc:sldMk cId="1673922262" sldId="393"/>
            <ac:spMk id="10264" creationId="{5CCC70ED-6C63-4537-B7EB-51990D6C0A6F}"/>
          </ac:spMkLst>
        </pc:spChg>
        <pc:spChg chg="add">
          <ac:chgData name="Katie Gardner" userId="3e9cf9fc-2870-4d75-8f47-4c7adb872f6a" providerId="ADAL" clId="{F6FFC112-62B9-4595-9907-991E63A29412}" dt="2022-10-11T15:38:15.234" v="828" actId="26606"/>
          <ac:spMkLst>
            <pc:docMk/>
            <pc:sldMk cId="1673922262" sldId="393"/>
            <ac:spMk id="10265" creationId="{2C7211D9-E545-4D00-9874-641EC7C7BD85}"/>
          </ac:spMkLst>
        </pc:spChg>
        <pc:spChg chg="add del">
          <ac:chgData name="Katie Gardner" userId="3e9cf9fc-2870-4d75-8f47-4c7adb872f6a" providerId="ADAL" clId="{F6FFC112-62B9-4595-9907-991E63A29412}" dt="2022-10-11T15:37:31.826" v="817" actId="26606"/>
          <ac:spMkLst>
            <pc:docMk/>
            <pc:sldMk cId="1673922262" sldId="393"/>
            <ac:spMk id="10266" creationId="{B76E24C1-2968-40DC-A36E-F6B85F0F0752}"/>
          </ac:spMkLst>
        </pc:spChg>
        <pc:spChg chg="add">
          <ac:chgData name="Katie Gardner" userId="3e9cf9fc-2870-4d75-8f47-4c7adb872f6a" providerId="ADAL" clId="{F6FFC112-62B9-4595-9907-991E63A29412}" dt="2022-10-11T15:38:15.234" v="828" actId="26606"/>
          <ac:spMkLst>
            <pc:docMk/>
            <pc:sldMk cId="1673922262" sldId="393"/>
            <ac:spMk id="10267" creationId="{5DBBC34A-8C43-4368-951E-A04EB7C00E32}"/>
          </ac:spMkLst>
        </pc:spChg>
        <pc:spChg chg="add del">
          <ac:chgData name="Katie Gardner" userId="3e9cf9fc-2870-4d75-8f47-4c7adb872f6a" providerId="ADAL" clId="{F6FFC112-62B9-4595-9907-991E63A29412}" dt="2022-10-11T15:37:32.802" v="819" actId="26606"/>
          <ac:spMkLst>
            <pc:docMk/>
            <pc:sldMk cId="1673922262" sldId="393"/>
            <ac:spMk id="10268" creationId="{BCD2D517-BC35-4439-AC31-06DF764F25FC}"/>
          </ac:spMkLst>
        </pc:spChg>
        <pc:spChg chg="add del">
          <ac:chgData name="Katie Gardner" userId="3e9cf9fc-2870-4d75-8f47-4c7adb872f6a" providerId="ADAL" clId="{F6FFC112-62B9-4595-9907-991E63A29412}" dt="2022-10-11T15:37:32.802" v="819" actId="26606"/>
          <ac:spMkLst>
            <pc:docMk/>
            <pc:sldMk cId="1673922262" sldId="393"/>
            <ac:spMk id="10269" creationId="{2DD3F846-0483-40F5-A881-0C1AD2A0CAD7}"/>
          </ac:spMkLst>
        </pc:spChg>
        <pc:spChg chg="add del">
          <ac:chgData name="Katie Gardner" userId="3e9cf9fc-2870-4d75-8f47-4c7adb872f6a" providerId="ADAL" clId="{F6FFC112-62B9-4595-9907-991E63A29412}" dt="2022-10-11T15:37:54.630" v="821" actId="26606"/>
          <ac:spMkLst>
            <pc:docMk/>
            <pc:sldMk cId="1673922262" sldId="393"/>
            <ac:spMk id="10271" creationId="{2C7211D9-E545-4D00-9874-641EC7C7BD85}"/>
          </ac:spMkLst>
        </pc:spChg>
        <pc:spChg chg="add del">
          <ac:chgData name="Katie Gardner" userId="3e9cf9fc-2870-4d75-8f47-4c7adb872f6a" providerId="ADAL" clId="{F6FFC112-62B9-4595-9907-991E63A29412}" dt="2022-10-11T15:37:54.630" v="821" actId="26606"/>
          <ac:spMkLst>
            <pc:docMk/>
            <pc:sldMk cId="1673922262" sldId="393"/>
            <ac:spMk id="10272" creationId="{5DBBC34A-8C43-4368-951E-A04EB7C00E32}"/>
          </ac:spMkLst>
        </pc:spChg>
        <pc:spChg chg="add del">
          <ac:chgData name="Katie Gardner" userId="3e9cf9fc-2870-4d75-8f47-4c7adb872f6a" providerId="ADAL" clId="{F6FFC112-62B9-4595-9907-991E63A29412}" dt="2022-10-11T15:38:05.553" v="824" actId="26606"/>
          <ac:spMkLst>
            <pc:docMk/>
            <pc:sldMk cId="1673922262" sldId="393"/>
            <ac:spMk id="10277" creationId="{2C7211D9-E545-4D00-9874-641EC7C7BD85}"/>
          </ac:spMkLst>
        </pc:spChg>
        <pc:spChg chg="add del">
          <ac:chgData name="Katie Gardner" userId="3e9cf9fc-2870-4d75-8f47-4c7adb872f6a" providerId="ADAL" clId="{F6FFC112-62B9-4595-9907-991E63A29412}" dt="2022-10-11T15:38:05.553" v="824" actId="26606"/>
          <ac:spMkLst>
            <pc:docMk/>
            <pc:sldMk cId="1673922262" sldId="393"/>
            <ac:spMk id="10279" creationId="{5DBBC34A-8C43-4368-951E-A04EB7C00E32}"/>
          </ac:spMkLst>
        </pc:spChg>
        <pc:picChg chg="mod">
          <ac:chgData name="Katie Gardner" userId="3e9cf9fc-2870-4d75-8f47-4c7adb872f6a" providerId="ADAL" clId="{F6FFC112-62B9-4595-9907-991E63A29412}" dt="2022-10-11T15:39:29.944" v="832" actId="14100"/>
          <ac:picMkLst>
            <pc:docMk/>
            <pc:sldMk cId="1673922262" sldId="393"/>
            <ac:picMk id="10246" creationId="{808647B1-B1BB-0D76-EC77-0F4674676968}"/>
          </ac:picMkLst>
        </pc:picChg>
      </pc:sldChg>
      <pc:sldChg chg="modSp mod">
        <pc:chgData name="Katie Gardner" userId="3e9cf9fc-2870-4d75-8f47-4c7adb872f6a" providerId="ADAL" clId="{F6FFC112-62B9-4595-9907-991E63A29412}" dt="2022-10-11T15:17:10.870" v="723" actId="27636"/>
        <pc:sldMkLst>
          <pc:docMk/>
          <pc:sldMk cId="3464579996" sldId="396"/>
        </pc:sldMkLst>
        <pc:spChg chg="mod">
          <ac:chgData name="Katie Gardner" userId="3e9cf9fc-2870-4d75-8f47-4c7adb872f6a" providerId="ADAL" clId="{F6FFC112-62B9-4595-9907-991E63A29412}" dt="2022-10-11T15:17:10.870" v="723" actId="27636"/>
          <ac:spMkLst>
            <pc:docMk/>
            <pc:sldMk cId="3464579996" sldId="396"/>
            <ac:spMk id="3" creationId="{2CC50D00-D229-1EB5-B16E-0F324B3D28FA}"/>
          </ac:spMkLst>
        </pc:spChg>
        <pc:spChg chg="mod">
          <ac:chgData name="Katie Gardner" userId="3e9cf9fc-2870-4d75-8f47-4c7adb872f6a" providerId="ADAL" clId="{F6FFC112-62B9-4595-9907-991E63A29412}" dt="2022-10-11T15:17:10.870" v="722" actId="27636"/>
          <ac:spMkLst>
            <pc:docMk/>
            <pc:sldMk cId="3464579996" sldId="396"/>
            <ac:spMk id="4" creationId="{F37B52CA-60CF-4F05-24B0-249EF19E9BBB}"/>
          </ac:spMkLst>
        </pc:spChg>
      </pc:sldChg>
      <pc:sldChg chg="add del">
        <pc:chgData name="Katie Gardner" userId="3e9cf9fc-2870-4d75-8f47-4c7adb872f6a" providerId="ADAL" clId="{F6FFC112-62B9-4595-9907-991E63A29412}" dt="2022-10-11T15:18:32.635" v="751" actId="47"/>
        <pc:sldMkLst>
          <pc:docMk/>
          <pc:sldMk cId="2609146688" sldId="400"/>
        </pc:sldMkLst>
      </pc:sldChg>
      <pc:sldChg chg="del">
        <pc:chgData name="Katie Gardner" userId="3e9cf9fc-2870-4d75-8f47-4c7adb872f6a" providerId="ADAL" clId="{F6FFC112-62B9-4595-9907-991E63A29412}" dt="2022-10-11T15:19:04.272" v="773" actId="47"/>
        <pc:sldMkLst>
          <pc:docMk/>
          <pc:sldMk cId="69715723" sldId="401"/>
        </pc:sldMkLst>
      </pc:sldChg>
      <pc:sldChg chg="del">
        <pc:chgData name="Katie Gardner" userId="3e9cf9fc-2870-4d75-8f47-4c7adb872f6a" providerId="ADAL" clId="{F6FFC112-62B9-4595-9907-991E63A29412}" dt="2022-10-11T15:19:11.820" v="775" actId="47"/>
        <pc:sldMkLst>
          <pc:docMk/>
          <pc:sldMk cId="1117564641" sldId="402"/>
        </pc:sldMkLst>
      </pc:sldChg>
      <pc:sldChg chg="modSp add mod">
        <pc:chgData name="Katie Gardner" userId="3e9cf9fc-2870-4d75-8f47-4c7adb872f6a" providerId="ADAL" clId="{F6FFC112-62B9-4595-9907-991E63A29412}" dt="2022-10-11T10:33:24.192" v="5" actId="20578"/>
        <pc:sldMkLst>
          <pc:docMk/>
          <pc:sldMk cId="1841516454" sldId="408"/>
        </pc:sldMkLst>
        <pc:spChg chg="mod">
          <ac:chgData name="Katie Gardner" userId="3e9cf9fc-2870-4d75-8f47-4c7adb872f6a" providerId="ADAL" clId="{F6FFC112-62B9-4595-9907-991E63A29412}" dt="2022-10-11T10:33:24.192" v="5" actId="20578"/>
          <ac:spMkLst>
            <pc:docMk/>
            <pc:sldMk cId="1841516454" sldId="408"/>
            <ac:spMk id="3" creationId="{87927F8B-9898-7014-0266-0AAE587ED63D}"/>
          </ac:spMkLst>
        </pc:spChg>
        <pc:spChg chg="mod">
          <ac:chgData name="Katie Gardner" userId="3e9cf9fc-2870-4d75-8f47-4c7adb872f6a" providerId="ADAL" clId="{F6FFC112-62B9-4595-9907-991E63A29412}" dt="2022-10-11T10:33:18.608" v="3" actId="27636"/>
          <ac:spMkLst>
            <pc:docMk/>
            <pc:sldMk cId="1841516454" sldId="408"/>
            <ac:spMk id="4" creationId="{98B3299F-8271-065F-2653-290960879D36}"/>
          </ac:spMkLst>
        </pc:spChg>
      </pc:sldChg>
      <pc:sldChg chg="add">
        <pc:chgData name="Katie Gardner" userId="3e9cf9fc-2870-4d75-8f47-4c7adb872f6a" providerId="ADAL" clId="{F6FFC112-62B9-4595-9907-991E63A29412}" dt="2022-10-11T10:33:11.018" v="0"/>
        <pc:sldMkLst>
          <pc:docMk/>
          <pc:sldMk cId="2622272519" sldId="409"/>
        </pc:sldMkLst>
      </pc:sldChg>
      <pc:sldChg chg="add del">
        <pc:chgData name="Katie Gardner" userId="3e9cf9fc-2870-4d75-8f47-4c7adb872f6a" providerId="ADAL" clId="{F6FFC112-62B9-4595-9907-991E63A29412}" dt="2022-10-11T10:34:21.833" v="9" actId="47"/>
        <pc:sldMkLst>
          <pc:docMk/>
          <pc:sldMk cId="2694035215" sldId="410"/>
        </pc:sldMkLst>
      </pc:sldChg>
      <pc:sldChg chg="add">
        <pc:chgData name="Katie Gardner" userId="3e9cf9fc-2870-4d75-8f47-4c7adb872f6a" providerId="ADAL" clId="{F6FFC112-62B9-4595-9907-991E63A29412}" dt="2022-10-11T10:33:11.018" v="0"/>
        <pc:sldMkLst>
          <pc:docMk/>
          <pc:sldMk cId="1878189444" sldId="411"/>
        </pc:sldMkLst>
      </pc:sldChg>
      <pc:sldChg chg="add">
        <pc:chgData name="Katie Gardner" userId="3e9cf9fc-2870-4d75-8f47-4c7adb872f6a" providerId="ADAL" clId="{F6FFC112-62B9-4595-9907-991E63A29412}" dt="2022-10-11T10:33:11.018" v="0"/>
        <pc:sldMkLst>
          <pc:docMk/>
          <pc:sldMk cId="3739375768" sldId="412"/>
        </pc:sldMkLst>
      </pc:sldChg>
      <pc:sldChg chg="add">
        <pc:chgData name="Katie Gardner" userId="3e9cf9fc-2870-4d75-8f47-4c7adb872f6a" providerId="ADAL" clId="{F6FFC112-62B9-4595-9907-991E63A29412}" dt="2022-10-11T10:33:11.018" v="0"/>
        <pc:sldMkLst>
          <pc:docMk/>
          <pc:sldMk cId="1143895252" sldId="413"/>
        </pc:sldMkLst>
      </pc:sldChg>
      <pc:sldChg chg="add del">
        <pc:chgData name="Katie Gardner" userId="3e9cf9fc-2870-4d75-8f47-4c7adb872f6a" providerId="ADAL" clId="{F6FFC112-62B9-4595-9907-991E63A29412}" dt="2022-10-11T14:56:50.744" v="199" actId="47"/>
        <pc:sldMkLst>
          <pc:docMk/>
          <pc:sldMk cId="1877570915" sldId="414"/>
        </pc:sldMkLst>
      </pc:sldChg>
      <pc:sldChg chg="add del">
        <pc:chgData name="Katie Gardner" userId="3e9cf9fc-2870-4d75-8f47-4c7adb872f6a" providerId="ADAL" clId="{F6FFC112-62B9-4595-9907-991E63A29412}" dt="2022-10-11T14:56:13.912" v="197" actId="47"/>
        <pc:sldMkLst>
          <pc:docMk/>
          <pc:sldMk cId="2281316332" sldId="415"/>
        </pc:sldMkLst>
      </pc:sldChg>
      <pc:sldChg chg="add del ord">
        <pc:chgData name="Katie Gardner" userId="3e9cf9fc-2870-4d75-8f47-4c7adb872f6a" providerId="ADAL" clId="{F6FFC112-62B9-4595-9907-991E63A29412}" dt="2022-10-11T14:56:14.070" v="198" actId="47"/>
        <pc:sldMkLst>
          <pc:docMk/>
          <pc:sldMk cId="1951763074" sldId="416"/>
        </pc:sldMkLst>
      </pc:sldChg>
      <pc:sldChg chg="modSp new mod">
        <pc:chgData name="Katie Gardner" userId="3e9cf9fc-2870-4d75-8f47-4c7adb872f6a" providerId="ADAL" clId="{F6FFC112-62B9-4595-9907-991E63A29412}" dt="2022-10-11T14:06:13.978" v="187" actId="5793"/>
        <pc:sldMkLst>
          <pc:docMk/>
          <pc:sldMk cId="68685998" sldId="417"/>
        </pc:sldMkLst>
        <pc:spChg chg="mod">
          <ac:chgData name="Katie Gardner" userId="3e9cf9fc-2870-4d75-8f47-4c7adb872f6a" providerId="ADAL" clId="{F6FFC112-62B9-4595-9907-991E63A29412}" dt="2022-10-11T14:06:13.978" v="187" actId="5793"/>
          <ac:spMkLst>
            <pc:docMk/>
            <pc:sldMk cId="68685998" sldId="417"/>
            <ac:spMk id="2" creationId="{681D222F-D787-7DD2-E462-61FF5ECAB3E9}"/>
          </ac:spMkLst>
        </pc:spChg>
      </pc:sldChg>
      <pc:sldChg chg="addSp delSp modSp mod modClrScheme modAnim chgLayout">
        <pc:chgData name="Katie Gardner" userId="3e9cf9fc-2870-4d75-8f47-4c7adb872f6a" providerId="ADAL" clId="{F6FFC112-62B9-4595-9907-991E63A29412}" dt="2022-10-11T15:36:32.642" v="795" actId="14100"/>
        <pc:sldMkLst>
          <pc:docMk/>
          <pc:sldMk cId="1764673633" sldId="418"/>
        </pc:sldMkLst>
        <pc:spChg chg="add mod">
          <ac:chgData name="Katie Gardner" userId="3e9cf9fc-2870-4d75-8f47-4c7adb872f6a" providerId="ADAL" clId="{F6FFC112-62B9-4595-9907-991E63A29412}" dt="2022-10-11T15:36:11.368" v="787" actId="113"/>
          <ac:spMkLst>
            <pc:docMk/>
            <pc:sldMk cId="1764673633" sldId="418"/>
            <ac:spMk id="2" creationId="{8B35245B-5339-6502-1A6F-715DCEC16F9D}"/>
          </ac:spMkLst>
        </pc:spChg>
        <pc:spChg chg="add mod">
          <ac:chgData name="Katie Gardner" userId="3e9cf9fc-2870-4d75-8f47-4c7adb872f6a" providerId="ADAL" clId="{F6FFC112-62B9-4595-9907-991E63A29412}" dt="2022-10-11T15:36:05.760" v="782" actId="113"/>
          <ac:spMkLst>
            <pc:docMk/>
            <pc:sldMk cId="1764673633" sldId="418"/>
            <ac:spMk id="3" creationId="{F5F5E3AC-8DA6-09B2-94FF-97FAA736A028}"/>
          </ac:spMkLst>
        </pc:spChg>
        <pc:spChg chg="add mod">
          <ac:chgData name="Katie Gardner" userId="3e9cf9fc-2870-4d75-8f47-4c7adb872f6a" providerId="ADAL" clId="{F6FFC112-62B9-4595-9907-991E63A29412}" dt="2022-10-11T15:04:59.793" v="274" actId="1076"/>
          <ac:spMkLst>
            <pc:docMk/>
            <pc:sldMk cId="1764673633" sldId="418"/>
            <ac:spMk id="4" creationId="{2BE291DC-3726-38A5-7CB4-A39549F2B5BD}"/>
          </ac:spMkLst>
        </pc:spChg>
        <pc:spChg chg="add mod">
          <ac:chgData name="Katie Gardner" userId="3e9cf9fc-2870-4d75-8f47-4c7adb872f6a" providerId="ADAL" clId="{F6FFC112-62B9-4595-9907-991E63A29412}" dt="2022-10-11T15:05:21.619" v="277" actId="14100"/>
          <ac:spMkLst>
            <pc:docMk/>
            <pc:sldMk cId="1764673633" sldId="418"/>
            <ac:spMk id="5" creationId="{8CB56916-9004-D6EB-882E-B1626BB32181}"/>
          </ac:spMkLst>
        </pc:spChg>
        <pc:spChg chg="mod ord">
          <ac:chgData name="Katie Gardner" userId="3e9cf9fc-2870-4d75-8f47-4c7adb872f6a" providerId="ADAL" clId="{F6FFC112-62B9-4595-9907-991E63A29412}" dt="2022-10-11T15:12:22.454" v="422" actId="700"/>
          <ac:spMkLst>
            <pc:docMk/>
            <pc:sldMk cId="1764673633" sldId="418"/>
            <ac:spMk id="15362" creationId="{F0CD13E2-1971-44D5-BC70-E28E52995FD1}"/>
          </ac:spMkLst>
        </pc:spChg>
        <pc:spChg chg="add del">
          <ac:chgData name="Katie Gardner" userId="3e9cf9fc-2870-4d75-8f47-4c7adb872f6a" providerId="ADAL" clId="{F6FFC112-62B9-4595-9907-991E63A29412}" dt="2022-10-11T15:10:25.785" v="401" actId="21"/>
          <ac:spMkLst>
            <pc:docMk/>
            <pc:sldMk cId="1764673633" sldId="418"/>
            <ac:spMk id="15368" creationId="{465B70E4-23DF-4620-B4C7-8130912DD53F}"/>
          </ac:spMkLst>
        </pc:spChg>
        <pc:spChg chg="add del mod">
          <ac:chgData name="Katie Gardner" userId="3e9cf9fc-2870-4d75-8f47-4c7adb872f6a" providerId="ADAL" clId="{F6FFC112-62B9-4595-9907-991E63A29412}" dt="2022-10-11T15:10:31.590" v="402" actId="1076"/>
          <ac:spMkLst>
            <pc:docMk/>
            <pc:sldMk cId="1764673633" sldId="418"/>
            <ac:spMk id="15369" creationId="{31CEE177-57EE-4729-830F-7E8CDDA21BF8}"/>
          </ac:spMkLst>
        </pc:spChg>
        <pc:spChg chg="mod">
          <ac:chgData name="Katie Gardner" userId="3e9cf9fc-2870-4d75-8f47-4c7adb872f6a" providerId="ADAL" clId="{F6FFC112-62B9-4595-9907-991E63A29412}" dt="2022-10-11T15:04:45.183" v="270" actId="14100"/>
          <ac:spMkLst>
            <pc:docMk/>
            <pc:sldMk cId="1764673633" sldId="418"/>
            <ac:spMk id="15382" creationId="{A74A617F-171E-4045-9D10-3F9A147BEE82}"/>
          </ac:spMkLst>
        </pc:spChg>
        <pc:spChg chg="mod">
          <ac:chgData name="Katie Gardner" userId="3e9cf9fc-2870-4d75-8f47-4c7adb872f6a" providerId="ADAL" clId="{F6FFC112-62B9-4595-9907-991E63A29412}" dt="2022-10-11T15:05:26.012" v="278" actId="14100"/>
          <ac:spMkLst>
            <pc:docMk/>
            <pc:sldMk cId="1764673633" sldId="418"/>
            <ac:spMk id="15383" creationId="{CE3957D3-2FCC-4B05-9E30-8A02767BAA79}"/>
          </ac:spMkLst>
        </pc:spChg>
        <pc:spChg chg="mod">
          <ac:chgData name="Katie Gardner" userId="3e9cf9fc-2870-4d75-8f47-4c7adb872f6a" providerId="ADAL" clId="{F6FFC112-62B9-4595-9907-991E63A29412}" dt="2022-10-11T15:11:25.518" v="403" actId="1076"/>
          <ac:spMkLst>
            <pc:docMk/>
            <pc:sldMk cId="1764673633" sldId="418"/>
            <ac:spMk id="15385" creationId="{03797190-A262-415A-A1D1-F7E1A7C61374}"/>
          </ac:spMkLst>
        </pc:spChg>
        <pc:spChg chg="mod">
          <ac:chgData name="Katie Gardner" userId="3e9cf9fc-2870-4d75-8f47-4c7adb872f6a" providerId="ADAL" clId="{F6FFC112-62B9-4595-9907-991E63A29412}" dt="2022-10-11T15:36:18.769" v="791" actId="14100"/>
          <ac:spMkLst>
            <pc:docMk/>
            <pc:sldMk cId="1764673633" sldId="418"/>
            <ac:spMk id="18442" creationId="{456C3645-01EC-46A8-9EFD-C3612761BD11}"/>
          </ac:spMkLst>
        </pc:spChg>
        <pc:spChg chg="mod">
          <ac:chgData name="Katie Gardner" userId="3e9cf9fc-2870-4d75-8f47-4c7adb872f6a" providerId="ADAL" clId="{F6FFC112-62B9-4595-9907-991E63A29412}" dt="2022-10-11T15:36:30.098" v="794" actId="14100"/>
          <ac:spMkLst>
            <pc:docMk/>
            <pc:sldMk cId="1764673633" sldId="418"/>
            <ac:spMk id="18443" creationId="{01ACC0D1-AD68-43A5-83D8-7F0901315127}"/>
          </ac:spMkLst>
        </pc:spChg>
        <pc:spChg chg="mod">
          <ac:chgData name="Katie Gardner" userId="3e9cf9fc-2870-4d75-8f47-4c7adb872f6a" providerId="ADAL" clId="{F6FFC112-62B9-4595-9907-991E63A29412}" dt="2022-10-11T15:36:08.196" v="784" actId="113"/>
          <ac:spMkLst>
            <pc:docMk/>
            <pc:sldMk cId="1764673633" sldId="418"/>
            <ac:spMk id="18444" creationId="{3AB207DA-4A50-4DEE-BDAC-DC1A005A19FF}"/>
          </ac:spMkLst>
        </pc:spChg>
        <pc:spChg chg="mod">
          <ac:chgData name="Katie Gardner" userId="3e9cf9fc-2870-4d75-8f47-4c7adb872f6a" providerId="ADAL" clId="{F6FFC112-62B9-4595-9907-991E63A29412}" dt="2022-10-11T15:36:32.642" v="795" actId="14100"/>
          <ac:spMkLst>
            <pc:docMk/>
            <pc:sldMk cId="1764673633" sldId="418"/>
            <ac:spMk id="18445" creationId="{595AECF7-6B34-4FA8-947F-8C159E4795CB}"/>
          </ac:spMkLst>
        </pc:spChg>
        <pc:spChg chg="del mod">
          <ac:chgData name="Katie Gardner" userId="3e9cf9fc-2870-4d75-8f47-4c7adb872f6a" providerId="ADAL" clId="{F6FFC112-62B9-4595-9907-991E63A29412}" dt="2022-10-11T15:03:28.487" v="247" actId="21"/>
          <ac:spMkLst>
            <pc:docMk/>
            <pc:sldMk cId="1764673633" sldId="418"/>
            <ac:spMk id="18450" creationId="{53799BA0-8A1E-46BA-8879-3DD3F4FAB908}"/>
          </ac:spMkLst>
        </pc:spChg>
        <pc:spChg chg="del">
          <ac:chgData name="Katie Gardner" userId="3e9cf9fc-2870-4d75-8f47-4c7adb872f6a" providerId="ADAL" clId="{F6FFC112-62B9-4595-9907-991E63A29412}" dt="2022-10-11T15:03:06.509" v="242" actId="21"/>
          <ac:spMkLst>
            <pc:docMk/>
            <pc:sldMk cId="1764673633" sldId="418"/>
            <ac:spMk id="18451" creationId="{C197E6BE-0CEF-401B-B25D-736118BC139C}"/>
          </ac:spMkLst>
        </pc:spChg>
        <pc:spChg chg="del">
          <ac:chgData name="Katie Gardner" userId="3e9cf9fc-2870-4d75-8f47-4c7adb872f6a" providerId="ADAL" clId="{F6FFC112-62B9-4595-9907-991E63A29412}" dt="2022-10-11T15:03:01.798" v="240" actId="21"/>
          <ac:spMkLst>
            <pc:docMk/>
            <pc:sldMk cId="1764673633" sldId="418"/>
            <ac:spMk id="18452" creationId="{CE37E520-F7EB-44AE-A8AA-3E5A76A349A6}"/>
          </ac:spMkLst>
        </pc:spChg>
        <pc:spChg chg="del">
          <ac:chgData name="Katie Gardner" userId="3e9cf9fc-2870-4d75-8f47-4c7adb872f6a" providerId="ADAL" clId="{F6FFC112-62B9-4595-9907-991E63A29412}" dt="2022-10-11T15:03:37.608" v="250" actId="21"/>
          <ac:spMkLst>
            <pc:docMk/>
            <pc:sldMk cId="1764673633" sldId="418"/>
            <ac:spMk id="18453" creationId="{DD1C9318-7637-4961-BC62-AE0EB1E2674F}"/>
          </ac:spMkLst>
        </pc:spChg>
        <pc:spChg chg="del">
          <ac:chgData name="Katie Gardner" userId="3e9cf9fc-2870-4d75-8f47-4c7adb872f6a" providerId="ADAL" clId="{F6FFC112-62B9-4595-9907-991E63A29412}" dt="2022-10-11T15:02:58.708" v="239" actId="21"/>
          <ac:spMkLst>
            <pc:docMk/>
            <pc:sldMk cId="1764673633" sldId="418"/>
            <ac:spMk id="18455" creationId="{8B594661-9AE5-4556-9CF4-E2113B0AB140}"/>
          </ac:spMkLst>
        </pc:spChg>
        <pc:spChg chg="del">
          <ac:chgData name="Katie Gardner" userId="3e9cf9fc-2870-4d75-8f47-4c7adb872f6a" providerId="ADAL" clId="{F6FFC112-62B9-4595-9907-991E63A29412}" dt="2022-10-11T15:02:53.996" v="238" actId="21"/>
          <ac:spMkLst>
            <pc:docMk/>
            <pc:sldMk cId="1764673633" sldId="418"/>
            <ac:spMk id="18456" creationId="{CE0301EF-E762-4085-9E76-B0778EFABB65}"/>
          </ac:spMkLst>
        </pc:spChg>
        <pc:spChg chg="del mod">
          <ac:chgData name="Katie Gardner" userId="3e9cf9fc-2870-4d75-8f47-4c7adb872f6a" providerId="ADAL" clId="{F6FFC112-62B9-4595-9907-991E63A29412}" dt="2022-10-11T15:02:49.039" v="237" actId="21"/>
          <ac:spMkLst>
            <pc:docMk/>
            <pc:sldMk cId="1764673633" sldId="418"/>
            <ac:spMk id="18457" creationId="{C9829F55-CAE4-44CA-AC08-C1861C0A9796}"/>
          </ac:spMkLst>
        </pc:spChg>
        <pc:spChg chg="del">
          <ac:chgData name="Katie Gardner" userId="3e9cf9fc-2870-4d75-8f47-4c7adb872f6a" providerId="ADAL" clId="{F6FFC112-62B9-4595-9907-991E63A29412}" dt="2022-10-11T15:03:43.235" v="251" actId="21"/>
          <ac:spMkLst>
            <pc:docMk/>
            <pc:sldMk cId="1764673633" sldId="418"/>
            <ac:spMk id="18458" creationId="{6B2045D5-F887-43C7-8FB2-72AC11DF1BC0}"/>
          </ac:spMkLst>
        </pc:spChg>
        <pc:spChg chg="del">
          <ac:chgData name="Katie Gardner" userId="3e9cf9fc-2870-4d75-8f47-4c7adb872f6a" providerId="ADAL" clId="{F6FFC112-62B9-4595-9907-991E63A29412}" dt="2022-10-11T15:03:33.600" v="249" actId="21"/>
          <ac:spMkLst>
            <pc:docMk/>
            <pc:sldMk cId="1764673633" sldId="418"/>
            <ac:spMk id="18459" creationId="{73F2154D-AB65-44DD-AE80-779C6481CC69}"/>
          </ac:spMkLst>
        </pc:spChg>
        <pc:spChg chg="del">
          <ac:chgData name="Katie Gardner" userId="3e9cf9fc-2870-4d75-8f47-4c7adb872f6a" providerId="ADAL" clId="{F6FFC112-62B9-4595-9907-991E63A29412}" dt="2022-10-11T15:03:30.107" v="248" actId="21"/>
          <ac:spMkLst>
            <pc:docMk/>
            <pc:sldMk cId="1764673633" sldId="418"/>
            <ac:spMk id="18460" creationId="{CC79B53C-E2B3-488D-A9C4-C0998E4FBB1B}"/>
          </ac:spMkLst>
        </pc:spChg>
        <pc:spChg chg="del">
          <ac:chgData name="Katie Gardner" userId="3e9cf9fc-2870-4d75-8f47-4c7adb872f6a" providerId="ADAL" clId="{F6FFC112-62B9-4595-9907-991E63A29412}" dt="2022-10-11T15:03:08.934" v="243" actId="21"/>
          <ac:spMkLst>
            <pc:docMk/>
            <pc:sldMk cId="1764673633" sldId="418"/>
            <ac:spMk id="18462" creationId="{DBDE8F01-7AA1-4BE1-9141-089DC1DE518A}"/>
          </ac:spMkLst>
        </pc:spChg>
        <pc:spChg chg="del">
          <ac:chgData name="Katie Gardner" userId="3e9cf9fc-2870-4d75-8f47-4c7adb872f6a" providerId="ADAL" clId="{F6FFC112-62B9-4595-9907-991E63A29412}" dt="2022-10-11T15:03:05.296" v="241" actId="21"/>
          <ac:spMkLst>
            <pc:docMk/>
            <pc:sldMk cId="1764673633" sldId="418"/>
            <ac:spMk id="18463" creationId="{D2173C96-7E10-4497-BAD5-533EA6856B0D}"/>
          </ac:spMkLst>
        </pc:spChg>
      </pc:sldChg>
      <pc:sldChg chg="addSp delSp modSp new del mod">
        <pc:chgData name="Katie Gardner" userId="3e9cf9fc-2870-4d75-8f47-4c7adb872f6a" providerId="ADAL" clId="{F6FFC112-62B9-4595-9907-991E63A29412}" dt="2022-10-11T15:12:41.168" v="425" actId="47"/>
        <pc:sldMkLst>
          <pc:docMk/>
          <pc:sldMk cId="28740621" sldId="419"/>
        </pc:sldMkLst>
        <pc:spChg chg="add del mod">
          <ac:chgData name="Katie Gardner" userId="3e9cf9fc-2870-4d75-8f47-4c7adb872f6a" providerId="ADAL" clId="{F6FFC112-62B9-4595-9907-991E63A29412}" dt="2022-10-11T15:10:25.172" v="400"/>
          <ac:spMkLst>
            <pc:docMk/>
            <pc:sldMk cId="28740621" sldId="419"/>
            <ac:spMk id="2" creationId="{2AF7A78F-E06B-8336-59AA-EEE7989C5FD2}"/>
          </ac:spMkLst>
        </pc:spChg>
      </pc:sldChg>
      <pc:sldChg chg="new del">
        <pc:chgData name="Katie Gardner" userId="3e9cf9fc-2870-4d75-8f47-4c7adb872f6a" providerId="ADAL" clId="{F6FFC112-62B9-4595-9907-991E63A29412}" dt="2022-10-11T15:17:44.380" v="726" actId="47"/>
        <pc:sldMkLst>
          <pc:docMk/>
          <pc:sldMk cId="1196937783" sldId="419"/>
        </pc:sldMkLst>
      </pc:sldChg>
      <pc:sldChg chg="modSp new mod">
        <pc:chgData name="Katie Gardner" userId="3e9cf9fc-2870-4d75-8f47-4c7adb872f6a" providerId="ADAL" clId="{F6FFC112-62B9-4595-9907-991E63A29412}" dt="2022-10-11T15:18:37.803" v="769" actId="20577"/>
        <pc:sldMkLst>
          <pc:docMk/>
          <pc:sldMk cId="386439280" sldId="420"/>
        </pc:sldMkLst>
        <pc:spChg chg="mod">
          <ac:chgData name="Katie Gardner" userId="3e9cf9fc-2870-4d75-8f47-4c7adb872f6a" providerId="ADAL" clId="{F6FFC112-62B9-4595-9907-991E63A29412}" dt="2022-10-11T15:18:37.803" v="769" actId="20577"/>
          <ac:spMkLst>
            <pc:docMk/>
            <pc:sldMk cId="386439280" sldId="420"/>
            <ac:spMk id="2" creationId="{F3363F9B-6351-A8F6-0A1A-EEE8B854C83B}"/>
          </ac:spMkLst>
        </pc:spChg>
        <pc:spChg chg="mod">
          <ac:chgData name="Katie Gardner" userId="3e9cf9fc-2870-4d75-8f47-4c7adb872f6a" providerId="ADAL" clId="{F6FFC112-62B9-4595-9907-991E63A29412}" dt="2022-10-11T15:18:00.223" v="728"/>
          <ac:spMkLst>
            <pc:docMk/>
            <pc:sldMk cId="386439280" sldId="420"/>
            <ac:spMk id="3" creationId="{F833A894-D85B-C6F0-4C04-19F4DA0800EE}"/>
          </ac:spMkLst>
        </pc:spChg>
        <pc:spChg chg="mod">
          <ac:chgData name="Katie Gardner" userId="3e9cf9fc-2870-4d75-8f47-4c7adb872f6a" providerId="ADAL" clId="{F6FFC112-62B9-4595-9907-991E63A29412}" dt="2022-10-11T15:17:54.110" v="727"/>
          <ac:spMkLst>
            <pc:docMk/>
            <pc:sldMk cId="386439280" sldId="420"/>
            <ac:spMk id="4" creationId="{FA43C82A-11EF-DC90-6EBE-11C9399679F3}"/>
          </ac:spMkLst>
        </pc:spChg>
      </pc:sldChg>
      <pc:sldChg chg="delSp new add del mod">
        <pc:chgData name="Katie Gardner" userId="3e9cf9fc-2870-4d75-8f47-4c7adb872f6a" providerId="ADAL" clId="{F6FFC112-62B9-4595-9907-991E63A29412}" dt="2022-10-11T15:09:08.973" v="378" actId="47"/>
        <pc:sldMkLst>
          <pc:docMk/>
          <pc:sldMk cId="1325800512" sldId="420"/>
        </pc:sldMkLst>
        <pc:spChg chg="del">
          <ac:chgData name="Katie Gardner" userId="3e9cf9fc-2870-4d75-8f47-4c7adb872f6a" providerId="ADAL" clId="{F6FFC112-62B9-4595-9907-991E63A29412}" dt="2022-10-11T15:08:15.599" v="368" actId="21"/>
          <ac:spMkLst>
            <pc:docMk/>
            <pc:sldMk cId="1325800512" sldId="420"/>
            <ac:spMk id="4" creationId="{0BC5F20F-4975-92B6-7B93-414918306CA6}"/>
          </ac:spMkLst>
        </pc:spChg>
      </pc:sldChg>
      <pc:sldChg chg="add del">
        <pc:chgData name="Katie Gardner" userId="3e9cf9fc-2870-4d75-8f47-4c7adb872f6a" providerId="ADAL" clId="{F6FFC112-62B9-4595-9907-991E63A29412}" dt="2022-10-11T15:07:30.145" v="364" actId="47"/>
        <pc:sldMkLst>
          <pc:docMk/>
          <pc:sldMk cId="2564128105" sldId="420"/>
        </pc:sldMkLst>
      </pc:sldChg>
      <pc:sldChg chg="add del">
        <pc:chgData name="Katie Gardner" userId="3e9cf9fc-2870-4d75-8f47-4c7adb872f6a" providerId="ADAL" clId="{F6FFC112-62B9-4595-9907-991E63A29412}" dt="2022-10-11T15:07:30.012" v="363" actId="47"/>
        <pc:sldMkLst>
          <pc:docMk/>
          <pc:sldMk cId="159335576" sldId="421"/>
        </pc:sldMkLst>
      </pc:sldChg>
      <pc:sldChg chg="modSp new mod">
        <pc:chgData name="Katie Gardner" userId="3e9cf9fc-2870-4d75-8f47-4c7adb872f6a" providerId="ADAL" clId="{F6FFC112-62B9-4595-9907-991E63A29412}" dt="2022-10-11T15:19:09.569" v="774"/>
        <pc:sldMkLst>
          <pc:docMk/>
          <pc:sldMk cId="775359904" sldId="421"/>
        </pc:sldMkLst>
        <pc:spChg chg="mod">
          <ac:chgData name="Katie Gardner" userId="3e9cf9fc-2870-4d75-8f47-4c7adb872f6a" providerId="ADAL" clId="{F6FFC112-62B9-4595-9907-991E63A29412}" dt="2022-10-11T15:19:01.887" v="772"/>
          <ac:spMkLst>
            <pc:docMk/>
            <pc:sldMk cId="775359904" sldId="421"/>
            <ac:spMk id="2" creationId="{D6D22C08-31BD-E191-B194-CA675260928E}"/>
          </ac:spMkLst>
        </pc:spChg>
        <pc:spChg chg="mod">
          <ac:chgData name="Katie Gardner" userId="3e9cf9fc-2870-4d75-8f47-4c7adb872f6a" providerId="ADAL" clId="{F6FFC112-62B9-4595-9907-991E63A29412}" dt="2022-10-11T15:18:56.842" v="771"/>
          <ac:spMkLst>
            <pc:docMk/>
            <pc:sldMk cId="775359904" sldId="421"/>
            <ac:spMk id="3" creationId="{1CD0B967-8A17-9C95-A7B3-81195F754A96}"/>
          </ac:spMkLst>
        </pc:spChg>
        <pc:spChg chg="mod">
          <ac:chgData name="Katie Gardner" userId="3e9cf9fc-2870-4d75-8f47-4c7adb872f6a" providerId="ADAL" clId="{F6FFC112-62B9-4595-9907-991E63A29412}" dt="2022-10-11T15:19:09.569" v="774"/>
          <ac:spMkLst>
            <pc:docMk/>
            <pc:sldMk cId="775359904" sldId="421"/>
            <ac:spMk id="4" creationId="{1C04C00C-AFA1-FBE1-5B2A-B64AE2102866}"/>
          </ac:spMkLst>
        </pc:spChg>
      </pc:sldChg>
      <pc:sldChg chg="new del">
        <pc:chgData name="Katie Gardner" userId="3e9cf9fc-2870-4d75-8f47-4c7adb872f6a" providerId="ADAL" clId="{F6FFC112-62B9-4595-9907-991E63A29412}" dt="2022-10-11T15:18:23.409" v="749" actId="680"/>
        <pc:sldMkLst>
          <pc:docMk/>
          <pc:sldMk cId="1653873811" sldId="421"/>
        </pc:sldMkLst>
      </pc:sldChg>
      <pc:sldChg chg="new del">
        <pc:chgData name="Katie Gardner" userId="3e9cf9fc-2870-4d75-8f47-4c7adb872f6a" providerId="ADAL" clId="{F6FFC112-62B9-4595-9907-991E63A29412}" dt="2022-10-11T16:02:59.951" v="878" actId="47"/>
        <pc:sldMkLst>
          <pc:docMk/>
          <pc:sldMk cId="324664242" sldId="422"/>
        </pc:sldMkLst>
      </pc:sldChg>
      <pc:sldChg chg="new del setBg">
        <pc:chgData name="Katie Gardner" userId="3e9cf9fc-2870-4d75-8f47-4c7adb872f6a" providerId="ADAL" clId="{F6FFC112-62B9-4595-9907-991E63A29412}" dt="2022-10-11T16:03:29.770" v="885" actId="47"/>
        <pc:sldMkLst>
          <pc:docMk/>
          <pc:sldMk cId="676929971" sldId="422"/>
        </pc:sldMkLst>
      </pc:sldChg>
      <pc:sldChg chg="new del">
        <pc:chgData name="Katie Gardner" userId="3e9cf9fc-2870-4d75-8f47-4c7adb872f6a" providerId="ADAL" clId="{F6FFC112-62B9-4595-9907-991E63A29412}" dt="2022-10-11T15:38:12.679" v="826" actId="47"/>
        <pc:sldMkLst>
          <pc:docMk/>
          <pc:sldMk cId="763393318" sldId="422"/>
        </pc:sldMkLst>
      </pc:sldChg>
      <pc:sldChg chg="new del">
        <pc:chgData name="Katie Gardner" userId="3e9cf9fc-2870-4d75-8f47-4c7adb872f6a" providerId="ADAL" clId="{F6FFC112-62B9-4595-9907-991E63A29412}" dt="2022-10-11T15:38:40.105" v="831" actId="2696"/>
        <pc:sldMkLst>
          <pc:docMk/>
          <pc:sldMk cId="2380027506" sldId="422"/>
        </pc:sldMkLst>
      </pc:sldChg>
      <pc:sldChg chg="modSp new mod">
        <pc:chgData name="Katie Gardner" userId="3e9cf9fc-2870-4d75-8f47-4c7adb872f6a" providerId="ADAL" clId="{F6FFC112-62B9-4595-9907-991E63A29412}" dt="2022-10-17T11:25:03.421" v="905" actId="20577"/>
        <pc:sldMkLst>
          <pc:docMk/>
          <pc:sldMk cId="2672028023" sldId="422"/>
        </pc:sldMkLst>
        <pc:spChg chg="mod">
          <ac:chgData name="Katie Gardner" userId="3e9cf9fc-2870-4d75-8f47-4c7adb872f6a" providerId="ADAL" clId="{F6FFC112-62B9-4595-9907-991E63A29412}" dt="2022-10-17T11:24:04.571" v="901" actId="5793"/>
          <ac:spMkLst>
            <pc:docMk/>
            <pc:sldMk cId="2672028023" sldId="422"/>
            <ac:spMk id="2" creationId="{7CD902A9-B4AC-CD95-0386-3C6F46C7AC66}"/>
          </ac:spMkLst>
        </pc:spChg>
        <pc:spChg chg="mod">
          <ac:chgData name="Katie Gardner" userId="3e9cf9fc-2870-4d75-8f47-4c7adb872f6a" providerId="ADAL" clId="{F6FFC112-62B9-4595-9907-991E63A29412}" dt="2022-10-17T11:25:03.421" v="905" actId="20577"/>
          <ac:spMkLst>
            <pc:docMk/>
            <pc:sldMk cId="2672028023" sldId="422"/>
            <ac:spMk id="3" creationId="{22461265-E0FD-C0D2-FC91-1593D2F9CAFD}"/>
          </ac:spMkLst>
        </pc:spChg>
      </pc:sldChg>
      <pc:sldChg chg="new del">
        <pc:chgData name="Katie Gardner" userId="3e9cf9fc-2870-4d75-8f47-4c7adb872f6a" providerId="ADAL" clId="{F6FFC112-62B9-4595-9907-991E63A29412}" dt="2022-10-11T15:38:12.817" v="827" actId="47"/>
        <pc:sldMkLst>
          <pc:docMk/>
          <pc:sldMk cId="3773935410" sldId="423"/>
        </pc:sldMkLst>
      </pc:sldChg>
      <pc:sldMasterChg chg="modSldLayout">
        <pc:chgData name="Katie Gardner" userId="3e9cf9fc-2870-4d75-8f47-4c7adb872f6a" providerId="ADAL" clId="{F6FFC112-62B9-4595-9907-991E63A29412}" dt="2022-10-11T15:35:29.398" v="781"/>
        <pc:sldMasterMkLst>
          <pc:docMk/>
          <pc:sldMasterMk cId="354603096" sldId="2147483660"/>
        </pc:sldMasterMkLst>
        <pc:sldLayoutChg chg="modSp">
          <pc:chgData name="Katie Gardner" userId="3e9cf9fc-2870-4d75-8f47-4c7adb872f6a" providerId="ADAL" clId="{F6FFC112-62B9-4595-9907-991E63A29412}" dt="2022-10-11T15:35:22.372" v="780" actId="207"/>
          <pc:sldLayoutMkLst>
            <pc:docMk/>
            <pc:sldMasterMk cId="354603096" sldId="2147483660"/>
            <pc:sldLayoutMk cId="2540465968" sldId="2147483662"/>
          </pc:sldLayoutMkLst>
          <pc:spChg chg="mod">
            <ac:chgData name="Katie Gardner" userId="3e9cf9fc-2870-4d75-8f47-4c7adb872f6a" providerId="ADAL" clId="{F6FFC112-62B9-4595-9907-991E63A29412}" dt="2022-10-11T15:35:22.372" v="780" actId="207"/>
            <ac:spMkLst>
              <pc:docMk/>
              <pc:sldMasterMk cId="354603096" sldId="2147483660"/>
              <pc:sldLayoutMk cId="2540465968" sldId="2147483662"/>
              <ac:spMk id="3" creationId="{00000000-0000-0000-0000-000000000000}"/>
            </ac:spMkLst>
          </pc:spChg>
        </pc:sldLayoutChg>
        <pc:sldLayoutChg chg="setBg">
          <pc:chgData name="Katie Gardner" userId="3e9cf9fc-2870-4d75-8f47-4c7adb872f6a" providerId="ADAL" clId="{F6FFC112-62B9-4595-9907-991E63A29412}" dt="2022-10-11T15:35:29.398" v="781"/>
          <pc:sldLayoutMkLst>
            <pc:docMk/>
            <pc:sldMasterMk cId="354603096" sldId="2147483660"/>
            <pc:sldLayoutMk cId="762783540" sldId="2147483663"/>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FA6CCD-0E2C-49ED-B3B9-5987BAC313F3}" type="doc">
      <dgm:prSet loTypeId="urn:microsoft.com/office/officeart/2005/8/layout/hProcess9" loCatId="process" qsTypeId="urn:microsoft.com/office/officeart/2005/8/quickstyle/simple1" qsCatId="simple" csTypeId="urn:microsoft.com/office/officeart/2005/8/colors/accent1_2" csCatId="accent1" phldr="1"/>
      <dgm:spPr/>
    </dgm:pt>
    <dgm:pt modelId="{433FACF2-CA7F-4FB6-8081-EF24065527C4}">
      <dgm:prSet phldrT="[Text]"/>
      <dgm:spPr/>
      <dgm:t>
        <a:bodyPr/>
        <a:lstStyle/>
        <a:p>
          <a:r>
            <a:rPr lang="en-GB" dirty="0"/>
            <a:t>Begin with objectives</a:t>
          </a:r>
        </a:p>
      </dgm:t>
    </dgm:pt>
    <dgm:pt modelId="{5257A4E5-694C-494B-8A67-C9BCAB6EE8D3}" type="parTrans" cxnId="{12D8C504-DD7D-48DE-8851-7F12101352D0}">
      <dgm:prSet/>
      <dgm:spPr/>
      <dgm:t>
        <a:bodyPr/>
        <a:lstStyle/>
        <a:p>
          <a:endParaRPr lang="en-GB"/>
        </a:p>
      </dgm:t>
    </dgm:pt>
    <dgm:pt modelId="{FE9C4F89-EA93-47E1-84BD-0C299C2F55FB}" type="sibTrans" cxnId="{12D8C504-DD7D-48DE-8851-7F12101352D0}">
      <dgm:prSet/>
      <dgm:spPr/>
      <dgm:t>
        <a:bodyPr/>
        <a:lstStyle/>
        <a:p>
          <a:endParaRPr lang="en-GB"/>
        </a:p>
      </dgm:t>
    </dgm:pt>
    <dgm:pt modelId="{2E827307-BFFA-4742-B86D-418DA4BF8E74}">
      <dgm:prSet phldrT="[Text]"/>
      <dgm:spPr/>
      <dgm:t>
        <a:bodyPr/>
        <a:lstStyle/>
        <a:p>
          <a:r>
            <a:rPr lang="en-GB" dirty="0"/>
            <a:t>Align your teaching strategy to your objectives</a:t>
          </a:r>
        </a:p>
      </dgm:t>
    </dgm:pt>
    <dgm:pt modelId="{9B3A567B-566A-4ED3-AB8A-DD9D31D24A58}" type="parTrans" cxnId="{928C614D-8BBF-4A21-92BE-717C640DF76C}">
      <dgm:prSet/>
      <dgm:spPr/>
      <dgm:t>
        <a:bodyPr/>
        <a:lstStyle/>
        <a:p>
          <a:endParaRPr lang="en-GB"/>
        </a:p>
      </dgm:t>
    </dgm:pt>
    <dgm:pt modelId="{DEE01058-29B9-4CA6-9C9A-D5A5ADC40CF4}" type="sibTrans" cxnId="{928C614D-8BBF-4A21-92BE-717C640DF76C}">
      <dgm:prSet/>
      <dgm:spPr/>
      <dgm:t>
        <a:bodyPr/>
        <a:lstStyle/>
        <a:p>
          <a:endParaRPr lang="en-GB"/>
        </a:p>
      </dgm:t>
    </dgm:pt>
    <dgm:pt modelId="{54333942-C3E4-4C64-9DFB-9177163BDAAD}">
      <dgm:prSet phldrT="[Text]"/>
      <dgm:spPr/>
      <dgm:t>
        <a:bodyPr/>
        <a:lstStyle/>
        <a:p>
          <a:r>
            <a:rPr lang="en-GB" dirty="0"/>
            <a:t>Align your assessment strategy to the objectives</a:t>
          </a:r>
        </a:p>
      </dgm:t>
    </dgm:pt>
    <dgm:pt modelId="{11CB9847-BF50-4171-820E-4DF7A7280473}" type="parTrans" cxnId="{C86BEF30-D289-48CD-A843-B13D3B95841D}">
      <dgm:prSet/>
      <dgm:spPr/>
      <dgm:t>
        <a:bodyPr/>
        <a:lstStyle/>
        <a:p>
          <a:endParaRPr lang="en-GB"/>
        </a:p>
      </dgm:t>
    </dgm:pt>
    <dgm:pt modelId="{E1808DB7-D3F8-484B-A12D-6DE4467713B4}" type="sibTrans" cxnId="{C86BEF30-D289-48CD-A843-B13D3B95841D}">
      <dgm:prSet/>
      <dgm:spPr/>
      <dgm:t>
        <a:bodyPr/>
        <a:lstStyle/>
        <a:p>
          <a:endParaRPr lang="en-GB"/>
        </a:p>
      </dgm:t>
    </dgm:pt>
    <dgm:pt modelId="{FF5E4B09-48E0-4BDC-9172-B291D402F741}" type="pres">
      <dgm:prSet presAssocID="{D4FA6CCD-0E2C-49ED-B3B9-5987BAC313F3}" presName="CompostProcess" presStyleCnt="0">
        <dgm:presLayoutVars>
          <dgm:dir/>
          <dgm:resizeHandles val="exact"/>
        </dgm:presLayoutVars>
      </dgm:prSet>
      <dgm:spPr/>
    </dgm:pt>
    <dgm:pt modelId="{78BBF61B-1BB8-4E2F-85B7-6F7CB96C0136}" type="pres">
      <dgm:prSet presAssocID="{D4FA6CCD-0E2C-49ED-B3B9-5987BAC313F3}" presName="arrow" presStyleLbl="bgShp" presStyleIdx="0" presStyleCnt="1"/>
      <dgm:spPr/>
    </dgm:pt>
    <dgm:pt modelId="{EFDB32BF-5FE7-44BA-BED8-E302C40A95AE}" type="pres">
      <dgm:prSet presAssocID="{D4FA6CCD-0E2C-49ED-B3B9-5987BAC313F3}" presName="linearProcess" presStyleCnt="0"/>
      <dgm:spPr/>
    </dgm:pt>
    <dgm:pt modelId="{94118D00-CEAA-4ECB-9599-E2E6EA520D0E}" type="pres">
      <dgm:prSet presAssocID="{433FACF2-CA7F-4FB6-8081-EF24065527C4}" presName="textNode" presStyleLbl="node1" presStyleIdx="0" presStyleCnt="3">
        <dgm:presLayoutVars>
          <dgm:bulletEnabled val="1"/>
        </dgm:presLayoutVars>
      </dgm:prSet>
      <dgm:spPr/>
    </dgm:pt>
    <dgm:pt modelId="{BBA713C5-21FF-4BA4-9979-D36087C5F80E}" type="pres">
      <dgm:prSet presAssocID="{FE9C4F89-EA93-47E1-84BD-0C299C2F55FB}" presName="sibTrans" presStyleCnt="0"/>
      <dgm:spPr/>
    </dgm:pt>
    <dgm:pt modelId="{CBDF3012-B6E2-488E-9FA9-BEC099A0237D}" type="pres">
      <dgm:prSet presAssocID="{2E827307-BFFA-4742-B86D-418DA4BF8E74}" presName="textNode" presStyleLbl="node1" presStyleIdx="1" presStyleCnt="3">
        <dgm:presLayoutVars>
          <dgm:bulletEnabled val="1"/>
        </dgm:presLayoutVars>
      </dgm:prSet>
      <dgm:spPr/>
    </dgm:pt>
    <dgm:pt modelId="{9EACD773-938B-4359-A6D0-EE92C3C87F2C}" type="pres">
      <dgm:prSet presAssocID="{DEE01058-29B9-4CA6-9C9A-D5A5ADC40CF4}" presName="sibTrans" presStyleCnt="0"/>
      <dgm:spPr/>
    </dgm:pt>
    <dgm:pt modelId="{99B6D016-EAB9-453B-B3BD-6E6DBDC5BAEA}" type="pres">
      <dgm:prSet presAssocID="{54333942-C3E4-4C64-9DFB-9177163BDAAD}" presName="textNode" presStyleLbl="node1" presStyleIdx="2" presStyleCnt="3">
        <dgm:presLayoutVars>
          <dgm:bulletEnabled val="1"/>
        </dgm:presLayoutVars>
      </dgm:prSet>
      <dgm:spPr/>
    </dgm:pt>
  </dgm:ptLst>
  <dgm:cxnLst>
    <dgm:cxn modelId="{12D8C504-DD7D-48DE-8851-7F12101352D0}" srcId="{D4FA6CCD-0E2C-49ED-B3B9-5987BAC313F3}" destId="{433FACF2-CA7F-4FB6-8081-EF24065527C4}" srcOrd="0" destOrd="0" parTransId="{5257A4E5-694C-494B-8A67-C9BCAB6EE8D3}" sibTransId="{FE9C4F89-EA93-47E1-84BD-0C299C2F55FB}"/>
    <dgm:cxn modelId="{78096828-C697-4E19-8CFB-06865387078C}" type="presOf" srcId="{433FACF2-CA7F-4FB6-8081-EF24065527C4}" destId="{94118D00-CEAA-4ECB-9599-E2E6EA520D0E}" srcOrd="0" destOrd="0" presId="urn:microsoft.com/office/officeart/2005/8/layout/hProcess9"/>
    <dgm:cxn modelId="{C86BEF30-D289-48CD-A843-B13D3B95841D}" srcId="{D4FA6CCD-0E2C-49ED-B3B9-5987BAC313F3}" destId="{54333942-C3E4-4C64-9DFB-9177163BDAAD}" srcOrd="2" destOrd="0" parTransId="{11CB9847-BF50-4171-820E-4DF7A7280473}" sibTransId="{E1808DB7-D3F8-484B-A12D-6DE4467713B4}"/>
    <dgm:cxn modelId="{928C614D-8BBF-4A21-92BE-717C640DF76C}" srcId="{D4FA6CCD-0E2C-49ED-B3B9-5987BAC313F3}" destId="{2E827307-BFFA-4742-B86D-418DA4BF8E74}" srcOrd="1" destOrd="0" parTransId="{9B3A567B-566A-4ED3-AB8A-DD9D31D24A58}" sibTransId="{DEE01058-29B9-4CA6-9C9A-D5A5ADC40CF4}"/>
    <dgm:cxn modelId="{67E33B56-D5D8-4F9A-BDF9-25219E735D0F}" type="presOf" srcId="{D4FA6CCD-0E2C-49ED-B3B9-5987BAC313F3}" destId="{FF5E4B09-48E0-4BDC-9172-B291D402F741}" srcOrd="0" destOrd="0" presId="urn:microsoft.com/office/officeart/2005/8/layout/hProcess9"/>
    <dgm:cxn modelId="{DFD446C4-2ABD-4C95-8AD7-4B4C7A4D68F9}" type="presOf" srcId="{54333942-C3E4-4C64-9DFB-9177163BDAAD}" destId="{99B6D016-EAB9-453B-B3BD-6E6DBDC5BAEA}" srcOrd="0" destOrd="0" presId="urn:microsoft.com/office/officeart/2005/8/layout/hProcess9"/>
    <dgm:cxn modelId="{F2F8A7F1-C86E-41EF-9882-368CFFB11E56}" type="presOf" srcId="{2E827307-BFFA-4742-B86D-418DA4BF8E74}" destId="{CBDF3012-B6E2-488E-9FA9-BEC099A0237D}" srcOrd="0" destOrd="0" presId="urn:microsoft.com/office/officeart/2005/8/layout/hProcess9"/>
    <dgm:cxn modelId="{D543DA0D-4DBC-46BC-9003-14D65C93675A}" type="presParOf" srcId="{FF5E4B09-48E0-4BDC-9172-B291D402F741}" destId="{78BBF61B-1BB8-4E2F-85B7-6F7CB96C0136}" srcOrd="0" destOrd="0" presId="urn:microsoft.com/office/officeart/2005/8/layout/hProcess9"/>
    <dgm:cxn modelId="{4B40BB8C-DD5C-4EFE-8604-4A6350B2395C}" type="presParOf" srcId="{FF5E4B09-48E0-4BDC-9172-B291D402F741}" destId="{EFDB32BF-5FE7-44BA-BED8-E302C40A95AE}" srcOrd="1" destOrd="0" presId="urn:microsoft.com/office/officeart/2005/8/layout/hProcess9"/>
    <dgm:cxn modelId="{E4223E30-4A6F-4365-A36A-2BE98F12E06B}" type="presParOf" srcId="{EFDB32BF-5FE7-44BA-BED8-E302C40A95AE}" destId="{94118D00-CEAA-4ECB-9599-E2E6EA520D0E}" srcOrd="0" destOrd="0" presId="urn:microsoft.com/office/officeart/2005/8/layout/hProcess9"/>
    <dgm:cxn modelId="{10F6B775-6214-437E-BF63-1D5723F7ED6C}" type="presParOf" srcId="{EFDB32BF-5FE7-44BA-BED8-E302C40A95AE}" destId="{BBA713C5-21FF-4BA4-9979-D36087C5F80E}" srcOrd="1" destOrd="0" presId="urn:microsoft.com/office/officeart/2005/8/layout/hProcess9"/>
    <dgm:cxn modelId="{CCBB6E85-4EB9-4AB1-A671-08D6FE93A2C5}" type="presParOf" srcId="{EFDB32BF-5FE7-44BA-BED8-E302C40A95AE}" destId="{CBDF3012-B6E2-488E-9FA9-BEC099A0237D}" srcOrd="2" destOrd="0" presId="urn:microsoft.com/office/officeart/2005/8/layout/hProcess9"/>
    <dgm:cxn modelId="{B5715725-FFC9-4149-8B80-C6183EBBE0F3}" type="presParOf" srcId="{EFDB32BF-5FE7-44BA-BED8-E302C40A95AE}" destId="{9EACD773-938B-4359-A6D0-EE92C3C87F2C}" srcOrd="3" destOrd="0" presId="urn:microsoft.com/office/officeart/2005/8/layout/hProcess9"/>
    <dgm:cxn modelId="{98913C5D-9732-4AFA-BE0D-686C685FFF49}" type="presParOf" srcId="{EFDB32BF-5FE7-44BA-BED8-E302C40A95AE}" destId="{99B6D016-EAB9-453B-B3BD-6E6DBDC5BAEA}"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416ECD-873F-443C-BC42-7F09A18EB27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3732DBB-FB08-4565-BEE5-BE3589C09843}">
      <dgm:prSet/>
      <dgm:spPr/>
      <dgm:t>
        <a:bodyPr/>
        <a:lstStyle/>
        <a:p>
          <a:pPr>
            <a:lnSpc>
              <a:spcPct val="100000"/>
            </a:lnSpc>
          </a:pPr>
          <a:r>
            <a:rPr lang="en-GB" dirty="0"/>
            <a:t>When writing behavioural learning outcomes, the teacher needs to know that different verbs are open to varying degrees of interpretation</a:t>
          </a:r>
          <a:endParaRPr lang="en-US" dirty="0"/>
        </a:p>
      </dgm:t>
    </dgm:pt>
    <dgm:pt modelId="{94A4CB13-5440-418F-8418-C085791F6304}" type="parTrans" cxnId="{6B2DB682-5415-4CFA-8EB6-17C781D3177E}">
      <dgm:prSet/>
      <dgm:spPr/>
      <dgm:t>
        <a:bodyPr/>
        <a:lstStyle/>
        <a:p>
          <a:endParaRPr lang="en-US"/>
        </a:p>
      </dgm:t>
    </dgm:pt>
    <dgm:pt modelId="{B6B16068-D366-4BDA-AAB6-6E8CD305BBE5}" type="sibTrans" cxnId="{6B2DB682-5415-4CFA-8EB6-17C781D3177E}">
      <dgm:prSet/>
      <dgm:spPr/>
      <dgm:t>
        <a:bodyPr/>
        <a:lstStyle/>
        <a:p>
          <a:endParaRPr lang="en-US"/>
        </a:p>
      </dgm:t>
    </dgm:pt>
    <dgm:pt modelId="{EEA5B3B2-781B-4851-BE19-6A93973730B8}">
      <dgm:prSet/>
      <dgm:spPr/>
      <dgm:t>
        <a:bodyPr/>
        <a:lstStyle/>
        <a:p>
          <a:pPr>
            <a:lnSpc>
              <a:spcPct val="100000"/>
            </a:lnSpc>
          </a:pPr>
          <a:r>
            <a:rPr lang="en-GB"/>
            <a:t>It is therefore possible to ‘harden up’ outcomes and make them much more measurable by careful choice of the action word</a:t>
          </a:r>
          <a:endParaRPr lang="en-US"/>
        </a:p>
      </dgm:t>
    </dgm:pt>
    <dgm:pt modelId="{7732F195-9C95-45E1-9478-F36E040E1F9C}" type="parTrans" cxnId="{E97785AD-5D73-47AE-BB02-0320E7E1C925}">
      <dgm:prSet/>
      <dgm:spPr/>
      <dgm:t>
        <a:bodyPr/>
        <a:lstStyle/>
        <a:p>
          <a:endParaRPr lang="en-US"/>
        </a:p>
      </dgm:t>
    </dgm:pt>
    <dgm:pt modelId="{DA5E791D-E829-4FA7-AED9-03866DCDFCB9}" type="sibTrans" cxnId="{E97785AD-5D73-47AE-BB02-0320E7E1C925}">
      <dgm:prSet/>
      <dgm:spPr/>
      <dgm:t>
        <a:bodyPr/>
        <a:lstStyle/>
        <a:p>
          <a:endParaRPr lang="en-US"/>
        </a:p>
      </dgm:t>
    </dgm:pt>
    <dgm:pt modelId="{70F12137-1E05-4874-AED3-AD18EB0DD527}" type="pres">
      <dgm:prSet presAssocID="{A6416ECD-873F-443C-BC42-7F09A18EB271}" presName="root" presStyleCnt="0">
        <dgm:presLayoutVars>
          <dgm:dir/>
          <dgm:resizeHandles val="exact"/>
        </dgm:presLayoutVars>
      </dgm:prSet>
      <dgm:spPr/>
    </dgm:pt>
    <dgm:pt modelId="{7C983F09-DDD6-4B61-AEB6-49DC41926815}" type="pres">
      <dgm:prSet presAssocID="{43732DBB-FB08-4565-BEE5-BE3589C09843}" presName="compNode" presStyleCnt="0"/>
      <dgm:spPr/>
    </dgm:pt>
    <dgm:pt modelId="{6D2F71BC-B034-4F58-B520-12FDD6720919}" type="pres">
      <dgm:prSet presAssocID="{43732DBB-FB08-4565-BEE5-BE3589C0984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55827BEB-900B-4979-B445-97EA2EA39AAF}" type="pres">
      <dgm:prSet presAssocID="{43732DBB-FB08-4565-BEE5-BE3589C09843}" presName="spaceRect" presStyleCnt="0"/>
      <dgm:spPr/>
    </dgm:pt>
    <dgm:pt modelId="{6C5490F3-544C-4639-BEF3-BFD6F528DD27}" type="pres">
      <dgm:prSet presAssocID="{43732DBB-FB08-4565-BEE5-BE3589C09843}" presName="textRect" presStyleLbl="revTx" presStyleIdx="0" presStyleCnt="2">
        <dgm:presLayoutVars>
          <dgm:chMax val="1"/>
          <dgm:chPref val="1"/>
        </dgm:presLayoutVars>
      </dgm:prSet>
      <dgm:spPr/>
    </dgm:pt>
    <dgm:pt modelId="{85BFDC0A-688D-4AB8-8E61-4CB4E8D86638}" type="pres">
      <dgm:prSet presAssocID="{B6B16068-D366-4BDA-AAB6-6E8CD305BBE5}" presName="sibTrans" presStyleCnt="0"/>
      <dgm:spPr/>
    </dgm:pt>
    <dgm:pt modelId="{A52523A6-8650-4FED-803C-7B64DEC687D7}" type="pres">
      <dgm:prSet presAssocID="{EEA5B3B2-781B-4851-BE19-6A93973730B8}" presName="compNode" presStyleCnt="0"/>
      <dgm:spPr/>
    </dgm:pt>
    <dgm:pt modelId="{24FBEFD4-633A-44D6-A87B-1AA3ADB6A5F7}" type="pres">
      <dgm:prSet presAssocID="{EEA5B3B2-781B-4851-BE19-6A93973730B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C06DC2E6-3F39-42FC-9752-DAF93CA2F2CC}" type="pres">
      <dgm:prSet presAssocID="{EEA5B3B2-781B-4851-BE19-6A93973730B8}" presName="spaceRect" presStyleCnt="0"/>
      <dgm:spPr/>
    </dgm:pt>
    <dgm:pt modelId="{0EA04746-706E-406E-BFDB-C9CAE31683C0}" type="pres">
      <dgm:prSet presAssocID="{EEA5B3B2-781B-4851-BE19-6A93973730B8}" presName="textRect" presStyleLbl="revTx" presStyleIdx="1" presStyleCnt="2">
        <dgm:presLayoutVars>
          <dgm:chMax val="1"/>
          <dgm:chPref val="1"/>
        </dgm:presLayoutVars>
      </dgm:prSet>
      <dgm:spPr/>
    </dgm:pt>
  </dgm:ptLst>
  <dgm:cxnLst>
    <dgm:cxn modelId="{5B4D9758-4DEE-412D-AE33-D1EA4199F4B5}" type="presOf" srcId="{EEA5B3B2-781B-4851-BE19-6A93973730B8}" destId="{0EA04746-706E-406E-BFDB-C9CAE31683C0}" srcOrd="0" destOrd="0" presId="urn:microsoft.com/office/officeart/2018/2/layout/IconLabelList"/>
    <dgm:cxn modelId="{6B2DB682-5415-4CFA-8EB6-17C781D3177E}" srcId="{A6416ECD-873F-443C-BC42-7F09A18EB271}" destId="{43732DBB-FB08-4565-BEE5-BE3589C09843}" srcOrd="0" destOrd="0" parTransId="{94A4CB13-5440-418F-8418-C085791F6304}" sibTransId="{B6B16068-D366-4BDA-AAB6-6E8CD305BBE5}"/>
    <dgm:cxn modelId="{E97785AD-5D73-47AE-BB02-0320E7E1C925}" srcId="{A6416ECD-873F-443C-BC42-7F09A18EB271}" destId="{EEA5B3B2-781B-4851-BE19-6A93973730B8}" srcOrd="1" destOrd="0" parTransId="{7732F195-9C95-45E1-9478-F36E040E1F9C}" sibTransId="{DA5E791D-E829-4FA7-AED9-03866DCDFCB9}"/>
    <dgm:cxn modelId="{15A4C2B2-38C5-4EA6-AC3C-BE9A85533BD3}" type="presOf" srcId="{A6416ECD-873F-443C-BC42-7F09A18EB271}" destId="{70F12137-1E05-4874-AED3-AD18EB0DD527}" srcOrd="0" destOrd="0" presId="urn:microsoft.com/office/officeart/2018/2/layout/IconLabelList"/>
    <dgm:cxn modelId="{E4FB55C3-3555-4DD0-A55A-B39460F682D6}" type="presOf" srcId="{43732DBB-FB08-4565-BEE5-BE3589C09843}" destId="{6C5490F3-544C-4639-BEF3-BFD6F528DD27}" srcOrd="0" destOrd="0" presId="urn:microsoft.com/office/officeart/2018/2/layout/IconLabelList"/>
    <dgm:cxn modelId="{92C388AD-5C3C-42CC-951A-041704B2BCCC}" type="presParOf" srcId="{70F12137-1E05-4874-AED3-AD18EB0DD527}" destId="{7C983F09-DDD6-4B61-AEB6-49DC41926815}" srcOrd="0" destOrd="0" presId="urn:microsoft.com/office/officeart/2018/2/layout/IconLabelList"/>
    <dgm:cxn modelId="{0135B29F-9D2B-4BDF-BA4B-590668D0ACFB}" type="presParOf" srcId="{7C983F09-DDD6-4B61-AEB6-49DC41926815}" destId="{6D2F71BC-B034-4F58-B520-12FDD6720919}" srcOrd="0" destOrd="0" presId="urn:microsoft.com/office/officeart/2018/2/layout/IconLabelList"/>
    <dgm:cxn modelId="{55A00759-4959-4373-9641-D4D0CE991319}" type="presParOf" srcId="{7C983F09-DDD6-4B61-AEB6-49DC41926815}" destId="{55827BEB-900B-4979-B445-97EA2EA39AAF}" srcOrd="1" destOrd="0" presId="urn:microsoft.com/office/officeart/2018/2/layout/IconLabelList"/>
    <dgm:cxn modelId="{681962E2-57C8-47C0-AAD1-34C78AA78B8A}" type="presParOf" srcId="{7C983F09-DDD6-4B61-AEB6-49DC41926815}" destId="{6C5490F3-544C-4639-BEF3-BFD6F528DD27}" srcOrd="2" destOrd="0" presId="urn:microsoft.com/office/officeart/2018/2/layout/IconLabelList"/>
    <dgm:cxn modelId="{4AF189B7-CD76-4E5F-9F45-0BBF0CB92D8A}" type="presParOf" srcId="{70F12137-1E05-4874-AED3-AD18EB0DD527}" destId="{85BFDC0A-688D-4AB8-8E61-4CB4E8D86638}" srcOrd="1" destOrd="0" presId="urn:microsoft.com/office/officeart/2018/2/layout/IconLabelList"/>
    <dgm:cxn modelId="{22B0AA6D-D547-484D-A6CE-F97D47882394}" type="presParOf" srcId="{70F12137-1E05-4874-AED3-AD18EB0DD527}" destId="{A52523A6-8650-4FED-803C-7B64DEC687D7}" srcOrd="2" destOrd="0" presId="urn:microsoft.com/office/officeart/2018/2/layout/IconLabelList"/>
    <dgm:cxn modelId="{0ACD77BA-62C6-4BE0-9D4E-4EE7D7ECFC0E}" type="presParOf" srcId="{A52523A6-8650-4FED-803C-7B64DEC687D7}" destId="{24FBEFD4-633A-44D6-A87B-1AA3ADB6A5F7}" srcOrd="0" destOrd="0" presId="urn:microsoft.com/office/officeart/2018/2/layout/IconLabelList"/>
    <dgm:cxn modelId="{6B7A5C38-F36E-4E80-A614-83968318EB32}" type="presParOf" srcId="{A52523A6-8650-4FED-803C-7B64DEC687D7}" destId="{C06DC2E6-3F39-42FC-9752-DAF93CA2F2CC}" srcOrd="1" destOrd="0" presId="urn:microsoft.com/office/officeart/2018/2/layout/IconLabelList"/>
    <dgm:cxn modelId="{FB800397-BE48-4CD9-BABD-BF1A4C1F2943}" type="presParOf" srcId="{A52523A6-8650-4FED-803C-7B64DEC687D7}" destId="{0EA04746-706E-406E-BFDB-C9CAE31683C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BBF61B-1BB8-4E2F-85B7-6F7CB96C0136}">
      <dsp:nvSpPr>
        <dsp:cNvPr id="0" name=""/>
        <dsp:cNvSpPr/>
      </dsp:nvSpPr>
      <dsp:spPr>
        <a:xfrm>
          <a:off x="754379" y="0"/>
          <a:ext cx="8549640" cy="376078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118D00-CEAA-4ECB-9599-E2E6EA520D0E}">
      <dsp:nvSpPr>
        <dsp:cNvPr id="0" name=""/>
        <dsp:cNvSpPr/>
      </dsp:nvSpPr>
      <dsp:spPr>
        <a:xfrm>
          <a:off x="10804" y="1128236"/>
          <a:ext cx="3237547" cy="15043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Begin with objectives</a:t>
          </a:r>
        </a:p>
      </dsp:txBody>
      <dsp:txXfrm>
        <a:off x="84239" y="1201671"/>
        <a:ext cx="3090677" cy="1357445"/>
      </dsp:txXfrm>
    </dsp:sp>
    <dsp:sp modelId="{CBDF3012-B6E2-488E-9FA9-BEC099A0237D}">
      <dsp:nvSpPr>
        <dsp:cNvPr id="0" name=""/>
        <dsp:cNvSpPr/>
      </dsp:nvSpPr>
      <dsp:spPr>
        <a:xfrm>
          <a:off x="3410426" y="1128236"/>
          <a:ext cx="3237547" cy="15043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Align your teaching strategy to your objectives</a:t>
          </a:r>
        </a:p>
      </dsp:txBody>
      <dsp:txXfrm>
        <a:off x="3483861" y="1201671"/>
        <a:ext cx="3090677" cy="1357445"/>
      </dsp:txXfrm>
    </dsp:sp>
    <dsp:sp modelId="{99B6D016-EAB9-453B-B3BD-6E6DBDC5BAEA}">
      <dsp:nvSpPr>
        <dsp:cNvPr id="0" name=""/>
        <dsp:cNvSpPr/>
      </dsp:nvSpPr>
      <dsp:spPr>
        <a:xfrm>
          <a:off x="6810047" y="1128236"/>
          <a:ext cx="3237547" cy="15043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Align your assessment strategy to the objectives</a:t>
          </a:r>
        </a:p>
      </dsp:txBody>
      <dsp:txXfrm>
        <a:off x="6883482" y="1201671"/>
        <a:ext cx="3090677" cy="13574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F71BC-B034-4F58-B520-12FDD6720919}">
      <dsp:nvSpPr>
        <dsp:cNvPr id="0" name=""/>
        <dsp:cNvSpPr/>
      </dsp:nvSpPr>
      <dsp:spPr>
        <a:xfrm>
          <a:off x="1519199" y="313271"/>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5490F3-544C-4639-BEF3-BFD6F528DD27}">
      <dsp:nvSpPr>
        <dsp:cNvPr id="0" name=""/>
        <dsp:cNvSpPr/>
      </dsp:nvSpPr>
      <dsp:spPr>
        <a:xfrm>
          <a:off x="331199" y="272751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When writing behavioural learning outcomes, the teacher needs to know that different verbs are open to varying degrees of interpretation</a:t>
          </a:r>
          <a:endParaRPr lang="en-US" sz="1600" kern="1200" dirty="0"/>
        </a:p>
      </dsp:txBody>
      <dsp:txXfrm>
        <a:off x="331199" y="2727516"/>
        <a:ext cx="4320000" cy="720000"/>
      </dsp:txXfrm>
    </dsp:sp>
    <dsp:sp modelId="{24FBEFD4-633A-44D6-A87B-1AA3ADB6A5F7}">
      <dsp:nvSpPr>
        <dsp:cNvPr id="0" name=""/>
        <dsp:cNvSpPr/>
      </dsp:nvSpPr>
      <dsp:spPr>
        <a:xfrm>
          <a:off x="6595199" y="313271"/>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A04746-706E-406E-BFDB-C9CAE31683C0}">
      <dsp:nvSpPr>
        <dsp:cNvPr id="0" name=""/>
        <dsp:cNvSpPr/>
      </dsp:nvSpPr>
      <dsp:spPr>
        <a:xfrm>
          <a:off x="5407199" y="272751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It is therefore possible to ‘harden up’ outcomes and make them much more measurable by careful choice of the action word</a:t>
          </a:r>
          <a:endParaRPr lang="en-US" sz="1600" kern="1200"/>
        </a:p>
      </dsp:txBody>
      <dsp:txXfrm>
        <a:off x="5407199" y="2727516"/>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440B2A-3698-45AF-A664-7ACB69601A6B}" type="datetimeFigureOut">
              <a:rPr lang="en-GB" smtClean="0"/>
              <a:t>17/10/2022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00C8C7-25D2-4EFE-A3D6-0D5AD3911558}" type="slidenum">
              <a:rPr lang="en-GB" smtClean="0"/>
              <a:t>‹#›</a:t>
            </a:fld>
            <a:endParaRPr lang="en-GB"/>
          </a:p>
        </p:txBody>
      </p:sp>
    </p:spTree>
    <p:extLst>
      <p:ext uri="{BB962C8B-B14F-4D97-AF65-F5344CB8AC3E}">
        <p14:creationId xmlns:p14="http://schemas.microsoft.com/office/powerpoint/2010/main" val="2318138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10/17/2022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10/17/2022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10/17/2022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10/17/2022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10/17/2022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10/17/2022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10/17/2022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10/17/2022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10/17/2022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09600" y="277814"/>
            <a:ext cx="10972800" cy="1139825"/>
          </a:xfrm>
        </p:spPr>
        <p:txBody>
          <a:bodyPr/>
          <a:lstStyle/>
          <a:p>
            <a:r>
              <a:rPr lang="en-US"/>
              <a:t>Click to edit Master title style</a:t>
            </a:r>
            <a:endParaRPr lang="en-GB"/>
          </a:p>
        </p:txBody>
      </p:sp>
      <p:sp>
        <p:nvSpPr>
          <p:cNvPr id="3" name="Content Placeholder 2"/>
          <p:cNvSpPr>
            <a:spLocks noGrp="1"/>
          </p:cNvSpPr>
          <p:nvPr>
            <p:ph sz="quarter" idx="1"/>
          </p:nvPr>
        </p:nvSpPr>
        <p:spPr>
          <a:xfrm>
            <a:off x="609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09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6197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942FDA1B-803C-4DBF-90AA-BB2A7AEB197B}"/>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a:extLst>
              <a:ext uri="{FF2B5EF4-FFF2-40B4-BE49-F238E27FC236}">
                <a16:creationId xmlns:a16="http://schemas.microsoft.com/office/drawing/2014/main" id="{910D4D97-4B10-4F9E-A59A-0ED44E44DB21}"/>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a:extLst>
              <a:ext uri="{FF2B5EF4-FFF2-40B4-BE49-F238E27FC236}">
                <a16:creationId xmlns:a16="http://schemas.microsoft.com/office/drawing/2014/main" id="{32F9FD4C-CF19-40F8-9B09-21837BC453CF}"/>
              </a:ext>
            </a:extLst>
          </p:cNvPr>
          <p:cNvSpPr>
            <a:spLocks noGrp="1" noChangeArrowheads="1"/>
          </p:cNvSpPr>
          <p:nvPr>
            <p:ph type="sldNum" sz="quarter" idx="12"/>
          </p:nvPr>
        </p:nvSpPr>
        <p:spPr>
          <a:ln/>
        </p:spPr>
        <p:txBody>
          <a:bodyPr/>
          <a:lstStyle>
            <a:lvl1pPr>
              <a:defRPr/>
            </a:lvl1pPr>
          </a:lstStyle>
          <a:p>
            <a:fld id="{554AA76F-D097-4C61-AB40-AEA9D376D3E4}" type="slidenum">
              <a:rPr lang="en-GB" altLang="en-US"/>
              <a:pPr/>
              <a:t>‹#›</a:t>
            </a:fld>
            <a:endParaRPr lang="en-GB" altLang="en-US"/>
          </a:p>
        </p:txBody>
      </p:sp>
    </p:spTree>
    <p:extLst>
      <p:ext uri="{BB962C8B-B14F-4D97-AF65-F5344CB8AC3E}">
        <p14:creationId xmlns:p14="http://schemas.microsoft.com/office/powerpoint/2010/main" val="2328094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10/17/2022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hyperlink" Target="http://web.utk.edu/~ewbrewer/pdf/books/13%20proven%20ways/Buzz%20Groups.pdf" TargetMode="External"/><Relationship Id="rId3" Type="http://schemas.openxmlformats.org/officeDocument/2006/relationships/hyperlink" Target="https://www.teachthought.com/learning/10-strategies-to-make-learning-feel-more-like-a-game/" TargetMode="External"/><Relationship Id="rId7" Type="http://schemas.openxmlformats.org/officeDocument/2006/relationships/hyperlink" Target="https://teachingcenter.wustl.edu/resources/teaching-methods/discussions/discussion-strategies/" TargetMode="External"/><Relationship Id="rId2" Type="http://schemas.openxmlformats.org/officeDocument/2006/relationships/hyperlink" Target="https://www.theconfidentteacher.com/2013/01/top-ten-group-work-strategies/" TargetMode="External"/><Relationship Id="rId1" Type="http://schemas.openxmlformats.org/officeDocument/2006/relationships/slideLayout" Target="../slideLayouts/slideLayout7.xml"/><Relationship Id="rId6" Type="http://schemas.openxmlformats.org/officeDocument/2006/relationships/hyperlink" Target="https://www.teachthought.com/project-based-learning/10-practicalideas-for-better-project-based-learning-in-your-classroom/" TargetMode="External"/><Relationship Id="rId11" Type="http://schemas.openxmlformats.org/officeDocument/2006/relationships/hyperlink" Target="http://dorjigss.blogspot.com/2013/05/field-trip.html" TargetMode="External"/><Relationship Id="rId5" Type="http://schemas.openxmlformats.org/officeDocument/2006/relationships/hyperlink" Target="https://bigthink.com/personal-growth/self-directed-learning?rebelltitem=5#rebelltitem5" TargetMode="External"/><Relationship Id="rId10" Type="http://schemas.openxmlformats.org/officeDocument/2006/relationships/hyperlink" Target="https://www.edutopia.org/article/making-learning-relevant-case-studies" TargetMode="External"/><Relationship Id="rId4" Type="http://schemas.openxmlformats.org/officeDocument/2006/relationships/hyperlink" Target="https://www.ncbi.nlm.nih.gov/pmc/articles/PMC2966567/" TargetMode="External"/><Relationship Id="rId9" Type="http://schemas.openxmlformats.org/officeDocument/2006/relationships/hyperlink" Target="https://teaching.unsw.edu.au/lecture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maggiehosmcgrane.com/2011/10/10-of-best-note-taking-to-aid.html" TargetMode="External"/><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uis.edu/colrs/teaching-resources/foundations-good-teaching/pedagogy-andragogy-heutagogy"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moodle.uwtsd.ac.uk/mod/folder/view.php?id=452025"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D222F-D787-7DD2-E462-61FF5ECAB3E9}"/>
              </a:ext>
            </a:extLst>
          </p:cNvPr>
          <p:cNvSpPr>
            <a:spLocks noGrp="1"/>
          </p:cNvSpPr>
          <p:nvPr>
            <p:ph type="ctrTitle"/>
          </p:nvPr>
        </p:nvSpPr>
        <p:spPr/>
        <p:txBody>
          <a:bodyPr/>
          <a:lstStyle/>
          <a:p>
            <a:r>
              <a:rPr lang="en-GB" dirty="0"/>
              <a:t>Teaching strategies </a:t>
            </a:r>
            <a:r>
              <a:rPr lang="en-GB" dirty="0" err="1"/>
              <a:t>cont</a:t>
            </a:r>
            <a:r>
              <a:rPr lang="en-GB" dirty="0"/>
              <a:t>…</a:t>
            </a:r>
          </a:p>
        </p:txBody>
      </p:sp>
      <p:sp>
        <p:nvSpPr>
          <p:cNvPr id="3" name="Subtitle 2">
            <a:extLst>
              <a:ext uri="{FF2B5EF4-FFF2-40B4-BE49-F238E27FC236}">
                <a16:creationId xmlns:a16="http://schemas.microsoft.com/office/drawing/2014/main" id="{AB446C74-9F77-10B6-5ABB-5C1AF889DF0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68685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E9FAD-9FE1-E863-EAF5-EF474649AAC8}"/>
              </a:ext>
            </a:extLst>
          </p:cNvPr>
          <p:cNvSpPr>
            <a:spLocks noGrp="1"/>
          </p:cNvSpPr>
          <p:nvPr>
            <p:ph type="title"/>
          </p:nvPr>
        </p:nvSpPr>
        <p:spPr/>
        <p:txBody>
          <a:bodyPr/>
          <a:lstStyle/>
          <a:p>
            <a:r>
              <a:rPr lang="en-GB" dirty="0"/>
              <a:t>Examples of teaching strategies feedback</a:t>
            </a:r>
          </a:p>
        </p:txBody>
      </p:sp>
      <p:sp>
        <p:nvSpPr>
          <p:cNvPr id="3" name="Content Placeholder 2">
            <a:extLst>
              <a:ext uri="{FF2B5EF4-FFF2-40B4-BE49-F238E27FC236}">
                <a16:creationId xmlns:a16="http://schemas.microsoft.com/office/drawing/2014/main" id="{87927F8B-9898-7014-0266-0AAE587ED63D}"/>
              </a:ext>
            </a:extLst>
          </p:cNvPr>
          <p:cNvSpPr>
            <a:spLocks noGrp="1"/>
          </p:cNvSpPr>
          <p:nvPr>
            <p:ph sz="half" idx="1"/>
          </p:nvPr>
        </p:nvSpPr>
        <p:spPr/>
        <p:txBody>
          <a:bodyPr>
            <a:normAutofit/>
          </a:bodyPr>
          <a:lstStyle/>
          <a:p>
            <a:pPr marL="274320" indent="-274320" fontAlgn="auto">
              <a:spcBef>
                <a:spcPts val="580"/>
              </a:spcBef>
              <a:spcAft>
                <a:spcPts val="0"/>
              </a:spcAft>
              <a:buFont typeface="Wingdings 2"/>
              <a:buChar char=""/>
              <a:defRPr/>
            </a:pPr>
            <a:r>
              <a:rPr lang="en-GB" dirty="0"/>
              <a:t>Tutorial</a:t>
            </a:r>
          </a:p>
          <a:p>
            <a:pPr marL="274320" indent="-274320" fontAlgn="auto">
              <a:spcBef>
                <a:spcPts val="580"/>
              </a:spcBef>
              <a:spcAft>
                <a:spcPts val="0"/>
              </a:spcAft>
              <a:buFont typeface="Wingdings 2"/>
              <a:buChar char=""/>
              <a:defRPr/>
            </a:pPr>
            <a:r>
              <a:rPr lang="en-GB" dirty="0"/>
              <a:t>Brainstorming</a:t>
            </a:r>
          </a:p>
          <a:p>
            <a:pPr marL="274320" indent="-274320" fontAlgn="auto">
              <a:spcBef>
                <a:spcPts val="580"/>
              </a:spcBef>
              <a:spcAft>
                <a:spcPts val="0"/>
              </a:spcAft>
              <a:buFont typeface="Wingdings 2"/>
              <a:buChar char=""/>
              <a:defRPr/>
            </a:pPr>
            <a:r>
              <a:rPr lang="en-GB" dirty="0"/>
              <a:t>Open or distance learning</a:t>
            </a:r>
          </a:p>
          <a:p>
            <a:pPr marL="274320" indent="-274320" fontAlgn="auto">
              <a:spcBef>
                <a:spcPts val="580"/>
              </a:spcBef>
              <a:spcAft>
                <a:spcPts val="0"/>
              </a:spcAft>
              <a:buFont typeface="Wingdings 2"/>
              <a:buChar char=""/>
              <a:defRPr/>
            </a:pPr>
            <a:r>
              <a:rPr lang="en-GB" dirty="0"/>
              <a:t>Online and digital Learning Technologies</a:t>
            </a:r>
          </a:p>
          <a:p>
            <a:endParaRPr lang="en-GB" dirty="0"/>
          </a:p>
        </p:txBody>
      </p:sp>
      <p:sp>
        <p:nvSpPr>
          <p:cNvPr id="4" name="Content Placeholder 3">
            <a:extLst>
              <a:ext uri="{FF2B5EF4-FFF2-40B4-BE49-F238E27FC236}">
                <a16:creationId xmlns:a16="http://schemas.microsoft.com/office/drawing/2014/main" id="{98B3299F-8271-065F-2653-290960879D36}"/>
              </a:ext>
            </a:extLst>
          </p:cNvPr>
          <p:cNvSpPr>
            <a:spLocks noGrp="1"/>
          </p:cNvSpPr>
          <p:nvPr>
            <p:ph sz="half" idx="2"/>
          </p:nvPr>
        </p:nvSpPr>
        <p:spPr/>
        <p:txBody>
          <a:bodyPr>
            <a:normAutofit/>
          </a:bodyPr>
          <a:lstStyle/>
          <a:p>
            <a:pPr marL="274320" indent="-274320" fontAlgn="auto">
              <a:spcBef>
                <a:spcPts val="580"/>
              </a:spcBef>
              <a:spcAft>
                <a:spcPts val="0"/>
              </a:spcAft>
              <a:buFont typeface="Wingdings 2"/>
              <a:buChar char=""/>
              <a:defRPr/>
            </a:pPr>
            <a:endParaRPr lang="en-GB" dirty="0"/>
          </a:p>
        </p:txBody>
      </p:sp>
    </p:spTree>
    <p:extLst>
      <p:ext uri="{BB962C8B-B14F-4D97-AF65-F5344CB8AC3E}">
        <p14:creationId xmlns:p14="http://schemas.microsoft.com/office/powerpoint/2010/main" val="1841516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76C2A-5D10-6A09-01E0-891AA8109F07}"/>
              </a:ext>
            </a:extLst>
          </p:cNvPr>
          <p:cNvSpPr>
            <a:spLocks noGrp="1"/>
          </p:cNvSpPr>
          <p:nvPr>
            <p:ph type="title"/>
          </p:nvPr>
        </p:nvSpPr>
        <p:spPr/>
        <p:txBody>
          <a:bodyPr/>
          <a:lstStyle/>
          <a:p>
            <a:r>
              <a:rPr lang="en-GB" dirty="0"/>
              <a:t>What are the top 10 strategies?</a:t>
            </a:r>
          </a:p>
        </p:txBody>
      </p:sp>
      <p:sp>
        <p:nvSpPr>
          <p:cNvPr id="3" name="Content Placeholder 2">
            <a:extLst>
              <a:ext uri="{FF2B5EF4-FFF2-40B4-BE49-F238E27FC236}">
                <a16:creationId xmlns:a16="http://schemas.microsoft.com/office/drawing/2014/main" id="{3371C7D2-FA2F-4B30-DA8A-84198AA8E089}"/>
              </a:ext>
            </a:extLst>
          </p:cNvPr>
          <p:cNvSpPr>
            <a:spLocks noGrp="1"/>
          </p:cNvSpPr>
          <p:nvPr>
            <p:ph idx="1"/>
          </p:nvPr>
        </p:nvSpPr>
        <p:spPr/>
        <p:txBody>
          <a:bodyPr/>
          <a:lstStyle/>
          <a:p>
            <a:pPr>
              <a:buFont typeface="Arial" panose="020B0604020202020204" pitchFamily="34" charset="0"/>
              <a:buChar char="•"/>
            </a:pPr>
            <a:r>
              <a:rPr lang="en-GB" dirty="0"/>
              <a:t>On your table, from the list of strategies </a:t>
            </a:r>
          </a:p>
          <a:p>
            <a:pPr>
              <a:buFont typeface="Arial" panose="020B0604020202020204" pitchFamily="34" charset="0"/>
              <a:buChar char="•"/>
            </a:pPr>
            <a:r>
              <a:rPr lang="en-GB" dirty="0"/>
              <a:t>What do you think the top 10 strategies used are form most popular to least popular for: </a:t>
            </a:r>
          </a:p>
          <a:p>
            <a:pPr>
              <a:buFont typeface="Arial" panose="020B0604020202020204" pitchFamily="34" charset="0"/>
              <a:buChar char="•"/>
            </a:pPr>
            <a:r>
              <a:rPr lang="en-GB" dirty="0"/>
              <a:t>Teachers</a:t>
            </a:r>
          </a:p>
          <a:p>
            <a:pPr>
              <a:buFont typeface="Arial" panose="020B0604020202020204" pitchFamily="34" charset="0"/>
              <a:buChar char="•"/>
            </a:pPr>
            <a:r>
              <a:rPr lang="en-GB" dirty="0"/>
              <a:t>Students</a:t>
            </a:r>
          </a:p>
          <a:p>
            <a:pPr>
              <a:buFont typeface="Arial" panose="020B0604020202020204" pitchFamily="34" charset="0"/>
              <a:buChar char="•"/>
            </a:pPr>
            <a:r>
              <a:rPr lang="en-GB" dirty="0"/>
              <a:t>Are they different?</a:t>
            </a:r>
          </a:p>
        </p:txBody>
      </p:sp>
    </p:spTree>
    <p:extLst>
      <p:ext uri="{BB962C8B-B14F-4D97-AF65-F5344CB8AC3E}">
        <p14:creationId xmlns:p14="http://schemas.microsoft.com/office/powerpoint/2010/main" val="3073986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25132-1CD2-E717-AA1C-FDB7C643D583}"/>
              </a:ext>
            </a:extLst>
          </p:cNvPr>
          <p:cNvSpPr>
            <a:spLocks noGrp="1"/>
          </p:cNvSpPr>
          <p:nvPr>
            <p:ph type="title"/>
          </p:nvPr>
        </p:nvSpPr>
        <p:spPr/>
        <p:txBody>
          <a:bodyPr/>
          <a:lstStyle/>
          <a:p>
            <a:r>
              <a:rPr lang="en-GB" dirty="0"/>
              <a:t>Top 10…</a:t>
            </a:r>
          </a:p>
        </p:txBody>
      </p:sp>
      <p:sp>
        <p:nvSpPr>
          <p:cNvPr id="3" name="Content Placeholder 2">
            <a:extLst>
              <a:ext uri="{FF2B5EF4-FFF2-40B4-BE49-F238E27FC236}">
                <a16:creationId xmlns:a16="http://schemas.microsoft.com/office/drawing/2014/main" id="{D913D8E5-54FC-14DA-99B3-1ACCCEDEC102}"/>
              </a:ext>
            </a:extLst>
          </p:cNvPr>
          <p:cNvSpPr>
            <a:spLocks noGrp="1"/>
          </p:cNvSpPr>
          <p:nvPr>
            <p:ph sz="half" idx="1"/>
          </p:nvPr>
        </p:nvSpPr>
        <p:spPr/>
        <p:txBody>
          <a:bodyPr/>
          <a:lstStyle/>
          <a:p>
            <a:r>
              <a:rPr lang="en-GB" dirty="0"/>
              <a:t>10 . Filed Trip</a:t>
            </a:r>
          </a:p>
          <a:p>
            <a:r>
              <a:rPr lang="en-GB" dirty="0"/>
              <a:t>9 Case Study</a:t>
            </a:r>
          </a:p>
          <a:p>
            <a:r>
              <a:rPr lang="en-GB" dirty="0"/>
              <a:t>8. Lectures</a:t>
            </a:r>
          </a:p>
          <a:p>
            <a:r>
              <a:rPr lang="en-GB" dirty="0"/>
              <a:t>7. Buzz Groups</a:t>
            </a:r>
          </a:p>
          <a:p>
            <a:r>
              <a:rPr lang="en-GB" dirty="0"/>
              <a:t>6. Discussions</a:t>
            </a:r>
          </a:p>
          <a:p>
            <a:endParaRPr lang="en-GB" dirty="0"/>
          </a:p>
        </p:txBody>
      </p:sp>
      <p:sp>
        <p:nvSpPr>
          <p:cNvPr id="4" name="Content Placeholder 3">
            <a:extLst>
              <a:ext uri="{FF2B5EF4-FFF2-40B4-BE49-F238E27FC236}">
                <a16:creationId xmlns:a16="http://schemas.microsoft.com/office/drawing/2014/main" id="{3E28870B-D59E-A86F-AE8B-1F48569DF713}"/>
              </a:ext>
            </a:extLst>
          </p:cNvPr>
          <p:cNvSpPr>
            <a:spLocks noGrp="1"/>
          </p:cNvSpPr>
          <p:nvPr>
            <p:ph sz="half" idx="2"/>
          </p:nvPr>
        </p:nvSpPr>
        <p:spPr/>
        <p:txBody>
          <a:bodyPr/>
          <a:lstStyle/>
          <a:p>
            <a:r>
              <a:rPr lang="en-GB" dirty="0"/>
              <a:t>5. Project and Assignments</a:t>
            </a:r>
          </a:p>
          <a:p>
            <a:r>
              <a:rPr lang="en-GB" dirty="0"/>
              <a:t>4. Self Directed (includes open or distance learning)</a:t>
            </a:r>
          </a:p>
          <a:p>
            <a:r>
              <a:rPr lang="en-GB" dirty="0"/>
              <a:t>3. Simulation</a:t>
            </a:r>
          </a:p>
          <a:p>
            <a:r>
              <a:rPr lang="en-GB" dirty="0"/>
              <a:t>2. Games and Quizzes</a:t>
            </a:r>
          </a:p>
          <a:p>
            <a:r>
              <a:rPr lang="en-GB" dirty="0"/>
              <a:t>1. Group Work</a:t>
            </a:r>
          </a:p>
        </p:txBody>
      </p:sp>
      <p:sp>
        <p:nvSpPr>
          <p:cNvPr id="5" name="TextBox 4">
            <a:extLst>
              <a:ext uri="{FF2B5EF4-FFF2-40B4-BE49-F238E27FC236}">
                <a16:creationId xmlns:a16="http://schemas.microsoft.com/office/drawing/2014/main" id="{FA46713E-9AA2-A038-04C8-C6FEBCC6F90C}"/>
              </a:ext>
            </a:extLst>
          </p:cNvPr>
          <p:cNvSpPr txBox="1"/>
          <p:nvPr/>
        </p:nvSpPr>
        <p:spPr>
          <a:xfrm>
            <a:off x="8842917" y="5869094"/>
            <a:ext cx="3825675" cy="276999"/>
          </a:xfrm>
          <a:prstGeom prst="rect">
            <a:avLst/>
          </a:prstGeom>
          <a:noFill/>
        </p:spPr>
        <p:txBody>
          <a:bodyPr wrap="square" rtlCol="0">
            <a:spAutoFit/>
          </a:bodyPr>
          <a:lstStyle/>
          <a:p>
            <a:r>
              <a:rPr lang="en-US" sz="1200" dirty="0"/>
              <a:t>Reece &amp; Walker, 2007</a:t>
            </a:r>
          </a:p>
        </p:txBody>
      </p:sp>
    </p:spTree>
    <p:extLst>
      <p:ext uri="{BB962C8B-B14F-4D97-AF65-F5344CB8AC3E}">
        <p14:creationId xmlns:p14="http://schemas.microsoft.com/office/powerpoint/2010/main" val="192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Group 42">
            <a:extLst>
              <a:ext uri="{FF2B5EF4-FFF2-40B4-BE49-F238E27FC236}">
                <a16:creationId xmlns:a16="http://schemas.microsoft.com/office/drawing/2014/main" id="{9B0BBCBA-337B-7317-6FCC-9CB67FCB8083}"/>
              </a:ext>
            </a:extLst>
          </p:cNvPr>
          <p:cNvGraphicFramePr>
            <a:graphicFrameLocks/>
          </p:cNvGraphicFramePr>
          <p:nvPr>
            <p:extLst>
              <p:ext uri="{D42A27DB-BD31-4B8C-83A1-F6EECF244321}">
                <p14:modId xmlns:p14="http://schemas.microsoft.com/office/powerpoint/2010/main" val="2893241246"/>
              </p:ext>
            </p:extLst>
          </p:nvPr>
        </p:nvGraphicFramePr>
        <p:xfrm>
          <a:off x="357187" y="285751"/>
          <a:ext cx="11215863" cy="6014688"/>
        </p:xfrm>
        <a:graphic>
          <a:graphicData uri="http://schemas.openxmlformats.org/drawingml/2006/table">
            <a:tbl>
              <a:tblPr>
                <a:tableStyleId>{35758FB7-9AC5-4552-8A53-C91805E547FA}</a:tableStyleId>
              </a:tblPr>
              <a:tblGrid>
                <a:gridCol w="846164">
                  <a:extLst>
                    <a:ext uri="{9D8B030D-6E8A-4147-A177-3AD203B41FA5}">
                      <a16:colId xmlns:a16="http://schemas.microsoft.com/office/drawing/2014/main" val="1024289688"/>
                    </a:ext>
                  </a:extLst>
                </a:gridCol>
                <a:gridCol w="10369699">
                  <a:extLst>
                    <a:ext uri="{9D8B030D-6E8A-4147-A177-3AD203B41FA5}">
                      <a16:colId xmlns:a16="http://schemas.microsoft.com/office/drawing/2014/main" val="3251789449"/>
                    </a:ext>
                  </a:extLst>
                </a:gridCol>
              </a:tblGrid>
              <a:tr h="714332">
                <a:tc gridSpan="2">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rPr>
                        <a:t>Consolidation : Click on the links to read about the </a:t>
                      </a:r>
                      <a:r>
                        <a:rPr kumimoji="0" lang="en-GB" altLang="en-US" sz="2000" u="none" strike="noStrike" cap="none" normalizeH="0" baseline="0" dirty="0">
                          <a:ln>
                            <a:noFill/>
                          </a:ln>
                          <a:effectLst/>
                        </a:rPr>
                        <a:t>Top Ten Teaching Strategies </a:t>
                      </a:r>
                      <a:endParaRPr kumimoji="0" lang="en-GB" altLang="en-US" sz="1800" u="none" strike="noStrike" cap="none" normalizeH="0" baseline="0" dirty="0">
                        <a:ln>
                          <a:noFill/>
                        </a:ln>
                        <a:effectLst/>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600" u="none" strike="noStrike" cap="none" normalizeH="0" baseline="0" dirty="0">
                          <a:ln>
                            <a:noFill/>
                          </a:ln>
                          <a:solidFill>
                            <a:srgbClr val="002060"/>
                          </a:solidFill>
                          <a:effectLst/>
                        </a:rPr>
                        <a:t>(please report any broken links to the programme team) </a:t>
                      </a:r>
                      <a:endParaRPr kumimoji="0" lang="en-US" altLang="en-US" sz="1600" b="1" i="0" u="none" strike="noStrike" cap="none" normalizeH="0" baseline="0" dirty="0">
                        <a:ln>
                          <a:noFill/>
                        </a:ln>
                        <a:solidFill>
                          <a:srgbClr val="002060"/>
                        </a:solidFill>
                        <a:effectLst/>
                        <a:latin typeface="Perpetua" panose="02020502060401020303" pitchFamily="18" charset="77"/>
                        <a:cs typeface="Arial" panose="020B0604020202020204" pitchFamily="34" charset="0"/>
                      </a:endParaRPr>
                    </a:p>
                  </a:txBody>
                  <a:tcPr horzOverflow="overflow"/>
                </a:tc>
                <a:tc hMerge="1">
                  <a:txBody>
                    <a:bodyPr/>
                    <a:lstStyle/>
                    <a:p>
                      <a:endParaRPr lang="en-US"/>
                    </a:p>
                  </a:txBody>
                  <a:tcPr/>
                </a:tc>
                <a:extLst>
                  <a:ext uri="{0D108BD9-81ED-4DB2-BD59-A6C34878D82A}">
                    <a16:rowId xmlns:a16="http://schemas.microsoft.com/office/drawing/2014/main" val="1744192787"/>
                  </a:ext>
                </a:extLst>
              </a:tr>
              <a:tr h="535047">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rPr>
                        <a:t>1</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2"/>
                        </a:rPr>
                        <a:t>Group work</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4283939839"/>
                  </a:ext>
                </a:extLst>
              </a:tr>
              <a:tr h="473141">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rPr>
                        <a:t>2</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3"/>
                        </a:rPr>
                        <a:t>Games and Quizzes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3476332564"/>
                  </a:ext>
                </a:extLst>
              </a:tr>
              <a:tr h="535047">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3</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4"/>
                        </a:rPr>
                        <a:t>Simulation</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1887466322"/>
                  </a:ext>
                </a:extLst>
              </a:tr>
              <a:tr h="537995">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4</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5"/>
                        </a:rPr>
                        <a:t>Self directed (includes open or distance learning)</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2454529104"/>
                  </a:ext>
                </a:extLst>
              </a:tr>
              <a:tr h="535047">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5</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6"/>
                        </a:rPr>
                        <a:t>Project and Assignments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3166251173"/>
                  </a:ext>
                </a:extLst>
              </a:tr>
              <a:tr h="537995">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6</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7"/>
                        </a:rPr>
                        <a:t>Discussions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986887878"/>
                  </a:ext>
                </a:extLst>
              </a:tr>
              <a:tr h="535047">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7</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8"/>
                        </a:rPr>
                        <a:t>Buzz Groups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1677788058"/>
                  </a:ext>
                </a:extLst>
              </a:tr>
              <a:tr h="537995">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8</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9"/>
                        </a:rPr>
                        <a:t>Lectures</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3143625470"/>
                  </a:ext>
                </a:extLst>
              </a:tr>
              <a:tr h="535047">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9</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10"/>
                        </a:rPr>
                        <a:t>Case study</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137392087"/>
                  </a:ext>
                </a:extLst>
              </a:tr>
              <a:tr h="537995">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a:ln>
                            <a:noFill/>
                          </a:ln>
                          <a:effectLst/>
                        </a:rPr>
                        <a:t>10</a:t>
                      </a:r>
                      <a:endParaRPr kumimoji="0" lang="en-US" altLang="en-US" sz="1800" b="0" i="0" u="none" strike="noStrike" cap="none" normalizeH="0" baseline="0">
                        <a:ln>
                          <a:noFill/>
                        </a:ln>
                        <a:solidFill>
                          <a:srgbClr val="000000"/>
                        </a:solidFill>
                        <a:effectLst/>
                        <a:latin typeface="+mn-lt"/>
                        <a:cs typeface="Arial" panose="020B0604020202020204" pitchFamily="34" charset="0"/>
                      </a:endParaRPr>
                    </a:p>
                  </a:txBody>
                  <a:tcPr horzOverflow="overflow"/>
                </a:tc>
                <a:tc>
                  <a:txBody>
                    <a:bodyPr/>
                    <a:lstStyle>
                      <a:lvl1pPr>
                        <a:lnSpc>
                          <a:spcPct val="90000"/>
                        </a:lnSpc>
                        <a:spcBef>
                          <a:spcPts val="750"/>
                        </a:spcBef>
                        <a:buFont typeface="Arial" panose="020B0604020202020204" pitchFamily="34" charset="0"/>
                        <a:defRPr sz="19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defRPr sz="1600">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defRPr sz="13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defRPr sz="11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defRPr sz="11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u="none" strike="noStrike" cap="none" normalizeH="0" baseline="0" dirty="0">
                          <a:ln>
                            <a:noFill/>
                          </a:ln>
                          <a:effectLst/>
                          <a:hlinkClick r:id="rId11"/>
                        </a:rPr>
                        <a:t>Field Trip</a:t>
                      </a:r>
                      <a:endParaRPr kumimoji="0" lang="en-US" altLang="en-US" sz="1800" b="0" i="0" u="none" strike="noStrike" cap="none" normalizeH="0" baseline="0" dirty="0">
                        <a:ln>
                          <a:noFill/>
                        </a:ln>
                        <a:solidFill>
                          <a:srgbClr val="000000"/>
                        </a:solidFill>
                        <a:effectLst/>
                        <a:latin typeface="+mn-lt"/>
                        <a:cs typeface="Arial" panose="020B0604020202020204" pitchFamily="34" charset="0"/>
                      </a:endParaRPr>
                    </a:p>
                  </a:txBody>
                  <a:tcPr horzOverflow="overflow"/>
                </a:tc>
                <a:extLst>
                  <a:ext uri="{0D108BD9-81ED-4DB2-BD59-A6C34878D82A}">
                    <a16:rowId xmlns:a16="http://schemas.microsoft.com/office/drawing/2014/main" val="1166186182"/>
                  </a:ext>
                </a:extLst>
              </a:tr>
            </a:tbl>
          </a:graphicData>
        </a:graphic>
      </p:graphicFrame>
    </p:spTree>
    <p:extLst>
      <p:ext uri="{BB962C8B-B14F-4D97-AF65-F5344CB8AC3E}">
        <p14:creationId xmlns:p14="http://schemas.microsoft.com/office/powerpoint/2010/main" val="1744796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BC1CD-B921-EE2A-7297-B4BEAE6E11DB}"/>
              </a:ext>
            </a:extLst>
          </p:cNvPr>
          <p:cNvSpPr>
            <a:spLocks noGrp="1"/>
          </p:cNvSpPr>
          <p:nvPr>
            <p:ph type="title"/>
          </p:nvPr>
        </p:nvSpPr>
        <p:spPr/>
        <p:txBody>
          <a:bodyPr/>
          <a:lstStyle/>
          <a:p>
            <a:r>
              <a:rPr lang="en-GB" dirty="0"/>
              <a:t>What would influence the strategy you would use?</a:t>
            </a:r>
          </a:p>
        </p:txBody>
      </p:sp>
      <p:sp>
        <p:nvSpPr>
          <p:cNvPr id="3" name="Content Placeholder 2">
            <a:extLst>
              <a:ext uri="{FF2B5EF4-FFF2-40B4-BE49-F238E27FC236}">
                <a16:creationId xmlns:a16="http://schemas.microsoft.com/office/drawing/2014/main" id="{5FF4ABF7-7E3C-C659-70DB-A35566E470E0}"/>
              </a:ext>
            </a:extLst>
          </p:cNvPr>
          <p:cNvSpPr>
            <a:spLocks noGrp="1"/>
          </p:cNvSpPr>
          <p:nvPr>
            <p:ph idx="1"/>
          </p:nvPr>
        </p:nvSpPr>
        <p:spPr/>
        <p:txBody>
          <a:bodyPr/>
          <a:lstStyle/>
          <a:p>
            <a:pPr>
              <a:buFont typeface="Arial" panose="020B0604020202020204" pitchFamily="34" charset="0"/>
              <a:buChar char="•"/>
            </a:pPr>
            <a:r>
              <a:rPr lang="en-GB" dirty="0"/>
              <a:t>Learning objectives</a:t>
            </a:r>
          </a:p>
          <a:p>
            <a:pPr>
              <a:buFont typeface="Arial" panose="020B0604020202020204" pitchFamily="34" charset="0"/>
              <a:buChar char="•"/>
            </a:pPr>
            <a:r>
              <a:rPr lang="en-GB" dirty="0"/>
              <a:t>Skill level</a:t>
            </a:r>
          </a:p>
          <a:p>
            <a:pPr>
              <a:buFont typeface="Arial" panose="020B0604020202020204" pitchFamily="34" charset="0"/>
              <a:buChar char="•"/>
            </a:pPr>
            <a:r>
              <a:rPr lang="en-GB" dirty="0"/>
              <a:t>Knowledge </a:t>
            </a:r>
          </a:p>
          <a:p>
            <a:pPr>
              <a:buFont typeface="Arial" panose="020B0604020202020204" pitchFamily="34" charset="0"/>
              <a:buChar char="•"/>
            </a:pPr>
            <a:r>
              <a:rPr lang="en-GB" dirty="0"/>
              <a:t>Attitudes</a:t>
            </a:r>
          </a:p>
          <a:p>
            <a:pPr>
              <a:buFont typeface="Arial" panose="020B0604020202020204" pitchFamily="34" charset="0"/>
              <a:buChar char="•"/>
            </a:pPr>
            <a:r>
              <a:rPr lang="en-GB" dirty="0"/>
              <a:t>Level of study</a:t>
            </a:r>
          </a:p>
          <a:p>
            <a:pPr>
              <a:buFont typeface="Arial" panose="020B0604020202020204" pitchFamily="34" charset="0"/>
              <a:buChar char="•"/>
            </a:pPr>
            <a:r>
              <a:rPr lang="en-GB" dirty="0"/>
              <a:t>Group size</a:t>
            </a:r>
          </a:p>
          <a:p>
            <a:pPr>
              <a:buFont typeface="Arial" panose="020B0604020202020204" pitchFamily="34" charset="0"/>
              <a:buChar char="•"/>
            </a:pPr>
            <a:r>
              <a:rPr lang="en-GB" dirty="0"/>
              <a:t>Subject matter</a:t>
            </a:r>
          </a:p>
        </p:txBody>
      </p:sp>
    </p:spTree>
    <p:extLst>
      <p:ext uri="{BB962C8B-B14F-4D97-AF65-F5344CB8AC3E}">
        <p14:creationId xmlns:p14="http://schemas.microsoft.com/office/powerpoint/2010/main" val="2394669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D0655-F575-2928-04B6-E20BBFAD5F6F}"/>
              </a:ext>
            </a:extLst>
          </p:cNvPr>
          <p:cNvSpPr>
            <a:spLocks noGrp="1"/>
          </p:cNvSpPr>
          <p:nvPr>
            <p:ph type="title"/>
          </p:nvPr>
        </p:nvSpPr>
        <p:spPr/>
        <p:txBody>
          <a:bodyPr/>
          <a:lstStyle/>
          <a:p>
            <a:r>
              <a:rPr lang="en-GB" dirty="0"/>
              <a:t>Group size is important…</a:t>
            </a:r>
          </a:p>
        </p:txBody>
      </p:sp>
      <p:graphicFrame>
        <p:nvGraphicFramePr>
          <p:cNvPr id="4" name="Content Placeholder 3">
            <a:extLst>
              <a:ext uri="{FF2B5EF4-FFF2-40B4-BE49-F238E27FC236}">
                <a16:creationId xmlns:a16="http://schemas.microsoft.com/office/drawing/2014/main" id="{42E4C401-C6DC-074B-EBB9-E301EDDAA7C2}"/>
              </a:ext>
            </a:extLst>
          </p:cNvPr>
          <p:cNvGraphicFramePr>
            <a:graphicFrameLocks noGrp="1"/>
          </p:cNvGraphicFramePr>
          <p:nvPr>
            <p:ph idx="1"/>
          </p:nvPr>
        </p:nvGraphicFramePr>
        <p:xfrm>
          <a:off x="1096962" y="1962615"/>
          <a:ext cx="10188072" cy="4128306"/>
        </p:xfrm>
        <a:graphic>
          <a:graphicData uri="http://schemas.openxmlformats.org/drawingml/2006/table">
            <a:tbl>
              <a:tblPr firstRow="1" bandRow="1">
                <a:tableStyleId>{5C22544A-7EE6-4342-B048-85BDC9FD1C3A}</a:tableStyleId>
              </a:tblPr>
              <a:tblGrid>
                <a:gridCol w="3060324">
                  <a:extLst>
                    <a:ext uri="{9D8B030D-6E8A-4147-A177-3AD203B41FA5}">
                      <a16:colId xmlns:a16="http://schemas.microsoft.com/office/drawing/2014/main" val="2749317172"/>
                    </a:ext>
                  </a:extLst>
                </a:gridCol>
                <a:gridCol w="7127748">
                  <a:extLst>
                    <a:ext uri="{9D8B030D-6E8A-4147-A177-3AD203B41FA5}">
                      <a16:colId xmlns:a16="http://schemas.microsoft.com/office/drawing/2014/main" val="3520638123"/>
                    </a:ext>
                  </a:extLst>
                </a:gridCol>
              </a:tblGrid>
              <a:tr h="38439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400" b="1" i="0" u="none" strike="noStrike" cap="none" normalizeH="0" baseline="0" dirty="0">
                          <a:ln>
                            <a:noFill/>
                          </a:ln>
                          <a:solidFill>
                            <a:srgbClr val="FFFFFF"/>
                          </a:solidFill>
                          <a:effectLst/>
                          <a:latin typeface="+mj-lt"/>
                          <a:cs typeface="Arial" panose="020B0604020202020204" pitchFamily="34" charset="0"/>
                        </a:rPr>
                        <a:t>Group Size</a:t>
                      </a:r>
                      <a:endParaRPr kumimoji="0" lang="en-US" altLang="en-US" sz="1400" b="1" i="0" u="none" strike="noStrike" cap="none" normalizeH="0" baseline="0" dirty="0">
                        <a:ln>
                          <a:noFill/>
                        </a:ln>
                        <a:solidFill>
                          <a:srgbClr val="FFFFFF"/>
                        </a:solidFill>
                        <a:effectLst/>
                        <a:latin typeface="+mj-lt"/>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400" b="1" i="0" u="none" strike="noStrike" cap="none" normalizeH="0" baseline="0" dirty="0">
                          <a:ln>
                            <a:noFill/>
                          </a:ln>
                          <a:solidFill>
                            <a:srgbClr val="FFFFFF"/>
                          </a:solidFill>
                          <a:effectLst/>
                          <a:latin typeface="+mj-lt"/>
                          <a:cs typeface="Arial" panose="020B0604020202020204" pitchFamily="34" charset="0"/>
                        </a:rPr>
                        <a:t>Appropriate Strategy</a:t>
                      </a:r>
                      <a:endParaRPr lang="en-US" sz="1400" dirty="0">
                        <a:latin typeface="+mj-lt"/>
                      </a:endParaRPr>
                    </a:p>
                  </a:txBody>
                  <a:tcPr/>
                </a:tc>
                <a:extLst>
                  <a:ext uri="{0D108BD9-81ED-4DB2-BD59-A6C34878D82A}">
                    <a16:rowId xmlns:a16="http://schemas.microsoft.com/office/drawing/2014/main" val="4059996650"/>
                  </a:ext>
                </a:extLst>
              </a:tr>
              <a:tr h="42652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050" b="1" i="0" u="none" strike="noStrike" cap="none" normalizeH="0" baseline="0" dirty="0">
                          <a:ln>
                            <a:noFill/>
                          </a:ln>
                          <a:solidFill>
                            <a:srgbClr val="000000"/>
                          </a:solidFill>
                          <a:effectLst/>
                          <a:latin typeface="+mj-lt"/>
                          <a:cs typeface="Arial" panose="020B0604020202020204" pitchFamily="34" charset="0"/>
                        </a:rPr>
                        <a:t>Very large group &gt;50</a:t>
                      </a:r>
                      <a:endParaRPr kumimoji="0" lang="en-US" altLang="en-US" sz="1050" b="1" i="0" u="none" strike="noStrike" cap="none" normalizeH="0" baseline="0" dirty="0">
                        <a:ln>
                          <a:noFill/>
                        </a:ln>
                        <a:solidFill>
                          <a:srgbClr val="000000"/>
                        </a:solidFill>
                        <a:effectLst/>
                        <a:latin typeface="+mj-lt"/>
                        <a:cs typeface="Arial" panose="020B0604020202020204" pitchFamily="34" charset="0"/>
                      </a:endParaRPr>
                    </a:p>
                    <a:p>
                      <a:endParaRPr lang="en-US" sz="1050" dirty="0">
                        <a:latin typeface="+mj-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050" b="0" i="0" u="none" strike="noStrike" cap="none" normalizeH="0" baseline="0" dirty="0">
                          <a:ln>
                            <a:noFill/>
                          </a:ln>
                          <a:solidFill>
                            <a:srgbClr val="000000"/>
                          </a:solidFill>
                          <a:effectLst/>
                          <a:latin typeface="+mj-lt"/>
                          <a:cs typeface="Arial" panose="020B0604020202020204" pitchFamily="34" charset="0"/>
                        </a:rPr>
                        <a:t>Lecture (passive or interactive)</a:t>
                      </a:r>
                      <a:endParaRPr kumimoji="0" lang="en-US" altLang="en-US" sz="1050" b="0" i="0" u="none" strike="noStrike" cap="none" normalizeH="0" baseline="0" dirty="0">
                        <a:ln>
                          <a:noFill/>
                        </a:ln>
                        <a:solidFill>
                          <a:srgbClr val="000000"/>
                        </a:solidFill>
                        <a:effectLst/>
                        <a:latin typeface="+mj-lt"/>
                        <a:cs typeface="Arial" panose="020B0604020202020204" pitchFamily="34" charset="0"/>
                      </a:endParaRPr>
                    </a:p>
                  </a:txBody>
                  <a:tcPr/>
                </a:tc>
                <a:extLst>
                  <a:ext uri="{0D108BD9-81ED-4DB2-BD59-A6C34878D82A}">
                    <a16:rowId xmlns:a16="http://schemas.microsoft.com/office/drawing/2014/main" val="4202825962"/>
                  </a:ext>
                </a:extLst>
              </a:tr>
              <a:tr h="104260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a:ln>
                            <a:noFill/>
                          </a:ln>
                          <a:solidFill>
                            <a:srgbClr val="000000"/>
                          </a:solidFill>
                          <a:effectLst/>
                          <a:latin typeface="+mj-lt"/>
                          <a:cs typeface="Arial" panose="020B0604020202020204" pitchFamily="34" charset="0"/>
                        </a:rPr>
                        <a:t>Large Group</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a:ln>
                            <a:noFill/>
                          </a:ln>
                          <a:solidFill>
                            <a:srgbClr val="000000"/>
                          </a:solidFill>
                          <a:effectLst/>
                          <a:latin typeface="+mj-lt"/>
                          <a:cs typeface="Arial" panose="020B0604020202020204" pitchFamily="34" charset="0"/>
                        </a:rPr>
                        <a:t>(N=&gt;20)</a:t>
                      </a:r>
                      <a:endParaRPr kumimoji="0" lang="en-US" altLang="en-US" sz="1200" b="1" i="0" u="none" strike="noStrike" cap="none" normalizeH="0" baseline="0" dirty="0">
                        <a:ln>
                          <a:noFill/>
                        </a:ln>
                        <a:solidFill>
                          <a:srgbClr val="000000"/>
                        </a:solidFill>
                        <a:effectLst/>
                        <a:latin typeface="+mj-lt"/>
                        <a:cs typeface="Arial" panose="020B0604020202020204" pitchFamily="34" charset="0"/>
                      </a:endParaRPr>
                    </a:p>
                    <a:p>
                      <a:endParaRPr lang="en-US" sz="1200" dirty="0">
                        <a:latin typeface="+mj-lt"/>
                      </a:endParaRPr>
                    </a:p>
                  </a:txBody>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mj-lt"/>
                          <a:cs typeface="Arial" panose="020B0604020202020204" pitchFamily="34" charset="0"/>
                        </a:rPr>
                        <a:t>Lecture                           Demonstration</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mj-lt"/>
                          <a:cs typeface="Arial" panose="020B0604020202020204" pitchFamily="34" charset="0"/>
                        </a:rPr>
                        <a:t>Team teaching               Discussion</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mj-lt"/>
                          <a:cs typeface="Arial" panose="020B0604020202020204" pitchFamily="34" charset="0"/>
                        </a:rPr>
                        <a:t>Debate                            Video</a:t>
                      </a:r>
                      <a:endParaRPr kumimoji="0" lang="en-US" altLang="en-US" sz="1200" b="0" i="0" u="none" strike="noStrike" cap="none" normalizeH="0" baseline="0" dirty="0">
                        <a:ln>
                          <a:noFill/>
                        </a:ln>
                        <a:solidFill>
                          <a:srgbClr val="000000"/>
                        </a:solidFill>
                        <a:effectLst/>
                        <a:latin typeface="+mj-lt"/>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mj-lt"/>
                          <a:cs typeface="Arial" panose="020B0604020202020204" pitchFamily="34" charset="0"/>
                        </a:rPr>
                        <a:t>Question and Answer</a:t>
                      </a:r>
                    </a:p>
                    <a:p>
                      <a:endParaRPr lang="en-US" sz="1200" dirty="0">
                        <a:latin typeface="+mj-lt"/>
                      </a:endParaRPr>
                    </a:p>
                  </a:txBody>
                  <a:tcPr/>
                </a:tc>
                <a:extLst>
                  <a:ext uri="{0D108BD9-81ED-4DB2-BD59-A6C34878D82A}">
                    <a16:rowId xmlns:a16="http://schemas.microsoft.com/office/drawing/2014/main" val="3418838018"/>
                  </a:ext>
                </a:extLst>
              </a:tr>
              <a:tr h="123217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a:ln>
                            <a:noFill/>
                          </a:ln>
                          <a:solidFill>
                            <a:srgbClr val="000000"/>
                          </a:solidFill>
                          <a:effectLst/>
                          <a:latin typeface="+mj-lt"/>
                          <a:cs typeface="Arial" panose="020B0604020202020204" pitchFamily="34" charset="0"/>
                        </a:rPr>
                        <a:t>Small Group</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a:ln>
                            <a:noFill/>
                          </a:ln>
                          <a:solidFill>
                            <a:srgbClr val="000000"/>
                          </a:solidFill>
                          <a:effectLst/>
                          <a:latin typeface="+mj-lt"/>
                          <a:cs typeface="Arial" panose="020B0604020202020204" pitchFamily="34" charset="0"/>
                        </a:rPr>
                        <a:t>(N=5-20)</a:t>
                      </a:r>
                      <a:endParaRPr kumimoji="0" lang="en-US" altLang="en-US" sz="1200" b="1" i="0" u="none" strike="noStrike" cap="none" normalizeH="0" baseline="0" dirty="0">
                        <a:ln>
                          <a:noFill/>
                        </a:ln>
                        <a:solidFill>
                          <a:srgbClr val="000000"/>
                        </a:solidFill>
                        <a:effectLst/>
                        <a:latin typeface="+mj-lt"/>
                        <a:cs typeface="Arial" panose="020B0604020202020204" pitchFamily="34" charset="0"/>
                      </a:endParaRPr>
                    </a:p>
                    <a:p>
                      <a:endParaRPr lang="en-US" sz="1200" dirty="0">
                        <a:latin typeface="+mj-lt"/>
                      </a:endParaRPr>
                    </a:p>
                  </a:txBody>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mj-lt"/>
                          <a:cs typeface="Arial" panose="020B0604020202020204" pitchFamily="34" charset="0"/>
                        </a:rPr>
                        <a:t>Seminar                          Workshop</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mj-lt"/>
                          <a:cs typeface="Arial" panose="020B0604020202020204" pitchFamily="34" charset="0"/>
                        </a:rPr>
                        <a:t>Gaming/quiz                  Brainstorming</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mj-lt"/>
                          <a:cs typeface="Arial" panose="020B0604020202020204" pitchFamily="34" charset="0"/>
                        </a:rPr>
                        <a:t>Buzz groups                    Field trip</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mj-lt"/>
                          <a:cs typeface="Arial" panose="020B0604020202020204" pitchFamily="34" charset="0"/>
                        </a:rPr>
                        <a:t>Role play                         Ice breaker</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mj-lt"/>
                          <a:cs typeface="Arial" panose="020B0604020202020204" pitchFamily="34" charset="0"/>
                        </a:rPr>
                        <a:t>Simulation                       Case Study</a:t>
                      </a:r>
                      <a:endParaRPr kumimoji="0" lang="en-US" altLang="en-US" sz="1200" b="0" i="0" u="none" strike="noStrike" cap="none" normalizeH="0" baseline="0" dirty="0">
                        <a:ln>
                          <a:noFill/>
                        </a:ln>
                        <a:solidFill>
                          <a:srgbClr val="000000"/>
                        </a:solidFill>
                        <a:effectLst/>
                        <a:latin typeface="+mj-lt"/>
                        <a:cs typeface="Arial" panose="020B0604020202020204" pitchFamily="34" charset="0"/>
                      </a:endParaRPr>
                    </a:p>
                    <a:p>
                      <a:endParaRPr lang="en-US" sz="1200" dirty="0">
                        <a:latin typeface="+mj-lt"/>
                      </a:endParaRPr>
                    </a:p>
                  </a:txBody>
                  <a:tcPr/>
                </a:tc>
                <a:extLst>
                  <a:ext uri="{0D108BD9-81ED-4DB2-BD59-A6C34878D82A}">
                    <a16:rowId xmlns:a16="http://schemas.microsoft.com/office/drawing/2014/main" val="215250373"/>
                  </a:ext>
                </a:extLst>
              </a:tr>
              <a:tr h="104260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a:ln>
                            <a:noFill/>
                          </a:ln>
                          <a:solidFill>
                            <a:srgbClr val="000000"/>
                          </a:solidFill>
                          <a:effectLst/>
                          <a:latin typeface="+mj-lt"/>
                          <a:cs typeface="Arial" panose="020B0604020202020204" pitchFamily="34" charset="0"/>
                        </a:rPr>
                        <a:t>Individual</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a:ln>
                            <a:noFill/>
                          </a:ln>
                          <a:solidFill>
                            <a:srgbClr val="000000"/>
                          </a:solidFill>
                          <a:effectLst/>
                          <a:latin typeface="+mj-lt"/>
                          <a:cs typeface="Arial" panose="020B0604020202020204" pitchFamily="34" charset="0"/>
                        </a:rPr>
                        <a:t>(N=&lt;5)</a:t>
                      </a:r>
                      <a:endParaRPr kumimoji="0" lang="en-US" altLang="en-US" sz="1200" b="1" i="0" u="none" strike="noStrike" cap="none" normalizeH="0" baseline="0" dirty="0">
                        <a:ln>
                          <a:noFill/>
                        </a:ln>
                        <a:solidFill>
                          <a:srgbClr val="000000"/>
                        </a:solidFill>
                        <a:effectLst/>
                        <a:latin typeface="+mj-lt"/>
                        <a:cs typeface="Arial" panose="020B0604020202020204" pitchFamily="34" charset="0"/>
                      </a:endParaRPr>
                    </a:p>
                    <a:p>
                      <a:endParaRPr lang="en-US" sz="1200" dirty="0">
                        <a:latin typeface="+mj-lt"/>
                      </a:endParaRPr>
                    </a:p>
                  </a:txBody>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mj-lt"/>
                          <a:cs typeface="Arial" panose="020B0604020202020204" pitchFamily="34" charset="0"/>
                        </a:rPr>
                        <a:t>Project/assignment</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mj-lt"/>
                          <a:cs typeface="Arial" panose="020B0604020202020204" pitchFamily="34" charset="0"/>
                        </a:rPr>
                        <a:t>Tutorial</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mj-lt"/>
                          <a:cs typeface="Arial" panose="020B0604020202020204" pitchFamily="34" charset="0"/>
                        </a:rPr>
                        <a:t>One-to-one (coaching)</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mj-lt"/>
                          <a:cs typeface="Arial" panose="020B0604020202020204" pitchFamily="34" charset="0"/>
                        </a:rPr>
                        <a:t>Open/distance learning</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mj-lt"/>
                          <a:cs typeface="Arial" panose="020B0604020202020204" pitchFamily="34" charset="0"/>
                        </a:rPr>
                        <a:t>Information Learning Technology</a:t>
                      </a:r>
                      <a:endParaRPr kumimoji="0" lang="en-US" altLang="en-US" sz="1200" b="0" i="0" u="none" strike="noStrike" cap="none" normalizeH="0" baseline="0" dirty="0">
                        <a:ln>
                          <a:noFill/>
                        </a:ln>
                        <a:solidFill>
                          <a:srgbClr val="000000"/>
                        </a:solidFill>
                        <a:effectLst/>
                        <a:latin typeface="+mj-lt"/>
                        <a:cs typeface="Arial" panose="020B0604020202020204" pitchFamily="34" charset="0"/>
                      </a:endParaRPr>
                    </a:p>
                  </a:txBody>
                  <a:tcPr/>
                </a:tc>
                <a:extLst>
                  <a:ext uri="{0D108BD9-81ED-4DB2-BD59-A6C34878D82A}">
                    <a16:rowId xmlns:a16="http://schemas.microsoft.com/office/drawing/2014/main" val="674071787"/>
                  </a:ext>
                </a:extLst>
              </a:tr>
            </a:tbl>
          </a:graphicData>
        </a:graphic>
      </p:graphicFrame>
    </p:spTree>
    <p:extLst>
      <p:ext uri="{BB962C8B-B14F-4D97-AF65-F5344CB8AC3E}">
        <p14:creationId xmlns:p14="http://schemas.microsoft.com/office/powerpoint/2010/main" val="3303867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2DB77-F839-8A0C-183F-55E3DAC8A6E7}"/>
              </a:ext>
            </a:extLst>
          </p:cNvPr>
          <p:cNvSpPr>
            <a:spLocks noGrp="1"/>
          </p:cNvSpPr>
          <p:nvPr>
            <p:ph type="title"/>
          </p:nvPr>
        </p:nvSpPr>
        <p:spPr/>
        <p:txBody>
          <a:bodyPr/>
          <a:lstStyle/>
          <a:p>
            <a:r>
              <a:rPr lang="en-GB" dirty="0"/>
              <a:t>How do we choose our strategy? </a:t>
            </a:r>
          </a:p>
        </p:txBody>
      </p:sp>
      <p:graphicFrame>
        <p:nvGraphicFramePr>
          <p:cNvPr id="9" name="Content Placeholder 8">
            <a:extLst>
              <a:ext uri="{FF2B5EF4-FFF2-40B4-BE49-F238E27FC236}">
                <a16:creationId xmlns:a16="http://schemas.microsoft.com/office/drawing/2014/main" id="{03C2FE52-3419-B3A9-520A-8EEDFFD61532}"/>
              </a:ext>
            </a:extLst>
          </p:cNvPr>
          <p:cNvGraphicFramePr>
            <a:graphicFrameLocks noGrp="1"/>
          </p:cNvGraphicFramePr>
          <p:nvPr>
            <p:ph idx="1"/>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8605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9FBB5-79A4-1517-8B46-F683D64A9CED}"/>
              </a:ext>
            </a:extLst>
          </p:cNvPr>
          <p:cNvSpPr>
            <a:spLocks noGrp="1"/>
          </p:cNvSpPr>
          <p:nvPr>
            <p:ph type="title"/>
          </p:nvPr>
        </p:nvSpPr>
        <p:spPr/>
        <p:txBody>
          <a:bodyPr/>
          <a:lstStyle/>
          <a:p>
            <a:r>
              <a:rPr lang="en-GB" dirty="0"/>
              <a:t>Strategy choice example 1</a:t>
            </a:r>
          </a:p>
        </p:txBody>
      </p:sp>
      <p:sp>
        <p:nvSpPr>
          <p:cNvPr id="3" name="Content Placeholder 2">
            <a:extLst>
              <a:ext uri="{FF2B5EF4-FFF2-40B4-BE49-F238E27FC236}">
                <a16:creationId xmlns:a16="http://schemas.microsoft.com/office/drawing/2014/main" id="{CB26939A-2FE3-7A2C-DA65-3DBA6D827A0E}"/>
              </a:ext>
            </a:extLst>
          </p:cNvPr>
          <p:cNvSpPr>
            <a:spLocks noGrp="1"/>
          </p:cNvSpPr>
          <p:nvPr>
            <p:ph idx="1"/>
          </p:nvPr>
        </p:nvSpPr>
        <p:spPr/>
        <p:txBody>
          <a:bodyPr/>
          <a:lstStyle/>
          <a:p>
            <a:r>
              <a:rPr lang="en-GB" dirty="0"/>
              <a:t>Learning objective is to teach a skill what strategy would you choose?</a:t>
            </a:r>
          </a:p>
          <a:p>
            <a:pPr lvl="1" fontAlgn="base"/>
            <a:endParaRPr lang="en-GB" dirty="0"/>
          </a:p>
          <a:p>
            <a:pPr lvl="1" fontAlgn="base">
              <a:buClr>
                <a:schemeClr val="accent1"/>
              </a:buClr>
              <a:buFont typeface="Arial" panose="020B0604020202020204" pitchFamily="34" charset="0"/>
              <a:buChar char="•"/>
            </a:pPr>
            <a:r>
              <a:rPr lang="en-GB" dirty="0"/>
              <a:t>Assignment</a:t>
            </a:r>
          </a:p>
          <a:p>
            <a:pPr lvl="1" fontAlgn="base">
              <a:buClr>
                <a:schemeClr val="accent1"/>
              </a:buClr>
              <a:buFont typeface="Arial" panose="020B0604020202020204" pitchFamily="34" charset="0"/>
              <a:buChar char="•"/>
            </a:pPr>
            <a:r>
              <a:rPr lang="en-GB" dirty="0"/>
              <a:t>Demonstration</a:t>
            </a:r>
          </a:p>
          <a:p>
            <a:pPr lvl="1" fontAlgn="base">
              <a:buClr>
                <a:schemeClr val="accent1"/>
              </a:buClr>
              <a:buFont typeface="Arial" panose="020B0604020202020204" pitchFamily="34" charset="0"/>
              <a:buChar char="•"/>
            </a:pPr>
            <a:r>
              <a:rPr lang="en-GB" dirty="0"/>
              <a:t>Individual practice</a:t>
            </a:r>
          </a:p>
          <a:p>
            <a:pPr lvl="1" fontAlgn="base">
              <a:buClr>
                <a:schemeClr val="accent1"/>
              </a:buClr>
              <a:buFont typeface="Arial" panose="020B0604020202020204" pitchFamily="34" charset="0"/>
              <a:buChar char="•"/>
            </a:pPr>
            <a:r>
              <a:rPr lang="en-GB" dirty="0"/>
              <a:t>Tutorial</a:t>
            </a:r>
          </a:p>
          <a:p>
            <a:pPr lvl="1" fontAlgn="base">
              <a:buClr>
                <a:schemeClr val="accent1"/>
              </a:buClr>
              <a:buFont typeface="Arial" panose="020B0604020202020204" pitchFamily="34" charset="0"/>
              <a:buChar char="•"/>
            </a:pPr>
            <a:r>
              <a:rPr lang="en-GB" dirty="0"/>
              <a:t>Project</a:t>
            </a:r>
          </a:p>
          <a:p>
            <a:endParaRPr lang="en-GB" dirty="0"/>
          </a:p>
        </p:txBody>
      </p:sp>
    </p:spTree>
    <p:extLst>
      <p:ext uri="{BB962C8B-B14F-4D97-AF65-F5344CB8AC3E}">
        <p14:creationId xmlns:p14="http://schemas.microsoft.com/office/powerpoint/2010/main" val="4086018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C043E-9D99-D465-FA78-E04D83669794}"/>
              </a:ext>
            </a:extLst>
          </p:cNvPr>
          <p:cNvSpPr>
            <a:spLocks noGrp="1"/>
          </p:cNvSpPr>
          <p:nvPr>
            <p:ph type="title"/>
          </p:nvPr>
        </p:nvSpPr>
        <p:spPr/>
        <p:txBody>
          <a:bodyPr/>
          <a:lstStyle/>
          <a:p>
            <a:r>
              <a:rPr lang="en-GB" dirty="0"/>
              <a:t>Strategy choice example 2</a:t>
            </a:r>
          </a:p>
        </p:txBody>
      </p:sp>
      <p:sp>
        <p:nvSpPr>
          <p:cNvPr id="3" name="Content Placeholder 2">
            <a:extLst>
              <a:ext uri="{FF2B5EF4-FFF2-40B4-BE49-F238E27FC236}">
                <a16:creationId xmlns:a16="http://schemas.microsoft.com/office/drawing/2014/main" id="{208D7A7C-D1C1-2AEE-1DC1-2A948B4CB7DB}"/>
              </a:ext>
            </a:extLst>
          </p:cNvPr>
          <p:cNvSpPr>
            <a:spLocks noGrp="1"/>
          </p:cNvSpPr>
          <p:nvPr>
            <p:ph idx="1"/>
          </p:nvPr>
        </p:nvSpPr>
        <p:spPr/>
        <p:txBody>
          <a:bodyPr/>
          <a:lstStyle/>
          <a:p>
            <a:r>
              <a:rPr lang="en-GB" dirty="0"/>
              <a:t>If the learning outcome is to </a:t>
            </a:r>
            <a:r>
              <a:rPr lang="en-GB" altLang="en-US" sz="2000" dirty="0">
                <a:cs typeface="Arial" panose="020B0604020202020204" pitchFamily="34" charset="0"/>
              </a:rPr>
              <a:t>impart knowledge and understanding</a:t>
            </a:r>
          </a:p>
          <a:p>
            <a:pPr>
              <a:buFont typeface="Arial" panose="020B0604020202020204" pitchFamily="34" charset="0"/>
              <a:buChar char="•"/>
            </a:pPr>
            <a:endParaRPr lang="en-GB" altLang="en-US" sz="2000" dirty="0">
              <a:cs typeface="Arial" panose="020B0604020202020204" pitchFamily="34" charset="0"/>
            </a:endParaRPr>
          </a:p>
          <a:p>
            <a:pPr lvl="1" fontAlgn="base">
              <a:spcBef>
                <a:spcPct val="0"/>
              </a:spcBef>
              <a:spcAft>
                <a:spcPct val="0"/>
              </a:spcAft>
              <a:buClr>
                <a:schemeClr val="accent1"/>
              </a:buClr>
              <a:buFont typeface="Arial" panose="020B0604020202020204" pitchFamily="34" charset="0"/>
              <a:buChar char="•"/>
            </a:pPr>
            <a:r>
              <a:rPr lang="en-GB" altLang="en-US" dirty="0">
                <a:cs typeface="Arial" panose="020B0604020202020204" pitchFamily="34" charset="0"/>
              </a:rPr>
              <a:t>Case Study</a:t>
            </a:r>
          </a:p>
          <a:p>
            <a:pPr lvl="1" fontAlgn="base">
              <a:spcBef>
                <a:spcPct val="0"/>
              </a:spcBef>
              <a:spcAft>
                <a:spcPct val="0"/>
              </a:spcAft>
              <a:buClr>
                <a:schemeClr val="accent1"/>
              </a:buClr>
              <a:buFont typeface="Arial" panose="020B0604020202020204" pitchFamily="34" charset="0"/>
              <a:buChar char="•"/>
            </a:pPr>
            <a:r>
              <a:rPr lang="en-GB" altLang="en-US" dirty="0">
                <a:cs typeface="Arial" panose="020B0604020202020204" pitchFamily="34" charset="0"/>
              </a:rPr>
              <a:t>Individual Learning</a:t>
            </a:r>
          </a:p>
          <a:p>
            <a:pPr lvl="1" fontAlgn="base">
              <a:spcBef>
                <a:spcPct val="0"/>
              </a:spcBef>
              <a:spcAft>
                <a:spcPct val="0"/>
              </a:spcAft>
              <a:buClr>
                <a:schemeClr val="accent1"/>
              </a:buClr>
              <a:buFont typeface="Arial" panose="020B0604020202020204" pitchFamily="34" charset="0"/>
              <a:buChar char="•"/>
            </a:pPr>
            <a:r>
              <a:rPr lang="en-GB" altLang="en-US" dirty="0">
                <a:cs typeface="Arial" panose="020B0604020202020204" pitchFamily="34" charset="0"/>
              </a:rPr>
              <a:t>Project  / Assignment</a:t>
            </a:r>
          </a:p>
          <a:p>
            <a:pPr lvl="1" fontAlgn="base">
              <a:spcBef>
                <a:spcPct val="0"/>
              </a:spcBef>
              <a:spcAft>
                <a:spcPct val="0"/>
              </a:spcAft>
              <a:buClr>
                <a:schemeClr val="accent1"/>
              </a:buClr>
              <a:buFont typeface="Arial" panose="020B0604020202020204" pitchFamily="34" charset="0"/>
              <a:buChar char="•"/>
            </a:pPr>
            <a:r>
              <a:rPr lang="en-GB" altLang="en-US" dirty="0">
                <a:cs typeface="Arial" panose="020B0604020202020204" pitchFamily="34" charset="0"/>
              </a:rPr>
              <a:t>Problem Solving</a:t>
            </a:r>
          </a:p>
          <a:p>
            <a:pPr lvl="1" fontAlgn="base">
              <a:spcBef>
                <a:spcPct val="0"/>
              </a:spcBef>
              <a:spcAft>
                <a:spcPct val="0"/>
              </a:spcAft>
              <a:buClr>
                <a:schemeClr val="accent1"/>
              </a:buClr>
              <a:buFont typeface="Arial" panose="020B0604020202020204" pitchFamily="34" charset="0"/>
              <a:buChar char="•"/>
            </a:pPr>
            <a:r>
              <a:rPr lang="en-GB" altLang="en-US" dirty="0">
                <a:cs typeface="Arial" panose="020B0604020202020204" pitchFamily="34" charset="0"/>
              </a:rPr>
              <a:t>Seminar</a:t>
            </a:r>
          </a:p>
          <a:p>
            <a:pPr lvl="1" fontAlgn="base">
              <a:spcBef>
                <a:spcPct val="0"/>
              </a:spcBef>
              <a:spcAft>
                <a:spcPct val="0"/>
              </a:spcAft>
              <a:buClr>
                <a:schemeClr val="accent1"/>
              </a:buClr>
              <a:buFont typeface="Arial" panose="020B0604020202020204" pitchFamily="34" charset="0"/>
              <a:buChar char="•"/>
            </a:pPr>
            <a:r>
              <a:rPr lang="en-GB" altLang="en-US" dirty="0">
                <a:cs typeface="Arial" panose="020B0604020202020204" pitchFamily="34" charset="0"/>
              </a:rPr>
              <a:t>Lecture</a:t>
            </a:r>
            <a:endParaRPr lang="en-US" altLang="en-US" dirty="0">
              <a:cs typeface="Arial" panose="020B0604020202020204" pitchFamily="34" charset="0"/>
            </a:endParaRPr>
          </a:p>
          <a:p>
            <a:pPr lvl="1" fontAlgn="base">
              <a:spcBef>
                <a:spcPct val="0"/>
              </a:spcBef>
              <a:spcAft>
                <a:spcPct val="0"/>
              </a:spcAft>
              <a:buClr>
                <a:schemeClr val="accent1"/>
              </a:buClr>
              <a:buFont typeface="Arial" panose="020B0604020202020204" pitchFamily="34" charset="0"/>
              <a:buChar char="•"/>
            </a:pPr>
            <a:r>
              <a:rPr lang="en-GB" altLang="en-US" dirty="0">
                <a:cs typeface="Arial" panose="020B0604020202020204" pitchFamily="34" charset="0"/>
              </a:rPr>
              <a:t>Question and Answer</a:t>
            </a:r>
          </a:p>
          <a:p>
            <a:endParaRPr lang="en-GB" dirty="0"/>
          </a:p>
        </p:txBody>
      </p:sp>
    </p:spTree>
    <p:extLst>
      <p:ext uri="{BB962C8B-B14F-4D97-AF65-F5344CB8AC3E}">
        <p14:creationId xmlns:p14="http://schemas.microsoft.com/office/powerpoint/2010/main" val="3880181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6DD13-CA16-9D0E-F331-A008AB421BAA}"/>
              </a:ext>
            </a:extLst>
          </p:cNvPr>
          <p:cNvSpPr>
            <a:spLocks noGrp="1"/>
          </p:cNvSpPr>
          <p:nvPr>
            <p:ph type="title"/>
          </p:nvPr>
        </p:nvSpPr>
        <p:spPr/>
        <p:txBody>
          <a:bodyPr/>
          <a:lstStyle/>
          <a:p>
            <a:r>
              <a:rPr lang="en-GB" dirty="0"/>
              <a:t>Strategy choice example 3</a:t>
            </a:r>
          </a:p>
        </p:txBody>
      </p:sp>
      <p:sp>
        <p:nvSpPr>
          <p:cNvPr id="3" name="Content Placeholder 2">
            <a:extLst>
              <a:ext uri="{FF2B5EF4-FFF2-40B4-BE49-F238E27FC236}">
                <a16:creationId xmlns:a16="http://schemas.microsoft.com/office/drawing/2014/main" id="{5F2F56D4-9EE8-9926-D44E-7E8251AB4F99}"/>
              </a:ext>
            </a:extLst>
          </p:cNvPr>
          <p:cNvSpPr>
            <a:spLocks noGrp="1"/>
          </p:cNvSpPr>
          <p:nvPr>
            <p:ph idx="1"/>
          </p:nvPr>
        </p:nvSpPr>
        <p:spPr/>
        <p:txBody>
          <a:bodyPr/>
          <a:lstStyle/>
          <a:p>
            <a:r>
              <a:rPr lang="en-GB" dirty="0"/>
              <a:t>If your learning outcome is to </a:t>
            </a:r>
            <a:r>
              <a:rPr lang="en-GB" altLang="en-US" sz="2000" dirty="0">
                <a:cs typeface="Arial" panose="020B0604020202020204" pitchFamily="34" charset="0"/>
              </a:rPr>
              <a:t>change attitudes</a:t>
            </a:r>
          </a:p>
          <a:p>
            <a:pPr lvl="1" fontAlgn="base">
              <a:spcBef>
                <a:spcPct val="0"/>
              </a:spcBef>
              <a:spcAft>
                <a:spcPct val="0"/>
              </a:spcAft>
              <a:buClr>
                <a:schemeClr val="accent1"/>
              </a:buClr>
              <a:buFont typeface="Arial" panose="020B0604020202020204" pitchFamily="34" charset="0"/>
              <a:buChar char="•"/>
            </a:pPr>
            <a:endParaRPr lang="en-GB" altLang="en-US" dirty="0">
              <a:cs typeface="Arial" panose="020B0604020202020204" pitchFamily="34" charset="0"/>
            </a:endParaRPr>
          </a:p>
          <a:p>
            <a:pPr lvl="1" fontAlgn="base">
              <a:spcBef>
                <a:spcPct val="0"/>
              </a:spcBef>
              <a:spcAft>
                <a:spcPct val="0"/>
              </a:spcAft>
              <a:buClr>
                <a:schemeClr val="accent1"/>
              </a:buClr>
              <a:buFont typeface="Arial" panose="020B0604020202020204" pitchFamily="34" charset="0"/>
              <a:buChar char="•"/>
            </a:pPr>
            <a:r>
              <a:rPr lang="en-GB" altLang="en-US" dirty="0">
                <a:cs typeface="Arial" panose="020B0604020202020204" pitchFamily="34" charset="0"/>
              </a:rPr>
              <a:t>Case Study</a:t>
            </a:r>
          </a:p>
          <a:p>
            <a:pPr lvl="1" fontAlgn="base">
              <a:spcBef>
                <a:spcPct val="0"/>
              </a:spcBef>
              <a:spcAft>
                <a:spcPct val="0"/>
              </a:spcAft>
              <a:buClr>
                <a:schemeClr val="accent1"/>
              </a:buClr>
              <a:buFont typeface="Arial" panose="020B0604020202020204" pitchFamily="34" charset="0"/>
              <a:buChar char="•"/>
            </a:pPr>
            <a:r>
              <a:rPr lang="en-GB" altLang="en-US" dirty="0">
                <a:cs typeface="Arial" panose="020B0604020202020204" pitchFamily="34" charset="0"/>
              </a:rPr>
              <a:t>Discussion</a:t>
            </a:r>
          </a:p>
          <a:p>
            <a:pPr lvl="1" fontAlgn="base">
              <a:spcBef>
                <a:spcPct val="0"/>
              </a:spcBef>
              <a:spcAft>
                <a:spcPct val="0"/>
              </a:spcAft>
              <a:buClr>
                <a:schemeClr val="accent1"/>
              </a:buClr>
              <a:buFont typeface="Arial" panose="020B0604020202020204" pitchFamily="34" charset="0"/>
              <a:buChar char="•"/>
            </a:pPr>
            <a:r>
              <a:rPr lang="en-GB" altLang="en-US" dirty="0">
                <a:cs typeface="Arial" panose="020B0604020202020204" pitchFamily="34" charset="0"/>
              </a:rPr>
              <a:t>Role Play</a:t>
            </a:r>
            <a:endParaRPr lang="en-US" altLang="en-US" dirty="0">
              <a:cs typeface="Arial" panose="020B0604020202020204" pitchFamily="34" charset="0"/>
            </a:endParaRPr>
          </a:p>
          <a:p>
            <a:endParaRPr lang="en-GB" dirty="0"/>
          </a:p>
        </p:txBody>
      </p:sp>
    </p:spTree>
    <p:extLst>
      <p:ext uri="{BB962C8B-B14F-4D97-AF65-F5344CB8AC3E}">
        <p14:creationId xmlns:p14="http://schemas.microsoft.com/office/powerpoint/2010/main" val="3535476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a:extLst>
              <a:ext uri="{FF2B5EF4-FFF2-40B4-BE49-F238E27FC236}">
                <a16:creationId xmlns:a16="http://schemas.microsoft.com/office/drawing/2014/main" id="{694F6ED1-97BF-EDAD-034B-32911B093D3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75547" y="731761"/>
            <a:ext cx="7363877" cy="5430859"/>
          </a:xfrm>
          <a:prstGeom prst="rect">
            <a:avLst/>
          </a:prstGeom>
        </p:spPr>
      </p:pic>
      <p:sp>
        <p:nvSpPr>
          <p:cNvPr id="3" name="TextBox 2">
            <a:extLst>
              <a:ext uri="{FF2B5EF4-FFF2-40B4-BE49-F238E27FC236}">
                <a16:creationId xmlns:a16="http://schemas.microsoft.com/office/drawing/2014/main" id="{0082B4AC-1014-FFC5-C7AB-9420A5476604}"/>
              </a:ext>
            </a:extLst>
          </p:cNvPr>
          <p:cNvSpPr txBox="1"/>
          <p:nvPr/>
        </p:nvSpPr>
        <p:spPr>
          <a:xfrm>
            <a:off x="8886326" y="5962565"/>
            <a:ext cx="2636039" cy="200055"/>
          </a:xfrm>
          <a:prstGeom prst="rect">
            <a:avLst/>
          </a:prstGeom>
          <a:solidFill>
            <a:srgbClr val="000000"/>
          </a:solidFill>
        </p:spPr>
        <p:txBody>
          <a:bodyPr wrap="square" rtlCol="0">
            <a:spAutoFit/>
          </a:bodyPr>
          <a:lstStyle/>
          <a:p>
            <a:pPr algn="r">
              <a:spcAft>
                <a:spcPts val="600"/>
              </a:spcAft>
            </a:pPr>
            <a:r>
              <a:rPr lang="en-US" sz="700" dirty="0">
                <a:solidFill>
                  <a:srgbClr val="FFFFFF"/>
                </a:solidFill>
                <a:hlinkClick r:id="rId3" tooltip="http://www.maggiehosmcgrane.com/2011/10/10-of-best-note-taking-to-aid.html">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dirty="0">
              <a:solidFill>
                <a:srgbClr val="FFFFFF"/>
              </a:solidFill>
            </a:endParaRPr>
          </a:p>
        </p:txBody>
      </p:sp>
    </p:spTree>
    <p:extLst>
      <p:ext uri="{BB962C8B-B14F-4D97-AF65-F5344CB8AC3E}">
        <p14:creationId xmlns:p14="http://schemas.microsoft.com/office/powerpoint/2010/main" val="26222725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B1E31-D435-E191-A1DC-BE5F760D32FC}"/>
              </a:ext>
            </a:extLst>
          </p:cNvPr>
          <p:cNvSpPr>
            <a:spLocks noGrp="1"/>
          </p:cNvSpPr>
          <p:nvPr>
            <p:ph type="title"/>
          </p:nvPr>
        </p:nvSpPr>
        <p:spPr/>
        <p:txBody>
          <a:bodyPr/>
          <a:lstStyle/>
          <a:p>
            <a:r>
              <a:rPr lang="en-GB" dirty="0"/>
              <a:t>Paradigm and Pedagogy </a:t>
            </a:r>
          </a:p>
        </p:txBody>
      </p:sp>
      <p:sp>
        <p:nvSpPr>
          <p:cNvPr id="3" name="Content Placeholder 2">
            <a:extLst>
              <a:ext uri="{FF2B5EF4-FFF2-40B4-BE49-F238E27FC236}">
                <a16:creationId xmlns:a16="http://schemas.microsoft.com/office/drawing/2014/main" id="{84ECA683-F7A5-78E5-6323-F252FB478AB2}"/>
              </a:ext>
            </a:extLst>
          </p:cNvPr>
          <p:cNvSpPr>
            <a:spLocks noGrp="1"/>
          </p:cNvSpPr>
          <p:nvPr>
            <p:ph idx="1"/>
          </p:nvPr>
        </p:nvSpPr>
        <p:spPr/>
        <p:txBody>
          <a:bodyPr/>
          <a:lstStyle/>
          <a:p>
            <a:pPr>
              <a:buFont typeface="Arial" panose="020B0604020202020204" pitchFamily="34" charset="0"/>
              <a:buChar char="•"/>
            </a:pPr>
            <a:r>
              <a:rPr lang="en-GB" dirty="0"/>
              <a:t>What is a paradigm?</a:t>
            </a:r>
          </a:p>
          <a:p>
            <a:pPr>
              <a:buFont typeface="Arial" panose="020B0604020202020204" pitchFamily="34" charset="0"/>
              <a:buChar char="•"/>
            </a:pPr>
            <a:r>
              <a:rPr lang="en-GB" dirty="0"/>
              <a:t>A widely accepted belief or concept – how we have always taught is how we should teach now</a:t>
            </a:r>
          </a:p>
          <a:p>
            <a:pPr>
              <a:buFont typeface="Arial" panose="020B0604020202020204" pitchFamily="34" charset="0"/>
              <a:buChar char="•"/>
            </a:pPr>
            <a:r>
              <a:rPr lang="en-US" dirty="0"/>
              <a:t>Increasing need to  move from the ‘instructional’ to ‘learning’ paradigm</a:t>
            </a:r>
          </a:p>
          <a:p>
            <a:pPr>
              <a:buFont typeface="Arial" panose="020B0604020202020204" pitchFamily="34" charset="0"/>
              <a:buChar char="•"/>
            </a:pPr>
            <a:r>
              <a:rPr lang="en-US" dirty="0"/>
              <a:t>What is pedagogy?</a:t>
            </a:r>
          </a:p>
          <a:p>
            <a:pPr>
              <a:buFont typeface="Arial" panose="020B0604020202020204" pitchFamily="34" charset="0"/>
              <a:buChar char="•"/>
            </a:pPr>
            <a:r>
              <a:rPr lang="en-GB" dirty="0"/>
              <a:t>T</a:t>
            </a:r>
            <a:r>
              <a:rPr lang="en-GB" b="0" i="0" dirty="0">
                <a:effectLst/>
              </a:rPr>
              <a:t>he method and practice of teaching, especially as an academic subject or theoretical concept</a:t>
            </a:r>
            <a:endParaRPr lang="en-US" dirty="0"/>
          </a:p>
          <a:p>
            <a:endParaRPr lang="en-GB" b="1" dirty="0"/>
          </a:p>
          <a:p>
            <a:endParaRPr lang="en-GB" b="1" dirty="0"/>
          </a:p>
          <a:p>
            <a:endParaRPr lang="en-GB" dirty="0"/>
          </a:p>
        </p:txBody>
      </p:sp>
    </p:spTree>
    <p:extLst>
      <p:ext uri="{BB962C8B-B14F-4D97-AF65-F5344CB8AC3E}">
        <p14:creationId xmlns:p14="http://schemas.microsoft.com/office/powerpoint/2010/main" val="21829214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CC541-27C5-61C6-0FEC-D58C1E3D1D93}"/>
              </a:ext>
            </a:extLst>
          </p:cNvPr>
          <p:cNvSpPr>
            <a:spLocks noGrp="1"/>
          </p:cNvSpPr>
          <p:nvPr>
            <p:ph type="title"/>
          </p:nvPr>
        </p:nvSpPr>
        <p:spPr/>
        <p:txBody>
          <a:bodyPr/>
          <a:lstStyle/>
          <a:p>
            <a:r>
              <a:rPr lang="en-US" dirty="0"/>
              <a:t>Learning paradigm approach</a:t>
            </a:r>
            <a:endParaRPr lang="en-GB" dirty="0"/>
          </a:p>
        </p:txBody>
      </p:sp>
      <p:sp>
        <p:nvSpPr>
          <p:cNvPr id="3" name="Content Placeholder 2">
            <a:extLst>
              <a:ext uri="{FF2B5EF4-FFF2-40B4-BE49-F238E27FC236}">
                <a16:creationId xmlns:a16="http://schemas.microsoft.com/office/drawing/2014/main" id="{DBAEE4E4-38C8-ED7B-89F8-7C52728CC705}"/>
              </a:ext>
            </a:extLst>
          </p:cNvPr>
          <p:cNvSpPr>
            <a:spLocks noGrp="1"/>
          </p:cNvSpPr>
          <p:nvPr>
            <p:ph idx="1"/>
          </p:nvPr>
        </p:nvSpPr>
        <p:spPr/>
        <p:txBody>
          <a:bodyPr>
            <a:normAutofit/>
          </a:bodyPr>
          <a:lstStyle/>
          <a:p>
            <a:pPr>
              <a:buFont typeface="Arial" panose="020B0604020202020204" pitchFamily="34" charset="0"/>
              <a:buChar char="•"/>
            </a:pPr>
            <a:r>
              <a:rPr lang="en-US" dirty="0" err="1"/>
              <a:t>Arend</a:t>
            </a:r>
            <a:r>
              <a:rPr lang="en-US" dirty="0"/>
              <a:t> and Davis (2013) suggest we consider the following propositions:</a:t>
            </a:r>
          </a:p>
          <a:p>
            <a:pPr>
              <a:buFont typeface="Arial" panose="020B0604020202020204" pitchFamily="34" charset="0"/>
              <a:buChar char="•"/>
            </a:pPr>
            <a:r>
              <a:rPr lang="en-US" dirty="0"/>
              <a:t>The dominant ‘instructional’ paradigm rests on obsolete view of learning that existed in the 19</a:t>
            </a:r>
            <a:r>
              <a:rPr lang="en-US" baseline="30000" dirty="0"/>
              <a:t>th</a:t>
            </a:r>
            <a:r>
              <a:rPr lang="en-US" dirty="0"/>
              <a:t> and 20</a:t>
            </a:r>
            <a:r>
              <a:rPr lang="en-US" baseline="30000" dirty="0"/>
              <a:t>th</a:t>
            </a:r>
            <a:r>
              <a:rPr lang="en-US" dirty="0"/>
              <a:t> Century</a:t>
            </a:r>
          </a:p>
          <a:p>
            <a:pPr>
              <a:buFont typeface="Arial" panose="020B0604020202020204" pitchFamily="34" charset="0"/>
              <a:buChar char="•"/>
            </a:pPr>
            <a:r>
              <a:rPr lang="en-US" dirty="0"/>
              <a:t>New technologies provide challenging and attractive alternative to traditional teaching methods </a:t>
            </a:r>
          </a:p>
          <a:p>
            <a:pPr>
              <a:buFont typeface="Arial" panose="020B0604020202020204" pitchFamily="34" charset="0"/>
              <a:buChar char="•"/>
            </a:pPr>
            <a:r>
              <a:rPr lang="en-US" dirty="0"/>
              <a:t>Knowledge has taken on a new importance in society , which the lack of may have consequences for life in the digital age </a:t>
            </a:r>
          </a:p>
          <a:p>
            <a:pPr>
              <a:buFont typeface="Arial" panose="020B0604020202020204" pitchFamily="34" charset="0"/>
              <a:buChar char="•"/>
            </a:pPr>
            <a:r>
              <a:rPr lang="en-US" dirty="0"/>
              <a:t>The changing workplace creates educational needs that go beyond those typically addressed but instructional paradigm </a:t>
            </a:r>
          </a:p>
          <a:p>
            <a:endParaRPr lang="en-GB" dirty="0"/>
          </a:p>
        </p:txBody>
      </p:sp>
    </p:spTree>
    <p:extLst>
      <p:ext uri="{BB962C8B-B14F-4D97-AF65-F5344CB8AC3E}">
        <p14:creationId xmlns:p14="http://schemas.microsoft.com/office/powerpoint/2010/main" val="1878189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C2BD-023C-0A48-9897-9FCEBBFE7DD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C013788-FBCC-FE69-DF9A-46FA82586058}"/>
              </a:ext>
            </a:extLst>
          </p:cNvPr>
          <p:cNvSpPr>
            <a:spLocks noGrp="1"/>
          </p:cNvSpPr>
          <p:nvPr>
            <p:ph idx="1"/>
          </p:nvPr>
        </p:nvSpPr>
        <p:spPr/>
        <p:txBody>
          <a:bodyPr/>
          <a:lstStyle/>
          <a:p>
            <a:pPr>
              <a:buFont typeface="Arial" panose="020B0604020202020204" pitchFamily="34" charset="0"/>
              <a:buChar char="•"/>
            </a:pPr>
            <a:r>
              <a:rPr lang="en-US" dirty="0"/>
              <a:t>Clear goals expressed as student outcomes</a:t>
            </a:r>
          </a:p>
          <a:p>
            <a:pPr>
              <a:buFont typeface="Arial" panose="020B0604020202020204" pitchFamily="34" charset="0"/>
              <a:buChar char="•"/>
            </a:pPr>
            <a:r>
              <a:rPr lang="en-US" dirty="0"/>
              <a:t>A good match between student outcomes and </a:t>
            </a:r>
            <a:r>
              <a:rPr lang="en-US" i="1" dirty="0"/>
              <a:t>ways of learning </a:t>
            </a:r>
          </a:p>
          <a:p>
            <a:pPr>
              <a:buFont typeface="Arial" panose="020B0604020202020204" pitchFamily="34" charset="0"/>
              <a:buChar char="•"/>
            </a:pPr>
            <a:r>
              <a:rPr lang="en-US" dirty="0"/>
              <a:t>Well organized teaching based on the concepts and practices inherent in each </a:t>
            </a:r>
            <a:r>
              <a:rPr lang="en-US" i="1" dirty="0"/>
              <a:t>way of learning</a:t>
            </a:r>
          </a:p>
          <a:p>
            <a:pPr>
              <a:buFont typeface="Arial" panose="020B0604020202020204" pitchFamily="34" charset="0"/>
              <a:buChar char="•"/>
            </a:pPr>
            <a:r>
              <a:rPr lang="en-US" dirty="0"/>
              <a:t>Engaging and stimulating materials and activities </a:t>
            </a:r>
          </a:p>
          <a:p>
            <a:pPr>
              <a:buFont typeface="Arial" panose="020B0604020202020204" pitchFamily="34" charset="0"/>
              <a:buChar char="•"/>
            </a:pPr>
            <a:r>
              <a:rPr lang="en-US" dirty="0"/>
              <a:t>Technology that supports and enhances teaching where appropriate </a:t>
            </a:r>
          </a:p>
          <a:p>
            <a:pPr>
              <a:buFont typeface="Arial" panose="020B0604020202020204" pitchFamily="34" charset="0"/>
              <a:buChar char="•"/>
            </a:pPr>
            <a:r>
              <a:rPr lang="en-US" dirty="0"/>
              <a:t>Assessment methods that measure the  learning outcomes being achieved </a:t>
            </a:r>
          </a:p>
          <a:p>
            <a:endParaRPr lang="en-GB" dirty="0"/>
          </a:p>
        </p:txBody>
      </p:sp>
    </p:spTree>
    <p:extLst>
      <p:ext uri="{BB962C8B-B14F-4D97-AF65-F5344CB8AC3E}">
        <p14:creationId xmlns:p14="http://schemas.microsoft.com/office/powerpoint/2010/main" val="3739375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30BA6742-D355-68F3-AABA-18C8B68C20B9}"/>
              </a:ext>
            </a:extLst>
          </p:cNvPr>
          <p:cNvGraphicFramePr>
            <a:graphicFrameLocks noGrp="1"/>
          </p:cNvGraphicFramePr>
          <p:nvPr>
            <p:ph idx="1"/>
          </p:nvPr>
        </p:nvGraphicFramePr>
        <p:xfrm>
          <a:off x="943356" y="1155361"/>
          <a:ext cx="10337294" cy="4540876"/>
        </p:xfrm>
        <a:graphic>
          <a:graphicData uri="http://schemas.openxmlformats.org/drawingml/2006/table">
            <a:tbl>
              <a:tblPr firstRow="1" bandRow="1">
                <a:solidFill>
                  <a:schemeClr val="bg1">
                    <a:lumMod val="95000"/>
                  </a:schemeClr>
                </a:solidFill>
              </a:tblPr>
              <a:tblGrid>
                <a:gridCol w="1376620">
                  <a:extLst>
                    <a:ext uri="{9D8B030D-6E8A-4147-A177-3AD203B41FA5}">
                      <a16:colId xmlns:a16="http://schemas.microsoft.com/office/drawing/2014/main" val="3036395907"/>
                    </a:ext>
                  </a:extLst>
                </a:gridCol>
                <a:gridCol w="2871991">
                  <a:extLst>
                    <a:ext uri="{9D8B030D-6E8A-4147-A177-3AD203B41FA5}">
                      <a16:colId xmlns:a16="http://schemas.microsoft.com/office/drawing/2014/main" val="2677910643"/>
                    </a:ext>
                  </a:extLst>
                </a:gridCol>
                <a:gridCol w="2785503">
                  <a:extLst>
                    <a:ext uri="{9D8B030D-6E8A-4147-A177-3AD203B41FA5}">
                      <a16:colId xmlns:a16="http://schemas.microsoft.com/office/drawing/2014/main" val="1819785771"/>
                    </a:ext>
                  </a:extLst>
                </a:gridCol>
                <a:gridCol w="3303180">
                  <a:extLst>
                    <a:ext uri="{9D8B030D-6E8A-4147-A177-3AD203B41FA5}">
                      <a16:colId xmlns:a16="http://schemas.microsoft.com/office/drawing/2014/main" val="2749972495"/>
                    </a:ext>
                  </a:extLst>
                </a:gridCol>
              </a:tblGrid>
              <a:tr h="875608">
                <a:tc>
                  <a:txBody>
                    <a:bodyPr/>
                    <a:lstStyle/>
                    <a:p>
                      <a:pPr algn="l" latinLnBrk="0"/>
                      <a:br>
                        <a:rPr lang="en-GB" sz="1300" b="0" cap="none" spc="0" dirty="0">
                          <a:solidFill>
                            <a:schemeClr val="bg1"/>
                          </a:solidFill>
                          <a:effectLst/>
                        </a:rPr>
                      </a:br>
                      <a:endParaRPr lang="en-GB" sz="1300" b="0" cap="none" spc="0" dirty="0">
                        <a:solidFill>
                          <a:schemeClr val="bg1"/>
                        </a:solidFill>
                        <a:effectLst/>
                      </a:endParaRPr>
                    </a:p>
                  </a:txBody>
                  <a:tcPr marL="8812" marR="8812" marT="72199" marB="4406" anchor="ctr">
                    <a:lnL w="12700" cmpd="sng">
                      <a:noFill/>
                    </a:lnL>
                    <a:lnR w="12700" cmpd="sng">
                      <a:noFill/>
                    </a:lnR>
                    <a:lnT w="19050" cap="flat" cmpd="sng" algn="ctr">
                      <a:noFill/>
                      <a:prstDash val="solid"/>
                    </a:lnT>
                    <a:lnB w="38100" cmpd="sng">
                      <a:noFill/>
                    </a:lnB>
                    <a:solidFill>
                      <a:schemeClr val="accent2"/>
                    </a:solidFill>
                  </a:tcPr>
                </a:tc>
                <a:tc>
                  <a:txBody>
                    <a:bodyPr/>
                    <a:lstStyle/>
                    <a:p>
                      <a:pPr algn="l" latinLnBrk="0"/>
                      <a:r>
                        <a:rPr lang="en-GB" sz="1300" b="0" cap="none" spc="0" dirty="0">
                          <a:solidFill>
                            <a:schemeClr val="bg1"/>
                          </a:solidFill>
                          <a:effectLst/>
                        </a:rPr>
                        <a:t>PEDAGOGY</a:t>
                      </a:r>
                      <a:br>
                        <a:rPr lang="en-GB" sz="1300" b="0" cap="none" spc="0" dirty="0">
                          <a:solidFill>
                            <a:schemeClr val="bg1"/>
                          </a:solidFill>
                          <a:effectLst/>
                        </a:rPr>
                      </a:br>
                      <a:r>
                        <a:rPr lang="en-GB" sz="1300" b="0" cap="none" spc="0" dirty="0">
                          <a:solidFill>
                            <a:schemeClr val="bg1"/>
                          </a:solidFill>
                          <a:effectLst/>
                        </a:rPr>
                        <a:t>CHILDREN’S LEARNING</a:t>
                      </a:r>
                    </a:p>
                  </a:txBody>
                  <a:tcPr marL="8812" marR="8812" marT="72199" marB="4406" anchor="ctr">
                    <a:lnL w="12700" cmpd="sng">
                      <a:noFill/>
                    </a:lnL>
                    <a:lnR w="12700" cmpd="sng">
                      <a:noFill/>
                    </a:lnR>
                    <a:lnT w="19050" cap="flat" cmpd="sng" algn="ctr">
                      <a:noFill/>
                      <a:prstDash val="solid"/>
                    </a:lnT>
                    <a:lnB w="38100" cmpd="sng">
                      <a:noFill/>
                    </a:lnB>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300" b="0" cap="none" spc="0" dirty="0">
                        <a:solidFill>
                          <a:schemeClr val="bg1"/>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300" b="0" cap="none" spc="0" dirty="0">
                          <a:solidFill>
                            <a:schemeClr val="bg1"/>
                          </a:solidFill>
                          <a:effectLst/>
                        </a:rPr>
                        <a:t>ANDRAGOGY</a:t>
                      </a:r>
                      <a:br>
                        <a:rPr lang="en-GB" sz="1300" b="0" cap="none" spc="0" dirty="0">
                          <a:solidFill>
                            <a:schemeClr val="bg1"/>
                          </a:solidFill>
                          <a:effectLst/>
                        </a:rPr>
                      </a:br>
                      <a:r>
                        <a:rPr lang="en-GB" sz="1300" b="0" cap="none" spc="0" dirty="0">
                          <a:solidFill>
                            <a:schemeClr val="bg1"/>
                          </a:solidFill>
                          <a:effectLst/>
                        </a:rPr>
                        <a:t>ADULTS LEARNING</a:t>
                      </a:r>
                    </a:p>
                    <a:p>
                      <a:pPr algn="l" latinLnBrk="0"/>
                      <a:endParaRPr lang="en-GB" sz="1300" b="0" cap="none" spc="0" dirty="0">
                        <a:solidFill>
                          <a:schemeClr val="bg1"/>
                        </a:solidFill>
                        <a:effectLst/>
                      </a:endParaRPr>
                    </a:p>
                  </a:txBody>
                  <a:tcPr marL="8812" marR="8812" marT="72199" marB="4406" anchor="ctr">
                    <a:lnL w="12700" cmpd="sng">
                      <a:noFill/>
                    </a:lnL>
                    <a:lnR w="12700" cmpd="sng">
                      <a:noFill/>
                    </a:lnR>
                    <a:lnT w="19050" cap="flat" cmpd="sng" algn="ctr">
                      <a:noFill/>
                      <a:prstDash val="solid"/>
                    </a:lnT>
                    <a:lnB w="38100" cmpd="sng">
                      <a:noFill/>
                    </a:lnB>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300" b="0" cap="none" spc="0" dirty="0">
                        <a:solidFill>
                          <a:schemeClr val="bg1"/>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300" b="0" cap="none" spc="0" dirty="0">
                          <a:solidFill>
                            <a:schemeClr val="bg1"/>
                          </a:solidFill>
                          <a:effectLst/>
                        </a:rPr>
                        <a:t>HEUTAGOGY</a:t>
                      </a:r>
                      <a:br>
                        <a:rPr lang="en-GB" sz="1300" b="0" cap="none" spc="0" dirty="0">
                          <a:solidFill>
                            <a:schemeClr val="bg1"/>
                          </a:solidFill>
                          <a:effectLst/>
                        </a:rPr>
                      </a:br>
                      <a:r>
                        <a:rPr lang="en-GB" sz="1300" b="0" cap="none" spc="0" dirty="0">
                          <a:solidFill>
                            <a:schemeClr val="bg1"/>
                          </a:solidFill>
                          <a:effectLst/>
                        </a:rPr>
                        <a:t>SELF-DIRECTED LEARNING</a:t>
                      </a:r>
                    </a:p>
                    <a:p>
                      <a:endParaRPr lang="en-GB" sz="1300" b="0" cap="none" spc="0" dirty="0">
                        <a:solidFill>
                          <a:schemeClr val="bg1"/>
                        </a:solidFill>
                      </a:endParaRPr>
                    </a:p>
                  </a:txBody>
                  <a:tcPr marL="8812" marR="8812" marT="72199" marB="4406"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2144595342"/>
                  </a:ext>
                </a:extLst>
              </a:tr>
              <a:tr h="538679">
                <a:tc>
                  <a:txBody>
                    <a:bodyPr/>
                    <a:lstStyle/>
                    <a:p>
                      <a:pPr algn="l" latinLnBrk="0"/>
                      <a:r>
                        <a:rPr lang="en-GB" sz="900" b="0" cap="none" spc="0">
                          <a:solidFill>
                            <a:schemeClr val="tx1"/>
                          </a:solidFill>
                          <a:effectLst/>
                        </a:rPr>
                        <a:t>DEPENDENCE</a:t>
                      </a:r>
                    </a:p>
                  </a:txBody>
                  <a:tcPr marL="8812" marR="8812" marT="72199" marB="4406"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ctr" latinLnBrk="0"/>
                      <a:r>
                        <a:rPr lang="en-GB" sz="900" b="0" cap="none" spc="0">
                          <a:solidFill>
                            <a:schemeClr val="tx1"/>
                          </a:solidFill>
                          <a:effectLst/>
                        </a:rPr>
                        <a:t>The learner is a dependent personality. Teacher determines what, how, and when anything is learned.</a:t>
                      </a:r>
                    </a:p>
                  </a:txBody>
                  <a:tcPr marL="8812" marR="8812" marT="72199" marB="4406"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ctr" latinLnBrk="0"/>
                      <a:r>
                        <a:rPr lang="en-GB" sz="900" b="0" cap="none" spc="0">
                          <a:solidFill>
                            <a:schemeClr val="tx1"/>
                          </a:solidFill>
                          <a:effectLst/>
                        </a:rPr>
                        <a:t>Adults are independent. They strive for autonomy and self-direction in learning.</a:t>
                      </a:r>
                    </a:p>
                  </a:txBody>
                  <a:tcPr marL="8812" marR="8812" marT="72199" marB="4406"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ctr" latinLnBrk="0"/>
                      <a:r>
                        <a:rPr lang="en-GB" sz="900" b="0" cap="none" spc="0">
                          <a:solidFill>
                            <a:schemeClr val="tx1"/>
                          </a:solidFill>
                          <a:effectLst/>
                        </a:rPr>
                        <a:t>Learners are interdependent. They identify the potential to learn from novel experiences as a matter of course. They are able to manage their own learning.</a:t>
                      </a:r>
                    </a:p>
                  </a:txBody>
                  <a:tcPr marL="8812" marR="8812" marT="72199" marB="4406"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4144807571"/>
                  </a:ext>
                </a:extLst>
              </a:tr>
              <a:tr h="538679">
                <a:tc>
                  <a:txBody>
                    <a:bodyPr/>
                    <a:lstStyle/>
                    <a:p>
                      <a:pPr algn="l" latinLnBrk="0"/>
                      <a:r>
                        <a:rPr lang="en-GB" sz="900" b="0" cap="none" spc="0">
                          <a:solidFill>
                            <a:schemeClr val="tx1"/>
                          </a:solidFill>
                          <a:effectLst/>
                        </a:rPr>
                        <a:t>RESOURCES FOR LEARNING</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ctr" latinLnBrk="0"/>
                      <a:r>
                        <a:rPr lang="en-GB" sz="900" b="0" cap="none" spc="0">
                          <a:solidFill>
                            <a:schemeClr val="tx1"/>
                          </a:solidFill>
                          <a:effectLst/>
                        </a:rPr>
                        <a:t>The learner has few resources — the teacher devises transmission techniques to store knowledge in the learner’s head.</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ctr" latinLnBrk="0"/>
                      <a:r>
                        <a:rPr lang="en-GB" sz="900" b="0" cap="none" spc="0">
                          <a:solidFill>
                            <a:schemeClr val="tx1"/>
                          </a:solidFill>
                          <a:effectLst/>
                        </a:rPr>
                        <a:t>Adults use their own and other’s experience.</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ctr" latinLnBrk="0"/>
                      <a:r>
                        <a:rPr lang="en-GB" sz="900" b="0" cap="none" spc="0">
                          <a:solidFill>
                            <a:schemeClr val="tx1"/>
                          </a:solidFill>
                          <a:effectLst/>
                        </a:rPr>
                        <a:t>Teacher provides some resources, but the learner decides the path by negotiating the learning.</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503121849"/>
                  </a:ext>
                </a:extLst>
              </a:tr>
              <a:tr h="538679">
                <a:tc>
                  <a:txBody>
                    <a:bodyPr/>
                    <a:lstStyle/>
                    <a:p>
                      <a:pPr algn="l" latinLnBrk="0"/>
                      <a:r>
                        <a:rPr lang="en-GB" sz="900" b="0" cap="none" spc="0">
                          <a:solidFill>
                            <a:schemeClr val="tx1"/>
                          </a:solidFill>
                          <a:effectLst/>
                        </a:rPr>
                        <a:t>REASONS FOR LEARNING</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ctr" latinLnBrk="0"/>
                      <a:r>
                        <a:rPr lang="en-GB" sz="900" b="0" cap="none" spc="0">
                          <a:solidFill>
                            <a:schemeClr val="tx1"/>
                          </a:solidFill>
                          <a:effectLst/>
                        </a:rPr>
                        <a:t>Learn in order to advance to the next stage.</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ctr" latinLnBrk="0"/>
                      <a:r>
                        <a:rPr lang="en-GB" sz="900" b="0" cap="none" spc="0">
                          <a:solidFill>
                            <a:schemeClr val="tx1"/>
                          </a:solidFill>
                          <a:effectLst/>
                        </a:rPr>
                        <a:t>Adults learn when they experience a need to know or to perform more effectively.</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ctr" latinLnBrk="0"/>
                      <a:r>
                        <a:rPr lang="en-GB" sz="900" b="0" cap="none" spc="0">
                          <a:solidFill>
                            <a:schemeClr val="tx1"/>
                          </a:solidFill>
                          <a:effectLst/>
                        </a:rPr>
                        <a:t>Learning is not necessarily planned or linear. Learning is not necessarily based on need but on the identification of the potential to learn in novel situations.</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047045608"/>
                  </a:ext>
                </a:extLst>
              </a:tr>
              <a:tr h="827475">
                <a:tc>
                  <a:txBody>
                    <a:bodyPr/>
                    <a:lstStyle/>
                    <a:p>
                      <a:pPr algn="l" latinLnBrk="0"/>
                      <a:r>
                        <a:rPr lang="en-GB" sz="900" b="0" cap="none" spc="0">
                          <a:solidFill>
                            <a:schemeClr val="tx1"/>
                          </a:solidFill>
                          <a:effectLst/>
                        </a:rPr>
                        <a:t>FOCUS OF LEARNING</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ctr" latinLnBrk="0"/>
                      <a:r>
                        <a:rPr lang="en-GB" sz="900" b="0" cap="none" spc="0">
                          <a:solidFill>
                            <a:schemeClr val="tx1"/>
                          </a:solidFill>
                          <a:effectLst/>
                        </a:rPr>
                        <a:t>Learning is subject centered, focused on the prescribed curriculum and planned sequences according to the logic of the subject matter.</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ctr" latinLnBrk="0"/>
                      <a:r>
                        <a:rPr lang="en-GB" sz="900" b="0" cap="none" spc="0">
                          <a:solidFill>
                            <a:schemeClr val="tx1"/>
                          </a:solidFill>
                          <a:effectLst/>
                        </a:rPr>
                        <a:t>Adult learning is task or problem centered.</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ctr" latinLnBrk="0"/>
                      <a:r>
                        <a:rPr lang="en-GB" sz="900" b="0" cap="none" spc="0">
                          <a:solidFill>
                            <a:schemeClr val="tx1"/>
                          </a:solidFill>
                          <a:effectLst/>
                        </a:rPr>
                        <a:t>Learners can go beyond problem solving by enabling pro-activity. Learners use their own and others’ experiences and internal processes such as reflection, environmental scanning, experience, interaction with others, and pro-active as well a problem-solving behaviors.</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072945641"/>
                  </a:ext>
                </a:extLst>
              </a:tr>
              <a:tr h="538679">
                <a:tc>
                  <a:txBody>
                    <a:bodyPr/>
                    <a:lstStyle/>
                    <a:p>
                      <a:pPr algn="l" latinLnBrk="0"/>
                      <a:r>
                        <a:rPr lang="en-GB" sz="900" b="0" cap="none" spc="0">
                          <a:solidFill>
                            <a:schemeClr val="tx1"/>
                          </a:solidFill>
                          <a:effectLst/>
                        </a:rPr>
                        <a:t>MOTIVATION</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ctr" latinLnBrk="0"/>
                      <a:r>
                        <a:rPr lang="en-GB" sz="900" b="0" cap="none" spc="0">
                          <a:solidFill>
                            <a:schemeClr val="tx1"/>
                          </a:solidFill>
                          <a:effectLst/>
                        </a:rPr>
                        <a:t>Motivation comes from external sources — usually parents, teachers, and a sense of competition.</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ctr" latinLnBrk="0"/>
                      <a:r>
                        <a:rPr lang="en-GB" sz="900" b="0" cap="none" spc="0">
                          <a:solidFill>
                            <a:schemeClr val="tx1"/>
                          </a:solidFill>
                          <a:effectLst/>
                        </a:rPr>
                        <a:t>Motivation stems from internal sources — the increased self-esteem, confidence and recognition that come from successful performance.</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fontAlgn="ctr" latinLnBrk="0"/>
                      <a:r>
                        <a:rPr lang="en-GB" sz="900" b="0" cap="none" spc="0">
                          <a:solidFill>
                            <a:schemeClr val="tx1"/>
                          </a:solidFill>
                          <a:effectLst/>
                        </a:rPr>
                        <a:t>Self-efficacy, knowing how to learn, creativity, ability to use these qualities in novel as well as situations, and working with others.</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242604156"/>
                  </a:ext>
                </a:extLst>
              </a:tr>
              <a:tr h="683077">
                <a:tc>
                  <a:txBody>
                    <a:bodyPr/>
                    <a:lstStyle/>
                    <a:p>
                      <a:pPr algn="l" latinLnBrk="0"/>
                      <a:r>
                        <a:rPr lang="en-GB" sz="900" b="0" cap="none" spc="0" dirty="0">
                          <a:solidFill>
                            <a:schemeClr val="tx1"/>
                          </a:solidFill>
                          <a:effectLst/>
                        </a:rPr>
                        <a:t>ROLE OF THE TEACHER</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algn="l" fontAlgn="ctr" latinLnBrk="0"/>
                      <a:r>
                        <a:rPr lang="en-GB" sz="900" b="0" cap="none" spc="0">
                          <a:solidFill>
                            <a:schemeClr val="tx1"/>
                          </a:solidFill>
                          <a:effectLst/>
                        </a:rPr>
                        <a:t>Designs the learning process, imposes material, is assumed to know best.</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algn="l" fontAlgn="ctr" latinLnBrk="0"/>
                      <a:r>
                        <a:rPr lang="en-GB" sz="900" b="0" cap="none" spc="0">
                          <a:solidFill>
                            <a:schemeClr val="tx1"/>
                          </a:solidFill>
                          <a:effectLst/>
                        </a:rPr>
                        <a:t>Enabler or facilitator, climate of collaboration, respect and openness</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tc>
                  <a:txBody>
                    <a:bodyPr/>
                    <a:lstStyle/>
                    <a:p>
                      <a:pPr algn="l" fontAlgn="ctr" latinLnBrk="0"/>
                      <a:r>
                        <a:rPr lang="en-GB" sz="900" b="0" cap="none" spc="0" dirty="0">
                          <a:solidFill>
                            <a:schemeClr val="tx1"/>
                          </a:solidFill>
                          <a:effectLst/>
                        </a:rPr>
                        <a:t>Develop the learner’s capability. Capable </a:t>
                      </a:r>
                      <a:r>
                        <a:rPr lang="en-GB" sz="900" b="0" cap="none" spc="0" dirty="0" err="1">
                          <a:solidFill>
                            <a:schemeClr val="tx1"/>
                          </a:solidFill>
                          <a:effectLst/>
                        </a:rPr>
                        <a:t>people:Know</a:t>
                      </a:r>
                      <a:r>
                        <a:rPr lang="en-GB" sz="900" b="0" cap="none" spc="0" dirty="0">
                          <a:solidFill>
                            <a:schemeClr val="tx1"/>
                          </a:solidFill>
                          <a:effectLst/>
                        </a:rPr>
                        <a:t> how to </a:t>
                      </a:r>
                      <a:r>
                        <a:rPr lang="en-GB" sz="900" b="0" cap="none" spc="0" dirty="0" err="1">
                          <a:solidFill>
                            <a:schemeClr val="tx1"/>
                          </a:solidFill>
                          <a:effectLst/>
                        </a:rPr>
                        <a:t>learnAre</a:t>
                      </a:r>
                      <a:r>
                        <a:rPr lang="en-GB" sz="900" b="0" cap="none" spc="0" dirty="0">
                          <a:solidFill>
                            <a:schemeClr val="tx1"/>
                          </a:solidFill>
                          <a:effectLst/>
                        </a:rPr>
                        <a:t> </a:t>
                      </a:r>
                      <a:r>
                        <a:rPr lang="en-GB" sz="900" b="0" cap="none" spc="0" dirty="0" err="1">
                          <a:solidFill>
                            <a:schemeClr val="tx1"/>
                          </a:solidFill>
                          <a:effectLst/>
                        </a:rPr>
                        <a:t>creativeHave</a:t>
                      </a:r>
                      <a:r>
                        <a:rPr lang="en-GB" sz="900" b="0" cap="none" spc="0" dirty="0">
                          <a:solidFill>
                            <a:schemeClr val="tx1"/>
                          </a:solidFill>
                          <a:effectLst/>
                        </a:rPr>
                        <a:t> a high degree of self-</a:t>
                      </a:r>
                      <a:r>
                        <a:rPr lang="en-GB" sz="900" b="0" cap="none" spc="0" dirty="0" err="1">
                          <a:solidFill>
                            <a:schemeClr val="tx1"/>
                          </a:solidFill>
                          <a:effectLst/>
                        </a:rPr>
                        <a:t>efficacyApply</a:t>
                      </a:r>
                      <a:r>
                        <a:rPr lang="en-GB" sz="900" b="0" cap="none" spc="0" dirty="0">
                          <a:solidFill>
                            <a:schemeClr val="tx1"/>
                          </a:solidFill>
                          <a:effectLst/>
                        </a:rPr>
                        <a:t> competencies in novel as well as familiar </a:t>
                      </a:r>
                      <a:r>
                        <a:rPr lang="en-GB" sz="900" b="0" cap="none" spc="0" dirty="0" err="1">
                          <a:solidFill>
                            <a:schemeClr val="tx1"/>
                          </a:solidFill>
                          <a:effectLst/>
                        </a:rPr>
                        <a:t>situationsCan</a:t>
                      </a:r>
                      <a:r>
                        <a:rPr lang="en-GB" sz="900" b="0" cap="none" spc="0" dirty="0">
                          <a:solidFill>
                            <a:schemeClr val="tx1"/>
                          </a:solidFill>
                          <a:effectLst/>
                        </a:rPr>
                        <a:t> work well with others</a:t>
                      </a:r>
                    </a:p>
                  </a:txBody>
                  <a:tcPr marL="8812" marR="8812" marT="72199" marB="4406" anchor="ctr">
                    <a:lnL w="12700" cmpd="sng">
                      <a:noFill/>
                      <a:prstDash val="solid"/>
                    </a:lnL>
                    <a:lnR w="12700" cmpd="sng">
                      <a:noFill/>
                      <a:prstDash val="solid"/>
                    </a:lnR>
                    <a:lnT w="9525" cap="flat" cmpd="sng" algn="ctr">
                      <a:solidFill>
                        <a:schemeClr val="tx1">
                          <a:lumMod val="50000"/>
                          <a:lumOff val="50000"/>
                        </a:schemeClr>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37482827"/>
                  </a:ext>
                </a:extLst>
              </a:tr>
            </a:tbl>
          </a:graphicData>
        </a:graphic>
      </p:graphicFrame>
      <p:sp>
        <p:nvSpPr>
          <p:cNvPr id="39" name="TextBox 38">
            <a:extLst>
              <a:ext uri="{FF2B5EF4-FFF2-40B4-BE49-F238E27FC236}">
                <a16:creationId xmlns:a16="http://schemas.microsoft.com/office/drawing/2014/main" id="{F01D2B15-746C-4B51-215E-123EE39E1AFE}"/>
              </a:ext>
            </a:extLst>
          </p:cNvPr>
          <p:cNvSpPr txBox="1"/>
          <p:nvPr/>
        </p:nvSpPr>
        <p:spPr>
          <a:xfrm>
            <a:off x="4207328" y="6400800"/>
            <a:ext cx="7919357" cy="369332"/>
          </a:xfrm>
          <a:prstGeom prst="rect">
            <a:avLst/>
          </a:prstGeom>
          <a:noFill/>
        </p:spPr>
        <p:txBody>
          <a:bodyPr wrap="square">
            <a:spAutoFit/>
          </a:bodyPr>
          <a:lstStyle/>
          <a:p>
            <a:r>
              <a:rPr lang="en-GB" dirty="0">
                <a:hlinkClick r:id="rId2"/>
              </a:rPr>
              <a:t>Pedagogy, Andragogy, &amp; Heutagogy | University of Illinois Springfield (uis.edu)</a:t>
            </a:r>
            <a:endParaRPr lang="en-GB" dirty="0"/>
          </a:p>
        </p:txBody>
      </p:sp>
    </p:spTree>
    <p:extLst>
      <p:ext uri="{BB962C8B-B14F-4D97-AF65-F5344CB8AC3E}">
        <p14:creationId xmlns:p14="http://schemas.microsoft.com/office/powerpoint/2010/main" val="1143895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902A9-B4AC-CD95-0386-3C6F46C7AC66}"/>
              </a:ext>
            </a:extLst>
          </p:cNvPr>
          <p:cNvSpPr>
            <a:spLocks noGrp="1"/>
          </p:cNvSpPr>
          <p:nvPr>
            <p:ph type="title"/>
          </p:nvPr>
        </p:nvSpPr>
        <p:spPr/>
        <p:txBody>
          <a:bodyPr/>
          <a:lstStyle/>
          <a:p>
            <a:r>
              <a:rPr lang="en-GB" dirty="0"/>
              <a:t>Assignments </a:t>
            </a:r>
          </a:p>
        </p:txBody>
      </p:sp>
      <p:sp>
        <p:nvSpPr>
          <p:cNvPr id="3" name="Content Placeholder 2">
            <a:extLst>
              <a:ext uri="{FF2B5EF4-FFF2-40B4-BE49-F238E27FC236}">
                <a16:creationId xmlns:a16="http://schemas.microsoft.com/office/drawing/2014/main" id="{22461265-E0FD-C0D2-FC91-1593D2F9CAFD}"/>
              </a:ext>
            </a:extLst>
          </p:cNvPr>
          <p:cNvSpPr>
            <a:spLocks noGrp="1"/>
          </p:cNvSpPr>
          <p:nvPr>
            <p:ph idx="1"/>
          </p:nvPr>
        </p:nvSpPr>
        <p:spPr/>
        <p:txBody>
          <a:bodyPr/>
          <a:lstStyle/>
          <a:p>
            <a:endParaRPr lang="en-GB" dirty="0">
              <a:hlinkClick r:id="rId2"/>
            </a:endParaRPr>
          </a:p>
          <a:p>
            <a:r>
              <a:rPr lang="en-GB">
                <a:hlinkClick r:id="rId2"/>
              </a:rPr>
              <a:t>ECPT5001_ECPT6003: Level 6 assignment </a:t>
            </a:r>
            <a:r>
              <a:rPr lang="en-GB" dirty="0">
                <a:hlinkClick r:id="rId2"/>
              </a:rPr>
              <a:t>briefs (uwtsd.ac.uk)</a:t>
            </a:r>
            <a:endParaRPr lang="en-GB" dirty="0"/>
          </a:p>
        </p:txBody>
      </p:sp>
    </p:spTree>
    <p:extLst>
      <p:ext uri="{BB962C8B-B14F-4D97-AF65-F5344CB8AC3E}">
        <p14:creationId xmlns:p14="http://schemas.microsoft.com/office/powerpoint/2010/main" val="26720280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400" dirty="0">
                <a:solidFill>
                  <a:schemeClr val="tx1"/>
                </a:solidFill>
              </a:rPr>
              <a:t>Working with groups and individuals</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lnSpcReduction="10000"/>
          </a:bodyPr>
          <a:lstStyle/>
          <a:p>
            <a:pPr algn="ctr"/>
            <a:r>
              <a:rPr lang="en-US" sz="1600" dirty="0"/>
              <a:t>ECPT5001 &amp; ECPT6003</a:t>
            </a:r>
          </a:p>
          <a:p>
            <a:pPr algn="ctr"/>
            <a:r>
              <a:rPr lang="en-US" sz="1600" dirty="0"/>
              <a:t>Katie Gardner</a:t>
            </a:r>
          </a:p>
        </p:txBody>
      </p:sp>
    </p:spTree>
    <p:extLst>
      <p:ext uri="{BB962C8B-B14F-4D97-AF65-F5344CB8AC3E}">
        <p14:creationId xmlns:p14="http://schemas.microsoft.com/office/powerpoint/2010/main" val="32220563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FC958-18E2-35AE-B3B1-F80490E3C59D}"/>
              </a:ext>
            </a:extLst>
          </p:cNvPr>
          <p:cNvSpPr>
            <a:spLocks noGrp="1"/>
          </p:cNvSpPr>
          <p:nvPr>
            <p:ph type="title"/>
          </p:nvPr>
        </p:nvSpPr>
        <p:spPr/>
        <p:txBody>
          <a:bodyPr>
            <a:normAutofit/>
          </a:bodyPr>
          <a:lstStyle/>
          <a:p>
            <a:r>
              <a:rPr lang="en-US" dirty="0"/>
              <a:t>Whole, group and individual learning </a:t>
            </a:r>
            <a:endParaRPr lang="en-GB" dirty="0"/>
          </a:p>
        </p:txBody>
      </p:sp>
      <p:sp>
        <p:nvSpPr>
          <p:cNvPr id="3" name="Content Placeholder 2">
            <a:extLst>
              <a:ext uri="{FF2B5EF4-FFF2-40B4-BE49-F238E27FC236}">
                <a16:creationId xmlns:a16="http://schemas.microsoft.com/office/drawing/2014/main" id="{7E7D42C8-64B9-F3E5-4607-7F5B8B2CEED6}"/>
              </a:ext>
            </a:extLst>
          </p:cNvPr>
          <p:cNvSpPr>
            <a:spLocks noGrp="1"/>
          </p:cNvSpPr>
          <p:nvPr>
            <p:ph idx="1"/>
          </p:nvPr>
        </p:nvSpPr>
        <p:spPr/>
        <p:txBody>
          <a:bodyPr/>
          <a:lstStyle/>
          <a:p>
            <a:pPr>
              <a:buFont typeface="Arial" panose="020B0604020202020204" pitchFamily="34" charset="0"/>
              <a:buChar char="•"/>
            </a:pPr>
            <a:r>
              <a:rPr lang="en-GB" dirty="0"/>
              <a:t>Which one you chose is a judicious and flexible balance – no fixed rules</a:t>
            </a:r>
          </a:p>
          <a:p>
            <a:pPr>
              <a:buFont typeface="Arial" panose="020B0604020202020204" pitchFamily="34" charset="0"/>
              <a:buChar char="•"/>
            </a:pPr>
            <a:r>
              <a:rPr lang="en-GB" dirty="0"/>
              <a:t>Judicious - based on time, facilities, and the learners (e.g. self efficacy)</a:t>
            </a:r>
          </a:p>
          <a:p>
            <a:pPr lvl="1">
              <a:buFont typeface="Arial" panose="020B0604020202020204" pitchFamily="34" charset="0"/>
              <a:buChar char="•"/>
            </a:pPr>
            <a:r>
              <a:rPr lang="en-GB" dirty="0"/>
              <a:t>what is it feasible to do based on all of the above?</a:t>
            </a:r>
          </a:p>
          <a:p>
            <a:pPr>
              <a:buFont typeface="Arial" panose="020B0604020202020204" pitchFamily="34" charset="0"/>
              <a:buChar char="•"/>
            </a:pPr>
            <a:r>
              <a:rPr lang="en-GB" dirty="0"/>
              <a:t>Flexible - based on the range of teaching strategies </a:t>
            </a:r>
          </a:p>
          <a:p>
            <a:pPr lvl="1">
              <a:buFont typeface="Arial" panose="020B0604020202020204" pitchFamily="34" charset="0"/>
              <a:buChar char="•"/>
            </a:pPr>
            <a:r>
              <a:rPr lang="en-GB" dirty="0"/>
              <a:t>What strategy fits the learning outcome and the group?</a:t>
            </a:r>
          </a:p>
          <a:p>
            <a:pPr>
              <a:buFont typeface="Arial" panose="020B0604020202020204" pitchFamily="34" charset="0"/>
              <a:buChar char="•"/>
            </a:pPr>
            <a:r>
              <a:rPr lang="en-GB" dirty="0"/>
              <a:t>Need to consider these questions when looking at planning your lesson and the teaching strategies you will use</a:t>
            </a:r>
          </a:p>
          <a:p>
            <a:pPr>
              <a:buFont typeface="Arial" panose="020B0604020202020204" pitchFamily="34" charset="0"/>
              <a:buChar char="•"/>
            </a:pPr>
            <a:endParaRPr lang="en-GB" dirty="0"/>
          </a:p>
          <a:p>
            <a:endParaRPr lang="en-GB" dirty="0"/>
          </a:p>
        </p:txBody>
      </p:sp>
      <p:sp>
        <p:nvSpPr>
          <p:cNvPr id="4" name="TextBox 3">
            <a:extLst>
              <a:ext uri="{FF2B5EF4-FFF2-40B4-BE49-F238E27FC236}">
                <a16:creationId xmlns:a16="http://schemas.microsoft.com/office/drawing/2014/main" id="{D57B8125-C102-A9C0-C41E-BC9F576763FD}"/>
              </a:ext>
            </a:extLst>
          </p:cNvPr>
          <p:cNvSpPr txBox="1"/>
          <p:nvPr/>
        </p:nvSpPr>
        <p:spPr>
          <a:xfrm rot="10800000" flipH="1" flipV="1">
            <a:off x="8915400" y="4931775"/>
            <a:ext cx="2179320" cy="307777"/>
          </a:xfrm>
          <a:prstGeom prst="rect">
            <a:avLst/>
          </a:prstGeom>
          <a:noFill/>
        </p:spPr>
        <p:txBody>
          <a:bodyPr wrap="square" rtlCol="0">
            <a:spAutoFit/>
          </a:bodyPr>
          <a:lstStyle/>
          <a:p>
            <a:r>
              <a:rPr lang="en-GB" sz="1400" dirty="0"/>
              <a:t>(Skinner,2011)p 81 </a:t>
            </a:r>
          </a:p>
        </p:txBody>
      </p:sp>
    </p:spTree>
    <p:extLst>
      <p:ext uri="{BB962C8B-B14F-4D97-AF65-F5344CB8AC3E}">
        <p14:creationId xmlns:p14="http://schemas.microsoft.com/office/powerpoint/2010/main" val="39572962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8BE5E-3633-587E-4DD2-3117CBEEA156}"/>
              </a:ext>
            </a:extLst>
          </p:cNvPr>
          <p:cNvSpPr>
            <a:spLocks noGrp="1"/>
          </p:cNvSpPr>
          <p:nvPr>
            <p:ph type="title"/>
          </p:nvPr>
        </p:nvSpPr>
        <p:spPr/>
        <p:txBody>
          <a:bodyPr/>
          <a:lstStyle/>
          <a:p>
            <a:r>
              <a:rPr lang="en-GB" dirty="0"/>
              <a:t>Whole Class Learning</a:t>
            </a:r>
          </a:p>
        </p:txBody>
      </p:sp>
      <p:sp>
        <p:nvSpPr>
          <p:cNvPr id="3" name="Content Placeholder 2">
            <a:extLst>
              <a:ext uri="{FF2B5EF4-FFF2-40B4-BE49-F238E27FC236}">
                <a16:creationId xmlns:a16="http://schemas.microsoft.com/office/drawing/2014/main" id="{B2F4A90D-150C-7490-F01C-581ACC4EADE7}"/>
              </a:ext>
            </a:extLst>
          </p:cNvPr>
          <p:cNvSpPr>
            <a:spLocks noGrp="1"/>
          </p:cNvSpPr>
          <p:nvPr>
            <p:ph idx="1"/>
          </p:nvPr>
        </p:nvSpPr>
        <p:spPr/>
        <p:txBody>
          <a:bodyPr/>
          <a:lstStyle/>
          <a:p>
            <a:pPr>
              <a:buFont typeface="Arial" panose="020B0604020202020204" pitchFamily="34" charset="0"/>
              <a:buChar char="•"/>
            </a:pPr>
            <a:r>
              <a:rPr lang="en-US" dirty="0"/>
              <a:t>Based on aptitude and ability of the group as a whole (scaffolding can be used here too)</a:t>
            </a:r>
          </a:p>
          <a:p>
            <a:pPr>
              <a:buFont typeface="Arial" panose="020B0604020202020204" pitchFamily="34" charset="0"/>
              <a:buChar char="•"/>
            </a:pPr>
            <a:r>
              <a:rPr lang="en-US" dirty="0"/>
              <a:t>Range of abilities in a group</a:t>
            </a:r>
          </a:p>
          <a:p>
            <a:pPr>
              <a:buFont typeface="Arial" panose="020B0604020202020204" pitchFamily="34" charset="0"/>
              <a:buChar char="•"/>
            </a:pPr>
            <a:r>
              <a:rPr lang="en-US" dirty="0"/>
              <a:t>Ideal for broad subjects</a:t>
            </a:r>
          </a:p>
          <a:p>
            <a:pPr marL="0" indent="0" algn="r">
              <a:buNone/>
            </a:pPr>
            <a:r>
              <a:rPr lang="en-GB" sz="1400" dirty="0"/>
              <a:t>(Skinner,2011)p 81 -90</a:t>
            </a:r>
          </a:p>
          <a:p>
            <a:endParaRPr lang="en-GB" dirty="0"/>
          </a:p>
        </p:txBody>
      </p:sp>
    </p:spTree>
    <p:extLst>
      <p:ext uri="{BB962C8B-B14F-4D97-AF65-F5344CB8AC3E}">
        <p14:creationId xmlns:p14="http://schemas.microsoft.com/office/powerpoint/2010/main" val="26964204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074E4-B961-15C2-FEC1-D0DDE3C62794}"/>
              </a:ext>
            </a:extLst>
          </p:cNvPr>
          <p:cNvSpPr>
            <a:spLocks noGrp="1"/>
          </p:cNvSpPr>
          <p:nvPr>
            <p:ph type="title"/>
          </p:nvPr>
        </p:nvSpPr>
        <p:spPr/>
        <p:txBody>
          <a:bodyPr/>
          <a:lstStyle/>
          <a:p>
            <a:r>
              <a:rPr lang="en-US" dirty="0"/>
              <a:t>Groups – characteristics</a:t>
            </a:r>
            <a:endParaRPr lang="en-GB" dirty="0"/>
          </a:p>
        </p:txBody>
      </p:sp>
      <p:sp>
        <p:nvSpPr>
          <p:cNvPr id="3" name="Content Placeholder 2">
            <a:extLst>
              <a:ext uri="{FF2B5EF4-FFF2-40B4-BE49-F238E27FC236}">
                <a16:creationId xmlns:a16="http://schemas.microsoft.com/office/drawing/2014/main" id="{54F2ED3E-6A9E-6D32-6343-861CAB3B9B4B}"/>
              </a:ext>
            </a:extLst>
          </p:cNvPr>
          <p:cNvSpPr>
            <a:spLocks noGrp="1"/>
          </p:cNvSpPr>
          <p:nvPr>
            <p:ph idx="1"/>
          </p:nvPr>
        </p:nvSpPr>
        <p:spPr/>
        <p:txBody>
          <a:bodyPr/>
          <a:lstStyle/>
          <a:p>
            <a:pPr>
              <a:buFont typeface="Arial" panose="020B0604020202020204" pitchFamily="34" charset="0"/>
              <a:buChar char="•"/>
            </a:pPr>
            <a:r>
              <a:rPr lang="en-US" dirty="0"/>
              <a:t>Collaborative learning </a:t>
            </a:r>
          </a:p>
          <a:p>
            <a:pPr>
              <a:buFont typeface="Arial" panose="020B0604020202020204" pitchFamily="34" charset="0"/>
              <a:buChar char="•"/>
            </a:pPr>
            <a:r>
              <a:rPr lang="en-US" dirty="0"/>
              <a:t>Positive independence</a:t>
            </a:r>
          </a:p>
          <a:p>
            <a:pPr>
              <a:buFont typeface="Arial" panose="020B0604020202020204" pitchFamily="34" charset="0"/>
              <a:buChar char="•"/>
            </a:pPr>
            <a:r>
              <a:rPr lang="en-US" dirty="0"/>
              <a:t>Accountability in group and individual members  </a:t>
            </a:r>
          </a:p>
          <a:p>
            <a:pPr>
              <a:buFont typeface="Arial" panose="020B0604020202020204" pitchFamily="34" charset="0"/>
              <a:buChar char="•"/>
            </a:pPr>
            <a:r>
              <a:rPr lang="en-US" dirty="0"/>
              <a:t>Explicit teaching of social skills </a:t>
            </a:r>
          </a:p>
          <a:p>
            <a:pPr>
              <a:buFont typeface="Arial" panose="020B0604020202020204" pitchFamily="34" charset="0"/>
              <a:buChar char="•"/>
            </a:pPr>
            <a:r>
              <a:rPr lang="en-US" dirty="0"/>
              <a:t>Face to face interaction </a:t>
            </a:r>
          </a:p>
          <a:p>
            <a:pPr marL="0" indent="0" algn="r">
              <a:buNone/>
            </a:pPr>
            <a:r>
              <a:rPr lang="en-GB" sz="1400" dirty="0"/>
              <a:t>(Skinner,2011)p 81 -90</a:t>
            </a:r>
          </a:p>
          <a:p>
            <a:endParaRPr lang="en-GB" dirty="0"/>
          </a:p>
        </p:txBody>
      </p:sp>
    </p:spTree>
    <p:extLst>
      <p:ext uri="{BB962C8B-B14F-4D97-AF65-F5344CB8AC3E}">
        <p14:creationId xmlns:p14="http://schemas.microsoft.com/office/powerpoint/2010/main" val="33304119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163F5-BE80-9C8D-1AAD-185DC237A7D9}"/>
              </a:ext>
            </a:extLst>
          </p:cNvPr>
          <p:cNvSpPr>
            <a:spLocks noGrp="1"/>
          </p:cNvSpPr>
          <p:nvPr>
            <p:ph type="title"/>
          </p:nvPr>
        </p:nvSpPr>
        <p:spPr/>
        <p:txBody>
          <a:bodyPr/>
          <a:lstStyle/>
          <a:p>
            <a:r>
              <a:rPr lang="en-GB" dirty="0"/>
              <a:t>Individualised learning </a:t>
            </a:r>
          </a:p>
        </p:txBody>
      </p:sp>
      <p:sp>
        <p:nvSpPr>
          <p:cNvPr id="3" name="Content Placeholder 2">
            <a:extLst>
              <a:ext uri="{FF2B5EF4-FFF2-40B4-BE49-F238E27FC236}">
                <a16:creationId xmlns:a16="http://schemas.microsoft.com/office/drawing/2014/main" id="{20FA4DE5-50BF-00D0-2FF4-34E2BA45310D}"/>
              </a:ext>
            </a:extLst>
          </p:cNvPr>
          <p:cNvSpPr>
            <a:spLocks noGrp="1"/>
          </p:cNvSpPr>
          <p:nvPr>
            <p:ph idx="1"/>
          </p:nvPr>
        </p:nvSpPr>
        <p:spPr/>
        <p:txBody>
          <a:bodyPr/>
          <a:lstStyle/>
          <a:p>
            <a:pPr>
              <a:buFont typeface="Arial" panose="020B0604020202020204" pitchFamily="34" charset="0"/>
              <a:buChar char="•"/>
            </a:pPr>
            <a:r>
              <a:rPr lang="en-US" dirty="0"/>
              <a:t>One to one – supervision, tutorials, mentorship , and coaching </a:t>
            </a:r>
          </a:p>
          <a:p>
            <a:pPr>
              <a:buFont typeface="Arial" panose="020B0604020202020204" pitchFamily="34" charset="0"/>
              <a:buChar char="•"/>
            </a:pPr>
            <a:r>
              <a:rPr lang="en-US" dirty="0"/>
              <a:t>Independent – designed for self efficacy </a:t>
            </a:r>
          </a:p>
          <a:p>
            <a:pPr>
              <a:buFont typeface="Arial" panose="020B0604020202020204" pitchFamily="34" charset="0"/>
              <a:buChar char="•"/>
            </a:pPr>
            <a:r>
              <a:rPr lang="en-US" dirty="0"/>
              <a:t>Personalized - tailored top the learner needs </a:t>
            </a:r>
          </a:p>
          <a:p>
            <a:endParaRPr lang="en-US" dirty="0"/>
          </a:p>
          <a:p>
            <a:pPr marL="0" indent="0" algn="r">
              <a:buNone/>
            </a:pPr>
            <a:r>
              <a:rPr lang="en-GB" sz="1400" dirty="0"/>
              <a:t>(Skinner,2011)p 81 -90</a:t>
            </a:r>
          </a:p>
          <a:p>
            <a:endParaRPr lang="en-GB" dirty="0"/>
          </a:p>
        </p:txBody>
      </p:sp>
    </p:spTree>
    <p:extLst>
      <p:ext uri="{BB962C8B-B14F-4D97-AF65-F5344CB8AC3E}">
        <p14:creationId xmlns:p14="http://schemas.microsoft.com/office/powerpoint/2010/main" val="17370681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400" dirty="0">
                <a:solidFill>
                  <a:schemeClr val="tx1"/>
                </a:solidFill>
              </a:rPr>
              <a:t>Learning Outcomes</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lnSpcReduction="10000"/>
          </a:bodyPr>
          <a:lstStyle/>
          <a:p>
            <a:pPr algn="ctr"/>
            <a:r>
              <a:rPr lang="en-US" sz="1600" dirty="0"/>
              <a:t>ECPT5001 &amp; ECPT6003</a:t>
            </a:r>
          </a:p>
          <a:p>
            <a:pPr algn="ctr"/>
            <a:r>
              <a:rPr lang="en-US" sz="1600" dirty="0"/>
              <a:t>Katie Gardner</a:t>
            </a: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D0E67-032C-DE9E-8696-7C5C303804D4}"/>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4311A5DF-58E3-8248-E6DE-3B8F4743F00A}"/>
              </a:ext>
            </a:extLst>
          </p:cNvPr>
          <p:cNvSpPr>
            <a:spLocks noGrp="1"/>
          </p:cNvSpPr>
          <p:nvPr>
            <p:ph idx="1"/>
          </p:nvPr>
        </p:nvSpPr>
        <p:spPr/>
        <p:txBody>
          <a:bodyPr/>
          <a:lstStyle/>
          <a:p>
            <a:pPr>
              <a:buFont typeface="Arial" panose="020B0604020202020204" pitchFamily="34" charset="0"/>
              <a:buChar char="•"/>
            </a:pPr>
            <a:r>
              <a:rPr lang="en-GB" sz="1800" dirty="0">
                <a:effectLst/>
                <a:latin typeface="Calibri" panose="020F0502020204030204" pitchFamily="34" charset="0"/>
                <a:ea typeface="Times New Roman" panose="02020603050405020304" pitchFamily="18" charset="0"/>
              </a:rPr>
              <a:t>Develop learning outcomes and lesson planning</a:t>
            </a:r>
          </a:p>
          <a:p>
            <a:pPr>
              <a:buFont typeface="Arial" panose="020B0604020202020204" pitchFamily="34" charset="0"/>
              <a:buChar char="•"/>
            </a:pPr>
            <a:r>
              <a:rPr lang="en-GB" sz="1800" dirty="0">
                <a:latin typeface="Calibri" panose="020F0502020204030204" pitchFamily="34" charset="0"/>
                <a:ea typeface="Times New Roman" panose="02020603050405020304" pitchFamily="18" charset="0"/>
              </a:rPr>
              <a:t>Consider </a:t>
            </a:r>
            <a:r>
              <a:rPr lang="en-GB" sz="1800" dirty="0">
                <a:effectLst/>
                <a:latin typeface="Calibri" panose="020F0502020204030204" pitchFamily="34" charset="0"/>
                <a:ea typeface="Times New Roman" panose="02020603050405020304" pitchFamily="18" charset="0"/>
              </a:rPr>
              <a:t>Bloom's Taxonomy in relation to learning and teaching</a:t>
            </a:r>
            <a:endParaRPr lang="en-GB" sz="1800" dirty="0">
              <a:effectLst/>
              <a:latin typeface="Calibri" panose="020F0502020204030204" pitchFamily="34" charset="0"/>
              <a:ea typeface="DengXian" panose="02010600030101010101" pitchFamily="2" charset="-122"/>
            </a:endParaRPr>
          </a:p>
          <a:p>
            <a:pPr>
              <a:buFont typeface="Arial" panose="020B0604020202020204" pitchFamily="34" charset="0"/>
              <a:buChar char="•"/>
            </a:pPr>
            <a:r>
              <a:rPr lang="en-GB" sz="1800" dirty="0">
                <a:effectLst/>
                <a:latin typeface="Calibri" panose="020F0502020204030204" pitchFamily="34" charset="0"/>
                <a:ea typeface="Times New Roman" panose="02020603050405020304" pitchFamily="18" charset="0"/>
              </a:rPr>
              <a:t>Examine schemes of work</a:t>
            </a:r>
            <a:endParaRPr lang="en-GB" dirty="0"/>
          </a:p>
        </p:txBody>
      </p:sp>
    </p:spTree>
    <p:extLst>
      <p:ext uri="{BB962C8B-B14F-4D97-AF65-F5344CB8AC3E}">
        <p14:creationId xmlns:p14="http://schemas.microsoft.com/office/powerpoint/2010/main" val="40761692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FE204-5387-CD77-84E1-0C4B94FFBC7D}"/>
              </a:ext>
            </a:extLst>
          </p:cNvPr>
          <p:cNvSpPr>
            <a:spLocks noGrp="1"/>
          </p:cNvSpPr>
          <p:nvPr>
            <p:ph type="ctrTitle"/>
          </p:nvPr>
        </p:nvSpPr>
        <p:spPr/>
        <p:txBody>
          <a:bodyPr/>
          <a:lstStyle/>
          <a:p>
            <a:r>
              <a:rPr lang="en-GB" dirty="0"/>
              <a:t>Blooms </a:t>
            </a:r>
            <a:r>
              <a:rPr lang="en-GB" sz="8000" dirty="0">
                <a:effectLst/>
                <a:latin typeface="Calibri" panose="020F0502020204030204" pitchFamily="34" charset="0"/>
                <a:ea typeface="Times New Roman" panose="02020603050405020304" pitchFamily="18" charset="0"/>
              </a:rPr>
              <a:t>Taxonomy</a:t>
            </a:r>
            <a:r>
              <a:rPr lang="en-GB" dirty="0"/>
              <a:t> </a:t>
            </a:r>
          </a:p>
        </p:txBody>
      </p:sp>
      <p:sp>
        <p:nvSpPr>
          <p:cNvPr id="3" name="Subtitle 2">
            <a:extLst>
              <a:ext uri="{FF2B5EF4-FFF2-40B4-BE49-F238E27FC236}">
                <a16:creationId xmlns:a16="http://schemas.microsoft.com/office/drawing/2014/main" id="{9E98D5CF-0639-6578-12FE-DDDA080F11D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8224900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2347F-46D7-376A-B1DF-AA33B1A775A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AA54CF-079C-E866-1C75-06198BCC7101}"/>
              </a:ext>
            </a:extLst>
          </p:cNvPr>
          <p:cNvSpPr>
            <a:spLocks noGrp="1"/>
          </p:cNvSpPr>
          <p:nvPr>
            <p:ph idx="1"/>
          </p:nvPr>
        </p:nvSpPr>
        <p:spPr/>
        <p:txBody>
          <a:bodyPr>
            <a:normAutofit lnSpcReduction="10000"/>
          </a:bodyPr>
          <a:lstStyle/>
          <a:p>
            <a:pPr marL="566928" lvl="1" indent="-457200">
              <a:spcBef>
                <a:spcPts val="400"/>
              </a:spcBef>
              <a:buClr>
                <a:schemeClr val="accent1"/>
              </a:buClr>
              <a:buSzPct val="68000"/>
              <a:buFont typeface="Arial" panose="020B0604020202020204" pitchFamily="34" charset="0"/>
              <a:buChar char="•"/>
            </a:pPr>
            <a:r>
              <a:rPr lang="en-GB" sz="2800" dirty="0"/>
              <a:t>In 1956, Benjamin Bloom headed a group of educational psychologists who identified three domains of educational activities:</a:t>
            </a:r>
          </a:p>
          <a:p>
            <a:pPr marL="395478" lvl="1" indent="-285750">
              <a:spcBef>
                <a:spcPts val="400"/>
              </a:spcBef>
              <a:buClr>
                <a:schemeClr val="accent1"/>
              </a:buClr>
              <a:buSzPct val="68000"/>
              <a:buFont typeface="Arial" panose="020B0604020202020204" pitchFamily="34" charset="0"/>
              <a:buChar char="•"/>
            </a:pPr>
            <a:endParaRPr lang="en-GB" sz="1300" dirty="0"/>
          </a:p>
          <a:p>
            <a:pPr marL="804672" lvl="2" indent="-457200">
              <a:spcBef>
                <a:spcPts val="400"/>
              </a:spcBef>
              <a:buClr>
                <a:schemeClr val="accent1"/>
              </a:buClr>
              <a:buSzPct val="68000"/>
              <a:buFont typeface="Arial" panose="020B0604020202020204" pitchFamily="34" charset="0"/>
              <a:buChar char="•"/>
            </a:pPr>
            <a:r>
              <a:rPr lang="en-GB" sz="2800" dirty="0"/>
              <a:t>Cognitive – mental skills (</a:t>
            </a:r>
            <a:r>
              <a:rPr lang="en-GB" sz="2800" i="1" dirty="0"/>
              <a:t>Knowledge</a:t>
            </a:r>
            <a:r>
              <a:rPr lang="en-GB" sz="2800" dirty="0"/>
              <a:t>)</a:t>
            </a:r>
          </a:p>
          <a:p>
            <a:pPr marL="603504" lvl="2" indent="-256032">
              <a:spcBef>
                <a:spcPts val="400"/>
              </a:spcBef>
              <a:buClr>
                <a:schemeClr val="accent1"/>
              </a:buClr>
              <a:buSzPct val="68000"/>
              <a:buFont typeface="Arial" panose="020B0604020202020204" pitchFamily="34" charset="0"/>
              <a:buChar char="•"/>
            </a:pPr>
            <a:endParaRPr lang="en-GB" sz="1200" dirty="0"/>
          </a:p>
          <a:p>
            <a:pPr marL="804672" lvl="2" indent="-457200">
              <a:spcBef>
                <a:spcPts val="400"/>
              </a:spcBef>
              <a:buClr>
                <a:schemeClr val="accent1"/>
              </a:buClr>
              <a:buSzPct val="68000"/>
              <a:buFont typeface="Arial" panose="020B0604020202020204" pitchFamily="34" charset="0"/>
              <a:buChar char="•"/>
            </a:pPr>
            <a:r>
              <a:rPr lang="en-GB" sz="2800" dirty="0"/>
              <a:t>Affective – growth in feelings or emotional areas (</a:t>
            </a:r>
            <a:r>
              <a:rPr lang="en-GB" sz="2800" i="1" dirty="0"/>
              <a:t>Attitude</a:t>
            </a:r>
            <a:r>
              <a:rPr lang="en-GB" sz="2800" dirty="0"/>
              <a:t>)</a:t>
            </a:r>
          </a:p>
          <a:p>
            <a:pPr marL="603504" lvl="2" indent="-256032">
              <a:spcBef>
                <a:spcPts val="400"/>
              </a:spcBef>
              <a:buClr>
                <a:schemeClr val="accent1"/>
              </a:buClr>
              <a:buSzPct val="68000"/>
              <a:buFont typeface="Arial" panose="020B0604020202020204" pitchFamily="34" charset="0"/>
              <a:buChar char="•"/>
            </a:pPr>
            <a:endParaRPr lang="en-GB" sz="1200" dirty="0"/>
          </a:p>
          <a:p>
            <a:pPr marL="804672" lvl="2" indent="-457200">
              <a:spcBef>
                <a:spcPts val="400"/>
              </a:spcBef>
              <a:buClr>
                <a:schemeClr val="accent1"/>
              </a:buClr>
              <a:buSzPct val="68000"/>
              <a:buFont typeface="Arial" panose="020B0604020202020204" pitchFamily="34" charset="0"/>
              <a:buChar char="•"/>
            </a:pPr>
            <a:r>
              <a:rPr lang="en-GB" sz="2800" dirty="0"/>
              <a:t>Psychomotor – manual or physical skills (</a:t>
            </a:r>
            <a:r>
              <a:rPr lang="en-GB" sz="2800" i="1" dirty="0"/>
              <a:t>Skills</a:t>
            </a:r>
            <a:r>
              <a:rPr lang="en-GB" sz="2800" dirty="0"/>
              <a:t>) </a:t>
            </a:r>
          </a:p>
          <a:p>
            <a:endParaRPr lang="en-GB" dirty="0"/>
          </a:p>
        </p:txBody>
      </p:sp>
    </p:spTree>
    <p:extLst>
      <p:ext uri="{BB962C8B-B14F-4D97-AF65-F5344CB8AC3E}">
        <p14:creationId xmlns:p14="http://schemas.microsoft.com/office/powerpoint/2010/main" val="13917618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BC5B-2D75-4468-27B0-221282272D93}"/>
              </a:ext>
            </a:extLst>
          </p:cNvPr>
          <p:cNvSpPr>
            <a:spLocks noGrp="1"/>
          </p:cNvSpPr>
          <p:nvPr>
            <p:ph type="title"/>
          </p:nvPr>
        </p:nvSpPr>
        <p:spPr/>
        <p:txBody>
          <a:bodyPr>
            <a:normAutofit/>
          </a:bodyPr>
          <a:lstStyle/>
          <a:p>
            <a:r>
              <a:rPr lang="en-GB" sz="4800" dirty="0">
                <a:solidFill>
                  <a:schemeClr val="tx1"/>
                </a:solidFill>
              </a:rPr>
              <a:t>Major categories - Cognitive Domain</a:t>
            </a:r>
            <a:endParaRPr lang="en-GB" dirty="0"/>
          </a:p>
        </p:txBody>
      </p:sp>
      <p:sp>
        <p:nvSpPr>
          <p:cNvPr id="3" name="Content Placeholder 2">
            <a:extLst>
              <a:ext uri="{FF2B5EF4-FFF2-40B4-BE49-F238E27FC236}">
                <a16:creationId xmlns:a16="http://schemas.microsoft.com/office/drawing/2014/main" id="{6A6759F0-4672-CAAE-4F11-5BBEA9595F35}"/>
              </a:ext>
            </a:extLst>
          </p:cNvPr>
          <p:cNvSpPr>
            <a:spLocks noGrp="1"/>
          </p:cNvSpPr>
          <p:nvPr>
            <p:ph idx="1"/>
          </p:nvPr>
        </p:nvSpPr>
        <p:spPr/>
        <p:txBody>
          <a:bodyPr/>
          <a:lstStyle/>
          <a:p>
            <a:pPr>
              <a:buFont typeface="Arial" panose="020B0604020202020204" pitchFamily="34" charset="0"/>
              <a:buChar char="•"/>
            </a:pPr>
            <a:r>
              <a:rPr lang="en-GB" dirty="0"/>
              <a:t>Knowledge</a:t>
            </a:r>
          </a:p>
          <a:p>
            <a:pPr>
              <a:buFont typeface="Arial" panose="020B0604020202020204" pitchFamily="34" charset="0"/>
              <a:buChar char="•"/>
            </a:pPr>
            <a:r>
              <a:rPr lang="en-GB" dirty="0"/>
              <a:t>Comprehension</a:t>
            </a:r>
          </a:p>
          <a:p>
            <a:pPr>
              <a:buFont typeface="Arial" panose="020B0604020202020204" pitchFamily="34" charset="0"/>
              <a:buChar char="•"/>
            </a:pPr>
            <a:r>
              <a:rPr lang="en-GB" dirty="0"/>
              <a:t>Application</a:t>
            </a:r>
          </a:p>
          <a:p>
            <a:pPr>
              <a:buFont typeface="Arial" panose="020B0604020202020204" pitchFamily="34" charset="0"/>
              <a:buChar char="•"/>
            </a:pPr>
            <a:r>
              <a:rPr lang="en-GB" dirty="0"/>
              <a:t>Analysis</a:t>
            </a:r>
          </a:p>
          <a:p>
            <a:pPr>
              <a:buFont typeface="Arial" panose="020B0604020202020204" pitchFamily="34" charset="0"/>
              <a:buChar char="•"/>
            </a:pPr>
            <a:r>
              <a:rPr lang="en-GB" dirty="0"/>
              <a:t>Synthesis</a:t>
            </a:r>
          </a:p>
          <a:p>
            <a:pPr>
              <a:buFont typeface="Arial" panose="020B0604020202020204" pitchFamily="34" charset="0"/>
              <a:buChar char="•"/>
            </a:pPr>
            <a:r>
              <a:rPr lang="en-GB" dirty="0"/>
              <a:t>Evaluation</a:t>
            </a:r>
          </a:p>
          <a:p>
            <a:endParaRPr lang="en-GB" dirty="0"/>
          </a:p>
        </p:txBody>
      </p:sp>
    </p:spTree>
    <p:extLst>
      <p:ext uri="{BB962C8B-B14F-4D97-AF65-F5344CB8AC3E}">
        <p14:creationId xmlns:p14="http://schemas.microsoft.com/office/powerpoint/2010/main" val="22991441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E6096-B83D-7F57-CC45-86789854F193}"/>
              </a:ext>
            </a:extLst>
          </p:cNvPr>
          <p:cNvSpPr>
            <a:spLocks noGrp="1"/>
          </p:cNvSpPr>
          <p:nvPr>
            <p:ph type="title"/>
          </p:nvPr>
        </p:nvSpPr>
        <p:spPr/>
        <p:txBody>
          <a:bodyPr>
            <a:normAutofit/>
          </a:bodyPr>
          <a:lstStyle/>
          <a:p>
            <a:r>
              <a:rPr lang="en-GB" sz="4800" dirty="0">
                <a:solidFill>
                  <a:schemeClr val="tx1"/>
                </a:solidFill>
              </a:rPr>
              <a:t>Major categories - Affective Domain</a:t>
            </a:r>
            <a:endParaRPr lang="en-GB" dirty="0"/>
          </a:p>
        </p:txBody>
      </p:sp>
      <p:sp>
        <p:nvSpPr>
          <p:cNvPr id="3" name="Content Placeholder 2">
            <a:extLst>
              <a:ext uri="{FF2B5EF4-FFF2-40B4-BE49-F238E27FC236}">
                <a16:creationId xmlns:a16="http://schemas.microsoft.com/office/drawing/2014/main" id="{F0729C25-6477-3127-1DCF-8789F72D3FC4}"/>
              </a:ext>
            </a:extLst>
          </p:cNvPr>
          <p:cNvSpPr>
            <a:spLocks noGrp="1"/>
          </p:cNvSpPr>
          <p:nvPr>
            <p:ph idx="1"/>
          </p:nvPr>
        </p:nvSpPr>
        <p:spPr/>
        <p:txBody>
          <a:bodyPr/>
          <a:lstStyle/>
          <a:p>
            <a:pPr>
              <a:buFont typeface="Arial" panose="020B0604020202020204" pitchFamily="34" charset="0"/>
              <a:buChar char="•"/>
            </a:pPr>
            <a:r>
              <a:rPr lang="en-GB" dirty="0"/>
              <a:t>Receiving</a:t>
            </a:r>
          </a:p>
          <a:p>
            <a:pPr>
              <a:buFont typeface="Arial" panose="020B0604020202020204" pitchFamily="34" charset="0"/>
              <a:buChar char="•"/>
            </a:pPr>
            <a:r>
              <a:rPr lang="en-GB" dirty="0"/>
              <a:t>Responding</a:t>
            </a:r>
          </a:p>
          <a:p>
            <a:pPr>
              <a:buFont typeface="Arial" panose="020B0604020202020204" pitchFamily="34" charset="0"/>
              <a:buChar char="•"/>
            </a:pPr>
            <a:r>
              <a:rPr lang="en-GB" dirty="0"/>
              <a:t>Valuing</a:t>
            </a:r>
          </a:p>
          <a:p>
            <a:pPr>
              <a:buFont typeface="Arial" panose="020B0604020202020204" pitchFamily="34" charset="0"/>
              <a:buChar char="•"/>
            </a:pPr>
            <a:r>
              <a:rPr lang="en-GB" dirty="0"/>
              <a:t>Organising</a:t>
            </a:r>
          </a:p>
          <a:p>
            <a:pPr>
              <a:buFont typeface="Arial" panose="020B0604020202020204" pitchFamily="34" charset="0"/>
              <a:buChar char="•"/>
            </a:pPr>
            <a:r>
              <a:rPr lang="en-GB" dirty="0"/>
              <a:t>Characterising</a:t>
            </a:r>
          </a:p>
          <a:p>
            <a:endParaRPr lang="en-GB" dirty="0"/>
          </a:p>
        </p:txBody>
      </p:sp>
    </p:spTree>
    <p:extLst>
      <p:ext uri="{BB962C8B-B14F-4D97-AF65-F5344CB8AC3E}">
        <p14:creationId xmlns:p14="http://schemas.microsoft.com/office/powerpoint/2010/main" val="3176203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8E3B5-6E28-CBE8-C7DE-A6BA776944C2}"/>
              </a:ext>
            </a:extLst>
          </p:cNvPr>
          <p:cNvSpPr>
            <a:spLocks noGrp="1"/>
          </p:cNvSpPr>
          <p:nvPr>
            <p:ph type="title"/>
          </p:nvPr>
        </p:nvSpPr>
        <p:spPr/>
        <p:txBody>
          <a:bodyPr/>
          <a:lstStyle/>
          <a:p>
            <a:r>
              <a:rPr lang="en-GB" sz="4400" dirty="0">
                <a:solidFill>
                  <a:schemeClr val="tx1"/>
                </a:solidFill>
              </a:rPr>
              <a:t>Major categories - Psychomotor Domain</a:t>
            </a:r>
            <a:endParaRPr lang="en-GB" dirty="0"/>
          </a:p>
        </p:txBody>
      </p:sp>
      <p:sp>
        <p:nvSpPr>
          <p:cNvPr id="3" name="Content Placeholder 2">
            <a:extLst>
              <a:ext uri="{FF2B5EF4-FFF2-40B4-BE49-F238E27FC236}">
                <a16:creationId xmlns:a16="http://schemas.microsoft.com/office/drawing/2014/main" id="{CF476245-F75E-1DAC-0228-7B61B6580778}"/>
              </a:ext>
            </a:extLst>
          </p:cNvPr>
          <p:cNvSpPr>
            <a:spLocks noGrp="1"/>
          </p:cNvSpPr>
          <p:nvPr>
            <p:ph idx="1"/>
          </p:nvPr>
        </p:nvSpPr>
        <p:spPr/>
        <p:txBody>
          <a:bodyPr/>
          <a:lstStyle/>
          <a:p>
            <a:pPr>
              <a:buFont typeface="Arial" panose="020B0604020202020204" pitchFamily="34" charset="0"/>
              <a:buChar char="•"/>
            </a:pPr>
            <a:r>
              <a:rPr lang="en-GB" dirty="0"/>
              <a:t>Imitation</a:t>
            </a:r>
          </a:p>
          <a:p>
            <a:pPr>
              <a:buFont typeface="Arial" panose="020B0604020202020204" pitchFamily="34" charset="0"/>
              <a:buChar char="•"/>
            </a:pPr>
            <a:r>
              <a:rPr lang="en-GB" dirty="0"/>
              <a:t>Manipulation</a:t>
            </a:r>
          </a:p>
          <a:p>
            <a:pPr>
              <a:buFont typeface="Arial" panose="020B0604020202020204" pitchFamily="34" charset="0"/>
              <a:buChar char="•"/>
            </a:pPr>
            <a:r>
              <a:rPr lang="en-GB" dirty="0"/>
              <a:t>Precision</a:t>
            </a:r>
          </a:p>
          <a:p>
            <a:pPr>
              <a:buFont typeface="Arial" panose="020B0604020202020204" pitchFamily="34" charset="0"/>
              <a:buChar char="•"/>
            </a:pPr>
            <a:r>
              <a:rPr lang="en-GB" dirty="0"/>
              <a:t>Articulation</a:t>
            </a:r>
          </a:p>
          <a:p>
            <a:pPr>
              <a:buFont typeface="Arial" panose="020B0604020202020204" pitchFamily="34" charset="0"/>
              <a:buChar char="•"/>
            </a:pPr>
            <a:r>
              <a:rPr lang="en-GB" dirty="0"/>
              <a:t>Naturalisation</a:t>
            </a:r>
          </a:p>
          <a:p>
            <a:endParaRPr lang="en-GB" dirty="0"/>
          </a:p>
        </p:txBody>
      </p:sp>
    </p:spTree>
    <p:extLst>
      <p:ext uri="{BB962C8B-B14F-4D97-AF65-F5344CB8AC3E}">
        <p14:creationId xmlns:p14="http://schemas.microsoft.com/office/powerpoint/2010/main" val="31704294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3229E-4223-DC39-3C6C-3C66B32916AF}"/>
              </a:ext>
            </a:extLst>
          </p:cNvPr>
          <p:cNvSpPr>
            <a:spLocks noGrp="1"/>
          </p:cNvSpPr>
          <p:nvPr>
            <p:ph type="title"/>
          </p:nvPr>
        </p:nvSpPr>
        <p:spPr/>
        <p:txBody>
          <a:bodyPr/>
          <a:lstStyle/>
          <a:p>
            <a:r>
              <a:rPr lang="en-GB" dirty="0">
                <a:solidFill>
                  <a:schemeClr val="tx1"/>
                </a:solidFill>
              </a:rPr>
              <a:t>Bloom’s Taxonomy</a:t>
            </a:r>
            <a:endParaRPr lang="en-GB" dirty="0"/>
          </a:p>
        </p:txBody>
      </p:sp>
      <p:sp>
        <p:nvSpPr>
          <p:cNvPr id="3" name="Content Placeholder 2">
            <a:extLst>
              <a:ext uri="{FF2B5EF4-FFF2-40B4-BE49-F238E27FC236}">
                <a16:creationId xmlns:a16="http://schemas.microsoft.com/office/drawing/2014/main" id="{A13024C2-F5E8-F28F-D0A9-9E793E6A5ADB}"/>
              </a:ext>
            </a:extLst>
          </p:cNvPr>
          <p:cNvSpPr>
            <a:spLocks noGrp="1"/>
          </p:cNvSpPr>
          <p:nvPr>
            <p:ph idx="1"/>
          </p:nvPr>
        </p:nvSpPr>
        <p:spPr/>
        <p:txBody>
          <a:bodyPr/>
          <a:lstStyle/>
          <a:p>
            <a:pPr>
              <a:buNone/>
            </a:pPr>
            <a:r>
              <a:rPr lang="en-GB" sz="2000" dirty="0"/>
              <a:t>Knowledge of the taxonomy helps teachers to:</a:t>
            </a:r>
          </a:p>
          <a:p>
            <a:pPr>
              <a:buFont typeface="Arial" panose="020B0604020202020204" pitchFamily="34" charset="0"/>
              <a:buChar char="•"/>
            </a:pPr>
            <a:r>
              <a:rPr lang="en-GB" sz="2000" dirty="0"/>
              <a:t>Distinguish between different levels of difficulty</a:t>
            </a:r>
          </a:p>
          <a:p>
            <a:pPr>
              <a:buFont typeface="Arial" panose="020B0604020202020204" pitchFamily="34" charset="0"/>
              <a:buChar char="•"/>
            </a:pPr>
            <a:r>
              <a:rPr lang="en-GB" sz="2000" dirty="0"/>
              <a:t>Apply action verbs to learning objectives set so that both they and the learners are clear about what specifically is required</a:t>
            </a:r>
          </a:p>
          <a:p>
            <a:pPr>
              <a:buFont typeface="Arial" panose="020B0604020202020204" pitchFamily="34" charset="0"/>
              <a:buChar char="•"/>
            </a:pPr>
            <a:r>
              <a:rPr lang="en-GB" sz="2000" dirty="0"/>
              <a:t>Use the objectives to better plan learning experiences and appropriate evaluation devices</a:t>
            </a:r>
            <a:endParaRPr lang="en-GB" dirty="0"/>
          </a:p>
        </p:txBody>
      </p:sp>
    </p:spTree>
    <p:extLst>
      <p:ext uri="{BB962C8B-B14F-4D97-AF65-F5344CB8AC3E}">
        <p14:creationId xmlns:p14="http://schemas.microsoft.com/office/powerpoint/2010/main" val="18915572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4" descr="Diagram&#10;&#10;Description automatically generated">
            <a:extLst>
              <a:ext uri="{FF2B5EF4-FFF2-40B4-BE49-F238E27FC236}">
                <a16:creationId xmlns:a16="http://schemas.microsoft.com/office/drawing/2014/main" id="{85079F21-2742-D4C1-7681-0880EEEC7E6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DA9D5E3-3A22-4873-81C8-59749E2165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687013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A591F3-9042-CFF2-D45F-B20A4F5B0404}"/>
              </a:ext>
            </a:extLst>
          </p:cNvPr>
          <p:cNvPicPr>
            <a:picLocks noChangeAspect="1"/>
          </p:cNvPicPr>
          <p:nvPr/>
        </p:nvPicPr>
        <p:blipFill>
          <a:blip r:embed="rId2"/>
          <a:stretch>
            <a:fillRect/>
          </a:stretch>
        </p:blipFill>
        <p:spPr>
          <a:xfrm>
            <a:off x="-8256" y="0"/>
            <a:ext cx="12200256" cy="6858001"/>
          </a:xfrm>
          <a:prstGeom prst="rect">
            <a:avLst/>
          </a:prstGeom>
        </p:spPr>
      </p:pic>
    </p:spTree>
    <p:extLst>
      <p:ext uri="{BB962C8B-B14F-4D97-AF65-F5344CB8AC3E}">
        <p14:creationId xmlns:p14="http://schemas.microsoft.com/office/powerpoint/2010/main" val="5803120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4CFE1-1C49-EF89-78F5-3B8283053B23}"/>
              </a:ext>
            </a:extLst>
          </p:cNvPr>
          <p:cNvSpPr>
            <a:spLocks noGrp="1"/>
          </p:cNvSpPr>
          <p:nvPr>
            <p:ph type="ctrTitle"/>
          </p:nvPr>
        </p:nvSpPr>
        <p:spPr/>
        <p:txBody>
          <a:bodyPr/>
          <a:lstStyle/>
          <a:p>
            <a:r>
              <a:rPr lang="en-GB" dirty="0"/>
              <a:t>Lesson planning</a:t>
            </a:r>
          </a:p>
        </p:txBody>
      </p:sp>
      <p:sp>
        <p:nvSpPr>
          <p:cNvPr id="3" name="Subtitle 2">
            <a:extLst>
              <a:ext uri="{FF2B5EF4-FFF2-40B4-BE49-F238E27FC236}">
                <a16:creationId xmlns:a16="http://schemas.microsoft.com/office/drawing/2014/main" id="{E834CC9C-6CFE-4E49-681A-92B9229479C1}"/>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474911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9F738-AAEE-1B2A-AA06-8DAC3D3F44FC}"/>
              </a:ext>
            </a:extLst>
          </p:cNvPr>
          <p:cNvSpPr>
            <a:spLocks noGrp="1"/>
          </p:cNvSpPr>
          <p:nvPr>
            <p:ph type="title"/>
          </p:nvPr>
        </p:nvSpPr>
        <p:spPr/>
        <p:txBody>
          <a:bodyPr/>
          <a:lstStyle/>
          <a:p>
            <a:r>
              <a:rPr lang="en-GB" dirty="0"/>
              <a:t>What is the function of lesson planning?</a:t>
            </a:r>
          </a:p>
        </p:txBody>
      </p:sp>
      <p:sp>
        <p:nvSpPr>
          <p:cNvPr id="3" name="Content Placeholder 2">
            <a:extLst>
              <a:ext uri="{FF2B5EF4-FFF2-40B4-BE49-F238E27FC236}">
                <a16:creationId xmlns:a16="http://schemas.microsoft.com/office/drawing/2014/main" id="{BB39C5BD-3C5D-CBD0-C587-429D2A87E0C5}"/>
              </a:ext>
            </a:extLst>
          </p:cNvPr>
          <p:cNvSpPr>
            <a:spLocks noGrp="1"/>
          </p:cNvSpPr>
          <p:nvPr>
            <p:ph idx="1"/>
          </p:nvPr>
        </p:nvSpPr>
        <p:spPr/>
        <p:txBody>
          <a:bodyPr/>
          <a:lstStyle/>
          <a:p>
            <a:pPr>
              <a:buFont typeface="Arial" panose="020B0604020202020204" pitchFamily="34" charset="0"/>
              <a:buChar char="•"/>
            </a:pPr>
            <a:r>
              <a:rPr lang="en-GB" altLang="en-US" dirty="0"/>
              <a:t>A Lesson Plan has two functions:</a:t>
            </a:r>
          </a:p>
          <a:p>
            <a:pPr>
              <a:buFont typeface="Arial" panose="020B0604020202020204" pitchFamily="34" charset="0"/>
              <a:buChar char="•"/>
            </a:pPr>
            <a:r>
              <a:rPr lang="en-GB" altLang="en-US" dirty="0"/>
              <a:t>A strategy or plan for ‘teaching’</a:t>
            </a:r>
          </a:p>
          <a:p>
            <a:pPr>
              <a:buFont typeface="Arial" panose="020B0604020202020204" pitchFamily="34" charset="0"/>
              <a:buChar char="•"/>
            </a:pPr>
            <a:r>
              <a:rPr lang="en-GB" altLang="en-US" dirty="0"/>
              <a:t>A series of cues to be used during the lesson</a:t>
            </a:r>
          </a:p>
          <a:p>
            <a:pPr>
              <a:buFont typeface="Arial" panose="020B0604020202020204" pitchFamily="34" charset="0"/>
              <a:buChar char="•"/>
            </a:pPr>
            <a:r>
              <a:rPr lang="en-GB" altLang="en-US" dirty="0"/>
              <a:t>However, any plan needs to be </a:t>
            </a:r>
            <a:r>
              <a:rPr lang="en-GB" altLang="en-US" i="1" dirty="0"/>
              <a:t>flexible</a:t>
            </a:r>
            <a:r>
              <a:rPr lang="en-GB" altLang="en-US" dirty="0"/>
              <a:t>. You cannot plan for every eventuality.</a:t>
            </a:r>
          </a:p>
          <a:p>
            <a:endParaRPr lang="en-GB" dirty="0"/>
          </a:p>
        </p:txBody>
      </p:sp>
    </p:spTree>
    <p:extLst>
      <p:ext uri="{BB962C8B-B14F-4D97-AF65-F5344CB8AC3E}">
        <p14:creationId xmlns:p14="http://schemas.microsoft.com/office/powerpoint/2010/main" val="1422054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6F856-4DD1-1283-CEA5-E744B5B3620A}"/>
              </a:ext>
            </a:extLst>
          </p:cNvPr>
          <p:cNvSpPr>
            <a:spLocks noGrp="1"/>
          </p:cNvSpPr>
          <p:nvPr>
            <p:ph type="title"/>
          </p:nvPr>
        </p:nvSpPr>
        <p:spPr/>
        <p:txBody>
          <a:bodyPr/>
          <a:lstStyle/>
          <a:p>
            <a:r>
              <a:rPr lang="en-GB" dirty="0"/>
              <a:t>Preparing the lesson plan</a:t>
            </a:r>
          </a:p>
        </p:txBody>
      </p:sp>
      <p:sp>
        <p:nvSpPr>
          <p:cNvPr id="3" name="Content Placeholder 2">
            <a:extLst>
              <a:ext uri="{FF2B5EF4-FFF2-40B4-BE49-F238E27FC236}">
                <a16:creationId xmlns:a16="http://schemas.microsoft.com/office/drawing/2014/main" id="{118B0471-48DB-8066-76E9-E5FCEC1BC0B6}"/>
              </a:ext>
            </a:extLst>
          </p:cNvPr>
          <p:cNvSpPr>
            <a:spLocks noGrp="1"/>
          </p:cNvSpPr>
          <p:nvPr>
            <p:ph idx="1"/>
          </p:nvPr>
        </p:nvSpPr>
        <p:spPr/>
        <p:txBody>
          <a:bodyPr>
            <a:normAutofit lnSpcReduction="10000"/>
          </a:bodyPr>
          <a:lstStyle/>
          <a:p>
            <a:pPr marL="0" indent="0">
              <a:buNone/>
            </a:pPr>
            <a:r>
              <a:rPr lang="en-GB" altLang="en-US" dirty="0"/>
              <a:t>You need to:</a:t>
            </a:r>
          </a:p>
          <a:p>
            <a:pPr>
              <a:buFont typeface="Arial" panose="020B0604020202020204" pitchFamily="34" charset="0"/>
              <a:buChar char="•"/>
            </a:pPr>
            <a:r>
              <a:rPr lang="en-GB" altLang="en-US" dirty="0"/>
              <a:t>Analyse the topic in terms of concepts, principles and skills involved</a:t>
            </a:r>
          </a:p>
          <a:p>
            <a:pPr>
              <a:buFont typeface="Arial" panose="020B0604020202020204" pitchFamily="34" charset="0"/>
              <a:buChar char="•"/>
            </a:pPr>
            <a:r>
              <a:rPr lang="en-GB" altLang="en-US" dirty="0"/>
              <a:t>Identify the most important elements</a:t>
            </a:r>
          </a:p>
          <a:p>
            <a:pPr>
              <a:buFont typeface="Arial" panose="020B0604020202020204" pitchFamily="34" charset="0"/>
              <a:buChar char="•"/>
            </a:pPr>
            <a:r>
              <a:rPr lang="en-GB" altLang="en-US" dirty="0"/>
              <a:t>Determine whether there are any special skills involved</a:t>
            </a:r>
          </a:p>
          <a:p>
            <a:pPr>
              <a:buFont typeface="Arial" panose="020B0604020202020204" pitchFamily="34" charset="0"/>
              <a:buChar char="•"/>
            </a:pPr>
            <a:r>
              <a:rPr lang="en-GB" altLang="en-US" dirty="0"/>
              <a:t>Decide what, if any, prerequisite knowledge is required </a:t>
            </a:r>
          </a:p>
          <a:p>
            <a:pPr>
              <a:buFont typeface="Arial" panose="020B0604020202020204" pitchFamily="34" charset="0"/>
              <a:buChar char="•"/>
            </a:pPr>
            <a:r>
              <a:rPr lang="en-GB" altLang="en-US" dirty="0"/>
              <a:t>State relevant learning outcomes</a:t>
            </a:r>
          </a:p>
          <a:p>
            <a:pPr>
              <a:buFont typeface="Arial" panose="020B0604020202020204" pitchFamily="34" charset="0"/>
              <a:buChar char="•"/>
            </a:pPr>
            <a:r>
              <a:rPr lang="en-GB" altLang="en-US" dirty="0"/>
              <a:t>Make the lesson content interesting</a:t>
            </a:r>
          </a:p>
          <a:p>
            <a:pPr>
              <a:buFont typeface="Arial" panose="020B0604020202020204" pitchFamily="34" charset="0"/>
              <a:buChar char="•"/>
            </a:pPr>
            <a:r>
              <a:rPr lang="en-GB" altLang="en-US" dirty="0"/>
              <a:t>Relate new knowledge to that previously learned or held</a:t>
            </a:r>
            <a:endParaRPr lang="en-GB" dirty="0"/>
          </a:p>
        </p:txBody>
      </p:sp>
    </p:spTree>
    <p:extLst>
      <p:ext uri="{BB962C8B-B14F-4D97-AF65-F5344CB8AC3E}">
        <p14:creationId xmlns:p14="http://schemas.microsoft.com/office/powerpoint/2010/main" val="3687984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6C674-C1FF-4279-15E6-C5BA62792F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4E27DD3-389A-0168-43BC-6EA6956FE505}"/>
              </a:ext>
            </a:extLst>
          </p:cNvPr>
          <p:cNvSpPr>
            <a:spLocks noGrp="1"/>
          </p:cNvSpPr>
          <p:nvPr>
            <p:ph idx="1"/>
          </p:nvPr>
        </p:nvSpPr>
        <p:spPr/>
        <p:txBody>
          <a:bodyPr>
            <a:normAutofit/>
          </a:bodyPr>
          <a:lstStyle/>
          <a:p>
            <a:pPr>
              <a:buFont typeface="Arial" panose="020B0604020202020204" pitchFamily="34" charset="0"/>
              <a:buChar char="•"/>
            </a:pPr>
            <a:r>
              <a:rPr lang="en-GB" altLang="en-US" dirty="0"/>
              <a:t>Build on existing knowledge</a:t>
            </a:r>
          </a:p>
          <a:p>
            <a:pPr>
              <a:buFont typeface="Arial" panose="020B0604020202020204" pitchFamily="34" charset="0"/>
              <a:buChar char="•"/>
            </a:pPr>
            <a:r>
              <a:rPr lang="en-GB" altLang="en-US" dirty="0"/>
              <a:t>Provide continuity with previous lessons</a:t>
            </a:r>
          </a:p>
          <a:p>
            <a:pPr>
              <a:buFont typeface="Arial" panose="020B0604020202020204" pitchFamily="34" charset="0"/>
              <a:buChar char="•"/>
            </a:pPr>
            <a:r>
              <a:rPr lang="en-GB" altLang="en-US" dirty="0"/>
              <a:t>Structure the lesson in a logical sequence</a:t>
            </a:r>
          </a:p>
          <a:p>
            <a:pPr>
              <a:buFont typeface="Arial" panose="020B0604020202020204" pitchFamily="34" charset="0"/>
              <a:buChar char="•"/>
            </a:pPr>
            <a:r>
              <a:rPr lang="en-GB" altLang="en-US" dirty="0"/>
              <a:t>Integrate the learning with real-life situations</a:t>
            </a:r>
          </a:p>
          <a:p>
            <a:pPr>
              <a:buFont typeface="Arial" panose="020B0604020202020204" pitchFamily="34" charset="0"/>
              <a:buChar char="•"/>
            </a:pPr>
            <a:r>
              <a:rPr lang="en-GB" altLang="en-US" dirty="0"/>
              <a:t>Encourage participation</a:t>
            </a:r>
          </a:p>
          <a:p>
            <a:pPr>
              <a:buFont typeface="Arial" panose="020B0604020202020204" pitchFamily="34" charset="0"/>
              <a:buChar char="•"/>
            </a:pPr>
            <a:r>
              <a:rPr lang="en-GB" altLang="en-US" dirty="0"/>
              <a:t>Design the lesson around the students</a:t>
            </a:r>
          </a:p>
          <a:p>
            <a:pPr>
              <a:buFont typeface="Arial" panose="020B0604020202020204" pitchFamily="34" charset="0"/>
              <a:buChar char="•"/>
            </a:pPr>
            <a:r>
              <a:rPr lang="en-GB" altLang="en-US" dirty="0"/>
              <a:t>Plan for maximum student activity.</a:t>
            </a:r>
          </a:p>
          <a:p>
            <a:endParaRPr lang="en-GB" dirty="0"/>
          </a:p>
        </p:txBody>
      </p:sp>
    </p:spTree>
    <p:extLst>
      <p:ext uri="{BB962C8B-B14F-4D97-AF65-F5344CB8AC3E}">
        <p14:creationId xmlns:p14="http://schemas.microsoft.com/office/powerpoint/2010/main" val="26275236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4BC61-2B97-DC11-BC55-28725FF5666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0C9BC59-FFE8-EBEF-3D07-963ABDCBEE46}"/>
              </a:ext>
            </a:extLst>
          </p:cNvPr>
          <p:cNvSpPr>
            <a:spLocks noGrp="1"/>
          </p:cNvSpPr>
          <p:nvPr>
            <p:ph idx="1"/>
          </p:nvPr>
        </p:nvSpPr>
        <p:spPr/>
        <p:txBody>
          <a:bodyPr>
            <a:normAutofit fontScale="70000" lnSpcReduction="20000"/>
          </a:bodyPr>
          <a:lstStyle/>
          <a:p>
            <a:pPr eaLnBrk="1" hangingPunct="1">
              <a:buFont typeface="Arial" panose="020B0604020202020204" pitchFamily="34" charset="0"/>
              <a:buChar char="•"/>
            </a:pPr>
            <a:r>
              <a:rPr lang="en-GB" altLang="en-US" sz="2600" dirty="0"/>
              <a:t>Employ appropriate learning aids</a:t>
            </a:r>
          </a:p>
          <a:p>
            <a:pPr eaLnBrk="1" hangingPunct="1">
              <a:buFont typeface="Arial" panose="020B0604020202020204" pitchFamily="34" charset="0"/>
              <a:buChar char="•"/>
            </a:pPr>
            <a:r>
              <a:rPr lang="en-GB" altLang="en-US" sz="2600" dirty="0"/>
              <a:t>Introduce question-and-answer (Q&amp;A) sessions</a:t>
            </a:r>
          </a:p>
          <a:p>
            <a:pPr eaLnBrk="1" hangingPunct="1">
              <a:buFont typeface="Arial" panose="020B0604020202020204" pitchFamily="34" charset="0"/>
              <a:buChar char="•"/>
            </a:pPr>
            <a:r>
              <a:rPr lang="en-GB" altLang="en-US" sz="2600" dirty="0"/>
              <a:t>Provide for assessments of learning</a:t>
            </a:r>
          </a:p>
          <a:p>
            <a:pPr eaLnBrk="1" hangingPunct="1">
              <a:buFont typeface="Arial" panose="020B0604020202020204" pitchFamily="34" charset="0"/>
              <a:buChar char="•"/>
            </a:pPr>
            <a:r>
              <a:rPr lang="en-GB" altLang="en-US" sz="2600" dirty="0"/>
              <a:t>Incorporate:</a:t>
            </a:r>
          </a:p>
          <a:p>
            <a:pPr lvl="1" eaLnBrk="1" hangingPunct="1">
              <a:buClr>
                <a:schemeClr val="accent1"/>
              </a:buClr>
              <a:buFont typeface="Arial" panose="020B0604020202020204" pitchFamily="34" charset="0"/>
              <a:buChar char="•"/>
            </a:pPr>
            <a:r>
              <a:rPr lang="en-GB" altLang="en-US" sz="2600" dirty="0"/>
              <a:t>Note-taking</a:t>
            </a:r>
          </a:p>
          <a:p>
            <a:pPr lvl="1" eaLnBrk="1" hangingPunct="1">
              <a:buClr>
                <a:schemeClr val="accent1"/>
              </a:buClr>
              <a:buFont typeface="Arial" panose="020B0604020202020204" pitchFamily="34" charset="0"/>
              <a:buChar char="•"/>
            </a:pPr>
            <a:r>
              <a:rPr lang="en-GB" altLang="en-US" sz="2600" dirty="0"/>
              <a:t>Frequent summaries and reviews</a:t>
            </a:r>
          </a:p>
          <a:p>
            <a:pPr lvl="1" eaLnBrk="1" hangingPunct="1">
              <a:buClr>
                <a:schemeClr val="accent1"/>
              </a:buClr>
              <a:buFont typeface="Arial" panose="020B0604020202020204" pitchFamily="34" charset="0"/>
              <a:buChar char="•"/>
            </a:pPr>
            <a:r>
              <a:rPr lang="en-GB" altLang="en-US" sz="2600" dirty="0"/>
              <a:t>Recapitulation of important information</a:t>
            </a:r>
          </a:p>
          <a:p>
            <a:pPr lvl="1" eaLnBrk="1" hangingPunct="1">
              <a:buClr>
                <a:schemeClr val="accent1"/>
              </a:buClr>
              <a:buFont typeface="Arial" panose="020B0604020202020204" pitchFamily="34" charset="0"/>
              <a:buChar char="•"/>
            </a:pPr>
            <a:r>
              <a:rPr lang="en-GB" altLang="en-US" sz="2600" dirty="0"/>
              <a:t>Final summary of lesson content</a:t>
            </a:r>
          </a:p>
          <a:p>
            <a:pPr lvl="1" eaLnBrk="1" hangingPunct="1">
              <a:buClr>
                <a:schemeClr val="accent1"/>
              </a:buClr>
              <a:buFont typeface="Arial" panose="020B0604020202020204" pitchFamily="34" charset="0"/>
              <a:buChar char="•"/>
            </a:pPr>
            <a:r>
              <a:rPr lang="en-GB" altLang="en-US" sz="2600" dirty="0"/>
              <a:t>Introduction of next topic</a:t>
            </a:r>
          </a:p>
          <a:p>
            <a:pPr lvl="1" eaLnBrk="1" hangingPunct="1">
              <a:buClr>
                <a:schemeClr val="accent1"/>
              </a:buClr>
              <a:buFont typeface="Arial" panose="020B0604020202020204" pitchFamily="34" charset="0"/>
              <a:buChar char="•"/>
            </a:pPr>
            <a:r>
              <a:rPr lang="en-GB" altLang="en-US" sz="2600" dirty="0"/>
              <a:t>Book references</a:t>
            </a:r>
          </a:p>
          <a:p>
            <a:pPr lvl="1" eaLnBrk="1" hangingPunct="1">
              <a:buClr>
                <a:schemeClr val="accent1"/>
              </a:buClr>
              <a:buFont typeface="Arial" panose="020B0604020202020204" pitchFamily="34" charset="0"/>
              <a:buChar char="•"/>
            </a:pPr>
            <a:r>
              <a:rPr lang="en-GB" altLang="en-US" sz="2600" dirty="0"/>
              <a:t>Time to set Homework.</a:t>
            </a:r>
          </a:p>
          <a:p>
            <a:endParaRPr lang="en-GB" dirty="0"/>
          </a:p>
        </p:txBody>
      </p:sp>
    </p:spTree>
    <p:extLst>
      <p:ext uri="{BB962C8B-B14F-4D97-AF65-F5344CB8AC3E}">
        <p14:creationId xmlns:p14="http://schemas.microsoft.com/office/powerpoint/2010/main" val="34445699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C7119-2EBF-A60C-EE58-228DA7EBF042}"/>
              </a:ext>
            </a:extLst>
          </p:cNvPr>
          <p:cNvSpPr>
            <a:spLocks noGrp="1"/>
          </p:cNvSpPr>
          <p:nvPr>
            <p:ph type="title"/>
          </p:nvPr>
        </p:nvSpPr>
        <p:spPr/>
        <p:txBody>
          <a:bodyPr/>
          <a:lstStyle/>
          <a:p>
            <a:r>
              <a:rPr lang="en-GB" dirty="0"/>
              <a:t>Difference between and aim and an outcome</a:t>
            </a:r>
          </a:p>
        </p:txBody>
      </p:sp>
      <p:sp>
        <p:nvSpPr>
          <p:cNvPr id="3" name="Text Placeholder 2">
            <a:extLst>
              <a:ext uri="{FF2B5EF4-FFF2-40B4-BE49-F238E27FC236}">
                <a16:creationId xmlns:a16="http://schemas.microsoft.com/office/drawing/2014/main" id="{9CF35D03-B601-1D33-FF93-1FBF4C24E626}"/>
              </a:ext>
            </a:extLst>
          </p:cNvPr>
          <p:cNvSpPr>
            <a:spLocks noGrp="1"/>
          </p:cNvSpPr>
          <p:nvPr>
            <p:ph type="body" idx="1"/>
          </p:nvPr>
        </p:nvSpPr>
        <p:spPr/>
        <p:txBody>
          <a:bodyPr/>
          <a:lstStyle/>
          <a:p>
            <a:r>
              <a:rPr lang="en-GB" dirty="0">
                <a:solidFill>
                  <a:schemeClr val="tx1">
                    <a:lumMod val="75000"/>
                    <a:lumOff val="25000"/>
                  </a:schemeClr>
                </a:solidFill>
              </a:rPr>
              <a:t>aim</a:t>
            </a:r>
          </a:p>
        </p:txBody>
      </p:sp>
      <p:sp>
        <p:nvSpPr>
          <p:cNvPr id="4" name="Content Placeholder 3">
            <a:extLst>
              <a:ext uri="{FF2B5EF4-FFF2-40B4-BE49-F238E27FC236}">
                <a16:creationId xmlns:a16="http://schemas.microsoft.com/office/drawing/2014/main" id="{D02E1497-9A84-AD7C-8716-F1CEBFA06024}"/>
              </a:ext>
            </a:extLst>
          </p:cNvPr>
          <p:cNvSpPr>
            <a:spLocks noGrp="1"/>
          </p:cNvSpPr>
          <p:nvPr>
            <p:ph sz="half" idx="2"/>
          </p:nvPr>
        </p:nvSpPr>
        <p:spPr/>
        <p:txBody>
          <a:bodyPr/>
          <a:lstStyle/>
          <a:p>
            <a:pPr>
              <a:buFontTx/>
              <a:buChar char="•"/>
            </a:pPr>
            <a:r>
              <a:rPr lang="en-GB" altLang="en-US" sz="1800" dirty="0"/>
              <a:t>General statement of direction</a:t>
            </a:r>
            <a:endParaRPr lang="en-GB" altLang="en-US" sz="1800" dirty="0">
              <a:cs typeface="Calibri"/>
            </a:endParaRPr>
          </a:p>
          <a:p>
            <a:pPr>
              <a:buNone/>
            </a:pPr>
            <a:endParaRPr lang="en-GB" altLang="en-US" sz="1800" dirty="0"/>
          </a:p>
          <a:p>
            <a:pPr>
              <a:buFontTx/>
              <a:buChar char="•"/>
            </a:pPr>
            <a:r>
              <a:rPr lang="en-GB" altLang="en-US" sz="1800" dirty="0"/>
              <a:t>General statement of intent</a:t>
            </a:r>
            <a:endParaRPr lang="en-GB" altLang="en-US" sz="1800" dirty="0">
              <a:cs typeface="Calibri"/>
            </a:endParaRPr>
          </a:p>
          <a:p>
            <a:pPr>
              <a:buNone/>
            </a:pPr>
            <a:endParaRPr lang="en-GB" altLang="en-US" sz="1800" dirty="0"/>
          </a:p>
          <a:p>
            <a:pPr>
              <a:buFontTx/>
              <a:buChar char="•"/>
            </a:pPr>
            <a:r>
              <a:rPr lang="en-GB" altLang="en-US" sz="1800" dirty="0"/>
              <a:t>General change to be brought about in learner</a:t>
            </a:r>
            <a:endParaRPr lang="en-GB" altLang="en-US" sz="1800" dirty="0">
              <a:cs typeface="Calibri"/>
            </a:endParaRPr>
          </a:p>
          <a:p>
            <a:endParaRPr lang="en-GB" dirty="0"/>
          </a:p>
        </p:txBody>
      </p:sp>
      <p:sp>
        <p:nvSpPr>
          <p:cNvPr id="5" name="Text Placeholder 4">
            <a:extLst>
              <a:ext uri="{FF2B5EF4-FFF2-40B4-BE49-F238E27FC236}">
                <a16:creationId xmlns:a16="http://schemas.microsoft.com/office/drawing/2014/main" id="{2E4A9904-3E2E-81FA-4C89-5FC4B71B2245}"/>
              </a:ext>
            </a:extLst>
          </p:cNvPr>
          <p:cNvSpPr>
            <a:spLocks noGrp="1"/>
          </p:cNvSpPr>
          <p:nvPr>
            <p:ph type="body" sz="quarter" idx="3"/>
          </p:nvPr>
        </p:nvSpPr>
        <p:spPr/>
        <p:txBody>
          <a:bodyPr/>
          <a:lstStyle/>
          <a:p>
            <a:r>
              <a:rPr lang="en-GB" dirty="0">
                <a:solidFill>
                  <a:schemeClr val="tx1">
                    <a:lumMod val="75000"/>
                    <a:lumOff val="25000"/>
                  </a:schemeClr>
                </a:solidFill>
              </a:rPr>
              <a:t>outcome</a:t>
            </a:r>
          </a:p>
        </p:txBody>
      </p:sp>
      <p:sp>
        <p:nvSpPr>
          <p:cNvPr id="6" name="Content Placeholder 5">
            <a:extLst>
              <a:ext uri="{FF2B5EF4-FFF2-40B4-BE49-F238E27FC236}">
                <a16:creationId xmlns:a16="http://schemas.microsoft.com/office/drawing/2014/main" id="{C4CBE56F-D4CB-5899-15FD-62D406CFB0B4}"/>
              </a:ext>
            </a:extLst>
          </p:cNvPr>
          <p:cNvSpPr>
            <a:spLocks noGrp="1"/>
          </p:cNvSpPr>
          <p:nvPr>
            <p:ph sz="quarter" idx="4"/>
          </p:nvPr>
        </p:nvSpPr>
        <p:spPr/>
        <p:txBody>
          <a:bodyPr/>
          <a:lstStyle/>
          <a:p>
            <a:pPr>
              <a:buFont typeface="Arial"/>
              <a:buChar char="•"/>
            </a:pPr>
            <a:r>
              <a:rPr lang="en-GB" sz="1800" dirty="0">
                <a:ea typeface="+mn-lt"/>
                <a:cs typeface="+mn-lt"/>
              </a:rPr>
              <a:t>Specific statement of learner’s terminal behaviour</a:t>
            </a:r>
          </a:p>
          <a:p>
            <a:pPr>
              <a:buFont typeface="Arial"/>
              <a:buChar char="•"/>
            </a:pPr>
            <a:endParaRPr lang="en-GB" sz="1800" dirty="0">
              <a:ea typeface="+mn-lt"/>
              <a:cs typeface="+mn-lt"/>
            </a:endParaRPr>
          </a:p>
          <a:p>
            <a:pPr>
              <a:buFont typeface="Arial"/>
              <a:buChar char="•"/>
            </a:pPr>
            <a:r>
              <a:rPr lang="en-GB" sz="1800" dirty="0">
                <a:ea typeface="+mn-lt"/>
                <a:cs typeface="+mn-lt"/>
              </a:rPr>
              <a:t>Specific change to be brought about in learner</a:t>
            </a:r>
          </a:p>
          <a:p>
            <a:endParaRPr lang="en-GB" dirty="0"/>
          </a:p>
        </p:txBody>
      </p:sp>
    </p:spTree>
    <p:extLst>
      <p:ext uri="{BB962C8B-B14F-4D97-AF65-F5344CB8AC3E}">
        <p14:creationId xmlns:p14="http://schemas.microsoft.com/office/powerpoint/2010/main" val="2109856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3240B-AEBE-1323-E5CF-D70A7D26F4BB}"/>
              </a:ext>
            </a:extLst>
          </p:cNvPr>
          <p:cNvSpPr>
            <a:spLocks noGrp="1"/>
          </p:cNvSpPr>
          <p:nvPr>
            <p:ph type="title"/>
          </p:nvPr>
        </p:nvSpPr>
        <p:spPr/>
        <p:txBody>
          <a:bodyPr/>
          <a:lstStyle/>
          <a:p>
            <a:r>
              <a:rPr lang="en-GB" dirty="0"/>
              <a:t>Learning outcome must be SMART</a:t>
            </a:r>
          </a:p>
        </p:txBody>
      </p:sp>
      <p:sp>
        <p:nvSpPr>
          <p:cNvPr id="3" name="Content Placeholder 2">
            <a:extLst>
              <a:ext uri="{FF2B5EF4-FFF2-40B4-BE49-F238E27FC236}">
                <a16:creationId xmlns:a16="http://schemas.microsoft.com/office/drawing/2014/main" id="{4E21DB87-755D-6BC8-834F-5010905A23AD}"/>
              </a:ext>
            </a:extLst>
          </p:cNvPr>
          <p:cNvSpPr>
            <a:spLocks noGrp="1"/>
          </p:cNvSpPr>
          <p:nvPr>
            <p:ph idx="1"/>
          </p:nvPr>
        </p:nvSpPr>
        <p:spPr/>
        <p:txBody>
          <a:bodyPr/>
          <a:lstStyle/>
          <a:p>
            <a:pPr>
              <a:lnSpc>
                <a:spcPct val="80000"/>
              </a:lnSpc>
              <a:buFont typeface="Arial" panose="020B0604020202020204" pitchFamily="34" charset="0"/>
              <a:buChar char="•"/>
            </a:pPr>
            <a:r>
              <a:rPr lang="en-GB" altLang="en-US" sz="2400" b="1" dirty="0">
                <a:solidFill>
                  <a:schemeClr val="accent2"/>
                </a:solidFill>
              </a:rPr>
              <a:t>S</a:t>
            </a:r>
            <a:r>
              <a:rPr lang="en-GB" altLang="en-US" sz="2400" b="1" dirty="0"/>
              <a:t>pecific </a:t>
            </a:r>
            <a:r>
              <a:rPr lang="en-GB" altLang="en-US" sz="2400" dirty="0"/>
              <a:t>– </a:t>
            </a:r>
            <a:r>
              <a:rPr lang="en-GB" altLang="en-US" sz="2000" dirty="0"/>
              <a:t>Exactly what is intended</a:t>
            </a:r>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M</a:t>
            </a:r>
            <a:r>
              <a:rPr lang="en-GB" altLang="en-US" sz="2400" b="1" dirty="0"/>
              <a:t>easurable</a:t>
            </a:r>
            <a:r>
              <a:rPr lang="en-GB" altLang="en-US" sz="2400" dirty="0"/>
              <a:t> – </a:t>
            </a:r>
            <a:r>
              <a:rPr lang="en-GB" altLang="en-US" sz="2000" dirty="0"/>
              <a:t>Should be able to measure that they have actually been achieved</a:t>
            </a:r>
            <a:endParaRPr lang="en-GB" altLang="en-US" sz="2000" b="1" dirty="0"/>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A</a:t>
            </a:r>
            <a:r>
              <a:rPr lang="en-GB" altLang="en-US" sz="2400" b="1" dirty="0"/>
              <a:t>chievable</a:t>
            </a:r>
            <a:r>
              <a:rPr lang="en-GB" altLang="en-US" sz="2400" dirty="0"/>
              <a:t> – </a:t>
            </a:r>
            <a:r>
              <a:rPr lang="en-GB" altLang="en-US" sz="2000" dirty="0"/>
              <a:t>Given capabilities and effort required</a:t>
            </a:r>
            <a:endParaRPr lang="en-GB" altLang="en-US" sz="2000" b="1" dirty="0"/>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R</a:t>
            </a:r>
            <a:r>
              <a:rPr lang="en-GB" altLang="en-US" sz="2400" b="1" dirty="0"/>
              <a:t>ealistic</a:t>
            </a:r>
            <a:r>
              <a:rPr lang="en-GB" altLang="en-US" sz="2400" dirty="0"/>
              <a:t> – </a:t>
            </a:r>
            <a:r>
              <a:rPr lang="en-GB" altLang="en-US" sz="2000" dirty="0"/>
              <a:t>Capable of achievement within time and resources set</a:t>
            </a:r>
            <a:endParaRPr lang="en-GB" altLang="en-US" sz="2000" b="1" dirty="0"/>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T</a:t>
            </a:r>
            <a:r>
              <a:rPr lang="en-GB" altLang="en-US" sz="2400" b="1" dirty="0"/>
              <a:t>ime Bound</a:t>
            </a:r>
            <a:r>
              <a:rPr lang="en-GB" altLang="en-US" sz="2400" dirty="0"/>
              <a:t> – </a:t>
            </a:r>
            <a:r>
              <a:rPr lang="en-GB" altLang="en-US" sz="2000" dirty="0"/>
              <a:t>Set to a timetable</a:t>
            </a:r>
            <a:endParaRPr lang="en-GB" dirty="0"/>
          </a:p>
        </p:txBody>
      </p:sp>
    </p:spTree>
    <p:extLst>
      <p:ext uri="{BB962C8B-B14F-4D97-AF65-F5344CB8AC3E}">
        <p14:creationId xmlns:p14="http://schemas.microsoft.com/office/powerpoint/2010/main" val="2627728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7F407-C79D-F2B6-C0AE-E388CDCCAB74}"/>
              </a:ext>
            </a:extLst>
          </p:cNvPr>
          <p:cNvSpPr>
            <a:spLocks noGrp="1"/>
          </p:cNvSpPr>
          <p:nvPr>
            <p:ph type="title"/>
          </p:nvPr>
        </p:nvSpPr>
        <p:spPr/>
        <p:txBody>
          <a:bodyPr/>
          <a:lstStyle/>
          <a:p>
            <a:r>
              <a:rPr lang="en-GB" dirty="0"/>
              <a:t>Badly written outcomes 1</a:t>
            </a:r>
          </a:p>
        </p:txBody>
      </p:sp>
      <p:sp>
        <p:nvSpPr>
          <p:cNvPr id="3" name="Content Placeholder 2">
            <a:extLst>
              <a:ext uri="{FF2B5EF4-FFF2-40B4-BE49-F238E27FC236}">
                <a16:creationId xmlns:a16="http://schemas.microsoft.com/office/drawing/2014/main" id="{B7BBA250-ED5A-747B-1567-F05031EFE9F2}"/>
              </a:ext>
            </a:extLst>
          </p:cNvPr>
          <p:cNvSpPr>
            <a:spLocks noGrp="1"/>
          </p:cNvSpPr>
          <p:nvPr>
            <p:ph idx="1"/>
          </p:nvPr>
        </p:nvSpPr>
        <p:spPr/>
        <p:txBody>
          <a:bodyPr/>
          <a:lstStyle/>
          <a:p>
            <a:pPr>
              <a:buFont typeface="Arial" panose="020B0604020202020204" pitchFamily="34" charset="0"/>
              <a:buChar char="•"/>
            </a:pPr>
            <a:r>
              <a:rPr lang="en-GB" altLang="en-US" sz="2000" dirty="0"/>
              <a:t>Are not specific about what they intend to achieve</a:t>
            </a:r>
            <a:endParaRPr lang="en-GB" altLang="en-US" sz="2000" dirty="0">
              <a:cs typeface="Calibri"/>
            </a:endParaRPr>
          </a:p>
          <a:p>
            <a:pPr>
              <a:buFont typeface="Arial" panose="020B0604020202020204" pitchFamily="34" charset="0"/>
              <a:buChar char="•"/>
            </a:pPr>
            <a:endParaRPr lang="en-GB" altLang="en-US" sz="2000" b="1" i="1" dirty="0"/>
          </a:p>
          <a:p>
            <a:pPr>
              <a:buFont typeface="Arial" panose="020B0604020202020204" pitchFamily="34" charset="0"/>
              <a:buChar char="•"/>
            </a:pPr>
            <a:r>
              <a:rPr lang="en-GB" altLang="en-US" sz="2000" dirty="0"/>
              <a:t>E.g.</a:t>
            </a:r>
            <a:r>
              <a:rPr lang="en-GB" altLang="en-US" sz="2000" dirty="0">
                <a:cs typeface="Calibri"/>
              </a:rPr>
              <a:t> </a:t>
            </a:r>
            <a:r>
              <a:rPr lang="en-GB" altLang="en-US" sz="2000" dirty="0"/>
              <a:t>Reduce the number of children living in families on below average incomes</a:t>
            </a:r>
            <a:endParaRPr lang="en-GB" altLang="en-US" sz="2000" dirty="0">
              <a:cs typeface="Calibri"/>
            </a:endParaRPr>
          </a:p>
          <a:p>
            <a:pPr marL="0" indent="0">
              <a:buNone/>
            </a:pPr>
            <a:r>
              <a:rPr lang="en-GB" altLang="en-US" sz="2000" dirty="0"/>
              <a:t>								(Labour Party, 2001)</a:t>
            </a:r>
            <a:endParaRPr lang="en-GB" altLang="en-US" sz="2000" dirty="0">
              <a:cs typeface="Calibri"/>
            </a:endParaRPr>
          </a:p>
          <a:p>
            <a:pPr>
              <a:buFont typeface="Arial" panose="020B0604020202020204" pitchFamily="34" charset="0"/>
              <a:buChar char="•"/>
            </a:pPr>
            <a:endParaRPr lang="en-GB" altLang="en-US" sz="2000" dirty="0"/>
          </a:p>
          <a:p>
            <a:pPr>
              <a:buFont typeface="Arial" panose="020B0604020202020204" pitchFamily="34" charset="0"/>
              <a:buChar char="•"/>
            </a:pPr>
            <a:r>
              <a:rPr lang="en-GB" altLang="en-US" sz="2000" dirty="0"/>
              <a:t>What is wrong with this outcome?</a:t>
            </a:r>
            <a:endParaRPr lang="en-GB" altLang="en-US" sz="1600" dirty="0">
              <a:cs typeface="Calibri"/>
            </a:endParaRPr>
          </a:p>
          <a:p>
            <a:endParaRPr lang="en-GB" dirty="0"/>
          </a:p>
        </p:txBody>
      </p:sp>
    </p:spTree>
    <p:extLst>
      <p:ext uri="{BB962C8B-B14F-4D97-AF65-F5344CB8AC3E}">
        <p14:creationId xmlns:p14="http://schemas.microsoft.com/office/powerpoint/2010/main" val="31992155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A94E-D361-4818-3A25-8C940558A9FC}"/>
              </a:ext>
            </a:extLst>
          </p:cNvPr>
          <p:cNvSpPr>
            <a:spLocks noGrp="1"/>
          </p:cNvSpPr>
          <p:nvPr>
            <p:ph type="title"/>
          </p:nvPr>
        </p:nvSpPr>
        <p:spPr/>
        <p:txBody>
          <a:bodyPr/>
          <a:lstStyle/>
          <a:p>
            <a:r>
              <a:rPr lang="en-GB" dirty="0"/>
              <a:t>How will they do this?</a:t>
            </a:r>
          </a:p>
        </p:txBody>
      </p:sp>
      <p:sp>
        <p:nvSpPr>
          <p:cNvPr id="3" name="Content Placeholder 2">
            <a:extLst>
              <a:ext uri="{FF2B5EF4-FFF2-40B4-BE49-F238E27FC236}">
                <a16:creationId xmlns:a16="http://schemas.microsoft.com/office/drawing/2014/main" id="{07B555F4-4B33-2AF5-3C54-9B17E161A9FC}"/>
              </a:ext>
            </a:extLst>
          </p:cNvPr>
          <p:cNvSpPr>
            <a:spLocks noGrp="1"/>
          </p:cNvSpPr>
          <p:nvPr>
            <p:ph idx="1"/>
          </p:nvPr>
        </p:nvSpPr>
        <p:spPr/>
        <p:txBody>
          <a:bodyPr/>
          <a:lstStyle/>
          <a:p>
            <a:pPr>
              <a:buFont typeface="Arial" panose="020B0604020202020204" pitchFamily="34" charset="0"/>
              <a:buChar char="•"/>
            </a:pPr>
            <a:r>
              <a:rPr lang="en-GB" sz="2000" dirty="0">
                <a:ea typeface="+mn-lt"/>
                <a:cs typeface="+mn-lt"/>
              </a:rPr>
              <a:t>Kill all the children in below average income families?</a:t>
            </a:r>
            <a:endParaRPr lang="en-US" sz="2000" dirty="0">
              <a:ea typeface="+mn-lt"/>
              <a:cs typeface="+mn-lt"/>
            </a:endParaRPr>
          </a:p>
          <a:p>
            <a:pPr>
              <a:buFont typeface="Arial" panose="020B0604020202020204" pitchFamily="34" charset="0"/>
              <a:buChar char="•"/>
            </a:pPr>
            <a:r>
              <a:rPr lang="en-GB" sz="2000" dirty="0">
                <a:ea typeface="+mn-lt"/>
                <a:cs typeface="+mn-lt"/>
              </a:rPr>
              <a:t>Stop those people on below average income from having children?</a:t>
            </a:r>
            <a:endParaRPr lang="en-US" sz="2000" dirty="0">
              <a:ea typeface="+mn-lt"/>
              <a:cs typeface="+mn-lt"/>
            </a:endParaRPr>
          </a:p>
          <a:p>
            <a:pPr>
              <a:buFont typeface="Arial" panose="020B0604020202020204" pitchFamily="34" charset="0"/>
              <a:buChar char="•"/>
            </a:pPr>
            <a:r>
              <a:rPr lang="en-GB" sz="2000" dirty="0">
                <a:ea typeface="+mn-lt"/>
                <a:cs typeface="+mn-lt"/>
              </a:rPr>
              <a:t>Take children away from families whose income is below average?</a:t>
            </a:r>
          </a:p>
          <a:p>
            <a:pPr marL="0" indent="0">
              <a:buNone/>
            </a:pPr>
            <a:endParaRPr lang="en-GB" sz="2000" dirty="0">
              <a:ea typeface="+mn-lt"/>
              <a:cs typeface="+mn-lt"/>
            </a:endParaRPr>
          </a:p>
          <a:p>
            <a:pPr marL="0" indent="0">
              <a:buNone/>
            </a:pPr>
            <a:r>
              <a:rPr lang="en-GB" sz="2000" dirty="0">
                <a:ea typeface="+mn-lt"/>
                <a:cs typeface="+mn-lt"/>
              </a:rPr>
              <a:t>How could they better write this outcome?</a:t>
            </a:r>
            <a:endParaRPr lang="en-US" sz="2000" dirty="0">
              <a:ea typeface="+mn-lt"/>
              <a:cs typeface="+mn-lt"/>
            </a:endParaRPr>
          </a:p>
          <a:p>
            <a:pPr>
              <a:buFont typeface="Arial" panose="020B0604020202020204" pitchFamily="34" charset="0"/>
              <a:buChar char="•"/>
            </a:pPr>
            <a:r>
              <a:rPr lang="en-GB" sz="2000" dirty="0">
                <a:ea typeface="+mn-lt"/>
                <a:cs typeface="+mn-lt"/>
              </a:rPr>
              <a:t>Ensure that families that have children are on or above a certain level of income.</a:t>
            </a:r>
            <a:endParaRPr lang="en-GB" dirty="0"/>
          </a:p>
          <a:p>
            <a:endParaRPr lang="en-GB" dirty="0"/>
          </a:p>
        </p:txBody>
      </p:sp>
    </p:spTree>
    <p:extLst>
      <p:ext uri="{BB962C8B-B14F-4D97-AF65-F5344CB8AC3E}">
        <p14:creationId xmlns:p14="http://schemas.microsoft.com/office/powerpoint/2010/main" val="4143726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DD9E4-5F3B-E12E-D29B-352E11218774}"/>
              </a:ext>
            </a:extLst>
          </p:cNvPr>
          <p:cNvSpPr>
            <a:spLocks noGrp="1"/>
          </p:cNvSpPr>
          <p:nvPr>
            <p:ph type="title"/>
          </p:nvPr>
        </p:nvSpPr>
        <p:spPr/>
        <p:txBody>
          <a:bodyPr/>
          <a:lstStyle/>
          <a:p>
            <a:r>
              <a:rPr lang="en-GB" dirty="0"/>
              <a:t>Badly written outcomes 2</a:t>
            </a:r>
            <a:endParaRPr lang="en-GB" b="1" dirty="0"/>
          </a:p>
        </p:txBody>
      </p:sp>
      <p:sp>
        <p:nvSpPr>
          <p:cNvPr id="3" name="Content Placeholder 2">
            <a:extLst>
              <a:ext uri="{FF2B5EF4-FFF2-40B4-BE49-F238E27FC236}">
                <a16:creationId xmlns:a16="http://schemas.microsoft.com/office/drawing/2014/main" id="{35BB85B2-607A-81BA-0E5F-DC9B9DFF7010}"/>
              </a:ext>
            </a:extLst>
          </p:cNvPr>
          <p:cNvSpPr>
            <a:spLocks noGrp="1"/>
          </p:cNvSpPr>
          <p:nvPr>
            <p:ph idx="1"/>
          </p:nvPr>
        </p:nvSpPr>
        <p:spPr/>
        <p:txBody>
          <a:bodyPr/>
          <a:lstStyle/>
          <a:p>
            <a:pPr>
              <a:buFont typeface="Arial" panose="020B0604020202020204" pitchFamily="34" charset="0"/>
              <a:buChar char="•"/>
              <a:defRPr/>
            </a:pPr>
            <a:endParaRPr lang="en-GB" dirty="0"/>
          </a:p>
          <a:p>
            <a:pPr>
              <a:buFont typeface="Arial" panose="020B0604020202020204" pitchFamily="34" charset="0"/>
              <a:buChar char="•"/>
              <a:defRPr/>
            </a:pPr>
            <a:r>
              <a:rPr lang="en-GB" dirty="0"/>
              <a:t>By the end of the session the students will be able to </a:t>
            </a:r>
          </a:p>
          <a:p>
            <a:pPr>
              <a:buFont typeface="Arial" panose="020B0604020202020204" pitchFamily="34" charset="0"/>
              <a:buChar char="•"/>
              <a:defRPr/>
            </a:pPr>
            <a:endParaRPr lang="en-GB" dirty="0"/>
          </a:p>
          <a:p>
            <a:pPr>
              <a:buFont typeface="Arial" panose="020B0604020202020204" pitchFamily="34" charset="0"/>
              <a:buChar char="•"/>
              <a:defRPr/>
            </a:pPr>
            <a:r>
              <a:rPr lang="en-GB" dirty="0"/>
              <a:t>Speak Italian, Write Italian and Read Italian</a:t>
            </a:r>
          </a:p>
          <a:p>
            <a:pPr>
              <a:buFont typeface="Arial" panose="020B0604020202020204" pitchFamily="34" charset="0"/>
              <a:buChar char="•"/>
              <a:defRPr/>
            </a:pPr>
            <a:endParaRPr lang="en-GB" dirty="0"/>
          </a:p>
          <a:p>
            <a:pPr>
              <a:buFont typeface="Arial" panose="020B0604020202020204" pitchFamily="34" charset="0"/>
              <a:buChar char="•"/>
              <a:defRPr/>
            </a:pPr>
            <a:r>
              <a:rPr lang="en-GB" dirty="0"/>
              <a:t>What is wrong with this outcome?</a:t>
            </a:r>
            <a:endParaRPr lang="en-GB" dirty="0">
              <a:cs typeface="Calibri"/>
            </a:endParaRPr>
          </a:p>
          <a:p>
            <a:endParaRPr lang="en-GB" dirty="0"/>
          </a:p>
        </p:txBody>
      </p:sp>
    </p:spTree>
    <p:extLst>
      <p:ext uri="{BB962C8B-B14F-4D97-AF65-F5344CB8AC3E}">
        <p14:creationId xmlns:p14="http://schemas.microsoft.com/office/powerpoint/2010/main" val="14905124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E4151-1FC6-9F5D-9F13-EC77F3201BD2}"/>
              </a:ext>
            </a:extLst>
          </p:cNvPr>
          <p:cNvSpPr>
            <a:spLocks noGrp="1"/>
          </p:cNvSpPr>
          <p:nvPr>
            <p:ph type="title"/>
          </p:nvPr>
        </p:nvSpPr>
        <p:spPr/>
        <p:txBody>
          <a:bodyPr/>
          <a:lstStyle/>
          <a:p>
            <a:r>
              <a:rPr lang="en-GB" dirty="0"/>
              <a:t>What to consider</a:t>
            </a:r>
          </a:p>
        </p:txBody>
      </p:sp>
      <p:sp>
        <p:nvSpPr>
          <p:cNvPr id="3" name="Content Placeholder 2">
            <a:extLst>
              <a:ext uri="{FF2B5EF4-FFF2-40B4-BE49-F238E27FC236}">
                <a16:creationId xmlns:a16="http://schemas.microsoft.com/office/drawing/2014/main" id="{A4199D10-7813-8AEE-B3D0-4141A19934C0}"/>
              </a:ext>
            </a:extLst>
          </p:cNvPr>
          <p:cNvSpPr>
            <a:spLocks noGrp="1"/>
          </p:cNvSpPr>
          <p:nvPr>
            <p:ph idx="1"/>
          </p:nvPr>
        </p:nvSpPr>
        <p:spPr/>
        <p:txBody>
          <a:bodyPr/>
          <a:lstStyle/>
          <a:p>
            <a:pPr>
              <a:buFont typeface="Arial" panose="020B0604020202020204" pitchFamily="34" charset="0"/>
              <a:buChar char="•"/>
            </a:pPr>
            <a:r>
              <a:rPr lang="en-GB" altLang="en-US" sz="2000" dirty="0"/>
              <a:t>Think about how you will measure achievement</a:t>
            </a:r>
          </a:p>
          <a:p>
            <a:pPr>
              <a:buFont typeface="Arial" panose="020B0604020202020204" pitchFamily="34" charset="0"/>
              <a:buChar char="•"/>
            </a:pPr>
            <a:r>
              <a:rPr lang="en-GB" altLang="en-US" sz="2000" dirty="0"/>
              <a:t>Use ‘Doing’ words – i.e. make sure that the objective is clear about what will actually happen</a:t>
            </a:r>
          </a:p>
          <a:p>
            <a:pPr>
              <a:buFont typeface="Arial" panose="020B0604020202020204" pitchFamily="34" charset="0"/>
              <a:buChar char="•"/>
            </a:pPr>
            <a:r>
              <a:rPr lang="en-GB" altLang="en-US" sz="2000" dirty="0"/>
              <a:t>Ensure that you are clear about the resources available to you so that your objectives are realistic</a:t>
            </a:r>
          </a:p>
          <a:p>
            <a:pPr>
              <a:buFont typeface="Arial" panose="020B0604020202020204" pitchFamily="34" charset="0"/>
              <a:buChar char="•"/>
            </a:pPr>
            <a:r>
              <a:rPr lang="en-GB" altLang="en-US" sz="2000" dirty="0"/>
              <a:t>Find out those deadlines that apply so that you can plan effectively – be prepared to adapt to changing deadlines.</a:t>
            </a:r>
          </a:p>
          <a:p>
            <a:endParaRPr lang="en-GB" dirty="0"/>
          </a:p>
        </p:txBody>
      </p:sp>
    </p:spTree>
    <p:extLst>
      <p:ext uri="{BB962C8B-B14F-4D97-AF65-F5344CB8AC3E}">
        <p14:creationId xmlns:p14="http://schemas.microsoft.com/office/powerpoint/2010/main" val="32871256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96D22-5670-5E94-6CD5-C4AE25569DD0}"/>
              </a:ext>
            </a:extLst>
          </p:cNvPr>
          <p:cNvSpPr>
            <a:spLocks noGrp="1"/>
          </p:cNvSpPr>
          <p:nvPr>
            <p:ph type="title"/>
          </p:nvPr>
        </p:nvSpPr>
        <p:spPr/>
        <p:txBody>
          <a:bodyPr>
            <a:normAutofit/>
          </a:bodyPr>
          <a:lstStyle/>
          <a:p>
            <a:r>
              <a:rPr lang="en-GB" altLang="en-US" sz="4800" dirty="0"/>
              <a:t>Why do we set learning outcomes?</a:t>
            </a:r>
            <a:endParaRPr lang="en-GB" dirty="0"/>
          </a:p>
        </p:txBody>
      </p:sp>
      <p:sp>
        <p:nvSpPr>
          <p:cNvPr id="3" name="Content Placeholder 2">
            <a:extLst>
              <a:ext uri="{FF2B5EF4-FFF2-40B4-BE49-F238E27FC236}">
                <a16:creationId xmlns:a16="http://schemas.microsoft.com/office/drawing/2014/main" id="{1D04C0E8-329E-914D-493F-F1CA9CB41D27}"/>
              </a:ext>
            </a:extLst>
          </p:cNvPr>
          <p:cNvSpPr>
            <a:spLocks noGrp="1"/>
          </p:cNvSpPr>
          <p:nvPr>
            <p:ph idx="1"/>
          </p:nvPr>
        </p:nvSpPr>
        <p:spPr/>
        <p:txBody>
          <a:bodyPr>
            <a:normAutofit lnSpcReduction="10000"/>
          </a:bodyPr>
          <a:lstStyle/>
          <a:p>
            <a:pPr>
              <a:buFont typeface="Arial" panose="020B0604020202020204" pitchFamily="34" charset="0"/>
              <a:buChar char="•"/>
            </a:pPr>
            <a:r>
              <a:rPr lang="en-GB" altLang="en-US" sz="2400" dirty="0"/>
              <a:t>Properly used, learning outcomes have important benefits for teachers and learners alike:</a:t>
            </a:r>
          </a:p>
          <a:p>
            <a:pPr>
              <a:buFont typeface="Arial" panose="020B0604020202020204" pitchFamily="34" charset="0"/>
              <a:buChar char="•"/>
            </a:pPr>
            <a:r>
              <a:rPr lang="en-GB" altLang="en-US" sz="2400" dirty="0"/>
              <a:t>Unless you know where you are going the chances are you will end up somewhere else</a:t>
            </a:r>
          </a:p>
          <a:p>
            <a:pPr>
              <a:buFont typeface="Arial" panose="020B0604020202020204" pitchFamily="34" charset="0"/>
              <a:buChar char="•"/>
            </a:pPr>
            <a:r>
              <a:rPr lang="en-GB" altLang="en-US" sz="2400" dirty="0"/>
              <a:t> They can help provide consistency, especially where a session is to be repeated.</a:t>
            </a:r>
          </a:p>
          <a:p>
            <a:pPr>
              <a:buFont typeface="Arial" panose="020B0604020202020204" pitchFamily="34" charset="0"/>
              <a:buChar char="•"/>
            </a:pPr>
            <a:r>
              <a:rPr lang="en-GB" altLang="en-US" sz="2400" dirty="0"/>
              <a:t>They provide direction for everyone involved</a:t>
            </a:r>
          </a:p>
          <a:p>
            <a:pPr>
              <a:buFont typeface="Arial" panose="020B0604020202020204" pitchFamily="34" charset="0"/>
              <a:buChar char="•"/>
            </a:pPr>
            <a:r>
              <a:rPr lang="en-GB" altLang="en-US" sz="2400" dirty="0"/>
              <a:t>They set and emphasise standards</a:t>
            </a:r>
          </a:p>
          <a:p>
            <a:pPr>
              <a:buFont typeface="Arial" panose="020B0604020202020204" pitchFamily="34" charset="0"/>
              <a:buChar char="•"/>
            </a:pPr>
            <a:endParaRPr lang="en-GB" altLang="en-US" sz="2800" dirty="0"/>
          </a:p>
          <a:p>
            <a:pPr lvl="1">
              <a:buClr>
                <a:schemeClr val="accent1"/>
              </a:buClr>
              <a:buFont typeface="Arial" panose="020B0604020202020204" pitchFamily="34" charset="0"/>
              <a:buChar char="•"/>
            </a:pPr>
            <a:endParaRPr lang="en-GB" altLang="en-US" sz="2800" dirty="0"/>
          </a:p>
          <a:p>
            <a:endParaRPr lang="en-GB" dirty="0"/>
          </a:p>
        </p:txBody>
      </p:sp>
    </p:spTree>
    <p:extLst>
      <p:ext uri="{BB962C8B-B14F-4D97-AF65-F5344CB8AC3E}">
        <p14:creationId xmlns:p14="http://schemas.microsoft.com/office/powerpoint/2010/main" val="2658740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66D77-FE52-E4D2-118B-977A45C82DD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F6D811A-31B2-9CBA-6BE7-7B052307DCF0}"/>
              </a:ext>
            </a:extLst>
          </p:cNvPr>
          <p:cNvSpPr>
            <a:spLocks noGrp="1"/>
          </p:cNvSpPr>
          <p:nvPr>
            <p:ph idx="1"/>
          </p:nvPr>
        </p:nvSpPr>
        <p:spPr/>
        <p:txBody>
          <a:bodyPr>
            <a:normAutofit/>
          </a:bodyPr>
          <a:lstStyle/>
          <a:p>
            <a:pPr lvl="1">
              <a:buClr>
                <a:schemeClr val="accent1"/>
              </a:buClr>
              <a:buFont typeface="Arial" panose="020B0604020202020204" pitchFamily="34" charset="0"/>
              <a:buChar char="•"/>
            </a:pPr>
            <a:r>
              <a:rPr lang="en-GB" sz="2400" dirty="0">
                <a:ea typeface="+mn-lt"/>
                <a:cs typeface="+mn-lt"/>
              </a:rPr>
              <a:t>To enable the teacher to plan his or her approach</a:t>
            </a:r>
          </a:p>
          <a:p>
            <a:pPr lvl="1">
              <a:buClr>
                <a:schemeClr val="accent1"/>
              </a:buClr>
              <a:buFont typeface="Arial" panose="020B0604020202020204" pitchFamily="34" charset="0"/>
              <a:buChar char="•"/>
            </a:pPr>
            <a:r>
              <a:rPr lang="en-GB" sz="2400" dirty="0">
                <a:ea typeface="+mn-lt"/>
                <a:cs typeface="+mn-lt"/>
              </a:rPr>
              <a:t>Learners are given an idea of what the session entails. This may help overcome any feelings of uncertainty, cynicism or hostility and provides learners with an opportunity to discuss and influence its suitability</a:t>
            </a:r>
          </a:p>
          <a:p>
            <a:pPr lvl="1">
              <a:buClr>
                <a:schemeClr val="accent1"/>
              </a:buClr>
              <a:buFont typeface="Arial" panose="020B0604020202020204" pitchFamily="34" charset="0"/>
              <a:buChar char="•"/>
            </a:pPr>
            <a:r>
              <a:rPr lang="en-GB" sz="2400" dirty="0">
                <a:ea typeface="+mn-lt"/>
                <a:cs typeface="+mn-lt"/>
              </a:rPr>
              <a:t>To ‘harden up’ the Learning</a:t>
            </a:r>
          </a:p>
          <a:p>
            <a:pPr lvl="1">
              <a:buClr>
                <a:schemeClr val="accent1"/>
              </a:buClr>
              <a:buFont typeface="Arial" panose="020B0604020202020204" pitchFamily="34" charset="0"/>
              <a:buChar char="•"/>
            </a:pPr>
            <a:r>
              <a:rPr lang="en-GB" sz="2400" dirty="0">
                <a:ea typeface="+mn-lt"/>
                <a:cs typeface="+mn-lt"/>
              </a:rPr>
              <a:t>To enable measurement of the effectiveness of the learning to take place – the evaluation process. To help demonstrate that learning provides a quantifiable return on the time, effort and resources invested.</a:t>
            </a:r>
            <a:endParaRPr lang="en-US" sz="2400" dirty="0">
              <a:ea typeface="+mn-lt"/>
              <a:cs typeface="+mn-lt"/>
            </a:endParaRPr>
          </a:p>
          <a:p>
            <a:endParaRPr lang="en-GB" dirty="0"/>
          </a:p>
        </p:txBody>
      </p:sp>
    </p:spTree>
    <p:extLst>
      <p:ext uri="{BB962C8B-B14F-4D97-AF65-F5344CB8AC3E}">
        <p14:creationId xmlns:p14="http://schemas.microsoft.com/office/powerpoint/2010/main" val="20014131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B091C-D0BA-01E9-DC2C-9D315EDA1FD6}"/>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F601E920-3DD4-BF6D-3183-C2A955B3DCF8}"/>
              </a:ext>
            </a:extLst>
          </p:cNvPr>
          <p:cNvSpPr>
            <a:spLocks noGrp="1"/>
          </p:cNvSpPr>
          <p:nvPr>
            <p:ph idx="1"/>
          </p:nvPr>
        </p:nvSpPr>
        <p:spPr/>
        <p:txBody>
          <a:bodyPr/>
          <a:lstStyle/>
          <a:p>
            <a:pPr>
              <a:buFont typeface="Arial" panose="020B0604020202020204" pitchFamily="34" charset="0"/>
              <a:buChar char="•"/>
            </a:pPr>
            <a:r>
              <a:rPr lang="en-GB" altLang="en-US" sz="2000" dirty="0"/>
              <a:t>Rewrite the following statements using the correct ‘action’ words. </a:t>
            </a:r>
          </a:p>
          <a:p>
            <a:pPr>
              <a:buFont typeface="Arial" panose="020B0604020202020204" pitchFamily="34" charset="0"/>
              <a:buChar char="•"/>
            </a:pPr>
            <a:r>
              <a:rPr lang="en-GB" altLang="en-US" sz="2000" dirty="0"/>
              <a:t>You may find that several learning targets can be written from each statement</a:t>
            </a:r>
            <a:endParaRPr lang="en-GB" dirty="0"/>
          </a:p>
        </p:txBody>
      </p:sp>
    </p:spTree>
    <p:extLst>
      <p:ext uri="{BB962C8B-B14F-4D97-AF65-F5344CB8AC3E}">
        <p14:creationId xmlns:p14="http://schemas.microsoft.com/office/powerpoint/2010/main" val="269879878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81FB6-F81B-D16E-5975-6BA23D4DA48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C3DB968-E8C8-F780-DBB5-F9B78A17A377}"/>
              </a:ext>
            </a:extLst>
          </p:cNvPr>
          <p:cNvSpPr>
            <a:spLocks noGrp="1"/>
          </p:cNvSpPr>
          <p:nvPr>
            <p:ph idx="1"/>
          </p:nvPr>
        </p:nvSpPr>
        <p:spPr/>
        <p:txBody>
          <a:bodyPr>
            <a:normAutofit fontScale="77500" lnSpcReduction="20000"/>
          </a:bodyPr>
          <a:lstStyle/>
          <a:p>
            <a:pPr marL="609600" indent="-609600">
              <a:buFont typeface="Wingdings" panose="05000000000000000000" pitchFamily="2" charset="2"/>
              <a:buAutoNum type="arabicPeriod"/>
            </a:pPr>
            <a:r>
              <a:rPr lang="en-GB" altLang="en-US" sz="1800" dirty="0"/>
              <a:t>You must </a:t>
            </a:r>
            <a:r>
              <a:rPr lang="en-GB" altLang="en-US" sz="1800" u="sng" dirty="0"/>
              <a:t>know</a:t>
            </a:r>
            <a:r>
              <a:rPr lang="en-GB" altLang="en-US" sz="1800" dirty="0"/>
              <a:t> the method of producing holes using a drilling machine</a:t>
            </a:r>
            <a:endParaRPr lang="en-GB" altLang="en-US" sz="1800" dirty="0">
              <a:cs typeface="Calibri"/>
            </a:endParaRPr>
          </a:p>
          <a:p>
            <a:pPr marL="609600" indent="-609600">
              <a:buFont typeface="Wingdings" panose="05000000000000000000" pitchFamily="2" charset="2"/>
              <a:buAutoNum type="arabicPeriod"/>
            </a:pPr>
            <a:r>
              <a:rPr lang="en-GB" altLang="en-US" sz="1800" dirty="0"/>
              <a:t>You must </a:t>
            </a:r>
            <a:r>
              <a:rPr lang="en-GB" altLang="en-US" sz="1800" u="sng" dirty="0"/>
              <a:t>be familiar</a:t>
            </a:r>
            <a:r>
              <a:rPr lang="en-GB" altLang="en-US" sz="1800" dirty="0"/>
              <a:t> with measuring lengths</a:t>
            </a:r>
            <a:endParaRPr lang="en-GB" altLang="en-US" sz="1800" dirty="0">
              <a:cs typeface="Calibri"/>
            </a:endParaRPr>
          </a:p>
          <a:p>
            <a:pPr marL="609600" indent="-609600">
              <a:buFont typeface="Wingdings" panose="05000000000000000000" pitchFamily="2" charset="2"/>
              <a:buAutoNum type="arabicPeriod"/>
            </a:pPr>
            <a:r>
              <a:rPr lang="en-GB" altLang="en-US" sz="1800" dirty="0"/>
              <a:t>You must </a:t>
            </a:r>
            <a:r>
              <a:rPr lang="en-GB" altLang="en-US" sz="1800" u="sng" dirty="0"/>
              <a:t>know</a:t>
            </a:r>
            <a:r>
              <a:rPr lang="en-GB" altLang="en-US" sz="1800" dirty="0"/>
              <a:t> how to build a small wall</a:t>
            </a:r>
            <a:endParaRPr lang="en-GB" altLang="en-US" sz="1800" dirty="0">
              <a:cs typeface="Calibri"/>
            </a:endParaRPr>
          </a:p>
          <a:p>
            <a:pPr marL="609600" indent="-609600">
              <a:buFont typeface="Wingdings" panose="05000000000000000000" pitchFamily="2" charset="2"/>
              <a:buAutoNum type="arabicPeriod"/>
            </a:pPr>
            <a:r>
              <a:rPr lang="en-GB" altLang="en-US" sz="1800" dirty="0"/>
              <a:t>You must </a:t>
            </a:r>
            <a:r>
              <a:rPr lang="en-GB" altLang="en-US" sz="1800" u="sng" dirty="0"/>
              <a:t>understand</a:t>
            </a:r>
            <a:r>
              <a:rPr lang="en-GB" altLang="en-US" sz="1800" dirty="0"/>
              <a:t> how to bend a pipe</a:t>
            </a:r>
            <a:endParaRPr lang="en-GB" altLang="en-US" sz="1800" dirty="0">
              <a:cs typeface="Calibri"/>
            </a:endParaRPr>
          </a:p>
          <a:p>
            <a:pPr marL="609600" indent="-609600">
              <a:buFont typeface="Wingdings" panose="05000000000000000000" pitchFamily="2" charset="2"/>
              <a:buAutoNum type="arabicPeriod"/>
            </a:pPr>
            <a:r>
              <a:rPr lang="en-GB" altLang="en-US" sz="1800" dirty="0"/>
              <a:t>You must </a:t>
            </a:r>
            <a:r>
              <a:rPr lang="en-GB" altLang="en-US" sz="1800" u="sng" dirty="0"/>
              <a:t>understand</a:t>
            </a:r>
            <a:r>
              <a:rPr lang="en-GB" altLang="en-US" sz="1800" dirty="0"/>
              <a:t> how a purchase is made</a:t>
            </a:r>
            <a:endParaRPr lang="en-GB" altLang="en-US" sz="1800" dirty="0">
              <a:cs typeface="Calibri"/>
            </a:endParaRPr>
          </a:p>
          <a:p>
            <a:pPr marL="609600" indent="-609600">
              <a:buFont typeface="Wingdings" panose="05000000000000000000" pitchFamily="2" charset="2"/>
              <a:buAutoNum type="arabicPeriod"/>
            </a:pPr>
            <a:r>
              <a:rPr lang="en-GB" altLang="en-US" sz="1800" dirty="0"/>
              <a:t>You must </a:t>
            </a:r>
            <a:r>
              <a:rPr lang="en-GB" altLang="en-US" sz="1800" u="sng" dirty="0"/>
              <a:t>know</a:t>
            </a:r>
            <a:r>
              <a:rPr lang="en-GB" altLang="en-US" sz="1800" dirty="0"/>
              <a:t> how to type</a:t>
            </a:r>
          </a:p>
          <a:p>
            <a:pPr marL="609600" indent="-609600">
              <a:buFont typeface="Wingdings" panose="05000000000000000000" pitchFamily="2" charset="2"/>
              <a:buAutoNum type="arabicPeriod"/>
            </a:pPr>
            <a:r>
              <a:rPr lang="en-GB" altLang="en-US" sz="1800" dirty="0"/>
              <a:t>You must </a:t>
            </a:r>
            <a:r>
              <a:rPr lang="en-GB" altLang="en-US" sz="1800" u="sng" dirty="0"/>
              <a:t>appreciate</a:t>
            </a:r>
            <a:r>
              <a:rPr lang="en-GB" altLang="en-US" sz="1800" dirty="0"/>
              <a:t> the use of the telephone</a:t>
            </a:r>
          </a:p>
          <a:p>
            <a:pPr marL="609600" indent="-609600">
              <a:buFont typeface="Wingdings" panose="05000000000000000000" pitchFamily="2" charset="2"/>
              <a:buAutoNum type="arabicPeriod"/>
            </a:pPr>
            <a:r>
              <a:rPr lang="en-GB" altLang="en-US" sz="1800" dirty="0"/>
              <a:t>You must have a </a:t>
            </a:r>
            <a:r>
              <a:rPr lang="en-GB" altLang="en-US" sz="1800" u="sng" dirty="0"/>
              <a:t>working knowledge</a:t>
            </a:r>
            <a:r>
              <a:rPr lang="en-GB" altLang="en-US" sz="1800" dirty="0"/>
              <a:t> of a knitting machine</a:t>
            </a:r>
          </a:p>
          <a:p>
            <a:pPr marL="609600" indent="-609600">
              <a:buFont typeface="Wingdings" panose="05000000000000000000" pitchFamily="2" charset="2"/>
              <a:buAutoNum type="arabicPeriod"/>
            </a:pPr>
            <a:r>
              <a:rPr lang="en-GB" altLang="en-US" sz="1800" dirty="0"/>
              <a:t>You must </a:t>
            </a:r>
            <a:r>
              <a:rPr lang="en-GB" altLang="en-US" sz="1800" u="sng" dirty="0"/>
              <a:t>be familiar with</a:t>
            </a:r>
            <a:r>
              <a:rPr lang="en-GB" altLang="en-US" sz="1800" dirty="0"/>
              <a:t> a given piece of literature</a:t>
            </a:r>
          </a:p>
          <a:p>
            <a:pPr marL="609600" indent="-609600">
              <a:buFont typeface="Wingdings" panose="05000000000000000000" pitchFamily="2" charset="2"/>
              <a:buAutoNum type="arabicPeriod"/>
            </a:pPr>
            <a:r>
              <a:rPr lang="en-GB" altLang="en-US" sz="1800" dirty="0"/>
              <a:t>You must </a:t>
            </a:r>
            <a:r>
              <a:rPr lang="en-GB" altLang="en-US" sz="1800" u="sng" dirty="0"/>
              <a:t>be aware of</a:t>
            </a:r>
            <a:r>
              <a:rPr lang="en-GB" altLang="en-US" sz="1800" dirty="0"/>
              <a:t> the meaning of a newspaper article</a:t>
            </a:r>
            <a:endParaRPr lang="en-GB" altLang="en-US" sz="1800" dirty="0">
              <a:cs typeface="Calibri"/>
            </a:endParaRPr>
          </a:p>
          <a:p>
            <a:endParaRPr lang="en-GB" dirty="0"/>
          </a:p>
        </p:txBody>
      </p:sp>
    </p:spTree>
    <p:extLst>
      <p:ext uri="{BB962C8B-B14F-4D97-AF65-F5344CB8AC3E}">
        <p14:creationId xmlns:p14="http://schemas.microsoft.com/office/powerpoint/2010/main" val="9040423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0265" name="Rectangle 10250">
            <a:extLst>
              <a:ext uri="{FF2B5EF4-FFF2-40B4-BE49-F238E27FC236}">
                <a16:creationId xmlns:a16="http://schemas.microsoft.com/office/drawing/2014/main" id="{2C7211D9-E545-4D00-9874-641EC7C7B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7" name="Rectangle 10252">
            <a:extLst>
              <a:ext uri="{FF2B5EF4-FFF2-40B4-BE49-F238E27FC236}">
                <a16:creationId xmlns:a16="http://schemas.microsoft.com/office/drawing/2014/main" id="{5DBBC34A-8C43-4368-951E-A04EB7C00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F6A71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6" name="Picture 6" descr="See the source image">
            <a:extLst>
              <a:ext uri="{FF2B5EF4-FFF2-40B4-BE49-F238E27FC236}">
                <a16:creationId xmlns:a16="http://schemas.microsoft.com/office/drawing/2014/main" id="{808647B1-B1BB-0D76-EC77-0F46746769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63606" y="573314"/>
            <a:ext cx="7439961" cy="5691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39222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0D45C-6F48-087F-4CCA-2781F8F57717}"/>
              </a:ext>
            </a:extLst>
          </p:cNvPr>
          <p:cNvSpPr>
            <a:spLocks noGrp="1"/>
          </p:cNvSpPr>
          <p:nvPr>
            <p:ph type="title"/>
          </p:nvPr>
        </p:nvSpPr>
        <p:spPr/>
        <p:txBody>
          <a:bodyPr/>
          <a:lstStyle/>
          <a:p>
            <a:r>
              <a:rPr lang="en-GB" dirty="0"/>
              <a:t>Writing behavioural learning outcomes</a:t>
            </a:r>
          </a:p>
        </p:txBody>
      </p:sp>
      <p:graphicFrame>
        <p:nvGraphicFramePr>
          <p:cNvPr id="4" name="Rectangle 3">
            <a:extLst>
              <a:ext uri="{FF2B5EF4-FFF2-40B4-BE49-F238E27FC236}">
                <a16:creationId xmlns:a16="http://schemas.microsoft.com/office/drawing/2014/main" id="{9AFFC7B3-F123-7961-19A5-0D379B475A24}"/>
              </a:ext>
            </a:extLst>
          </p:cNvPr>
          <p:cNvGraphicFramePr>
            <a:graphicFrameLocks noGrp="1"/>
          </p:cNvGraphicFramePr>
          <p:nvPr>
            <p:ph idx="1"/>
            <p:extLst>
              <p:ext uri="{D42A27DB-BD31-4B8C-83A1-F6EECF244321}">
                <p14:modId xmlns:p14="http://schemas.microsoft.com/office/powerpoint/2010/main" val="2633187617"/>
              </p:ext>
            </p:extLst>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7">
            <a:extLst>
              <a:ext uri="{FF2B5EF4-FFF2-40B4-BE49-F238E27FC236}">
                <a16:creationId xmlns:a16="http://schemas.microsoft.com/office/drawing/2014/main" id="{1BEF6ED4-89E5-7EA5-CE5A-F3EC014812B2}"/>
              </a:ext>
            </a:extLst>
          </p:cNvPr>
          <p:cNvSpPr txBox="1">
            <a:spLocks noChangeArrowheads="1"/>
          </p:cNvSpPr>
          <p:nvPr/>
        </p:nvSpPr>
        <p:spPr bwMode="auto">
          <a:xfrm>
            <a:off x="2004632" y="5679628"/>
            <a:ext cx="134778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800" b="1" dirty="0"/>
              <a:t>SOFT</a:t>
            </a:r>
          </a:p>
        </p:txBody>
      </p:sp>
      <p:sp>
        <p:nvSpPr>
          <p:cNvPr id="6" name="TextBox 8">
            <a:extLst>
              <a:ext uri="{FF2B5EF4-FFF2-40B4-BE49-F238E27FC236}">
                <a16:creationId xmlns:a16="http://schemas.microsoft.com/office/drawing/2014/main" id="{80F14E51-9ABE-7129-4AC6-9923E88F9127}"/>
              </a:ext>
            </a:extLst>
          </p:cNvPr>
          <p:cNvSpPr txBox="1">
            <a:spLocks noChangeArrowheads="1"/>
          </p:cNvSpPr>
          <p:nvPr/>
        </p:nvSpPr>
        <p:spPr bwMode="auto">
          <a:xfrm>
            <a:off x="8972930" y="5679628"/>
            <a:ext cx="121443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800" b="1" dirty="0"/>
              <a:t>HARD</a:t>
            </a:r>
          </a:p>
        </p:txBody>
      </p:sp>
      <p:sp>
        <p:nvSpPr>
          <p:cNvPr id="7" name="Left-Right Arrow 11">
            <a:extLst>
              <a:ext uri="{FF2B5EF4-FFF2-40B4-BE49-F238E27FC236}">
                <a16:creationId xmlns:a16="http://schemas.microsoft.com/office/drawing/2014/main" id="{3B5C57E3-9955-9445-F86B-15B230DEA0BC}"/>
              </a:ext>
            </a:extLst>
          </p:cNvPr>
          <p:cNvSpPr/>
          <p:nvPr/>
        </p:nvSpPr>
        <p:spPr>
          <a:xfrm flipV="1">
            <a:off x="3743531" y="5728098"/>
            <a:ext cx="5072063" cy="426937"/>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sz="3200" dirty="0"/>
          </a:p>
        </p:txBody>
      </p:sp>
    </p:spTree>
    <p:extLst>
      <p:ext uri="{BB962C8B-B14F-4D97-AF65-F5344CB8AC3E}">
        <p14:creationId xmlns:p14="http://schemas.microsoft.com/office/powerpoint/2010/main" val="5674747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7EF3-0A08-08B2-4939-83105C6E0334}"/>
              </a:ext>
            </a:extLst>
          </p:cNvPr>
          <p:cNvSpPr>
            <a:spLocks noGrp="1"/>
          </p:cNvSpPr>
          <p:nvPr>
            <p:ph type="title"/>
          </p:nvPr>
        </p:nvSpPr>
        <p:spPr/>
        <p:txBody>
          <a:bodyPr/>
          <a:lstStyle/>
          <a:p>
            <a:r>
              <a:rPr lang="en-GB" dirty="0"/>
              <a:t>Behavioural outcomes</a:t>
            </a:r>
          </a:p>
        </p:txBody>
      </p:sp>
      <p:sp>
        <p:nvSpPr>
          <p:cNvPr id="3" name="Content Placeholder 2">
            <a:extLst>
              <a:ext uri="{FF2B5EF4-FFF2-40B4-BE49-F238E27FC236}">
                <a16:creationId xmlns:a16="http://schemas.microsoft.com/office/drawing/2014/main" id="{9F90CEC3-43C6-846E-0F03-521E862F143C}"/>
              </a:ext>
            </a:extLst>
          </p:cNvPr>
          <p:cNvSpPr>
            <a:spLocks noGrp="1"/>
          </p:cNvSpPr>
          <p:nvPr>
            <p:ph idx="1"/>
          </p:nvPr>
        </p:nvSpPr>
        <p:spPr/>
        <p:txBody>
          <a:bodyPr/>
          <a:lstStyle/>
          <a:p>
            <a:pPr>
              <a:lnSpc>
                <a:spcPct val="80000"/>
              </a:lnSpc>
              <a:buFont typeface="Arial" panose="020B0604020202020204" pitchFamily="34" charset="0"/>
              <a:buChar char="•"/>
            </a:pPr>
            <a:r>
              <a:rPr lang="en-GB" altLang="en-US" sz="2000" dirty="0"/>
              <a:t>Outcomes should be written so that they specify the following:</a:t>
            </a:r>
            <a:endParaRPr lang="en-US" sz="2000" dirty="0">
              <a:cs typeface="Calibri"/>
            </a:endParaRPr>
          </a:p>
          <a:p>
            <a:pPr>
              <a:lnSpc>
                <a:spcPct val="80000"/>
              </a:lnSpc>
              <a:buFont typeface="Arial" panose="020B0604020202020204" pitchFamily="34" charset="0"/>
              <a:buChar char="•"/>
            </a:pPr>
            <a:endParaRPr lang="en-GB" altLang="en-US" sz="2000" dirty="0">
              <a:cs typeface="Calibri"/>
            </a:endParaRPr>
          </a:p>
          <a:p>
            <a:pPr>
              <a:lnSpc>
                <a:spcPct val="80000"/>
              </a:lnSpc>
              <a:buFont typeface="Arial" panose="020B0604020202020204" pitchFamily="34" charset="0"/>
              <a:buChar char="•"/>
            </a:pPr>
            <a:r>
              <a:rPr lang="en-GB" altLang="en-US" sz="2000" dirty="0"/>
              <a:t>Performance: what the learner is expected to do</a:t>
            </a:r>
            <a:endParaRPr lang="en-GB" altLang="en-US" sz="2000" dirty="0">
              <a:cs typeface="Calibri"/>
            </a:endParaRPr>
          </a:p>
          <a:p>
            <a:pPr>
              <a:lnSpc>
                <a:spcPct val="80000"/>
              </a:lnSpc>
              <a:buFont typeface="Arial" panose="020B0604020202020204" pitchFamily="34" charset="0"/>
              <a:buChar char="•"/>
            </a:pPr>
            <a:endParaRPr lang="en-GB" altLang="en-US" sz="2000" dirty="0">
              <a:cs typeface="Calibri"/>
            </a:endParaRPr>
          </a:p>
          <a:p>
            <a:pPr>
              <a:lnSpc>
                <a:spcPct val="80000"/>
              </a:lnSpc>
              <a:buFont typeface="Arial" panose="020B0604020202020204" pitchFamily="34" charset="0"/>
              <a:buChar char="•"/>
            </a:pPr>
            <a:r>
              <a:rPr lang="en-GB" altLang="en-US" sz="2000" dirty="0"/>
              <a:t>Conditions: the important conditions under which the performance is to occur</a:t>
            </a:r>
            <a:endParaRPr lang="en-GB" altLang="en-US" sz="2000" dirty="0">
              <a:cs typeface="Calibri"/>
            </a:endParaRPr>
          </a:p>
          <a:p>
            <a:pPr>
              <a:lnSpc>
                <a:spcPct val="80000"/>
              </a:lnSpc>
              <a:buFont typeface="Arial" panose="020B0604020202020204" pitchFamily="34" charset="0"/>
              <a:buChar char="•"/>
            </a:pPr>
            <a:endParaRPr lang="en-GB" altLang="en-US" sz="2000" dirty="0">
              <a:cs typeface="Calibri"/>
            </a:endParaRPr>
          </a:p>
          <a:p>
            <a:pPr>
              <a:lnSpc>
                <a:spcPct val="80000"/>
              </a:lnSpc>
              <a:buFont typeface="Arial" panose="020B0604020202020204" pitchFamily="34" charset="0"/>
              <a:buChar char="•"/>
            </a:pPr>
            <a:r>
              <a:rPr lang="en-GB" altLang="en-US" sz="2000" dirty="0"/>
              <a:t>Standards: the minimum criteria that the learner must meet in order for his or her performance to be acceptable.</a:t>
            </a:r>
          </a:p>
          <a:p>
            <a:endParaRPr lang="en-GB" dirty="0"/>
          </a:p>
        </p:txBody>
      </p:sp>
    </p:spTree>
    <p:extLst>
      <p:ext uri="{BB962C8B-B14F-4D97-AF65-F5344CB8AC3E}">
        <p14:creationId xmlns:p14="http://schemas.microsoft.com/office/powerpoint/2010/main" val="25812414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A83C4-65DE-893A-743B-0F8A1B2A4033}"/>
              </a:ext>
            </a:extLst>
          </p:cNvPr>
          <p:cNvSpPr>
            <a:spLocks noGrp="1"/>
          </p:cNvSpPr>
          <p:nvPr>
            <p:ph type="title"/>
          </p:nvPr>
        </p:nvSpPr>
        <p:spPr/>
        <p:txBody>
          <a:bodyPr/>
          <a:lstStyle/>
          <a:p>
            <a:r>
              <a:rPr lang="en-GB" dirty="0"/>
              <a:t>Lesson planning</a:t>
            </a:r>
          </a:p>
        </p:txBody>
      </p:sp>
      <p:sp>
        <p:nvSpPr>
          <p:cNvPr id="3" name="Content Placeholder 2">
            <a:extLst>
              <a:ext uri="{FF2B5EF4-FFF2-40B4-BE49-F238E27FC236}">
                <a16:creationId xmlns:a16="http://schemas.microsoft.com/office/drawing/2014/main" id="{AD84E808-FFA6-54FA-E93A-BAFE92DD99F9}"/>
              </a:ext>
            </a:extLst>
          </p:cNvPr>
          <p:cNvSpPr>
            <a:spLocks noGrp="1"/>
          </p:cNvSpPr>
          <p:nvPr>
            <p:ph idx="1"/>
          </p:nvPr>
        </p:nvSpPr>
        <p:spPr/>
        <p:txBody>
          <a:bodyPr/>
          <a:lstStyle/>
          <a:p>
            <a:r>
              <a:rPr lang="en-GB" dirty="0"/>
              <a:t>What do you think a lesson plan should contain?</a:t>
            </a:r>
          </a:p>
        </p:txBody>
      </p:sp>
    </p:spTree>
    <p:extLst>
      <p:ext uri="{BB962C8B-B14F-4D97-AF65-F5344CB8AC3E}">
        <p14:creationId xmlns:p14="http://schemas.microsoft.com/office/powerpoint/2010/main" val="13045285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1F935-4A5B-FEC5-B09A-53400B16638A}"/>
              </a:ext>
            </a:extLst>
          </p:cNvPr>
          <p:cNvSpPr>
            <a:spLocks noGrp="1"/>
          </p:cNvSpPr>
          <p:nvPr>
            <p:ph type="title"/>
          </p:nvPr>
        </p:nvSpPr>
        <p:spPr/>
        <p:txBody>
          <a:bodyPr/>
          <a:lstStyle/>
          <a:p>
            <a:r>
              <a:rPr lang="en-GB" altLang="en-US" dirty="0"/>
              <a:t>Lesson Plan Structure</a:t>
            </a:r>
            <a:endParaRPr lang="en-GB" dirty="0"/>
          </a:p>
        </p:txBody>
      </p:sp>
      <p:sp>
        <p:nvSpPr>
          <p:cNvPr id="3" name="Content Placeholder 2">
            <a:extLst>
              <a:ext uri="{FF2B5EF4-FFF2-40B4-BE49-F238E27FC236}">
                <a16:creationId xmlns:a16="http://schemas.microsoft.com/office/drawing/2014/main" id="{881F2CCB-AC83-5595-8534-360FC21F61CD}"/>
              </a:ext>
            </a:extLst>
          </p:cNvPr>
          <p:cNvSpPr>
            <a:spLocks noGrp="1"/>
          </p:cNvSpPr>
          <p:nvPr>
            <p:ph idx="1"/>
          </p:nvPr>
        </p:nvSpPr>
        <p:spPr/>
        <p:txBody>
          <a:bodyPr/>
          <a:lstStyle/>
          <a:p>
            <a:pPr marL="0" indent="0">
              <a:buNone/>
            </a:pPr>
            <a:r>
              <a:rPr lang="en-GB" altLang="en-US" sz="2000" b="1" dirty="0"/>
              <a:t>Initial information</a:t>
            </a:r>
          </a:p>
          <a:p>
            <a:pPr>
              <a:buFont typeface="Arial" panose="020B0604020202020204" pitchFamily="34" charset="0"/>
              <a:buChar char="•"/>
            </a:pPr>
            <a:r>
              <a:rPr lang="en-GB" altLang="en-US" sz="2000" dirty="0"/>
              <a:t>Title of the lesson</a:t>
            </a:r>
          </a:p>
          <a:p>
            <a:pPr>
              <a:buFont typeface="Arial" panose="020B0604020202020204" pitchFamily="34" charset="0"/>
              <a:buChar char="•"/>
            </a:pPr>
            <a:r>
              <a:rPr lang="en-GB" altLang="en-US" sz="2000" dirty="0"/>
              <a:t>Details of the class</a:t>
            </a:r>
          </a:p>
          <a:p>
            <a:pPr>
              <a:buFont typeface="Arial" panose="020B0604020202020204" pitchFamily="34" charset="0"/>
              <a:buChar char="•"/>
            </a:pPr>
            <a:r>
              <a:rPr lang="en-GB" altLang="en-US" sz="2000" dirty="0"/>
              <a:t>Time of the lesson</a:t>
            </a:r>
          </a:p>
          <a:p>
            <a:pPr>
              <a:buFont typeface="Arial" panose="020B0604020202020204" pitchFamily="34" charset="0"/>
              <a:buChar char="•"/>
            </a:pPr>
            <a:r>
              <a:rPr lang="en-GB" altLang="en-US" sz="2000" dirty="0"/>
              <a:t>Expected entry behaviour</a:t>
            </a:r>
          </a:p>
          <a:p>
            <a:pPr>
              <a:buFont typeface="Arial" panose="020B0604020202020204" pitchFamily="34" charset="0"/>
              <a:buChar char="•"/>
            </a:pPr>
            <a:r>
              <a:rPr lang="en-GB" altLang="en-US" sz="2000" dirty="0"/>
              <a:t>Aims/Outcomes of the lesson.</a:t>
            </a:r>
            <a:endParaRPr lang="en-GB" altLang="en-US" sz="2000" dirty="0">
              <a:cs typeface="Calibri"/>
            </a:endParaRPr>
          </a:p>
          <a:p>
            <a:endParaRPr lang="en-GB" dirty="0"/>
          </a:p>
        </p:txBody>
      </p:sp>
    </p:spTree>
    <p:extLst>
      <p:ext uri="{BB962C8B-B14F-4D97-AF65-F5344CB8AC3E}">
        <p14:creationId xmlns:p14="http://schemas.microsoft.com/office/powerpoint/2010/main" val="268076139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1A6A80BB-6EB6-76F1-89AD-94B93D404561}"/>
              </a:ext>
            </a:extLst>
          </p:cNvPr>
          <p:cNvSpPr txBox="1">
            <a:spLocks noChangeArrowheads="1"/>
          </p:cNvSpPr>
          <p:nvPr/>
        </p:nvSpPr>
        <p:spPr>
          <a:xfrm>
            <a:off x="846365" y="815976"/>
            <a:ext cx="2808288" cy="5330825"/>
          </a:xfrm>
          <a:prstGeom prst="rect">
            <a:avLst/>
          </a:prstGeom>
        </p:spPr>
        <p:txBody>
          <a:bodyPr vert="horz" lIns="91440" tIns="45720" rIns="91440" bIns="45720" rtlCol="0" anchor="t">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anose="05000000000000000000" pitchFamily="2" charset="2"/>
              <a:buNone/>
            </a:pPr>
            <a:r>
              <a:rPr lang="en-GB" altLang="en-US" sz="2600" b="1"/>
              <a:t>Title</a:t>
            </a:r>
          </a:p>
          <a:p>
            <a:pPr>
              <a:buFont typeface="Wingdings" panose="05000000000000000000" pitchFamily="2" charset="2"/>
              <a:buNone/>
            </a:pPr>
            <a:endParaRPr lang="en-GB" altLang="en-US" sz="2600" b="1"/>
          </a:p>
          <a:p>
            <a:pPr>
              <a:buFont typeface="Wingdings" panose="05000000000000000000" pitchFamily="2" charset="2"/>
              <a:buNone/>
            </a:pPr>
            <a:r>
              <a:rPr lang="en-GB" altLang="en-US" sz="2600" b="1"/>
              <a:t>Day/Time:</a:t>
            </a:r>
            <a:endParaRPr lang="en-GB" altLang="en-US" sz="2600" b="1">
              <a:cs typeface="Calibri"/>
            </a:endParaRPr>
          </a:p>
          <a:p>
            <a:pPr>
              <a:buFont typeface="Wingdings" panose="05000000000000000000" pitchFamily="2" charset="2"/>
              <a:buNone/>
            </a:pPr>
            <a:endParaRPr lang="en-GB" altLang="en-US" sz="2600" b="1"/>
          </a:p>
          <a:p>
            <a:pPr>
              <a:buFont typeface="Wingdings" panose="05000000000000000000" pitchFamily="2" charset="2"/>
              <a:buNone/>
            </a:pPr>
            <a:r>
              <a:rPr lang="en-GB" altLang="en-US" sz="2600" b="1"/>
              <a:t>Entry Behaviour</a:t>
            </a:r>
            <a:endParaRPr lang="en-GB" altLang="en-US" sz="2600" b="1">
              <a:cs typeface="Calibri"/>
            </a:endParaRPr>
          </a:p>
          <a:p>
            <a:pPr>
              <a:buFont typeface="Wingdings" panose="05000000000000000000" pitchFamily="2" charset="2"/>
              <a:buNone/>
            </a:pPr>
            <a:endParaRPr lang="en-GB" altLang="en-US" sz="2600" b="1"/>
          </a:p>
          <a:p>
            <a:pPr>
              <a:buFont typeface="Wingdings" panose="05000000000000000000" pitchFamily="2" charset="2"/>
              <a:buNone/>
            </a:pPr>
            <a:r>
              <a:rPr lang="en-GB" altLang="en-US" sz="2600" b="1"/>
              <a:t>Outcomes</a:t>
            </a:r>
            <a:endParaRPr lang="en-GB" altLang="en-US" sz="2600" b="1" dirty="0"/>
          </a:p>
        </p:txBody>
      </p:sp>
      <p:sp>
        <p:nvSpPr>
          <p:cNvPr id="3" name="Rectangle 12">
            <a:extLst>
              <a:ext uri="{FF2B5EF4-FFF2-40B4-BE49-F238E27FC236}">
                <a16:creationId xmlns:a16="http://schemas.microsoft.com/office/drawing/2014/main" id="{2CBBDFB8-C977-BDB2-0DCE-715ECB7DD623}"/>
              </a:ext>
            </a:extLst>
          </p:cNvPr>
          <p:cNvSpPr txBox="1">
            <a:spLocks noChangeArrowheads="1"/>
          </p:cNvSpPr>
          <p:nvPr/>
        </p:nvSpPr>
        <p:spPr>
          <a:xfrm>
            <a:off x="4760460" y="961118"/>
            <a:ext cx="5421312" cy="5365750"/>
          </a:xfrm>
          <a:prstGeom prst="rect">
            <a:avLst/>
          </a:prstGeom>
        </p:spPr>
        <p:txBody>
          <a:bodyPr>
            <a:normAutofit fontScale="85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533400" indent="-533400">
              <a:buFont typeface="Calibri" panose="020F0502020204030204" pitchFamily="34" charset="0"/>
              <a:buNone/>
            </a:pPr>
            <a:r>
              <a:rPr lang="en-GB" altLang="en-US" sz="2600" dirty="0"/>
              <a:t>PGCE/PCET – 20+ students</a:t>
            </a:r>
          </a:p>
          <a:p>
            <a:pPr marL="533400" indent="-533400">
              <a:buFont typeface="Calibri" panose="020F0502020204030204" pitchFamily="34" charset="0"/>
              <a:buNone/>
            </a:pPr>
            <a:endParaRPr lang="en-GB" altLang="en-US" sz="2600" dirty="0"/>
          </a:p>
          <a:p>
            <a:pPr marL="533400" indent="-533400">
              <a:buFont typeface="Calibri" panose="020F0502020204030204" pitchFamily="34" charset="0"/>
              <a:buNone/>
            </a:pPr>
            <a:r>
              <a:rPr lang="en-GB" altLang="en-US" sz="2600" dirty="0"/>
              <a:t>Monday / 17.00 – 20.30</a:t>
            </a:r>
          </a:p>
          <a:p>
            <a:pPr marL="533400" indent="-533400">
              <a:buFont typeface="Calibri" panose="020F0502020204030204" pitchFamily="34" charset="0"/>
              <a:buNone/>
            </a:pPr>
            <a:endParaRPr lang="en-GB" altLang="en-US" sz="2600" dirty="0"/>
          </a:p>
          <a:p>
            <a:pPr marL="533400" indent="-533400">
              <a:buFont typeface="Calibri" panose="020F0502020204030204" pitchFamily="34" charset="0"/>
              <a:buNone/>
            </a:pPr>
            <a:endParaRPr lang="en-GB" altLang="en-US" sz="2600" dirty="0"/>
          </a:p>
          <a:p>
            <a:pPr marL="533400" indent="-533400">
              <a:buFont typeface="Calibri" panose="020F0502020204030204" pitchFamily="34" charset="0"/>
              <a:buNone/>
            </a:pPr>
            <a:r>
              <a:rPr lang="en-GB" altLang="en-US" sz="2600" dirty="0"/>
              <a:t>Domains of Learning, SOW</a:t>
            </a:r>
          </a:p>
          <a:p>
            <a:pPr marL="533400" indent="-533400">
              <a:buFont typeface="Calibri" panose="020F0502020204030204" pitchFamily="34" charset="0"/>
              <a:buNone/>
            </a:pPr>
            <a:endParaRPr lang="en-GB" altLang="en-US" sz="2600" dirty="0"/>
          </a:p>
          <a:p>
            <a:pPr marL="533400" indent="-533400">
              <a:buFont typeface="Calibri" panose="020F0502020204030204" pitchFamily="34" charset="0"/>
              <a:buNone/>
            </a:pPr>
            <a:r>
              <a:rPr lang="en-GB" altLang="en-US" sz="2600" dirty="0"/>
              <a:t>	By the end of the lesson the students will be able to:</a:t>
            </a:r>
          </a:p>
          <a:p>
            <a:pPr marL="533400" indent="-533400">
              <a:buFont typeface="Wingdings" panose="05000000000000000000" pitchFamily="2" charset="2"/>
              <a:buAutoNum type="arabicPeriod"/>
            </a:pPr>
            <a:r>
              <a:rPr lang="en-GB" altLang="en-US" sz="2600" dirty="0"/>
              <a:t>Identify the various elements of a lesson plan</a:t>
            </a:r>
          </a:p>
          <a:p>
            <a:pPr marL="533400" indent="-533400">
              <a:buFont typeface="Wingdings" panose="05000000000000000000" pitchFamily="2" charset="2"/>
              <a:buAutoNum type="arabicPeriod"/>
            </a:pPr>
            <a:r>
              <a:rPr lang="en-GB" altLang="en-US" sz="2600" dirty="0"/>
              <a:t>Apply the lesson plan structure.</a:t>
            </a:r>
          </a:p>
        </p:txBody>
      </p:sp>
    </p:spTree>
    <p:extLst>
      <p:ext uri="{BB962C8B-B14F-4D97-AF65-F5344CB8AC3E}">
        <p14:creationId xmlns:p14="http://schemas.microsoft.com/office/powerpoint/2010/main" val="227846266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C517-B54E-FBE2-9D02-B9D76D14C0B7}"/>
              </a:ext>
            </a:extLst>
          </p:cNvPr>
          <p:cNvSpPr>
            <a:spLocks noGrp="1"/>
          </p:cNvSpPr>
          <p:nvPr>
            <p:ph type="title"/>
          </p:nvPr>
        </p:nvSpPr>
        <p:spPr/>
        <p:txBody>
          <a:bodyPr/>
          <a:lstStyle/>
          <a:p>
            <a:r>
              <a:rPr lang="en-GB" dirty="0"/>
              <a:t>Body of the plan</a:t>
            </a:r>
          </a:p>
        </p:txBody>
      </p:sp>
      <p:sp>
        <p:nvSpPr>
          <p:cNvPr id="3" name="Content Placeholder 2">
            <a:extLst>
              <a:ext uri="{FF2B5EF4-FFF2-40B4-BE49-F238E27FC236}">
                <a16:creationId xmlns:a16="http://schemas.microsoft.com/office/drawing/2014/main" id="{33593352-5791-B520-C82B-46AE27ED384F}"/>
              </a:ext>
            </a:extLst>
          </p:cNvPr>
          <p:cNvSpPr>
            <a:spLocks noGrp="1"/>
          </p:cNvSpPr>
          <p:nvPr>
            <p:ph idx="1"/>
          </p:nvPr>
        </p:nvSpPr>
        <p:spPr/>
        <p:txBody>
          <a:bodyPr>
            <a:normAutofit/>
          </a:bodyPr>
          <a:lstStyle/>
          <a:p>
            <a:pPr>
              <a:lnSpc>
                <a:spcPct val="90000"/>
              </a:lnSpc>
            </a:pPr>
            <a:r>
              <a:rPr lang="en-GB" altLang="en-US" sz="2400" dirty="0"/>
              <a:t>The body of the plan should follow the Experience, Reflection, Learning Model</a:t>
            </a:r>
          </a:p>
          <a:p>
            <a:pPr>
              <a:lnSpc>
                <a:spcPct val="90000"/>
              </a:lnSpc>
            </a:pPr>
            <a:r>
              <a:rPr lang="en-GB" altLang="en-US" sz="2400" dirty="0"/>
              <a:t>Therefore, you need to plan an:</a:t>
            </a:r>
          </a:p>
          <a:p>
            <a:pPr>
              <a:lnSpc>
                <a:spcPct val="90000"/>
              </a:lnSpc>
              <a:buFont typeface="Arial" panose="020B0604020202020204" pitchFamily="34" charset="0"/>
              <a:buChar char="•"/>
            </a:pPr>
            <a:r>
              <a:rPr lang="en-GB" altLang="en-US" sz="2400" dirty="0"/>
              <a:t>Introduction,</a:t>
            </a:r>
          </a:p>
          <a:p>
            <a:pPr>
              <a:lnSpc>
                <a:spcPct val="90000"/>
              </a:lnSpc>
              <a:buFont typeface="Arial" panose="020B0604020202020204" pitchFamily="34" charset="0"/>
              <a:buChar char="•"/>
            </a:pPr>
            <a:r>
              <a:rPr lang="en-GB" altLang="en-US" sz="2400" dirty="0"/>
              <a:t>Development and</a:t>
            </a:r>
          </a:p>
          <a:p>
            <a:pPr>
              <a:lnSpc>
                <a:spcPct val="90000"/>
              </a:lnSpc>
              <a:buFont typeface="Arial" panose="020B0604020202020204" pitchFamily="34" charset="0"/>
              <a:buChar char="•"/>
            </a:pPr>
            <a:r>
              <a:rPr lang="en-GB" altLang="en-US" sz="2400" dirty="0"/>
              <a:t>Conclusion</a:t>
            </a:r>
          </a:p>
          <a:p>
            <a:pPr>
              <a:lnSpc>
                <a:spcPct val="90000"/>
              </a:lnSpc>
              <a:buFont typeface="Arial" panose="020B0604020202020204" pitchFamily="34" charset="0"/>
              <a:buChar char="•"/>
            </a:pPr>
            <a:r>
              <a:rPr lang="en-GB" altLang="en-US" sz="2400" dirty="0"/>
              <a:t>To give students an experience and the opportunity to reflect on that experience.</a:t>
            </a:r>
          </a:p>
          <a:p>
            <a:endParaRPr lang="en-GB" dirty="0"/>
          </a:p>
        </p:txBody>
      </p:sp>
    </p:spTree>
    <p:extLst>
      <p:ext uri="{BB962C8B-B14F-4D97-AF65-F5344CB8AC3E}">
        <p14:creationId xmlns:p14="http://schemas.microsoft.com/office/powerpoint/2010/main" val="270421687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0CD13E2-1971-44D5-BC70-E28E52995FD1}"/>
              </a:ext>
            </a:extLst>
          </p:cNvPr>
          <p:cNvSpPr>
            <a:spLocks noGrp="1" noChangeArrowheads="1"/>
          </p:cNvSpPr>
          <p:nvPr>
            <p:ph type="title" sz="quarter"/>
          </p:nvPr>
        </p:nvSpPr>
        <p:spPr>
          <a:xfrm>
            <a:off x="323732" y="277814"/>
            <a:ext cx="9887068" cy="641350"/>
          </a:xfrm>
        </p:spPr>
        <p:txBody>
          <a:bodyPr>
            <a:normAutofit fontScale="90000"/>
          </a:bodyPr>
          <a:lstStyle/>
          <a:p>
            <a:pPr eaLnBrk="1" hangingPunct="1"/>
            <a:r>
              <a:rPr lang="en-GB" altLang="en-US" dirty="0"/>
              <a:t>Introduction</a:t>
            </a:r>
          </a:p>
        </p:txBody>
      </p:sp>
      <p:sp>
        <p:nvSpPr>
          <p:cNvPr id="15363" name="Text Box 4">
            <a:extLst>
              <a:ext uri="{FF2B5EF4-FFF2-40B4-BE49-F238E27FC236}">
                <a16:creationId xmlns:a16="http://schemas.microsoft.com/office/drawing/2014/main" id="{78BB0697-67AE-4AAC-B156-247F20FEBF99}"/>
              </a:ext>
            </a:extLst>
          </p:cNvPr>
          <p:cNvSpPr txBox="1">
            <a:spLocks noChangeArrowheads="1"/>
          </p:cNvSpPr>
          <p:nvPr/>
        </p:nvSpPr>
        <p:spPr bwMode="auto">
          <a:xfrm>
            <a:off x="2495550" y="1700213"/>
            <a:ext cx="70564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endParaRPr lang="en-US" altLang="en-US" sz="1800"/>
          </a:p>
        </p:txBody>
      </p:sp>
      <p:sp>
        <p:nvSpPr>
          <p:cNvPr id="18442" name="Text Box 10">
            <a:extLst>
              <a:ext uri="{FF2B5EF4-FFF2-40B4-BE49-F238E27FC236}">
                <a16:creationId xmlns:a16="http://schemas.microsoft.com/office/drawing/2014/main" id="{456C3645-01EC-46A8-9EFD-C3612761BD11}"/>
              </a:ext>
            </a:extLst>
          </p:cNvPr>
          <p:cNvSpPr txBox="1">
            <a:spLocks noChangeArrowheads="1"/>
          </p:cNvSpPr>
          <p:nvPr/>
        </p:nvSpPr>
        <p:spPr bwMode="auto">
          <a:xfrm>
            <a:off x="3575051" y="1700214"/>
            <a:ext cx="1223963" cy="6508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Arousing Interest</a:t>
            </a:r>
          </a:p>
        </p:txBody>
      </p:sp>
      <p:sp>
        <p:nvSpPr>
          <p:cNvPr id="18443" name="Text Box 11">
            <a:extLst>
              <a:ext uri="{FF2B5EF4-FFF2-40B4-BE49-F238E27FC236}">
                <a16:creationId xmlns:a16="http://schemas.microsoft.com/office/drawing/2014/main" id="{01ACC0D1-AD68-43A5-83D8-7F0901315127}"/>
              </a:ext>
            </a:extLst>
          </p:cNvPr>
          <p:cNvSpPr txBox="1">
            <a:spLocks noChangeArrowheads="1"/>
          </p:cNvSpPr>
          <p:nvPr/>
        </p:nvSpPr>
        <p:spPr bwMode="auto">
          <a:xfrm>
            <a:off x="7032625" y="1557338"/>
            <a:ext cx="1582738" cy="92551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Establishing Entry Behaviour</a:t>
            </a:r>
          </a:p>
        </p:txBody>
      </p:sp>
      <p:sp>
        <p:nvSpPr>
          <p:cNvPr id="18444" name="Text Box 12">
            <a:extLst>
              <a:ext uri="{FF2B5EF4-FFF2-40B4-BE49-F238E27FC236}">
                <a16:creationId xmlns:a16="http://schemas.microsoft.com/office/drawing/2014/main" id="{3AB207DA-4A50-4DEE-BDAC-DC1A005A19FF}"/>
              </a:ext>
            </a:extLst>
          </p:cNvPr>
          <p:cNvSpPr txBox="1">
            <a:spLocks noChangeArrowheads="1"/>
          </p:cNvSpPr>
          <p:nvPr/>
        </p:nvSpPr>
        <p:spPr bwMode="auto">
          <a:xfrm>
            <a:off x="3719513" y="4076701"/>
            <a:ext cx="1223962" cy="7794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Providing</a:t>
            </a:r>
          </a:p>
          <a:p>
            <a:pPr algn="ctr" eaLnBrk="1" hangingPunct="1">
              <a:spcBef>
                <a:spcPct val="50000"/>
              </a:spcBef>
              <a:buClrTx/>
              <a:buSzTx/>
              <a:buFontTx/>
              <a:buNone/>
            </a:pPr>
            <a:r>
              <a:rPr lang="en-GB" altLang="en-US" sz="1800" b="1"/>
              <a:t>Links</a:t>
            </a:r>
          </a:p>
        </p:txBody>
      </p:sp>
      <p:sp>
        <p:nvSpPr>
          <p:cNvPr id="18445" name="Text Box 13">
            <a:extLst>
              <a:ext uri="{FF2B5EF4-FFF2-40B4-BE49-F238E27FC236}">
                <a16:creationId xmlns:a16="http://schemas.microsoft.com/office/drawing/2014/main" id="{595AECF7-6B34-4FA8-947F-8C159E4795CB}"/>
              </a:ext>
            </a:extLst>
          </p:cNvPr>
          <p:cNvSpPr txBox="1">
            <a:spLocks noChangeArrowheads="1"/>
          </p:cNvSpPr>
          <p:nvPr/>
        </p:nvSpPr>
        <p:spPr bwMode="auto">
          <a:xfrm>
            <a:off x="6959600" y="4005263"/>
            <a:ext cx="1225550" cy="92551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dirty="0"/>
              <a:t>Setting the Scene</a:t>
            </a:r>
          </a:p>
        </p:txBody>
      </p:sp>
      <p:sp>
        <p:nvSpPr>
          <p:cNvPr id="15368" name="Oval 14">
            <a:extLst>
              <a:ext uri="{FF2B5EF4-FFF2-40B4-BE49-F238E27FC236}">
                <a16:creationId xmlns:a16="http://schemas.microsoft.com/office/drawing/2014/main" id="{465B70E4-23DF-4620-B4C7-8130912DD53F}"/>
              </a:ext>
            </a:extLst>
          </p:cNvPr>
          <p:cNvSpPr>
            <a:spLocks noChangeArrowheads="1"/>
          </p:cNvSpPr>
          <p:nvPr/>
        </p:nvSpPr>
        <p:spPr bwMode="auto">
          <a:xfrm>
            <a:off x="5159375" y="2349500"/>
            <a:ext cx="1728788" cy="165735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5369" name="Text Box 15">
            <a:extLst>
              <a:ext uri="{FF2B5EF4-FFF2-40B4-BE49-F238E27FC236}">
                <a16:creationId xmlns:a16="http://schemas.microsoft.com/office/drawing/2014/main" id="{31CEE177-57EE-4729-830F-7E8CDDA21BF8}"/>
              </a:ext>
            </a:extLst>
          </p:cNvPr>
          <p:cNvSpPr txBox="1">
            <a:spLocks noChangeArrowheads="1"/>
          </p:cNvSpPr>
          <p:nvPr/>
        </p:nvSpPr>
        <p:spPr bwMode="auto">
          <a:xfrm>
            <a:off x="5159376" y="2852738"/>
            <a:ext cx="16557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Introduction to a Lesson</a:t>
            </a:r>
          </a:p>
        </p:txBody>
      </p:sp>
      <p:sp>
        <p:nvSpPr>
          <p:cNvPr id="18450" name="Text Box 18">
            <a:extLst>
              <a:ext uri="{FF2B5EF4-FFF2-40B4-BE49-F238E27FC236}">
                <a16:creationId xmlns:a16="http://schemas.microsoft.com/office/drawing/2014/main" id="{53799BA0-8A1E-46BA-8879-3DD3F4FAB908}"/>
              </a:ext>
            </a:extLst>
          </p:cNvPr>
          <p:cNvSpPr txBox="1">
            <a:spLocks noChangeArrowheads="1"/>
          </p:cNvSpPr>
          <p:nvPr/>
        </p:nvSpPr>
        <p:spPr bwMode="auto">
          <a:xfrm>
            <a:off x="1774825" y="1268413"/>
            <a:ext cx="17272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dirty="0"/>
              <a:t>How topic can be used</a:t>
            </a:r>
          </a:p>
        </p:txBody>
      </p:sp>
      <p:sp>
        <p:nvSpPr>
          <p:cNvPr id="18451" name="Text Box 19">
            <a:extLst>
              <a:ext uri="{FF2B5EF4-FFF2-40B4-BE49-F238E27FC236}">
                <a16:creationId xmlns:a16="http://schemas.microsoft.com/office/drawing/2014/main" id="{C197E6BE-0CEF-401B-B25D-736118BC139C}"/>
              </a:ext>
            </a:extLst>
          </p:cNvPr>
          <p:cNvSpPr txBox="1">
            <a:spLocks noChangeArrowheads="1"/>
          </p:cNvSpPr>
          <p:nvPr/>
        </p:nvSpPr>
        <p:spPr bwMode="auto">
          <a:xfrm>
            <a:off x="8183563" y="836613"/>
            <a:ext cx="14414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Test/Quiz</a:t>
            </a:r>
          </a:p>
        </p:txBody>
      </p:sp>
      <p:sp>
        <p:nvSpPr>
          <p:cNvPr id="18452" name="Text Box 20">
            <a:extLst>
              <a:ext uri="{FF2B5EF4-FFF2-40B4-BE49-F238E27FC236}">
                <a16:creationId xmlns:a16="http://schemas.microsoft.com/office/drawing/2014/main" id="{CE37E520-F7EB-44AE-A8AA-3E5A76A349A6}"/>
              </a:ext>
            </a:extLst>
          </p:cNvPr>
          <p:cNvSpPr txBox="1">
            <a:spLocks noChangeArrowheads="1"/>
          </p:cNvSpPr>
          <p:nvPr/>
        </p:nvSpPr>
        <p:spPr bwMode="auto">
          <a:xfrm>
            <a:off x="8543926" y="3644901"/>
            <a:ext cx="16557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dirty="0"/>
              <a:t>Introduce self</a:t>
            </a:r>
          </a:p>
        </p:txBody>
      </p:sp>
      <p:sp>
        <p:nvSpPr>
          <p:cNvPr id="18453" name="Text Box 21">
            <a:extLst>
              <a:ext uri="{FF2B5EF4-FFF2-40B4-BE49-F238E27FC236}">
                <a16:creationId xmlns:a16="http://schemas.microsoft.com/office/drawing/2014/main" id="{DD1C9318-7637-4961-BC62-AE0EB1E2674F}"/>
              </a:ext>
            </a:extLst>
          </p:cNvPr>
          <p:cNvSpPr txBox="1">
            <a:spLocks noChangeArrowheads="1"/>
          </p:cNvSpPr>
          <p:nvPr/>
        </p:nvSpPr>
        <p:spPr bwMode="auto">
          <a:xfrm>
            <a:off x="2351088" y="4005264"/>
            <a:ext cx="1223962"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dirty="0"/>
              <a:t>Recap previous lesson </a:t>
            </a:r>
          </a:p>
        </p:txBody>
      </p:sp>
      <p:sp>
        <p:nvSpPr>
          <p:cNvPr id="18455" name="Rectangle 23">
            <a:extLst>
              <a:ext uri="{FF2B5EF4-FFF2-40B4-BE49-F238E27FC236}">
                <a16:creationId xmlns:a16="http://schemas.microsoft.com/office/drawing/2014/main" id="{8B594661-9AE5-4556-9CF4-E2113B0AB140}"/>
              </a:ext>
            </a:extLst>
          </p:cNvPr>
          <p:cNvSpPr>
            <a:spLocks noChangeArrowheads="1"/>
          </p:cNvSpPr>
          <p:nvPr/>
        </p:nvSpPr>
        <p:spPr bwMode="auto">
          <a:xfrm>
            <a:off x="8832850" y="4076701"/>
            <a:ext cx="1035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dirty="0"/>
              <a:t>Register</a:t>
            </a:r>
          </a:p>
        </p:txBody>
      </p:sp>
      <p:sp>
        <p:nvSpPr>
          <p:cNvPr id="18456" name="Text Box 24">
            <a:extLst>
              <a:ext uri="{FF2B5EF4-FFF2-40B4-BE49-F238E27FC236}">
                <a16:creationId xmlns:a16="http://schemas.microsoft.com/office/drawing/2014/main" id="{CE0301EF-E762-4085-9E76-B0778EFABB65}"/>
              </a:ext>
            </a:extLst>
          </p:cNvPr>
          <p:cNvSpPr txBox="1">
            <a:spLocks noChangeArrowheads="1"/>
          </p:cNvSpPr>
          <p:nvPr/>
        </p:nvSpPr>
        <p:spPr bwMode="auto">
          <a:xfrm>
            <a:off x="8472488" y="4508500"/>
            <a:ext cx="165576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dirty="0"/>
              <a:t>Explain ground rules</a:t>
            </a:r>
          </a:p>
        </p:txBody>
      </p:sp>
      <p:sp>
        <p:nvSpPr>
          <p:cNvPr id="18457" name="Text Box 25">
            <a:extLst>
              <a:ext uri="{FF2B5EF4-FFF2-40B4-BE49-F238E27FC236}">
                <a16:creationId xmlns:a16="http://schemas.microsoft.com/office/drawing/2014/main" id="{C9829F55-CAE4-44CA-AC08-C1861C0A9796}"/>
              </a:ext>
            </a:extLst>
          </p:cNvPr>
          <p:cNvSpPr txBox="1">
            <a:spLocks noChangeArrowheads="1"/>
          </p:cNvSpPr>
          <p:nvPr/>
        </p:nvSpPr>
        <p:spPr bwMode="auto">
          <a:xfrm>
            <a:off x="8472488" y="5300663"/>
            <a:ext cx="14398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dirty="0">
                <a:latin typeface="Arial"/>
                <a:cs typeface="Arial"/>
              </a:rPr>
              <a:t>Outcomes.</a:t>
            </a:r>
          </a:p>
        </p:txBody>
      </p:sp>
      <p:sp>
        <p:nvSpPr>
          <p:cNvPr id="18458" name="Text Box 26">
            <a:extLst>
              <a:ext uri="{FF2B5EF4-FFF2-40B4-BE49-F238E27FC236}">
                <a16:creationId xmlns:a16="http://schemas.microsoft.com/office/drawing/2014/main" id="{6B2045D5-F887-43C7-8FB2-72AC11DF1BC0}"/>
              </a:ext>
            </a:extLst>
          </p:cNvPr>
          <p:cNvSpPr txBox="1">
            <a:spLocks noChangeArrowheads="1"/>
          </p:cNvSpPr>
          <p:nvPr/>
        </p:nvSpPr>
        <p:spPr bwMode="auto">
          <a:xfrm>
            <a:off x="2711451" y="5300664"/>
            <a:ext cx="15986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Outline topic.</a:t>
            </a:r>
          </a:p>
        </p:txBody>
      </p:sp>
      <p:sp>
        <p:nvSpPr>
          <p:cNvPr id="18459" name="Text Box 27">
            <a:extLst>
              <a:ext uri="{FF2B5EF4-FFF2-40B4-BE49-F238E27FC236}">
                <a16:creationId xmlns:a16="http://schemas.microsoft.com/office/drawing/2014/main" id="{73F2154D-AB65-44DD-AE80-779C6481CC69}"/>
              </a:ext>
            </a:extLst>
          </p:cNvPr>
          <p:cNvSpPr txBox="1">
            <a:spLocks noChangeArrowheads="1"/>
          </p:cNvSpPr>
          <p:nvPr/>
        </p:nvSpPr>
        <p:spPr bwMode="auto">
          <a:xfrm>
            <a:off x="2208213" y="2781301"/>
            <a:ext cx="12446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Pose a Question.</a:t>
            </a:r>
          </a:p>
        </p:txBody>
      </p:sp>
      <p:sp>
        <p:nvSpPr>
          <p:cNvPr id="18460" name="Text Box 28">
            <a:extLst>
              <a:ext uri="{FF2B5EF4-FFF2-40B4-BE49-F238E27FC236}">
                <a16:creationId xmlns:a16="http://schemas.microsoft.com/office/drawing/2014/main" id="{CC79B53C-E2B3-488D-A9C4-C0998E4FBB1B}"/>
              </a:ext>
            </a:extLst>
          </p:cNvPr>
          <p:cNvSpPr txBox="1">
            <a:spLocks noChangeArrowheads="1"/>
          </p:cNvSpPr>
          <p:nvPr/>
        </p:nvSpPr>
        <p:spPr bwMode="auto">
          <a:xfrm>
            <a:off x="1919288" y="2060575"/>
            <a:ext cx="100806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Lesson content</a:t>
            </a:r>
          </a:p>
        </p:txBody>
      </p:sp>
      <p:sp>
        <p:nvSpPr>
          <p:cNvPr id="18462" name="Rectangle 30">
            <a:extLst>
              <a:ext uri="{FF2B5EF4-FFF2-40B4-BE49-F238E27FC236}">
                <a16:creationId xmlns:a16="http://schemas.microsoft.com/office/drawing/2014/main" id="{DBDE8F01-7AA1-4BE1-9141-089DC1DE518A}"/>
              </a:ext>
            </a:extLst>
          </p:cNvPr>
          <p:cNvSpPr>
            <a:spLocks noChangeArrowheads="1"/>
          </p:cNvSpPr>
          <p:nvPr/>
        </p:nvSpPr>
        <p:spPr bwMode="auto">
          <a:xfrm>
            <a:off x="8832850" y="2133600"/>
            <a:ext cx="15494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1800"/>
              <a:t>Ask about prior </a:t>
            </a:r>
          </a:p>
          <a:p>
            <a:pPr algn="ctr" eaLnBrk="1" hangingPunct="1">
              <a:spcBef>
                <a:spcPct val="0"/>
              </a:spcBef>
              <a:buClrTx/>
              <a:buSzTx/>
              <a:buFontTx/>
              <a:buNone/>
            </a:pPr>
            <a:r>
              <a:rPr lang="en-GB" altLang="en-US" sz="1800"/>
              <a:t>Experience / Knowledge.</a:t>
            </a:r>
          </a:p>
        </p:txBody>
      </p:sp>
      <p:sp>
        <p:nvSpPr>
          <p:cNvPr id="18463" name="Text Box 31">
            <a:extLst>
              <a:ext uri="{FF2B5EF4-FFF2-40B4-BE49-F238E27FC236}">
                <a16:creationId xmlns:a16="http://schemas.microsoft.com/office/drawing/2014/main" id="{D2173C96-7E10-4497-BAD5-533EA6856B0D}"/>
              </a:ext>
            </a:extLst>
          </p:cNvPr>
          <p:cNvSpPr txBox="1">
            <a:spLocks noChangeArrowheads="1"/>
          </p:cNvSpPr>
          <p:nvPr/>
        </p:nvSpPr>
        <p:spPr bwMode="auto">
          <a:xfrm>
            <a:off x="9120189" y="1484313"/>
            <a:ext cx="9350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Q&amp;A</a:t>
            </a:r>
          </a:p>
        </p:txBody>
      </p:sp>
      <p:sp>
        <p:nvSpPr>
          <p:cNvPr id="15382" name="Line 32">
            <a:extLst>
              <a:ext uri="{FF2B5EF4-FFF2-40B4-BE49-F238E27FC236}">
                <a16:creationId xmlns:a16="http://schemas.microsoft.com/office/drawing/2014/main" id="{A74A617F-171E-4045-9D10-3F9A147BEE82}"/>
              </a:ext>
            </a:extLst>
          </p:cNvPr>
          <p:cNvSpPr>
            <a:spLocks noChangeShapeType="1"/>
          </p:cNvSpPr>
          <p:nvPr/>
        </p:nvSpPr>
        <p:spPr bwMode="auto">
          <a:xfrm flipV="1">
            <a:off x="4943476" y="3860800"/>
            <a:ext cx="576263" cy="2159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3" name="Line 33">
            <a:extLst>
              <a:ext uri="{FF2B5EF4-FFF2-40B4-BE49-F238E27FC236}">
                <a16:creationId xmlns:a16="http://schemas.microsoft.com/office/drawing/2014/main" id="{CE3957D3-2FCC-4B05-9E30-8A02767BAA79}"/>
              </a:ext>
            </a:extLst>
          </p:cNvPr>
          <p:cNvSpPr>
            <a:spLocks noChangeShapeType="1"/>
          </p:cNvSpPr>
          <p:nvPr/>
        </p:nvSpPr>
        <p:spPr bwMode="auto">
          <a:xfrm flipH="1" flipV="1">
            <a:off x="6672264" y="3716339"/>
            <a:ext cx="287337" cy="2889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4" name="Line 34">
            <a:extLst>
              <a:ext uri="{FF2B5EF4-FFF2-40B4-BE49-F238E27FC236}">
                <a16:creationId xmlns:a16="http://schemas.microsoft.com/office/drawing/2014/main" id="{943FD1BF-07D7-44BE-B78A-03EC61B7CCE1}"/>
              </a:ext>
            </a:extLst>
          </p:cNvPr>
          <p:cNvSpPr>
            <a:spLocks noChangeShapeType="1"/>
          </p:cNvSpPr>
          <p:nvPr/>
        </p:nvSpPr>
        <p:spPr bwMode="auto">
          <a:xfrm>
            <a:off x="4800600" y="2349500"/>
            <a:ext cx="43180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5" name="Line 35">
            <a:extLst>
              <a:ext uri="{FF2B5EF4-FFF2-40B4-BE49-F238E27FC236}">
                <a16:creationId xmlns:a16="http://schemas.microsoft.com/office/drawing/2014/main" id="{03797190-A262-415A-A1D1-F7E1A7C61374}"/>
              </a:ext>
            </a:extLst>
          </p:cNvPr>
          <p:cNvSpPr>
            <a:spLocks noChangeShapeType="1"/>
          </p:cNvSpPr>
          <p:nvPr/>
        </p:nvSpPr>
        <p:spPr bwMode="auto">
          <a:xfrm flipV="1">
            <a:off x="6672263" y="2492376"/>
            <a:ext cx="360362"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3960603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5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5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5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5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44"/>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53"/>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458"/>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442"/>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8450"/>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460"/>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8459"/>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8443"/>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8451"/>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8463"/>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84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42" grpId="0" animBg="1"/>
      <p:bldP spid="18443" grpId="0" animBg="1"/>
      <p:bldP spid="18444" grpId="0" animBg="1"/>
      <p:bldP spid="18445" grpId="0" animBg="1"/>
      <p:bldP spid="18450" grpId="0"/>
      <p:bldP spid="18451" grpId="0"/>
      <p:bldP spid="18452" grpId="0"/>
      <p:bldP spid="18453" grpId="0"/>
      <p:bldP spid="18455" grpId="0"/>
      <p:bldP spid="18456" grpId="0"/>
      <p:bldP spid="18457" grpId="0"/>
      <p:bldP spid="18458" grpId="0"/>
      <p:bldP spid="18459" grpId="0"/>
      <p:bldP spid="18460" grpId="0"/>
      <p:bldP spid="18462" grpId="0"/>
      <p:bldP spid="18463" grpId="0"/>
    </p:bldLst>
  </p:timing>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0CD13E2-1971-44D5-BC70-E28E52995FD1}"/>
              </a:ext>
            </a:extLst>
          </p:cNvPr>
          <p:cNvSpPr>
            <a:spLocks noGrp="1" noChangeArrowheads="1"/>
          </p:cNvSpPr>
          <p:nvPr>
            <p:ph type="title" sz="quarter" idx="4294967295"/>
          </p:nvPr>
        </p:nvSpPr>
        <p:spPr>
          <a:xfrm>
            <a:off x="0" y="277813"/>
            <a:ext cx="9858375" cy="641350"/>
          </a:xfrm>
        </p:spPr>
        <p:txBody>
          <a:bodyPr>
            <a:normAutofit fontScale="90000"/>
          </a:bodyPr>
          <a:lstStyle/>
          <a:p>
            <a:pPr eaLnBrk="1" hangingPunct="1"/>
            <a:r>
              <a:rPr lang="en-GB" altLang="en-US" dirty="0"/>
              <a:t>Development </a:t>
            </a:r>
          </a:p>
        </p:txBody>
      </p:sp>
      <p:sp>
        <p:nvSpPr>
          <p:cNvPr id="15363" name="Text Box 4">
            <a:extLst>
              <a:ext uri="{FF2B5EF4-FFF2-40B4-BE49-F238E27FC236}">
                <a16:creationId xmlns:a16="http://schemas.microsoft.com/office/drawing/2014/main" id="{78BB0697-67AE-4AAC-B156-247F20FEBF99}"/>
              </a:ext>
            </a:extLst>
          </p:cNvPr>
          <p:cNvSpPr txBox="1">
            <a:spLocks noChangeArrowheads="1"/>
          </p:cNvSpPr>
          <p:nvPr/>
        </p:nvSpPr>
        <p:spPr bwMode="auto">
          <a:xfrm>
            <a:off x="2495550" y="1700213"/>
            <a:ext cx="70564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endParaRPr lang="en-US" altLang="en-US" sz="1800"/>
          </a:p>
        </p:txBody>
      </p:sp>
      <p:sp>
        <p:nvSpPr>
          <p:cNvPr id="18442" name="Text Box 10">
            <a:extLst>
              <a:ext uri="{FF2B5EF4-FFF2-40B4-BE49-F238E27FC236}">
                <a16:creationId xmlns:a16="http://schemas.microsoft.com/office/drawing/2014/main" id="{456C3645-01EC-46A8-9EFD-C3612761BD11}"/>
              </a:ext>
            </a:extLst>
          </p:cNvPr>
          <p:cNvSpPr txBox="1">
            <a:spLocks noChangeArrowheads="1"/>
          </p:cNvSpPr>
          <p:nvPr/>
        </p:nvSpPr>
        <p:spPr bwMode="auto">
          <a:xfrm>
            <a:off x="3817638" y="1976219"/>
            <a:ext cx="1378250"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Timing</a:t>
            </a:r>
          </a:p>
        </p:txBody>
      </p:sp>
      <p:sp>
        <p:nvSpPr>
          <p:cNvPr id="18443" name="Text Box 11">
            <a:extLst>
              <a:ext uri="{FF2B5EF4-FFF2-40B4-BE49-F238E27FC236}">
                <a16:creationId xmlns:a16="http://schemas.microsoft.com/office/drawing/2014/main" id="{01ACC0D1-AD68-43A5-83D8-7F0901315127}"/>
              </a:ext>
            </a:extLst>
          </p:cNvPr>
          <p:cNvSpPr txBox="1">
            <a:spLocks noChangeArrowheads="1"/>
          </p:cNvSpPr>
          <p:nvPr/>
        </p:nvSpPr>
        <p:spPr bwMode="auto">
          <a:xfrm>
            <a:off x="6613332" y="1454605"/>
            <a:ext cx="2458097"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Teaching Strategies</a:t>
            </a:r>
          </a:p>
        </p:txBody>
      </p:sp>
      <p:sp>
        <p:nvSpPr>
          <p:cNvPr id="18444" name="Text Box 12">
            <a:extLst>
              <a:ext uri="{FF2B5EF4-FFF2-40B4-BE49-F238E27FC236}">
                <a16:creationId xmlns:a16="http://schemas.microsoft.com/office/drawing/2014/main" id="{3AB207DA-4A50-4DEE-BDAC-DC1A005A19FF}"/>
              </a:ext>
            </a:extLst>
          </p:cNvPr>
          <p:cNvSpPr txBox="1">
            <a:spLocks noChangeArrowheads="1"/>
          </p:cNvSpPr>
          <p:nvPr/>
        </p:nvSpPr>
        <p:spPr bwMode="auto">
          <a:xfrm>
            <a:off x="3402022" y="4477332"/>
            <a:ext cx="1757353" cy="45247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a:spcBef>
                <a:spcPct val="50000"/>
              </a:spcBef>
              <a:buClrTx/>
              <a:buSzTx/>
              <a:buNone/>
            </a:pPr>
            <a:r>
              <a:rPr lang="en-GB" altLang="en-US" sz="1800" b="1" dirty="0"/>
              <a:t>Student</a:t>
            </a:r>
            <a:r>
              <a:rPr lang="en-GB" altLang="en-US" sz="1800" dirty="0"/>
              <a:t> </a:t>
            </a:r>
            <a:r>
              <a:rPr lang="en-GB" altLang="en-US" sz="1800" b="1" dirty="0"/>
              <a:t>Activity</a:t>
            </a:r>
          </a:p>
        </p:txBody>
      </p:sp>
      <p:sp>
        <p:nvSpPr>
          <p:cNvPr id="18445" name="Text Box 13">
            <a:extLst>
              <a:ext uri="{FF2B5EF4-FFF2-40B4-BE49-F238E27FC236}">
                <a16:creationId xmlns:a16="http://schemas.microsoft.com/office/drawing/2014/main" id="{595AECF7-6B34-4FA8-947F-8C159E4795CB}"/>
              </a:ext>
            </a:extLst>
          </p:cNvPr>
          <p:cNvSpPr txBox="1">
            <a:spLocks noChangeArrowheads="1"/>
          </p:cNvSpPr>
          <p:nvPr/>
        </p:nvSpPr>
        <p:spPr bwMode="auto">
          <a:xfrm>
            <a:off x="7750969" y="2993509"/>
            <a:ext cx="2590460"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Theory / Concepts</a:t>
            </a:r>
          </a:p>
        </p:txBody>
      </p:sp>
      <p:sp>
        <p:nvSpPr>
          <p:cNvPr id="15368" name="Oval 14">
            <a:extLst>
              <a:ext uri="{FF2B5EF4-FFF2-40B4-BE49-F238E27FC236}">
                <a16:creationId xmlns:a16="http://schemas.microsoft.com/office/drawing/2014/main" id="{465B70E4-23DF-4620-B4C7-8130912DD53F}"/>
              </a:ext>
            </a:extLst>
          </p:cNvPr>
          <p:cNvSpPr>
            <a:spLocks noChangeArrowheads="1"/>
          </p:cNvSpPr>
          <p:nvPr/>
        </p:nvSpPr>
        <p:spPr bwMode="auto">
          <a:xfrm>
            <a:off x="5159375" y="2349500"/>
            <a:ext cx="1728788" cy="165735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5369" name="Text Box 15">
            <a:extLst>
              <a:ext uri="{FF2B5EF4-FFF2-40B4-BE49-F238E27FC236}">
                <a16:creationId xmlns:a16="http://schemas.microsoft.com/office/drawing/2014/main" id="{31CEE177-57EE-4729-830F-7E8CDDA21BF8}"/>
              </a:ext>
            </a:extLst>
          </p:cNvPr>
          <p:cNvSpPr txBox="1">
            <a:spLocks noChangeArrowheads="1"/>
          </p:cNvSpPr>
          <p:nvPr/>
        </p:nvSpPr>
        <p:spPr bwMode="auto">
          <a:xfrm>
            <a:off x="5195887" y="2943057"/>
            <a:ext cx="16557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dirty="0"/>
              <a:t>Development</a:t>
            </a:r>
          </a:p>
        </p:txBody>
      </p:sp>
      <p:sp>
        <p:nvSpPr>
          <p:cNvPr id="15382" name="Line 32">
            <a:extLst>
              <a:ext uri="{FF2B5EF4-FFF2-40B4-BE49-F238E27FC236}">
                <a16:creationId xmlns:a16="http://schemas.microsoft.com/office/drawing/2014/main" id="{A74A617F-171E-4045-9D10-3F9A147BEE82}"/>
              </a:ext>
            </a:extLst>
          </p:cNvPr>
          <p:cNvSpPr>
            <a:spLocks noChangeShapeType="1"/>
          </p:cNvSpPr>
          <p:nvPr/>
        </p:nvSpPr>
        <p:spPr bwMode="auto">
          <a:xfrm flipV="1">
            <a:off x="5016501" y="3905945"/>
            <a:ext cx="576262" cy="57065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3" name="Line 33">
            <a:extLst>
              <a:ext uri="{FF2B5EF4-FFF2-40B4-BE49-F238E27FC236}">
                <a16:creationId xmlns:a16="http://schemas.microsoft.com/office/drawing/2014/main" id="{CE3957D3-2FCC-4B05-9E30-8A02767BAA79}"/>
              </a:ext>
            </a:extLst>
          </p:cNvPr>
          <p:cNvSpPr>
            <a:spLocks noChangeShapeType="1"/>
          </p:cNvSpPr>
          <p:nvPr/>
        </p:nvSpPr>
        <p:spPr bwMode="auto">
          <a:xfrm flipH="1" flipV="1">
            <a:off x="6888161" y="3284536"/>
            <a:ext cx="862807" cy="1025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4" name="Line 34">
            <a:extLst>
              <a:ext uri="{FF2B5EF4-FFF2-40B4-BE49-F238E27FC236}">
                <a16:creationId xmlns:a16="http://schemas.microsoft.com/office/drawing/2014/main" id="{943FD1BF-07D7-44BE-B78A-03EC61B7CCE1}"/>
              </a:ext>
            </a:extLst>
          </p:cNvPr>
          <p:cNvSpPr>
            <a:spLocks noChangeShapeType="1"/>
          </p:cNvSpPr>
          <p:nvPr/>
        </p:nvSpPr>
        <p:spPr bwMode="auto">
          <a:xfrm>
            <a:off x="4800600" y="2349500"/>
            <a:ext cx="43180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5" name="Line 35">
            <a:extLst>
              <a:ext uri="{FF2B5EF4-FFF2-40B4-BE49-F238E27FC236}">
                <a16:creationId xmlns:a16="http://schemas.microsoft.com/office/drawing/2014/main" id="{03797190-A262-415A-A1D1-F7E1A7C61374}"/>
              </a:ext>
            </a:extLst>
          </p:cNvPr>
          <p:cNvSpPr>
            <a:spLocks noChangeShapeType="1"/>
          </p:cNvSpPr>
          <p:nvPr/>
        </p:nvSpPr>
        <p:spPr bwMode="auto">
          <a:xfrm flipV="1">
            <a:off x="6682548" y="1825885"/>
            <a:ext cx="576261" cy="81494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 name="Text Box 13">
            <a:extLst>
              <a:ext uri="{FF2B5EF4-FFF2-40B4-BE49-F238E27FC236}">
                <a16:creationId xmlns:a16="http://schemas.microsoft.com/office/drawing/2014/main" id="{8B35245B-5339-6502-1A6F-715DCEC16F9D}"/>
              </a:ext>
            </a:extLst>
          </p:cNvPr>
          <p:cNvSpPr txBox="1">
            <a:spLocks noChangeArrowheads="1"/>
          </p:cNvSpPr>
          <p:nvPr/>
        </p:nvSpPr>
        <p:spPr bwMode="auto">
          <a:xfrm>
            <a:off x="7534201" y="4435784"/>
            <a:ext cx="2194788"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Resources</a:t>
            </a:r>
            <a:r>
              <a:rPr lang="en-GB" altLang="en-US" sz="1800" dirty="0"/>
              <a:t> </a:t>
            </a:r>
            <a:r>
              <a:rPr lang="en-GB" altLang="en-US" sz="1800" b="1" dirty="0"/>
              <a:t>/</a:t>
            </a:r>
            <a:r>
              <a:rPr lang="en-GB" altLang="en-US" sz="1800" dirty="0"/>
              <a:t> </a:t>
            </a:r>
            <a:r>
              <a:rPr lang="en-GB" altLang="en-US" sz="1800" b="1" dirty="0"/>
              <a:t>Aids</a:t>
            </a:r>
          </a:p>
        </p:txBody>
      </p:sp>
      <p:sp>
        <p:nvSpPr>
          <p:cNvPr id="3" name="Text Box 13">
            <a:extLst>
              <a:ext uri="{FF2B5EF4-FFF2-40B4-BE49-F238E27FC236}">
                <a16:creationId xmlns:a16="http://schemas.microsoft.com/office/drawing/2014/main" id="{F5F5E3AC-8DA6-09B2-94FF-97FAA736A028}"/>
              </a:ext>
            </a:extLst>
          </p:cNvPr>
          <p:cNvSpPr txBox="1">
            <a:spLocks noChangeArrowheads="1"/>
          </p:cNvSpPr>
          <p:nvPr/>
        </p:nvSpPr>
        <p:spPr bwMode="auto">
          <a:xfrm>
            <a:off x="2192288" y="3159664"/>
            <a:ext cx="1625349"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Assessment</a:t>
            </a:r>
          </a:p>
        </p:txBody>
      </p:sp>
      <p:sp>
        <p:nvSpPr>
          <p:cNvPr id="4" name="Line 32">
            <a:extLst>
              <a:ext uri="{FF2B5EF4-FFF2-40B4-BE49-F238E27FC236}">
                <a16:creationId xmlns:a16="http://schemas.microsoft.com/office/drawing/2014/main" id="{2BE291DC-3726-38A5-7CB4-A39549F2B5BD}"/>
              </a:ext>
            </a:extLst>
          </p:cNvPr>
          <p:cNvSpPr>
            <a:spLocks noChangeShapeType="1"/>
          </p:cNvSpPr>
          <p:nvPr/>
        </p:nvSpPr>
        <p:spPr bwMode="auto">
          <a:xfrm>
            <a:off x="6682548" y="3719825"/>
            <a:ext cx="937117" cy="7120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 name="Line 32">
            <a:extLst>
              <a:ext uri="{FF2B5EF4-FFF2-40B4-BE49-F238E27FC236}">
                <a16:creationId xmlns:a16="http://schemas.microsoft.com/office/drawing/2014/main" id="{8CB56916-9004-D6EB-882E-B1626BB32181}"/>
              </a:ext>
            </a:extLst>
          </p:cNvPr>
          <p:cNvSpPr>
            <a:spLocks noChangeShapeType="1"/>
          </p:cNvSpPr>
          <p:nvPr/>
        </p:nvSpPr>
        <p:spPr bwMode="auto">
          <a:xfrm>
            <a:off x="3817637" y="3293508"/>
            <a:ext cx="1341737" cy="2432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7646736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4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4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4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42" grpId="0" animBg="1"/>
      <p:bldP spid="18443" grpId="0" animBg="1"/>
      <p:bldP spid="18444" grpId="0" animBg="1"/>
      <p:bldP spid="18445" grpId="0" animBg="1"/>
      <p:bldP spid="2" grpId="0" animBg="1"/>
      <p:bldP spid="3" grpId="0" animBg="1"/>
    </p:bldLst>
  </p:timing>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2DD5514-C327-493D-ADB8-DCDCA6B5951B}"/>
              </a:ext>
            </a:extLst>
          </p:cNvPr>
          <p:cNvSpPr>
            <a:spLocks noGrp="1" noChangeArrowheads="1"/>
          </p:cNvSpPr>
          <p:nvPr>
            <p:ph type="title" sz="quarter"/>
          </p:nvPr>
        </p:nvSpPr>
        <p:spPr>
          <a:xfrm>
            <a:off x="308587" y="-198438"/>
            <a:ext cx="10972800" cy="1139825"/>
          </a:xfrm>
        </p:spPr>
        <p:txBody>
          <a:bodyPr/>
          <a:lstStyle/>
          <a:p>
            <a:pPr eaLnBrk="1" hangingPunct="1"/>
            <a:r>
              <a:rPr lang="en-GB" altLang="en-US" dirty="0"/>
              <a:t>Conclusion</a:t>
            </a:r>
          </a:p>
        </p:txBody>
      </p:sp>
      <p:sp>
        <p:nvSpPr>
          <p:cNvPr id="17411" name="Text Box 3">
            <a:extLst>
              <a:ext uri="{FF2B5EF4-FFF2-40B4-BE49-F238E27FC236}">
                <a16:creationId xmlns:a16="http://schemas.microsoft.com/office/drawing/2014/main" id="{BB89A7DD-F7A4-4AB3-83A2-C71DA70C3B42}"/>
              </a:ext>
            </a:extLst>
          </p:cNvPr>
          <p:cNvSpPr txBox="1">
            <a:spLocks noChangeArrowheads="1"/>
          </p:cNvSpPr>
          <p:nvPr/>
        </p:nvSpPr>
        <p:spPr bwMode="auto">
          <a:xfrm>
            <a:off x="2495550" y="1700213"/>
            <a:ext cx="70564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endParaRPr lang="en-US" altLang="en-US" sz="1800"/>
          </a:p>
        </p:txBody>
      </p:sp>
      <p:sp>
        <p:nvSpPr>
          <p:cNvPr id="20484" name="Text Box 4">
            <a:extLst>
              <a:ext uri="{FF2B5EF4-FFF2-40B4-BE49-F238E27FC236}">
                <a16:creationId xmlns:a16="http://schemas.microsoft.com/office/drawing/2014/main" id="{364B73E9-3695-4837-B702-52A29DF37DC2}"/>
              </a:ext>
            </a:extLst>
          </p:cNvPr>
          <p:cNvSpPr txBox="1">
            <a:spLocks noChangeArrowheads="1"/>
          </p:cNvSpPr>
          <p:nvPr/>
        </p:nvSpPr>
        <p:spPr bwMode="auto">
          <a:xfrm>
            <a:off x="3575050" y="1412876"/>
            <a:ext cx="1366838" cy="92551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Evaluating the Session</a:t>
            </a:r>
          </a:p>
        </p:txBody>
      </p:sp>
      <p:sp>
        <p:nvSpPr>
          <p:cNvPr id="20485" name="Text Box 5">
            <a:extLst>
              <a:ext uri="{FF2B5EF4-FFF2-40B4-BE49-F238E27FC236}">
                <a16:creationId xmlns:a16="http://schemas.microsoft.com/office/drawing/2014/main" id="{2EEF8AC2-22BF-479E-A0C8-533675B84DF3}"/>
              </a:ext>
            </a:extLst>
          </p:cNvPr>
          <p:cNvSpPr txBox="1">
            <a:spLocks noChangeArrowheads="1"/>
          </p:cNvSpPr>
          <p:nvPr/>
        </p:nvSpPr>
        <p:spPr bwMode="auto">
          <a:xfrm>
            <a:off x="7535864" y="2708276"/>
            <a:ext cx="1582737" cy="6508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Linking Lessons</a:t>
            </a:r>
          </a:p>
        </p:txBody>
      </p:sp>
      <p:sp>
        <p:nvSpPr>
          <p:cNvPr id="20487" name="Text Box 7">
            <a:extLst>
              <a:ext uri="{FF2B5EF4-FFF2-40B4-BE49-F238E27FC236}">
                <a16:creationId xmlns:a16="http://schemas.microsoft.com/office/drawing/2014/main" id="{FA8E762E-F24B-4E64-A469-5C7ACBF46FA0}"/>
              </a:ext>
            </a:extLst>
          </p:cNvPr>
          <p:cNvSpPr txBox="1">
            <a:spLocks noChangeArrowheads="1"/>
          </p:cNvSpPr>
          <p:nvPr/>
        </p:nvSpPr>
        <p:spPr bwMode="auto">
          <a:xfrm>
            <a:off x="5087938" y="4652963"/>
            <a:ext cx="1225550" cy="92551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Checking of Content</a:t>
            </a:r>
          </a:p>
        </p:txBody>
      </p:sp>
      <p:sp>
        <p:nvSpPr>
          <p:cNvPr id="17415" name="Oval 8">
            <a:extLst>
              <a:ext uri="{FF2B5EF4-FFF2-40B4-BE49-F238E27FC236}">
                <a16:creationId xmlns:a16="http://schemas.microsoft.com/office/drawing/2014/main" id="{4A7D17CE-BD5B-41A2-8A29-30563009F48F}"/>
              </a:ext>
            </a:extLst>
          </p:cNvPr>
          <p:cNvSpPr>
            <a:spLocks noChangeArrowheads="1"/>
          </p:cNvSpPr>
          <p:nvPr/>
        </p:nvSpPr>
        <p:spPr bwMode="auto">
          <a:xfrm>
            <a:off x="5159375" y="2349500"/>
            <a:ext cx="1728788" cy="165735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7416" name="Text Box 9">
            <a:extLst>
              <a:ext uri="{FF2B5EF4-FFF2-40B4-BE49-F238E27FC236}">
                <a16:creationId xmlns:a16="http://schemas.microsoft.com/office/drawing/2014/main" id="{13AF9F1F-EDA4-4132-81CD-F19BAA5ED1E4}"/>
              </a:ext>
            </a:extLst>
          </p:cNvPr>
          <p:cNvSpPr txBox="1">
            <a:spLocks noChangeArrowheads="1"/>
          </p:cNvSpPr>
          <p:nvPr/>
        </p:nvSpPr>
        <p:spPr bwMode="auto">
          <a:xfrm>
            <a:off x="5159376" y="2852738"/>
            <a:ext cx="16557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Conclusion to a Lesson</a:t>
            </a:r>
          </a:p>
        </p:txBody>
      </p:sp>
      <p:sp>
        <p:nvSpPr>
          <p:cNvPr id="20490" name="Text Box 10">
            <a:extLst>
              <a:ext uri="{FF2B5EF4-FFF2-40B4-BE49-F238E27FC236}">
                <a16:creationId xmlns:a16="http://schemas.microsoft.com/office/drawing/2014/main" id="{952A3651-1B80-4727-BA14-9C1F4D2CC8DC}"/>
              </a:ext>
            </a:extLst>
          </p:cNvPr>
          <p:cNvSpPr txBox="1">
            <a:spLocks noChangeArrowheads="1"/>
          </p:cNvSpPr>
          <p:nvPr/>
        </p:nvSpPr>
        <p:spPr bwMode="auto">
          <a:xfrm>
            <a:off x="1847850" y="1196975"/>
            <a:ext cx="17272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Question Students</a:t>
            </a:r>
          </a:p>
        </p:txBody>
      </p:sp>
      <p:sp>
        <p:nvSpPr>
          <p:cNvPr id="20491" name="Text Box 11">
            <a:extLst>
              <a:ext uri="{FF2B5EF4-FFF2-40B4-BE49-F238E27FC236}">
                <a16:creationId xmlns:a16="http://schemas.microsoft.com/office/drawing/2014/main" id="{47BC38DB-6A6E-458C-9D74-803A63BA6203}"/>
              </a:ext>
            </a:extLst>
          </p:cNvPr>
          <p:cNvSpPr txBox="1">
            <a:spLocks noChangeArrowheads="1"/>
          </p:cNvSpPr>
          <p:nvPr/>
        </p:nvSpPr>
        <p:spPr bwMode="auto">
          <a:xfrm>
            <a:off x="7104064" y="981075"/>
            <a:ext cx="2232025"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Introduce next topic</a:t>
            </a:r>
          </a:p>
        </p:txBody>
      </p:sp>
      <p:sp>
        <p:nvSpPr>
          <p:cNvPr id="20492" name="Text Box 12">
            <a:extLst>
              <a:ext uri="{FF2B5EF4-FFF2-40B4-BE49-F238E27FC236}">
                <a16:creationId xmlns:a16="http://schemas.microsoft.com/office/drawing/2014/main" id="{6B60B059-26E5-4510-AF6F-4C9B2D538642}"/>
              </a:ext>
            </a:extLst>
          </p:cNvPr>
          <p:cNvSpPr txBox="1">
            <a:spLocks noChangeArrowheads="1"/>
          </p:cNvSpPr>
          <p:nvPr/>
        </p:nvSpPr>
        <p:spPr bwMode="auto">
          <a:xfrm>
            <a:off x="7680326" y="4221164"/>
            <a:ext cx="165576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dirty="0">
                <a:latin typeface="Arial"/>
                <a:cs typeface="Arial"/>
              </a:rPr>
              <a:t>Revisit Outcomes.</a:t>
            </a:r>
          </a:p>
        </p:txBody>
      </p:sp>
      <p:sp>
        <p:nvSpPr>
          <p:cNvPr id="20493" name="Text Box 13">
            <a:extLst>
              <a:ext uri="{FF2B5EF4-FFF2-40B4-BE49-F238E27FC236}">
                <a16:creationId xmlns:a16="http://schemas.microsoft.com/office/drawing/2014/main" id="{D640CBA4-1055-4700-AF4F-4051D59600C0}"/>
              </a:ext>
            </a:extLst>
          </p:cNvPr>
          <p:cNvSpPr txBox="1">
            <a:spLocks noChangeArrowheads="1"/>
          </p:cNvSpPr>
          <p:nvPr/>
        </p:nvSpPr>
        <p:spPr bwMode="auto">
          <a:xfrm>
            <a:off x="3503613" y="3644900"/>
            <a:ext cx="122396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Test or Quiz </a:t>
            </a:r>
          </a:p>
        </p:txBody>
      </p:sp>
      <p:sp>
        <p:nvSpPr>
          <p:cNvPr id="20496" name="Text Box 16">
            <a:extLst>
              <a:ext uri="{FF2B5EF4-FFF2-40B4-BE49-F238E27FC236}">
                <a16:creationId xmlns:a16="http://schemas.microsoft.com/office/drawing/2014/main" id="{69975712-2F2A-4DDE-937B-1A26CE1E7554}"/>
              </a:ext>
            </a:extLst>
          </p:cNvPr>
          <p:cNvSpPr txBox="1">
            <a:spLocks noChangeArrowheads="1"/>
          </p:cNvSpPr>
          <p:nvPr/>
        </p:nvSpPr>
        <p:spPr bwMode="auto">
          <a:xfrm>
            <a:off x="3216276" y="5157789"/>
            <a:ext cx="1439863"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Answering student questions.</a:t>
            </a:r>
          </a:p>
        </p:txBody>
      </p:sp>
      <p:sp>
        <p:nvSpPr>
          <p:cNvPr id="20497" name="Text Box 17">
            <a:extLst>
              <a:ext uri="{FF2B5EF4-FFF2-40B4-BE49-F238E27FC236}">
                <a16:creationId xmlns:a16="http://schemas.microsoft.com/office/drawing/2014/main" id="{099E14FA-78D2-4902-986B-C7E896096EAC}"/>
              </a:ext>
            </a:extLst>
          </p:cNvPr>
          <p:cNvSpPr txBox="1">
            <a:spLocks noChangeArrowheads="1"/>
          </p:cNvSpPr>
          <p:nvPr/>
        </p:nvSpPr>
        <p:spPr bwMode="auto">
          <a:xfrm>
            <a:off x="2711450" y="4437063"/>
            <a:ext cx="8636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Q&amp;A</a:t>
            </a:r>
          </a:p>
        </p:txBody>
      </p:sp>
      <p:sp>
        <p:nvSpPr>
          <p:cNvPr id="20499" name="Text Box 19">
            <a:extLst>
              <a:ext uri="{FF2B5EF4-FFF2-40B4-BE49-F238E27FC236}">
                <a16:creationId xmlns:a16="http://schemas.microsoft.com/office/drawing/2014/main" id="{75094657-9C0B-48FC-AD70-93C24D9FC57A}"/>
              </a:ext>
            </a:extLst>
          </p:cNvPr>
          <p:cNvSpPr txBox="1">
            <a:spLocks noChangeArrowheads="1"/>
          </p:cNvSpPr>
          <p:nvPr/>
        </p:nvSpPr>
        <p:spPr bwMode="auto">
          <a:xfrm>
            <a:off x="1919288" y="2060575"/>
            <a:ext cx="1439862"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Student Evaluation Ques.</a:t>
            </a:r>
          </a:p>
        </p:txBody>
      </p:sp>
      <p:sp>
        <p:nvSpPr>
          <p:cNvPr id="20500" name="Rectangle 20">
            <a:extLst>
              <a:ext uri="{FF2B5EF4-FFF2-40B4-BE49-F238E27FC236}">
                <a16:creationId xmlns:a16="http://schemas.microsoft.com/office/drawing/2014/main" id="{6D8F0B8F-63D8-46F1-9ABA-50D09D1E6D16}"/>
              </a:ext>
            </a:extLst>
          </p:cNvPr>
          <p:cNvSpPr>
            <a:spLocks noChangeArrowheads="1"/>
          </p:cNvSpPr>
          <p:nvPr/>
        </p:nvSpPr>
        <p:spPr bwMode="auto">
          <a:xfrm>
            <a:off x="9191625" y="3141664"/>
            <a:ext cx="1225550"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1800"/>
              <a:t>Recap main points</a:t>
            </a:r>
          </a:p>
        </p:txBody>
      </p:sp>
      <p:sp>
        <p:nvSpPr>
          <p:cNvPr id="20501" name="Text Box 21">
            <a:extLst>
              <a:ext uri="{FF2B5EF4-FFF2-40B4-BE49-F238E27FC236}">
                <a16:creationId xmlns:a16="http://schemas.microsoft.com/office/drawing/2014/main" id="{CC73A121-4342-4BD5-8B5F-70EACA028E19}"/>
              </a:ext>
            </a:extLst>
          </p:cNvPr>
          <p:cNvSpPr txBox="1">
            <a:spLocks noChangeArrowheads="1"/>
          </p:cNvSpPr>
          <p:nvPr/>
        </p:nvSpPr>
        <p:spPr bwMode="auto">
          <a:xfrm>
            <a:off x="8328026" y="1628775"/>
            <a:ext cx="16541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Set reading or homework</a:t>
            </a:r>
          </a:p>
        </p:txBody>
      </p:sp>
      <p:sp>
        <p:nvSpPr>
          <p:cNvPr id="17426" name="Line 23">
            <a:extLst>
              <a:ext uri="{FF2B5EF4-FFF2-40B4-BE49-F238E27FC236}">
                <a16:creationId xmlns:a16="http://schemas.microsoft.com/office/drawing/2014/main" id="{91598AEB-86A4-46CE-9238-87D8886D6872}"/>
              </a:ext>
            </a:extLst>
          </p:cNvPr>
          <p:cNvSpPr>
            <a:spLocks noChangeShapeType="1"/>
          </p:cNvSpPr>
          <p:nvPr/>
        </p:nvSpPr>
        <p:spPr bwMode="auto">
          <a:xfrm flipV="1">
            <a:off x="5519738" y="4005263"/>
            <a:ext cx="360362" cy="6477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7" name="Line 24">
            <a:extLst>
              <a:ext uri="{FF2B5EF4-FFF2-40B4-BE49-F238E27FC236}">
                <a16:creationId xmlns:a16="http://schemas.microsoft.com/office/drawing/2014/main" id="{DC5232C7-21A8-46B8-A972-AB44EABDC349}"/>
              </a:ext>
            </a:extLst>
          </p:cNvPr>
          <p:cNvSpPr>
            <a:spLocks noChangeShapeType="1"/>
          </p:cNvSpPr>
          <p:nvPr/>
        </p:nvSpPr>
        <p:spPr bwMode="auto">
          <a:xfrm>
            <a:off x="4367213" y="2349501"/>
            <a:ext cx="792162" cy="7921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8" name="Line 25">
            <a:extLst>
              <a:ext uri="{FF2B5EF4-FFF2-40B4-BE49-F238E27FC236}">
                <a16:creationId xmlns:a16="http://schemas.microsoft.com/office/drawing/2014/main" id="{EC715ED5-CD8B-4CED-9EB7-C3855D1338B7}"/>
              </a:ext>
            </a:extLst>
          </p:cNvPr>
          <p:cNvSpPr>
            <a:spLocks noChangeShapeType="1"/>
          </p:cNvSpPr>
          <p:nvPr/>
        </p:nvSpPr>
        <p:spPr bwMode="auto">
          <a:xfrm>
            <a:off x="6672263" y="2636838"/>
            <a:ext cx="863600" cy="3603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40271004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9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9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9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48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491"/>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501"/>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500"/>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492"/>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0484"/>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0490"/>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04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4" grpId="0" animBg="1"/>
      <p:bldP spid="20485" grpId="0" animBg="1"/>
      <p:bldP spid="20487" grpId="0" animBg="1"/>
      <p:bldP spid="20490" grpId="0"/>
      <p:bldP spid="20491" grpId="0"/>
      <p:bldP spid="20492" grpId="0"/>
      <p:bldP spid="20493" grpId="0"/>
      <p:bldP spid="20496" grpId="0"/>
      <p:bldP spid="20497" grpId="0"/>
      <p:bldP spid="20499" grpId="0"/>
      <p:bldP spid="20500" grpId="0"/>
      <p:bldP spid="20501" grpId="0"/>
    </p:bldLst>
  </p:timing>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2631" name="Group 103">
            <a:extLst>
              <a:ext uri="{FF2B5EF4-FFF2-40B4-BE49-F238E27FC236}">
                <a16:creationId xmlns:a16="http://schemas.microsoft.com/office/drawing/2014/main" id="{B3FEDC61-E78D-448F-B989-42AD593BE3DC}"/>
              </a:ext>
            </a:extLst>
          </p:cNvPr>
          <p:cNvGraphicFramePr>
            <a:graphicFrameLocks noGrp="1"/>
          </p:cNvGraphicFramePr>
          <p:nvPr>
            <p:ph idx="4294967295"/>
            <p:extLst>
              <p:ext uri="{D42A27DB-BD31-4B8C-83A1-F6EECF244321}">
                <p14:modId xmlns:p14="http://schemas.microsoft.com/office/powerpoint/2010/main" val="453963492"/>
              </p:ext>
            </p:extLst>
          </p:nvPr>
        </p:nvGraphicFramePr>
        <p:xfrm>
          <a:off x="698756" y="643467"/>
          <a:ext cx="10794490" cy="5479414"/>
        </p:xfrm>
        <a:graphic>
          <a:graphicData uri="http://schemas.openxmlformats.org/drawingml/2006/table">
            <a:tbl>
              <a:tblPr firstRow="1" bandRow="1">
                <a:noFill/>
              </a:tblPr>
              <a:tblGrid>
                <a:gridCol w="2395853">
                  <a:extLst>
                    <a:ext uri="{9D8B030D-6E8A-4147-A177-3AD203B41FA5}">
                      <a16:colId xmlns:a16="http://schemas.microsoft.com/office/drawing/2014/main" val="20000"/>
                    </a:ext>
                  </a:extLst>
                </a:gridCol>
                <a:gridCol w="3764680">
                  <a:extLst>
                    <a:ext uri="{9D8B030D-6E8A-4147-A177-3AD203B41FA5}">
                      <a16:colId xmlns:a16="http://schemas.microsoft.com/office/drawing/2014/main" val="20001"/>
                    </a:ext>
                  </a:extLst>
                </a:gridCol>
                <a:gridCol w="3463698">
                  <a:extLst>
                    <a:ext uri="{9D8B030D-6E8A-4147-A177-3AD203B41FA5}">
                      <a16:colId xmlns:a16="http://schemas.microsoft.com/office/drawing/2014/main" val="20002"/>
                    </a:ext>
                  </a:extLst>
                </a:gridCol>
                <a:gridCol w="1170259">
                  <a:extLst>
                    <a:ext uri="{9D8B030D-6E8A-4147-A177-3AD203B41FA5}">
                      <a16:colId xmlns:a16="http://schemas.microsoft.com/office/drawing/2014/main" val="20003"/>
                    </a:ext>
                  </a:extLst>
                </a:gridCol>
              </a:tblGrid>
              <a:tr h="45026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1" i="0" u="none" strike="noStrike" cap="none" normalizeH="0" baseline="0">
                          <a:ln>
                            <a:noFill/>
                          </a:ln>
                          <a:solidFill>
                            <a:schemeClr val="tx1">
                              <a:lumMod val="75000"/>
                              <a:lumOff val="25000"/>
                            </a:schemeClr>
                          </a:solidFill>
                          <a:effectLst/>
                          <a:latin typeface="Arial" charset="0"/>
                        </a:rPr>
                        <a:t> Stage</a:t>
                      </a:r>
                    </a:p>
                  </a:txBody>
                  <a:tcPr marL="182834" marR="0" marT="91417" marB="91417" horzOverflow="overflow">
                    <a:lnL w="12700" cmpd="sng">
                      <a:noFill/>
                      <a:prstDash val="solid"/>
                    </a:lnL>
                    <a:lnR w="12700" cmpd="sng">
                      <a:noFill/>
                      <a:prstDash val="solid"/>
                    </a:lnR>
                    <a:lnT w="12700" cmpd="sng">
                      <a:noFill/>
                      <a:prstDash val="solid"/>
                    </a:lnT>
                    <a:lnB w="9525" cap="flat" cmpd="sng" algn="ctr">
                      <a:solidFill>
                        <a:srgbClr val="D8DCDC"/>
                      </a:solidFill>
                      <a:prstDash val="soli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1" i="0" u="none" strike="noStrike" cap="none" normalizeH="0" baseline="0">
                          <a:ln>
                            <a:noFill/>
                          </a:ln>
                          <a:solidFill>
                            <a:schemeClr val="tx1">
                              <a:lumMod val="75000"/>
                              <a:lumOff val="25000"/>
                            </a:schemeClr>
                          </a:solidFill>
                          <a:effectLst/>
                          <a:latin typeface="Arial" charset="0"/>
                        </a:rPr>
                        <a:t>Focus</a:t>
                      </a:r>
                    </a:p>
                  </a:txBody>
                  <a:tcPr marL="182834" marR="91417" marT="91417" marB="91417" horzOverflow="overflow">
                    <a:lnL w="12700" cmpd="sng">
                      <a:noFill/>
                      <a:prstDash val="solid"/>
                    </a:lnL>
                    <a:lnR w="12700" cmpd="sng">
                      <a:noFill/>
                      <a:prstDash val="solid"/>
                    </a:lnR>
                    <a:lnT w="12700" cmpd="sng">
                      <a:noFill/>
                      <a:prstDash val="solid"/>
                    </a:lnT>
                    <a:lnB w="9525" cap="flat" cmpd="sng" algn="ctr">
                      <a:solidFill>
                        <a:srgbClr val="D8DCDC"/>
                      </a:solidFill>
                      <a:prstDash val="soli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1" i="0" u="none" strike="noStrike" cap="none" normalizeH="0" baseline="0">
                          <a:ln>
                            <a:noFill/>
                          </a:ln>
                          <a:solidFill>
                            <a:schemeClr val="tx1">
                              <a:lumMod val="75000"/>
                              <a:lumOff val="25000"/>
                            </a:schemeClr>
                          </a:solidFill>
                          <a:effectLst/>
                          <a:latin typeface="Arial" charset="0"/>
                        </a:rPr>
                        <a:t>Strategy</a:t>
                      </a:r>
                    </a:p>
                  </a:txBody>
                  <a:tcPr marL="182834" marR="91417" marT="91417" marB="91417" horzOverflow="overflow">
                    <a:lnL w="12700" cmpd="sng">
                      <a:noFill/>
                      <a:prstDash val="solid"/>
                    </a:lnL>
                    <a:lnR w="12700" cmpd="sng">
                      <a:noFill/>
                      <a:prstDash val="solid"/>
                    </a:lnR>
                    <a:lnT w="12700" cmpd="sng">
                      <a:noFill/>
                      <a:prstDash val="solid"/>
                    </a:lnT>
                    <a:lnB w="9525" cap="flat" cmpd="sng" algn="ctr">
                      <a:solidFill>
                        <a:srgbClr val="D8DCDC"/>
                      </a:solidFill>
                      <a:prstDash val="soli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1" i="0" u="none" strike="noStrike" cap="none" normalizeH="0" baseline="0">
                          <a:ln>
                            <a:noFill/>
                          </a:ln>
                          <a:solidFill>
                            <a:schemeClr val="tx1">
                              <a:lumMod val="75000"/>
                              <a:lumOff val="25000"/>
                            </a:schemeClr>
                          </a:solidFill>
                          <a:effectLst/>
                          <a:latin typeface="Arial" charset="0"/>
                        </a:rPr>
                        <a:t>Time</a:t>
                      </a:r>
                    </a:p>
                  </a:txBody>
                  <a:tcPr marL="182834" marR="91417" marT="91417" marB="91417" horzOverflow="overflow">
                    <a:lnL w="12700" cmpd="sng">
                      <a:noFill/>
                      <a:prstDash val="solid"/>
                    </a:lnL>
                    <a:lnR w="12700" cmpd="sng">
                      <a:noFill/>
                      <a:prstDash val="solid"/>
                    </a:lnR>
                    <a:lnT w="12700" cmpd="sng">
                      <a:noFill/>
                      <a:prstDash val="solid"/>
                    </a:lnT>
                    <a:lnB w="9525" cap="flat" cmpd="sng" algn="ctr">
                      <a:solidFill>
                        <a:srgbClr val="D8DCDC"/>
                      </a:solidFill>
                      <a:prstDash val="solid"/>
                    </a:lnB>
                    <a:lnTlToBr>
                      <a:noFill/>
                    </a:lnTlToBr>
                    <a:lnBlToTr>
                      <a:noFill/>
                    </a:lnBlToTr>
                    <a:noFill/>
                  </a:tcPr>
                </a:tc>
                <a:extLst>
                  <a:ext uri="{0D108BD9-81ED-4DB2-BD59-A6C34878D82A}">
                    <a16:rowId xmlns:a16="http://schemas.microsoft.com/office/drawing/2014/main" val="10000"/>
                  </a:ext>
                </a:extLst>
              </a:tr>
              <a:tr h="4599966">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1" i="0" u="none" strike="noStrike" cap="none" normalizeH="0" baseline="0" dirty="0">
                          <a:ln>
                            <a:noFill/>
                          </a:ln>
                          <a:solidFill>
                            <a:schemeClr val="tx1">
                              <a:lumMod val="75000"/>
                              <a:lumOff val="25000"/>
                            </a:schemeClr>
                          </a:solidFill>
                          <a:effectLst/>
                          <a:latin typeface="Arial" charset="0"/>
                        </a:rPr>
                        <a:t>Introduction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Assess entry behaviour</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Objectives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1"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1" i="0" u="none" strike="noStrike" cap="none" normalizeH="0" baseline="0" dirty="0">
                          <a:ln>
                            <a:noFill/>
                          </a:ln>
                          <a:solidFill>
                            <a:schemeClr val="tx1">
                              <a:lumMod val="75000"/>
                              <a:lumOff val="25000"/>
                            </a:schemeClr>
                          </a:solidFill>
                          <a:effectLst/>
                          <a:latin typeface="Arial" charset="0"/>
                        </a:rPr>
                        <a:t>Development</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Area of a Square</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1"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1"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1"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1" i="0" u="none" strike="noStrike" cap="none" normalizeH="0" baseline="0" dirty="0">
                          <a:ln>
                            <a:noFill/>
                          </a:ln>
                          <a:solidFill>
                            <a:schemeClr val="tx1">
                              <a:lumMod val="75000"/>
                              <a:lumOff val="25000"/>
                            </a:schemeClr>
                          </a:solidFill>
                          <a:effectLst/>
                          <a:latin typeface="Arial" charset="0"/>
                        </a:rPr>
                        <a:t>Conclusion</a:t>
                      </a:r>
                    </a:p>
                  </a:txBody>
                  <a:tcPr marL="182834" marR="91417" marT="91417" marB="91417" horzOverflow="overflow">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lnTlToBr>
                      <a:noFill/>
                    </a:lnTlToBr>
                    <a:lnBlToTr>
                      <a:noFill/>
                    </a:lnBlToTr>
                    <a:solidFill>
                      <a:srgbClr val="D8DEDC">
                        <a:alpha val="20000"/>
                      </a:srgb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Question about area</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Outline Objectives and their importance</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Formula used to calculate Area</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Exercises to practice formula</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Feedback on Exercises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Check student understanding of topic</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Recap</a:t>
                      </a:r>
                    </a:p>
                  </a:txBody>
                  <a:tcPr marL="182834" marR="91417" marT="91417" marB="91417" horzOverflow="overflow">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lnTlToBr>
                      <a:noFill/>
                    </a:lnTlToBr>
                    <a:lnBlToTr>
                      <a:noFill/>
                    </a:lnBlToTr>
                    <a:solidFill>
                      <a:srgbClr val="D8DEDC">
                        <a:alpha val="20000"/>
                      </a:srgb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Q &amp; A</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Explanation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defRPr/>
                      </a:pPr>
                      <a:r>
                        <a:rPr kumimoji="0" lang="en-GB" sz="1500" b="0" i="0" u="none" strike="noStrike" cap="none" normalizeH="0" baseline="0" dirty="0">
                          <a:ln>
                            <a:noFill/>
                          </a:ln>
                          <a:solidFill>
                            <a:schemeClr val="tx1">
                              <a:lumMod val="75000"/>
                              <a:lumOff val="25000"/>
                            </a:schemeClr>
                          </a:solidFill>
                          <a:effectLst/>
                          <a:latin typeface="Arial" charset="0"/>
                        </a:rPr>
                        <a:t>(slides x-x)</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Chalk and Talk</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defRPr/>
                      </a:pPr>
                      <a:r>
                        <a:rPr kumimoji="0" lang="en-GB" sz="1500" b="0" i="0" u="none" strike="noStrike" cap="none" normalizeH="0" baseline="0" dirty="0">
                          <a:ln>
                            <a:noFill/>
                          </a:ln>
                          <a:solidFill>
                            <a:schemeClr val="tx1">
                              <a:lumMod val="75000"/>
                              <a:lumOff val="25000"/>
                            </a:schemeClr>
                          </a:solidFill>
                          <a:effectLst/>
                          <a:latin typeface="Arial" charset="0"/>
                        </a:rPr>
                        <a:t>(slides x-x)</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Exposition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Circulate to check student progress </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Complete certain exercises on W/Board</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defRPr/>
                      </a:pPr>
                      <a:r>
                        <a:rPr kumimoji="0" lang="en-GB" sz="1500" b="0" i="0" u="none" strike="noStrike" cap="none" normalizeH="0" baseline="0" dirty="0">
                          <a:ln>
                            <a:noFill/>
                          </a:ln>
                          <a:solidFill>
                            <a:schemeClr val="tx1">
                              <a:lumMod val="75000"/>
                              <a:lumOff val="25000"/>
                            </a:schemeClr>
                          </a:solidFill>
                          <a:effectLst/>
                          <a:latin typeface="Arial" charset="0"/>
                        </a:rPr>
                        <a:t>(slides x-x)</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Q &amp; A</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defRPr/>
                      </a:pPr>
                      <a:r>
                        <a:rPr kumimoji="0" lang="en-GB" sz="1500" b="0" i="0" u="none" strike="noStrike" cap="none" normalizeH="0" baseline="0" dirty="0">
                          <a:ln>
                            <a:noFill/>
                          </a:ln>
                          <a:solidFill>
                            <a:schemeClr val="tx1">
                              <a:lumMod val="75000"/>
                              <a:lumOff val="25000"/>
                            </a:schemeClr>
                          </a:solidFill>
                          <a:effectLst/>
                          <a:latin typeface="Arial" charset="0"/>
                        </a:rPr>
                        <a:t>Chalk and Talk</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defRPr/>
                      </a:pPr>
                      <a:r>
                        <a:rPr kumimoji="0" lang="en-GB" sz="1500" b="0" i="0" u="none" strike="noStrike" cap="none" normalizeH="0" baseline="0" dirty="0">
                          <a:ln>
                            <a:noFill/>
                          </a:ln>
                          <a:solidFill>
                            <a:schemeClr val="tx1">
                              <a:lumMod val="75000"/>
                              <a:lumOff val="25000"/>
                            </a:schemeClr>
                          </a:solidFill>
                          <a:effectLst/>
                          <a:latin typeface="Arial" charset="0"/>
                        </a:rPr>
                        <a:t>(slides x-x)</a:t>
                      </a:r>
                    </a:p>
                  </a:txBody>
                  <a:tcPr marL="182834" marR="91417" marT="91417" marB="91417" horzOverflow="overflow">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lnTlToBr>
                      <a:noFill/>
                    </a:lnTlToBr>
                    <a:lnBlToTr>
                      <a:noFill/>
                    </a:lnBlToTr>
                    <a:solidFill>
                      <a:srgbClr val="D8DEDC">
                        <a:alpha val="20000"/>
                      </a:srgbClr>
                    </a:solid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10 mins</a:t>
                      </a: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5 mins</a:t>
                      </a: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10 mins</a:t>
                      </a: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15 mins</a:t>
                      </a: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10 mins</a:t>
                      </a: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10 mins</a:t>
                      </a:r>
                    </a:p>
                  </a:txBody>
                  <a:tcPr marL="182834" marR="91417" marT="91417" marB="91417" horzOverflow="overflow">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lnTlToBr>
                      <a:noFill/>
                    </a:lnTlToBr>
                    <a:lnBlToTr>
                      <a:noFill/>
                    </a:lnBlToTr>
                    <a:solidFill>
                      <a:srgbClr val="D8DEDC">
                        <a:alpha val="20000"/>
                      </a:srgbClr>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80930828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555DD-DE18-3F0C-9607-CD4A8972D77C}"/>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881A1479-B091-5CFB-C32E-7C66C5E66E50}"/>
              </a:ext>
            </a:extLst>
          </p:cNvPr>
          <p:cNvSpPr>
            <a:spLocks noGrp="1"/>
          </p:cNvSpPr>
          <p:nvPr>
            <p:ph idx="1"/>
          </p:nvPr>
        </p:nvSpPr>
        <p:spPr/>
        <p:txBody>
          <a:bodyPr/>
          <a:lstStyle/>
          <a:p>
            <a:pPr>
              <a:buFont typeface="Arial" panose="020B0604020202020204" pitchFamily="34" charset="0"/>
              <a:buChar char="•"/>
            </a:pPr>
            <a:r>
              <a:rPr lang="en-GB" altLang="en-US" dirty="0"/>
              <a:t>Design and produce a lesson plan for a 1-hour learning session for a subject of your choice. </a:t>
            </a:r>
          </a:p>
          <a:p>
            <a:endParaRPr lang="en-GB" dirty="0"/>
          </a:p>
        </p:txBody>
      </p:sp>
    </p:spTree>
    <p:extLst>
      <p:ext uri="{BB962C8B-B14F-4D97-AF65-F5344CB8AC3E}">
        <p14:creationId xmlns:p14="http://schemas.microsoft.com/office/powerpoint/2010/main" val="92791782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B2BB3833-4C83-F95C-80DC-E72F5E8FA6DE}"/>
              </a:ext>
            </a:extLst>
          </p:cNvPr>
          <p:cNvSpPr>
            <a:spLocks noChangeArrowheads="1"/>
          </p:cNvSpPr>
          <p:nvPr/>
        </p:nvSpPr>
        <p:spPr bwMode="auto">
          <a:xfrm>
            <a:off x="5140325" y="206216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4" name="Table 3">
            <a:extLst>
              <a:ext uri="{FF2B5EF4-FFF2-40B4-BE49-F238E27FC236}">
                <a16:creationId xmlns:a16="http://schemas.microsoft.com/office/drawing/2014/main" id="{3E1F53A8-5077-69C0-2B8D-1BE0437D1AB8}"/>
              </a:ext>
            </a:extLst>
          </p:cNvPr>
          <p:cNvGraphicFramePr>
            <a:graphicFrameLocks noGrp="1"/>
          </p:cNvGraphicFramePr>
          <p:nvPr>
            <p:extLst>
              <p:ext uri="{D42A27DB-BD31-4B8C-83A1-F6EECF244321}">
                <p14:modId xmlns:p14="http://schemas.microsoft.com/office/powerpoint/2010/main" val="1529815598"/>
              </p:ext>
            </p:extLst>
          </p:nvPr>
        </p:nvGraphicFramePr>
        <p:xfrm>
          <a:off x="1385382" y="643467"/>
          <a:ext cx="9421238" cy="5673525"/>
        </p:xfrm>
        <a:graphic>
          <a:graphicData uri="http://schemas.openxmlformats.org/drawingml/2006/table">
            <a:tbl>
              <a:tblPr/>
              <a:tblGrid>
                <a:gridCol w="3258873">
                  <a:extLst>
                    <a:ext uri="{9D8B030D-6E8A-4147-A177-3AD203B41FA5}">
                      <a16:colId xmlns:a16="http://schemas.microsoft.com/office/drawing/2014/main" val="2839346600"/>
                    </a:ext>
                  </a:extLst>
                </a:gridCol>
                <a:gridCol w="1613868">
                  <a:extLst>
                    <a:ext uri="{9D8B030D-6E8A-4147-A177-3AD203B41FA5}">
                      <a16:colId xmlns:a16="http://schemas.microsoft.com/office/drawing/2014/main" val="3315281556"/>
                    </a:ext>
                  </a:extLst>
                </a:gridCol>
                <a:gridCol w="977747">
                  <a:extLst>
                    <a:ext uri="{9D8B030D-6E8A-4147-A177-3AD203B41FA5}">
                      <a16:colId xmlns:a16="http://schemas.microsoft.com/office/drawing/2014/main" val="2169453760"/>
                    </a:ext>
                  </a:extLst>
                </a:gridCol>
                <a:gridCol w="3570750">
                  <a:extLst>
                    <a:ext uri="{9D8B030D-6E8A-4147-A177-3AD203B41FA5}">
                      <a16:colId xmlns:a16="http://schemas.microsoft.com/office/drawing/2014/main" val="1721143665"/>
                    </a:ext>
                  </a:extLst>
                </a:gridCol>
              </a:tblGrid>
              <a:tr h="590646">
                <a:tc gridSpan="2">
                  <a:txBody>
                    <a:bodyPr/>
                    <a:lstStyle/>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Topic:</a:t>
                      </a:r>
                      <a:endParaRPr lang="en-US" sz="2000" b="0" i="0" u="none" strike="noStrike">
                        <a:effectLst/>
                        <a:latin typeface="Arial" panose="020B0604020202020204" pitchFamily="34" charset="0"/>
                      </a:endParaRPr>
                    </a:p>
                  </a:txBody>
                  <a:tcPr marL="110948" marR="110948" marT="55474" marB="554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Class:</a:t>
                      </a:r>
                      <a:endParaRPr lang="en-US" sz="2000" b="0" i="0" u="none" strike="noStrike">
                        <a:effectLst/>
                        <a:latin typeface="Arial" panose="020B0604020202020204" pitchFamily="34" charset="0"/>
                      </a:endParaRPr>
                    </a:p>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a:effectLst/>
                        <a:latin typeface="Arial" panose="020B0604020202020204" pitchFamily="34" charset="0"/>
                      </a:endParaRPr>
                    </a:p>
                  </a:txBody>
                  <a:tcPr marL="110948" marR="110948" marT="55474" marB="554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37501453"/>
                  </a:ext>
                </a:extLst>
              </a:tr>
              <a:tr h="491255">
                <a:tc>
                  <a:txBody>
                    <a:bodyPr/>
                    <a:lstStyle/>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Date:</a:t>
                      </a:r>
                      <a:endParaRPr lang="en-US" sz="2000" b="0" i="0" u="none" strike="noStrike">
                        <a:effectLst/>
                        <a:latin typeface="Arial" panose="020B0604020202020204" pitchFamily="34" charset="0"/>
                      </a:endParaRPr>
                    </a:p>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a:effectLst/>
                        <a:latin typeface="Arial" panose="020B0604020202020204" pitchFamily="34" charset="0"/>
                      </a:endParaRPr>
                    </a:p>
                  </a:txBody>
                  <a:tcPr marL="83211" marR="83211" marT="115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Length of lesson:</a:t>
                      </a:r>
                      <a:endParaRPr lang="en-US" sz="2000" b="0" i="0" u="none" strike="noStrike">
                        <a:effectLst/>
                        <a:latin typeface="Arial" panose="020B0604020202020204" pitchFamily="34" charset="0"/>
                      </a:endParaRPr>
                    </a:p>
                  </a:txBody>
                  <a:tcPr marL="110948" marR="110948" marT="55474" marB="554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Number of students:</a:t>
                      </a:r>
                      <a:endParaRPr lang="en-US" sz="2000" b="0" i="0" u="none" strike="noStrike" dirty="0">
                        <a:effectLst/>
                        <a:latin typeface="Arial" panose="020B0604020202020204" pitchFamily="34" charset="0"/>
                      </a:endParaRPr>
                    </a:p>
                  </a:txBody>
                  <a:tcPr marL="83211" marR="83211" marT="115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23578610"/>
                  </a:ext>
                </a:extLst>
              </a:tr>
              <a:tr h="1025963">
                <a:tc gridSpan="4">
                  <a:txBody>
                    <a:bodyPr/>
                    <a:lstStyle/>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Resources required:</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endParaRPr lang="en-US" sz="2000" b="0" i="0" u="none" strike="noStrike" dirty="0">
                        <a:effectLst/>
                        <a:latin typeface="Arial" panose="020B0604020202020204" pitchFamily="34" charset="0"/>
                      </a:endParaRPr>
                    </a:p>
                  </a:txBody>
                  <a:tcPr marL="110948" marR="110948" marT="55474" marB="554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378698256"/>
                  </a:ext>
                </a:extLst>
              </a:tr>
              <a:tr h="1243623">
                <a:tc gridSpan="4">
                  <a:txBody>
                    <a:bodyPr/>
                    <a:lstStyle/>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Aim of Lesson</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txBody>
                  <a:tcPr marL="110948" marR="110948" marT="55474" marB="554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771221431"/>
                  </a:ext>
                </a:extLst>
              </a:tr>
              <a:tr h="1698741">
                <a:tc gridSpan="4">
                  <a:txBody>
                    <a:bodyPr/>
                    <a:lstStyle/>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Learning Outcomes – The Learners Should Be Able To:</a:t>
                      </a:r>
                      <a:r>
                        <a:rPr lang="en-US" sz="2000" b="1" i="0" u="none" strike="noStrike" dirty="0">
                          <a:effectLst/>
                          <a:latin typeface="Times New Roman" panose="02020603050405020304" pitchFamily="18"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txBody>
                  <a:tcPr marL="110948" marR="110948" marT="55474" marB="554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60558138"/>
                  </a:ext>
                </a:extLst>
              </a:tr>
            </a:tbl>
          </a:graphicData>
        </a:graphic>
      </p:graphicFrame>
    </p:spTree>
    <p:extLst>
      <p:ext uri="{BB962C8B-B14F-4D97-AF65-F5344CB8AC3E}">
        <p14:creationId xmlns:p14="http://schemas.microsoft.com/office/powerpoint/2010/main" val="422233437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0BDFA44-123F-DDCF-66F7-4C19D4B40BF3}"/>
              </a:ext>
            </a:extLst>
          </p:cNvPr>
          <p:cNvGraphicFramePr>
            <a:graphicFrameLocks noGrp="1"/>
          </p:cNvGraphicFramePr>
          <p:nvPr>
            <p:extLst>
              <p:ext uri="{D42A27DB-BD31-4B8C-83A1-F6EECF244321}">
                <p14:modId xmlns:p14="http://schemas.microsoft.com/office/powerpoint/2010/main" val="1528822220"/>
              </p:ext>
            </p:extLst>
          </p:nvPr>
        </p:nvGraphicFramePr>
        <p:xfrm>
          <a:off x="609600" y="643467"/>
          <a:ext cx="11023600" cy="5645556"/>
        </p:xfrm>
        <a:graphic>
          <a:graphicData uri="http://schemas.openxmlformats.org/drawingml/2006/table">
            <a:tbl>
              <a:tblPr/>
              <a:tblGrid>
                <a:gridCol w="11023600">
                  <a:extLst>
                    <a:ext uri="{9D8B030D-6E8A-4147-A177-3AD203B41FA5}">
                      <a16:colId xmlns:a16="http://schemas.microsoft.com/office/drawing/2014/main" val="2906817798"/>
                    </a:ext>
                  </a:extLst>
                </a:gridCol>
              </a:tblGrid>
              <a:tr h="1628172">
                <a:tc>
                  <a:txBody>
                    <a:bodyPr/>
                    <a:lstStyle/>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Previous student knowledge required for the session: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txBody>
                  <a:tcPr marL="99481" marR="99481" marT="1381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86772306"/>
                  </a:ext>
                </a:extLst>
              </a:tr>
              <a:tr h="1391628">
                <a:tc>
                  <a:txBody>
                    <a:bodyPr/>
                    <a:lstStyle/>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Anticipated difficulties (if applicable):</a:t>
                      </a:r>
                      <a:endParaRPr lang="en-US" sz="2000" b="0" i="0" u="none" strike="noStrike">
                        <a:effectLst/>
                        <a:latin typeface="Arial" panose="020B0604020202020204" pitchFamily="34" charset="0"/>
                      </a:endParaRPr>
                    </a:p>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a:effectLst/>
                        <a:latin typeface="Arial" panose="020B0604020202020204" pitchFamily="34" charset="0"/>
                      </a:endParaRPr>
                    </a:p>
                    <a:p>
                      <a:pPr algn="just" fontAlgn="t">
                        <a:lnSpc>
                          <a:spcPct val="107000"/>
                        </a:lnSpc>
                        <a:spcBef>
                          <a:spcPts val="0"/>
                        </a:spcBef>
                        <a:spcAft>
                          <a:spcPts val="0"/>
                        </a:spcAft>
                      </a:pPr>
                      <a:r>
                        <a:rPr lang="en-US" sz="2000" b="1" i="0" u="none" strike="noStrike">
                          <a:effectLst/>
                          <a:latin typeface="Times New Roman" panose="02020603050405020304" pitchFamily="18" charset="0"/>
                          <a:ea typeface="Times New Roman" panose="02020603050405020304" pitchFamily="18" charset="0"/>
                          <a:cs typeface="Arial" panose="020B0604020202020204" pitchFamily="34" charset="0"/>
                        </a:rPr>
                        <a:t> </a:t>
                      </a:r>
                      <a:endParaRPr lang="en-US" sz="2000" b="0" i="0" u="none" strike="noStrike">
                        <a:effectLst/>
                        <a:latin typeface="Arial" panose="020B0604020202020204" pitchFamily="34" charset="0"/>
                      </a:endParaRPr>
                    </a:p>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a:effectLst/>
                        <a:latin typeface="Arial" panose="020B0604020202020204" pitchFamily="34" charset="0"/>
                      </a:endParaRPr>
                    </a:p>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a:effectLst/>
                        <a:latin typeface="Arial" panose="020B0604020202020204" pitchFamily="34" charset="0"/>
                      </a:endParaRPr>
                    </a:p>
                  </a:txBody>
                  <a:tcPr marL="99481" marR="99481" marT="1381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67969354"/>
                  </a:ext>
                </a:extLst>
              </a:tr>
              <a:tr h="2030426">
                <a:tc>
                  <a:txBody>
                    <a:bodyPr/>
                    <a:lstStyle/>
                    <a:p>
                      <a:pPr algn="just" fontAlgn="t">
                        <a:lnSpc>
                          <a:spcPct val="107000"/>
                        </a:lnSpc>
                        <a:spcBef>
                          <a:spcPts val="0"/>
                        </a:spcBef>
                        <a:spcAft>
                          <a:spcPts val="0"/>
                        </a:spcAft>
                      </a:pPr>
                      <a:r>
                        <a:rPr lang="en-US" sz="2000" b="1" i="0" u="none" strike="noStrike" dirty="0">
                          <a:effectLst/>
                          <a:latin typeface="Calibri" panose="020F0502020204030204" pitchFamily="34" charset="0"/>
                          <a:ea typeface="DengXian" panose="02010600030101010101" pitchFamily="2" charset="-122"/>
                          <a:cs typeface="Arial" panose="020B0604020202020204" pitchFamily="34" charset="0"/>
                        </a:rPr>
                        <a:t>Professional Standards (where are these being met within the session)</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Times New Roman" panose="02020603050405020304" pitchFamily="18"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1600" b="0" i="0" u="none" strike="noStrike" dirty="0">
                          <a:effectLst/>
                          <a:latin typeface="Arial" panose="020B0604020202020204" pitchFamily="34" charset="0"/>
                        </a:rPr>
                        <a:t>Don’t worry about this today as we will be covering it in a future lecture</a:t>
                      </a:r>
                    </a:p>
                    <a:p>
                      <a:pPr algn="just" fontAlgn="t">
                        <a:lnSpc>
                          <a:spcPct val="107000"/>
                        </a:lnSpc>
                        <a:spcBef>
                          <a:spcPts val="0"/>
                        </a:spcBef>
                        <a:spcAft>
                          <a:spcPts val="0"/>
                        </a:spcAft>
                      </a:pPr>
                      <a:r>
                        <a:rPr lang="en-US" sz="2000" b="1" i="0" u="none" strike="noStrike" dirty="0">
                          <a:effectLst/>
                          <a:latin typeface="Times New Roman" panose="02020603050405020304" pitchFamily="18"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Times New Roman" panose="02020603050405020304" pitchFamily="18"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Times New Roman" panose="02020603050405020304" pitchFamily="18"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txBody>
                  <a:tcPr marL="99481" marR="99481" marT="1381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17792762"/>
                  </a:ext>
                </a:extLst>
              </a:tr>
            </a:tbl>
          </a:graphicData>
        </a:graphic>
      </p:graphicFrame>
    </p:spTree>
    <p:extLst>
      <p:ext uri="{BB962C8B-B14F-4D97-AF65-F5344CB8AC3E}">
        <p14:creationId xmlns:p14="http://schemas.microsoft.com/office/powerpoint/2010/main" val="308507519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F25E996-0D7A-1E8B-5E0E-9DEC21533F3B}"/>
              </a:ext>
            </a:extLst>
          </p:cNvPr>
          <p:cNvGraphicFramePr>
            <a:graphicFrameLocks noGrp="1"/>
          </p:cNvGraphicFramePr>
          <p:nvPr>
            <p:extLst>
              <p:ext uri="{D42A27DB-BD31-4B8C-83A1-F6EECF244321}">
                <p14:modId xmlns:p14="http://schemas.microsoft.com/office/powerpoint/2010/main" val="3981281656"/>
              </p:ext>
            </p:extLst>
          </p:nvPr>
        </p:nvGraphicFramePr>
        <p:xfrm>
          <a:off x="972457" y="643467"/>
          <a:ext cx="10486571" cy="5544197"/>
        </p:xfrm>
        <a:graphic>
          <a:graphicData uri="http://schemas.openxmlformats.org/drawingml/2006/table">
            <a:tbl>
              <a:tblPr/>
              <a:tblGrid>
                <a:gridCol w="4221371">
                  <a:extLst>
                    <a:ext uri="{9D8B030D-6E8A-4147-A177-3AD203B41FA5}">
                      <a16:colId xmlns:a16="http://schemas.microsoft.com/office/drawing/2014/main" val="1707504793"/>
                    </a:ext>
                  </a:extLst>
                </a:gridCol>
                <a:gridCol w="1908061">
                  <a:extLst>
                    <a:ext uri="{9D8B030D-6E8A-4147-A177-3AD203B41FA5}">
                      <a16:colId xmlns:a16="http://schemas.microsoft.com/office/drawing/2014/main" val="923459952"/>
                    </a:ext>
                  </a:extLst>
                </a:gridCol>
                <a:gridCol w="2467732">
                  <a:extLst>
                    <a:ext uri="{9D8B030D-6E8A-4147-A177-3AD203B41FA5}">
                      <a16:colId xmlns:a16="http://schemas.microsoft.com/office/drawing/2014/main" val="1024131627"/>
                    </a:ext>
                  </a:extLst>
                </a:gridCol>
                <a:gridCol w="1889407">
                  <a:extLst>
                    <a:ext uri="{9D8B030D-6E8A-4147-A177-3AD203B41FA5}">
                      <a16:colId xmlns:a16="http://schemas.microsoft.com/office/drawing/2014/main" val="1204399128"/>
                    </a:ext>
                  </a:extLst>
                </a:gridCol>
              </a:tblGrid>
              <a:tr h="498923">
                <a:tc>
                  <a:txBody>
                    <a:bodyPr/>
                    <a:lstStyle/>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Stage </a:t>
                      </a:r>
                      <a:endParaRPr lang="en-US" sz="2000" b="0" i="0" u="none" strike="noStrike" dirty="0">
                        <a:effectLst/>
                        <a:latin typeface="Arial" panose="020B0604020202020204" pitchFamily="34" charset="0"/>
                      </a:endParaRPr>
                    </a:p>
                  </a:txBody>
                  <a:tcPr marL="58563" marR="58563" marT="813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Focus</a:t>
                      </a:r>
                      <a:endParaRPr lang="en-US" sz="2000" b="0" i="0" u="none" strike="noStrike" dirty="0">
                        <a:effectLst/>
                        <a:latin typeface="Arial" panose="020B0604020202020204" pitchFamily="34" charset="0"/>
                      </a:endParaRPr>
                    </a:p>
                  </a:txBody>
                  <a:tcPr marL="58563" marR="58563" marT="813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Strategy </a:t>
                      </a:r>
                      <a:endParaRPr lang="en-US" sz="2000" b="0" i="0" u="none" strike="noStrike" dirty="0">
                        <a:effectLst/>
                        <a:latin typeface="Arial" panose="020B0604020202020204" pitchFamily="34" charset="0"/>
                      </a:endParaRPr>
                    </a:p>
                  </a:txBody>
                  <a:tcPr marL="58563" marR="58563" marT="813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Time </a:t>
                      </a:r>
                      <a:endParaRPr lang="en-US" sz="2000" b="0" i="0" u="none" strike="noStrike" dirty="0">
                        <a:effectLst/>
                        <a:latin typeface="Arial" panose="020B0604020202020204" pitchFamily="34" charset="0"/>
                      </a:endParaRPr>
                    </a:p>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txBody>
                  <a:tcPr marL="58563" marR="58563" marT="813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83206803"/>
                  </a:ext>
                </a:extLst>
              </a:tr>
              <a:tr h="4551303">
                <a:tc>
                  <a:txBody>
                    <a:bodyPr/>
                    <a:lstStyle/>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Introduction</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Development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Plenary/conclusion</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13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1500" b="0" i="0" u="none" strike="noStrike" dirty="0">
                        <a:effectLst/>
                        <a:latin typeface="Arial" panose="020B0604020202020204" pitchFamily="34" charset="0"/>
                      </a:endParaRPr>
                    </a:p>
                    <a:p>
                      <a:pPr algn="just" fontAlgn="t">
                        <a:lnSpc>
                          <a:spcPct val="107000"/>
                        </a:lnSpc>
                        <a:spcBef>
                          <a:spcPts val="0"/>
                        </a:spcBef>
                        <a:spcAft>
                          <a:spcPts val="0"/>
                        </a:spcAft>
                      </a:pPr>
                      <a:r>
                        <a:rPr lang="en-US" sz="13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1500" b="0" i="0" u="none" strike="noStrike" dirty="0">
                        <a:effectLst/>
                        <a:latin typeface="Arial" panose="020B0604020202020204" pitchFamily="34" charset="0"/>
                      </a:endParaRPr>
                    </a:p>
                    <a:p>
                      <a:pPr algn="just" fontAlgn="t">
                        <a:lnSpc>
                          <a:spcPct val="107000"/>
                        </a:lnSpc>
                        <a:spcBef>
                          <a:spcPts val="0"/>
                        </a:spcBef>
                        <a:spcAft>
                          <a:spcPts val="0"/>
                        </a:spcAft>
                      </a:pPr>
                      <a:r>
                        <a:rPr lang="en-US" sz="13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1500" b="0" i="0" u="none" strike="noStrike" dirty="0">
                        <a:effectLst/>
                        <a:latin typeface="Arial" panose="020B0604020202020204" pitchFamily="34" charset="0"/>
                      </a:endParaRPr>
                    </a:p>
                  </a:txBody>
                  <a:tcPr marL="58563" marR="58563" marT="813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07000"/>
                        </a:lnSpc>
                        <a:spcBef>
                          <a:spcPts val="0"/>
                        </a:spcBef>
                        <a:spcAft>
                          <a:spcPts val="0"/>
                        </a:spcAft>
                      </a:pPr>
                      <a:r>
                        <a:rPr lang="en-US" sz="1300" b="1" i="0" u="none" strike="noStrike">
                          <a:effectLst/>
                          <a:latin typeface="Calibri" panose="020F0502020204030204" pitchFamily="34" charset="0"/>
                          <a:ea typeface="Times New Roman" panose="02020603050405020304" pitchFamily="18" charset="0"/>
                          <a:cs typeface="Arial" panose="020B0604020202020204" pitchFamily="34" charset="0"/>
                        </a:rPr>
                        <a:t> </a:t>
                      </a:r>
                      <a:endParaRPr lang="en-US" sz="1500" b="0" i="0" u="none" strike="noStrike">
                        <a:effectLst/>
                        <a:latin typeface="Arial" panose="020B0604020202020204" pitchFamily="34" charset="0"/>
                      </a:endParaRPr>
                    </a:p>
                  </a:txBody>
                  <a:tcPr marL="58563" marR="58563" marT="813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07000"/>
                        </a:lnSpc>
                        <a:spcBef>
                          <a:spcPts val="0"/>
                        </a:spcBef>
                        <a:spcAft>
                          <a:spcPts val="0"/>
                        </a:spcAft>
                      </a:pPr>
                      <a:r>
                        <a:rPr lang="en-US" sz="1300" b="1" i="0" u="none" strike="noStrike">
                          <a:effectLst/>
                          <a:latin typeface="Calibri" panose="020F0502020204030204" pitchFamily="34" charset="0"/>
                          <a:ea typeface="Times New Roman" panose="02020603050405020304" pitchFamily="18" charset="0"/>
                          <a:cs typeface="Arial" panose="020B0604020202020204" pitchFamily="34" charset="0"/>
                        </a:rPr>
                        <a:t> </a:t>
                      </a:r>
                      <a:endParaRPr lang="en-US" sz="1500" b="0" i="0" u="none" strike="noStrike">
                        <a:effectLst/>
                        <a:latin typeface="Arial" panose="020B0604020202020204" pitchFamily="34" charset="0"/>
                      </a:endParaRPr>
                    </a:p>
                  </a:txBody>
                  <a:tcPr marL="58563" marR="58563" marT="813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07000"/>
                        </a:lnSpc>
                        <a:spcBef>
                          <a:spcPts val="0"/>
                        </a:spcBef>
                        <a:spcAft>
                          <a:spcPts val="0"/>
                        </a:spcAft>
                      </a:pPr>
                      <a:r>
                        <a:rPr lang="en-US" sz="13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1500" b="0" i="0" u="none" strike="noStrike" dirty="0">
                        <a:effectLst/>
                        <a:latin typeface="Arial" panose="020B0604020202020204" pitchFamily="34" charset="0"/>
                      </a:endParaRPr>
                    </a:p>
                  </a:txBody>
                  <a:tcPr marL="58563" marR="58563" marT="813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20086297"/>
                  </a:ext>
                </a:extLst>
              </a:tr>
            </a:tbl>
          </a:graphicData>
        </a:graphic>
      </p:graphicFrame>
    </p:spTree>
    <p:extLst>
      <p:ext uri="{BB962C8B-B14F-4D97-AF65-F5344CB8AC3E}">
        <p14:creationId xmlns:p14="http://schemas.microsoft.com/office/powerpoint/2010/main" val="250759685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563CB26D-C1D1-1112-CF9E-9BE8C945D4A9}"/>
              </a:ext>
            </a:extLst>
          </p:cNvPr>
          <p:cNvGraphicFramePr>
            <a:graphicFrameLocks noGrp="1"/>
          </p:cNvGraphicFramePr>
          <p:nvPr>
            <p:extLst>
              <p:ext uri="{D42A27DB-BD31-4B8C-83A1-F6EECF244321}">
                <p14:modId xmlns:p14="http://schemas.microsoft.com/office/powerpoint/2010/main" val="2722372517"/>
              </p:ext>
            </p:extLst>
          </p:nvPr>
        </p:nvGraphicFramePr>
        <p:xfrm>
          <a:off x="1262743" y="914400"/>
          <a:ext cx="9659257" cy="3497942"/>
        </p:xfrm>
        <a:graphic>
          <a:graphicData uri="http://schemas.openxmlformats.org/drawingml/2006/table">
            <a:tbl>
              <a:tblPr/>
              <a:tblGrid>
                <a:gridCol w="9659257">
                  <a:extLst>
                    <a:ext uri="{9D8B030D-6E8A-4147-A177-3AD203B41FA5}">
                      <a16:colId xmlns:a16="http://schemas.microsoft.com/office/drawing/2014/main" val="4258435409"/>
                    </a:ext>
                  </a:extLst>
                </a:gridCol>
              </a:tblGrid>
              <a:tr h="1748971">
                <a:tc>
                  <a:txBody>
                    <a:bodyPr/>
                    <a:lstStyle/>
                    <a:p>
                      <a:endParaRPr lang="en-GB" sz="2000"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7524262"/>
                  </a:ext>
                </a:extLst>
              </a:tr>
              <a:tr h="174897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dirty="0"/>
                        <a:t>Informal reflection (to be completed after the session)</a:t>
                      </a:r>
                      <a:endParaRPr lang="en-GB" sz="2000" b="1" dirty="0"/>
                    </a:p>
                    <a:p>
                      <a:endParaRPr lang="en-GB" sz="2000" b="1" dirty="0"/>
                    </a:p>
                    <a:p>
                      <a:r>
                        <a:rPr lang="en-GB" sz="1600" b="1" dirty="0"/>
                        <a:t>Don’t worry about this section today as you won't be able to reflect on a lesson you have not taught yet.</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905900596"/>
                  </a:ext>
                </a:extLst>
              </a:tr>
            </a:tbl>
          </a:graphicData>
        </a:graphic>
      </p:graphicFrame>
      <p:sp>
        <p:nvSpPr>
          <p:cNvPr id="4" name="TextBox 3">
            <a:extLst>
              <a:ext uri="{FF2B5EF4-FFF2-40B4-BE49-F238E27FC236}">
                <a16:creationId xmlns:a16="http://schemas.microsoft.com/office/drawing/2014/main" id="{6C4759AC-F7A7-9243-2713-80ABD1D74682}"/>
              </a:ext>
            </a:extLst>
          </p:cNvPr>
          <p:cNvSpPr txBox="1"/>
          <p:nvPr/>
        </p:nvSpPr>
        <p:spPr>
          <a:xfrm>
            <a:off x="1264319" y="914400"/>
            <a:ext cx="9216571" cy="1320426"/>
          </a:xfrm>
          <a:prstGeom prst="rect">
            <a:avLst/>
          </a:prstGeom>
          <a:noFill/>
        </p:spPr>
        <p:txBody>
          <a:bodyPr wrap="square">
            <a:spAutoFit/>
          </a:bodyPr>
          <a:lstStyle/>
          <a:p>
            <a:pPr>
              <a:lnSpc>
                <a:spcPct val="107000"/>
              </a:lnSpc>
            </a:pPr>
            <a:r>
              <a:rPr lang="en-US" sz="2000" b="1" cap="none" spc="0" dirty="0">
                <a:solidFill>
                  <a:schemeClr val="tx1"/>
                </a:solidFill>
                <a:effectLst/>
              </a:rPr>
              <a:t>Assessment Strategies: when and how are they included within the lesson?</a:t>
            </a:r>
          </a:p>
          <a:p>
            <a:pPr>
              <a:lnSpc>
                <a:spcPct val="107000"/>
              </a:lnSpc>
            </a:pPr>
            <a:endParaRPr lang="en-US" sz="2000" b="1" dirty="0"/>
          </a:p>
          <a:p>
            <a:pPr>
              <a:lnSpc>
                <a:spcPct val="107000"/>
              </a:lnSpc>
            </a:pPr>
            <a:r>
              <a:rPr lang="en-US" sz="1600" b="0" i="0" u="none" strike="noStrike" dirty="0">
                <a:effectLst/>
                <a:latin typeface="Arial" panose="020B0604020202020204" pitchFamily="34" charset="0"/>
              </a:rPr>
              <a:t>Don’t worry about this today as we will be covering it in a future lecture</a:t>
            </a:r>
          </a:p>
          <a:p>
            <a:pPr>
              <a:lnSpc>
                <a:spcPct val="107000"/>
              </a:lnSpc>
            </a:pPr>
            <a:endParaRPr lang="en-US" sz="2000" b="1" cap="none" spc="0" dirty="0">
              <a:solidFill>
                <a:schemeClr val="tx1"/>
              </a:solidFill>
              <a:effectLst/>
            </a:endParaRPr>
          </a:p>
        </p:txBody>
      </p:sp>
    </p:spTree>
    <p:extLst>
      <p:ext uri="{BB962C8B-B14F-4D97-AF65-F5344CB8AC3E}">
        <p14:creationId xmlns:p14="http://schemas.microsoft.com/office/powerpoint/2010/main" val="33951050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FB7F-BEAA-E19F-DE19-941A95B0DD34}"/>
              </a:ext>
            </a:extLst>
          </p:cNvPr>
          <p:cNvSpPr>
            <a:spLocks noGrp="1"/>
          </p:cNvSpPr>
          <p:nvPr>
            <p:ph type="ctrTitle"/>
          </p:nvPr>
        </p:nvSpPr>
        <p:spPr/>
        <p:txBody>
          <a:bodyPr/>
          <a:lstStyle/>
          <a:p>
            <a:r>
              <a:rPr lang="en-GB" dirty="0"/>
              <a:t>Scheme of work (SOW)</a:t>
            </a:r>
          </a:p>
        </p:txBody>
      </p:sp>
      <p:sp>
        <p:nvSpPr>
          <p:cNvPr id="3" name="Subtitle 2">
            <a:extLst>
              <a:ext uri="{FF2B5EF4-FFF2-40B4-BE49-F238E27FC236}">
                <a16:creationId xmlns:a16="http://schemas.microsoft.com/office/drawing/2014/main" id="{1C819FA4-4CF5-29B7-6618-EFE19B9C6E5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9601210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3039B-A818-F13D-0C04-FA2F9BC666D1}"/>
              </a:ext>
            </a:extLst>
          </p:cNvPr>
          <p:cNvSpPr>
            <a:spLocks noGrp="1"/>
          </p:cNvSpPr>
          <p:nvPr>
            <p:ph type="title"/>
          </p:nvPr>
        </p:nvSpPr>
        <p:spPr/>
        <p:txBody>
          <a:bodyPr/>
          <a:lstStyle/>
          <a:p>
            <a:r>
              <a:rPr lang="en-GB" dirty="0"/>
              <a:t>Definitions</a:t>
            </a:r>
          </a:p>
        </p:txBody>
      </p:sp>
      <p:sp>
        <p:nvSpPr>
          <p:cNvPr id="3" name="Content Placeholder 2">
            <a:extLst>
              <a:ext uri="{FF2B5EF4-FFF2-40B4-BE49-F238E27FC236}">
                <a16:creationId xmlns:a16="http://schemas.microsoft.com/office/drawing/2014/main" id="{B8457CEE-F819-8C5B-BC41-7959A0949F2D}"/>
              </a:ext>
            </a:extLst>
          </p:cNvPr>
          <p:cNvSpPr>
            <a:spLocks noGrp="1"/>
          </p:cNvSpPr>
          <p:nvPr>
            <p:ph idx="1"/>
          </p:nvPr>
        </p:nvSpPr>
        <p:spPr/>
        <p:txBody>
          <a:bodyPr>
            <a:normAutofit fontScale="85000" lnSpcReduction="20000"/>
          </a:bodyPr>
          <a:lstStyle/>
          <a:p>
            <a:pPr eaLnBrk="1" hangingPunct="1">
              <a:buFont typeface="Wingdings" panose="05000000000000000000" pitchFamily="2" charset="2"/>
              <a:buNone/>
            </a:pPr>
            <a:endParaRPr lang="en-GB" altLang="en-US" dirty="0"/>
          </a:p>
          <a:p>
            <a:pPr>
              <a:buFont typeface="Arial" panose="020B0604020202020204" pitchFamily="34" charset="0"/>
              <a:buChar char="•"/>
            </a:pPr>
            <a:r>
              <a:rPr lang="en-GB" altLang="en-US" sz="2900" i="1" dirty="0"/>
              <a:t>‘</a:t>
            </a:r>
            <a:r>
              <a:rPr lang="en-GB" altLang="en-US" sz="2900" dirty="0"/>
              <a:t>a series of planned learning experiences, sequenced to achieve the course aims in the most effective way’</a:t>
            </a:r>
          </a:p>
          <a:p>
            <a:pPr marL="0" indent="0">
              <a:buNone/>
            </a:pPr>
            <a:r>
              <a:rPr lang="en-GB" altLang="en-US" dirty="0"/>
              <a:t>								(Reece and Walker, 2003)</a:t>
            </a:r>
          </a:p>
          <a:p>
            <a:pPr eaLnBrk="1" hangingPunct="1">
              <a:buFont typeface="Arial" panose="020B0604020202020204" pitchFamily="34" charset="0"/>
              <a:buChar char="•"/>
            </a:pPr>
            <a:endParaRPr lang="en-GB" altLang="en-US" i="1" dirty="0"/>
          </a:p>
          <a:p>
            <a:pPr>
              <a:buFont typeface="Arial" panose="020B0604020202020204" pitchFamily="34" charset="0"/>
              <a:buChar char="•"/>
            </a:pPr>
            <a:r>
              <a:rPr lang="en-GB" altLang="en-US" sz="2900" dirty="0"/>
              <a:t>‘… an ordered teaching plan, including content and resources to be used for a specific group of pupils, the teaching methods, modes of assessment and arrangements for recording such assessment’.</a:t>
            </a:r>
          </a:p>
          <a:p>
            <a:pPr marL="0" indent="0" eaLnBrk="1" hangingPunct="1">
              <a:buNone/>
            </a:pPr>
            <a:r>
              <a:rPr lang="en-GB" altLang="en-US" dirty="0"/>
              <a:t>								(Needham et al)</a:t>
            </a:r>
          </a:p>
          <a:p>
            <a:pPr eaLnBrk="1" hangingPunct="1">
              <a:buFont typeface="Arial" panose="020B0604020202020204" pitchFamily="34" charset="0"/>
              <a:buChar char="•"/>
            </a:pPr>
            <a:endParaRPr lang="en-GB" altLang="en-US" i="1" dirty="0"/>
          </a:p>
          <a:p>
            <a:pPr eaLnBrk="1" hangingPunct="1">
              <a:buFont typeface="Wingdings" panose="05000000000000000000" pitchFamily="2" charset="2"/>
              <a:buNone/>
            </a:pPr>
            <a:endParaRPr lang="en-GB" dirty="0"/>
          </a:p>
        </p:txBody>
      </p:sp>
    </p:spTree>
    <p:extLst>
      <p:ext uri="{BB962C8B-B14F-4D97-AF65-F5344CB8AC3E}">
        <p14:creationId xmlns:p14="http://schemas.microsoft.com/office/powerpoint/2010/main" val="406024410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3B57E-EE30-7CD3-FD95-728BD0446238}"/>
              </a:ext>
            </a:extLst>
          </p:cNvPr>
          <p:cNvSpPr>
            <a:spLocks noGrp="1"/>
          </p:cNvSpPr>
          <p:nvPr>
            <p:ph type="title"/>
          </p:nvPr>
        </p:nvSpPr>
        <p:spPr/>
        <p:txBody>
          <a:bodyPr/>
          <a:lstStyle/>
          <a:p>
            <a:r>
              <a:rPr lang="en-GB" dirty="0"/>
              <a:t>Sequencing the SOW</a:t>
            </a:r>
          </a:p>
        </p:txBody>
      </p:sp>
      <p:sp>
        <p:nvSpPr>
          <p:cNvPr id="3" name="Content Placeholder 2">
            <a:extLst>
              <a:ext uri="{FF2B5EF4-FFF2-40B4-BE49-F238E27FC236}">
                <a16:creationId xmlns:a16="http://schemas.microsoft.com/office/drawing/2014/main" id="{2CC50D00-D229-1EB5-B16E-0F324B3D28FA}"/>
              </a:ext>
            </a:extLst>
          </p:cNvPr>
          <p:cNvSpPr>
            <a:spLocks noGrp="1"/>
          </p:cNvSpPr>
          <p:nvPr>
            <p:ph sz="half" idx="1"/>
          </p:nvPr>
        </p:nvSpPr>
        <p:spPr/>
        <p:txBody>
          <a:bodyPr>
            <a:normAutofit fontScale="92500" lnSpcReduction="10000"/>
          </a:bodyPr>
          <a:lstStyle/>
          <a:p>
            <a:pPr>
              <a:lnSpc>
                <a:spcPct val="90000"/>
              </a:lnSpc>
              <a:spcAft>
                <a:spcPts val="0"/>
              </a:spcAft>
              <a:buFont typeface="Arial" panose="020B0604020202020204" pitchFamily="34" charset="0"/>
              <a:buChar char="•"/>
              <a:defRPr/>
            </a:pPr>
            <a:r>
              <a:rPr lang="en-GB" altLang="en-US" b="1" dirty="0"/>
              <a:t>Easiest </a:t>
            </a:r>
            <a:r>
              <a:rPr lang="en-GB" altLang="en-US" dirty="0"/>
              <a:t>topics first</a:t>
            </a:r>
          </a:p>
          <a:p>
            <a:pPr>
              <a:lnSpc>
                <a:spcPct val="90000"/>
              </a:lnSpc>
              <a:spcAft>
                <a:spcPts val="0"/>
              </a:spcAft>
              <a:buFont typeface="Arial" panose="020B0604020202020204" pitchFamily="34" charset="0"/>
              <a:buChar char="•"/>
              <a:defRPr/>
            </a:pPr>
            <a:r>
              <a:rPr lang="en-GB" altLang="en-US" b="1" dirty="0"/>
              <a:t>Themes</a:t>
            </a:r>
          </a:p>
          <a:p>
            <a:pPr lvl="2">
              <a:lnSpc>
                <a:spcPct val="90000"/>
              </a:lnSpc>
              <a:spcAft>
                <a:spcPts val="0"/>
              </a:spcAft>
              <a:buFont typeface="Arial" panose="020B0604020202020204" pitchFamily="34" charset="0"/>
              <a:buChar char="•"/>
              <a:defRPr/>
            </a:pPr>
            <a:r>
              <a:rPr lang="en-GB" altLang="en-US" dirty="0"/>
              <a:t> E.g. Parliament: Themes may be elections, legislation, etc.</a:t>
            </a:r>
          </a:p>
          <a:p>
            <a:pPr>
              <a:lnSpc>
                <a:spcPct val="90000"/>
              </a:lnSpc>
              <a:spcAft>
                <a:spcPts val="0"/>
              </a:spcAft>
              <a:buFont typeface="Arial" panose="020B0604020202020204" pitchFamily="34" charset="0"/>
              <a:buChar char="•"/>
              <a:defRPr/>
            </a:pPr>
            <a:r>
              <a:rPr lang="en-GB" altLang="en-US" b="1" dirty="0"/>
              <a:t>Logical</a:t>
            </a:r>
            <a:r>
              <a:rPr lang="en-GB" altLang="en-US" dirty="0"/>
              <a:t> </a:t>
            </a:r>
          </a:p>
          <a:p>
            <a:pPr lvl="2">
              <a:lnSpc>
                <a:spcPct val="90000"/>
              </a:lnSpc>
              <a:spcAft>
                <a:spcPts val="0"/>
              </a:spcAft>
              <a:buFont typeface="Arial" panose="020B0604020202020204" pitchFamily="34" charset="0"/>
              <a:buChar char="•"/>
              <a:defRPr/>
            </a:pPr>
            <a:r>
              <a:rPr lang="en-GB" altLang="en-US" dirty="0"/>
              <a:t>E.g. the need to learn addition before multiplication</a:t>
            </a:r>
          </a:p>
          <a:p>
            <a:pPr>
              <a:lnSpc>
                <a:spcPct val="90000"/>
              </a:lnSpc>
              <a:spcAft>
                <a:spcPts val="0"/>
              </a:spcAft>
              <a:buFont typeface="Arial" panose="020B0604020202020204" pitchFamily="34" charset="0"/>
              <a:buChar char="•"/>
              <a:defRPr/>
            </a:pPr>
            <a:r>
              <a:rPr lang="en-GB" altLang="en-US" b="1" dirty="0"/>
              <a:t>Safety</a:t>
            </a:r>
          </a:p>
          <a:p>
            <a:pPr>
              <a:lnSpc>
                <a:spcPct val="90000"/>
              </a:lnSpc>
              <a:spcAft>
                <a:spcPts val="0"/>
              </a:spcAft>
              <a:buFont typeface="Arial" panose="020B0604020202020204" pitchFamily="34" charset="0"/>
              <a:buChar char="•"/>
              <a:defRPr/>
            </a:pPr>
            <a:r>
              <a:rPr lang="en-GB" altLang="en-US" b="1" dirty="0"/>
              <a:t>Familiarity </a:t>
            </a:r>
          </a:p>
          <a:p>
            <a:pPr>
              <a:lnSpc>
                <a:spcPct val="90000"/>
              </a:lnSpc>
              <a:spcAft>
                <a:spcPts val="0"/>
              </a:spcAft>
              <a:buFont typeface="Arial" panose="020B0604020202020204" pitchFamily="34" charset="0"/>
              <a:buChar char="•"/>
              <a:defRPr/>
            </a:pPr>
            <a:r>
              <a:rPr lang="en-GB" altLang="en-US" b="1" dirty="0"/>
              <a:t>Chronological</a:t>
            </a:r>
            <a:r>
              <a:rPr lang="en-GB" altLang="en-US" dirty="0"/>
              <a:t> E.g. History </a:t>
            </a:r>
          </a:p>
          <a:p>
            <a:pPr>
              <a:lnSpc>
                <a:spcPct val="90000"/>
              </a:lnSpc>
              <a:spcAft>
                <a:spcPts val="0"/>
              </a:spcAft>
              <a:buFont typeface="Arial" panose="020B0604020202020204" pitchFamily="34" charset="0"/>
              <a:buChar char="•"/>
              <a:defRPr/>
            </a:pPr>
            <a:r>
              <a:rPr lang="en-GB" altLang="en-US" b="1" dirty="0"/>
              <a:t>Normal / Abnormal</a:t>
            </a:r>
            <a:r>
              <a:rPr lang="en-GB" altLang="en-US" dirty="0"/>
              <a:t>.</a:t>
            </a:r>
          </a:p>
          <a:p>
            <a:pPr>
              <a:spcAft>
                <a:spcPts val="0"/>
              </a:spcAft>
              <a:buFont typeface="Arial" panose="020B0604020202020204" pitchFamily="34" charset="0"/>
              <a:buChar char="•"/>
              <a:defRPr/>
            </a:pPr>
            <a:r>
              <a:rPr lang="en-GB" altLang="en-US" b="1" dirty="0"/>
              <a:t>Sensitivity / Controversial / Group confidence</a:t>
            </a:r>
          </a:p>
          <a:p>
            <a:pPr>
              <a:spcAft>
                <a:spcPts val="0"/>
              </a:spcAft>
              <a:buFont typeface="Arial" panose="020B0604020202020204" pitchFamily="34" charset="0"/>
              <a:buChar char="•"/>
              <a:defRPr/>
            </a:pPr>
            <a:r>
              <a:rPr lang="en-GB" altLang="en-US" b="1" dirty="0"/>
              <a:t>Most helpful</a:t>
            </a:r>
          </a:p>
          <a:p>
            <a:endParaRPr lang="en-GB" dirty="0"/>
          </a:p>
        </p:txBody>
      </p:sp>
      <p:sp>
        <p:nvSpPr>
          <p:cNvPr id="4" name="Content Placeholder 3">
            <a:extLst>
              <a:ext uri="{FF2B5EF4-FFF2-40B4-BE49-F238E27FC236}">
                <a16:creationId xmlns:a16="http://schemas.microsoft.com/office/drawing/2014/main" id="{F37B52CA-60CF-4F05-24B0-249EF19E9BBB}"/>
              </a:ext>
            </a:extLst>
          </p:cNvPr>
          <p:cNvSpPr>
            <a:spLocks noGrp="1"/>
          </p:cNvSpPr>
          <p:nvPr>
            <p:ph sz="half" idx="2"/>
          </p:nvPr>
        </p:nvSpPr>
        <p:spPr/>
        <p:txBody>
          <a:bodyPr>
            <a:normAutofit fontScale="92500" lnSpcReduction="10000"/>
          </a:bodyPr>
          <a:lstStyle/>
          <a:p>
            <a:pPr>
              <a:spcAft>
                <a:spcPts val="0"/>
              </a:spcAft>
              <a:buFont typeface="Arial" panose="020B0604020202020204" pitchFamily="34" charset="0"/>
              <a:buChar char="•"/>
              <a:defRPr/>
            </a:pPr>
            <a:r>
              <a:rPr lang="en-GB" altLang="en-US" b="1" dirty="0"/>
              <a:t>Theory / Practice</a:t>
            </a:r>
          </a:p>
          <a:p>
            <a:pPr>
              <a:spcAft>
                <a:spcPts val="0"/>
              </a:spcAft>
              <a:buFont typeface="Arial" panose="020B0604020202020204" pitchFamily="34" charset="0"/>
              <a:buChar char="•"/>
              <a:defRPr/>
            </a:pPr>
            <a:r>
              <a:rPr lang="en-GB" altLang="en-US" b="1" dirty="0"/>
              <a:t>Negotiation</a:t>
            </a:r>
          </a:p>
          <a:p>
            <a:pPr>
              <a:spcAft>
                <a:spcPts val="0"/>
              </a:spcAft>
              <a:buFont typeface="Arial" panose="020B0604020202020204" pitchFamily="34" charset="0"/>
              <a:buChar char="•"/>
              <a:defRPr/>
            </a:pPr>
            <a:r>
              <a:rPr lang="en-GB" altLang="en-US" b="1" dirty="0"/>
              <a:t>Availability of resources</a:t>
            </a:r>
          </a:p>
          <a:p>
            <a:pPr>
              <a:spcAft>
                <a:spcPts val="0"/>
              </a:spcAft>
              <a:buFont typeface="Arial" panose="020B0604020202020204" pitchFamily="34" charset="0"/>
              <a:buChar char="•"/>
              <a:defRPr/>
            </a:pPr>
            <a:r>
              <a:rPr lang="en-GB" altLang="en-US" b="1" dirty="0"/>
              <a:t>Demands </a:t>
            </a:r>
            <a:r>
              <a:rPr lang="en-GB" altLang="en-US" dirty="0"/>
              <a:t>of other subjects / Key Skills</a:t>
            </a:r>
          </a:p>
          <a:p>
            <a:pPr>
              <a:spcAft>
                <a:spcPts val="0"/>
              </a:spcAft>
              <a:buFont typeface="Arial" panose="020B0604020202020204" pitchFamily="34" charset="0"/>
              <a:buChar char="•"/>
              <a:defRPr/>
            </a:pPr>
            <a:r>
              <a:rPr lang="en-GB" altLang="en-US" b="1" dirty="0"/>
              <a:t>Opportunistic</a:t>
            </a:r>
            <a:r>
              <a:rPr lang="en-GB" altLang="en-US" dirty="0"/>
              <a:t>.</a:t>
            </a:r>
          </a:p>
          <a:p>
            <a:pPr>
              <a:spcAft>
                <a:spcPts val="0"/>
              </a:spcAft>
              <a:buFont typeface="Arial" panose="020B0604020202020204" pitchFamily="34" charset="0"/>
              <a:buChar char="•"/>
              <a:defRPr/>
            </a:pPr>
            <a:r>
              <a:rPr lang="en-GB" altLang="en-US" b="1" dirty="0"/>
              <a:t>Order of textbook</a:t>
            </a:r>
          </a:p>
          <a:p>
            <a:pPr>
              <a:spcAft>
                <a:spcPts val="0"/>
              </a:spcAft>
              <a:buFont typeface="Arial" panose="020B0604020202020204" pitchFamily="34" charset="0"/>
              <a:buChar char="•"/>
              <a:defRPr/>
            </a:pPr>
            <a:r>
              <a:rPr lang="en-GB" altLang="en-US" b="1" dirty="0"/>
              <a:t>Must know, Should know, Could know</a:t>
            </a:r>
          </a:p>
          <a:p>
            <a:pPr>
              <a:spcAft>
                <a:spcPts val="0"/>
              </a:spcAft>
              <a:buFont typeface="Arial" panose="020B0604020202020204" pitchFamily="34" charset="0"/>
              <a:buChar char="•"/>
              <a:defRPr/>
            </a:pPr>
            <a:r>
              <a:rPr lang="en-GB" altLang="en-US" b="1" dirty="0"/>
              <a:t>Past course evaluation</a:t>
            </a:r>
            <a:r>
              <a:rPr lang="en-GB" altLang="en-US" dirty="0"/>
              <a:t>.</a:t>
            </a:r>
          </a:p>
          <a:p>
            <a:endParaRPr lang="en-GB" dirty="0"/>
          </a:p>
        </p:txBody>
      </p:sp>
    </p:spTree>
    <p:extLst>
      <p:ext uri="{BB962C8B-B14F-4D97-AF65-F5344CB8AC3E}">
        <p14:creationId xmlns:p14="http://schemas.microsoft.com/office/powerpoint/2010/main" val="346457999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DCA60-E5A3-D916-7CF4-7883F0A42396}"/>
              </a:ext>
            </a:extLst>
          </p:cNvPr>
          <p:cNvSpPr>
            <a:spLocks noGrp="1"/>
          </p:cNvSpPr>
          <p:nvPr>
            <p:ph type="title"/>
          </p:nvPr>
        </p:nvSpPr>
        <p:spPr/>
        <p:txBody>
          <a:bodyPr/>
          <a:lstStyle/>
          <a:p>
            <a:r>
              <a:rPr lang="en-GB" dirty="0"/>
              <a:t>Factors that influence design</a:t>
            </a:r>
          </a:p>
        </p:txBody>
      </p:sp>
      <p:sp>
        <p:nvSpPr>
          <p:cNvPr id="3" name="Content Placeholder 2">
            <a:extLst>
              <a:ext uri="{FF2B5EF4-FFF2-40B4-BE49-F238E27FC236}">
                <a16:creationId xmlns:a16="http://schemas.microsoft.com/office/drawing/2014/main" id="{24229254-9D72-B285-E972-C85F33B5B500}"/>
              </a:ext>
            </a:extLst>
          </p:cNvPr>
          <p:cNvSpPr>
            <a:spLocks noGrp="1"/>
          </p:cNvSpPr>
          <p:nvPr>
            <p:ph idx="1"/>
          </p:nvPr>
        </p:nvSpPr>
        <p:spPr/>
        <p:txBody>
          <a:bodyPr>
            <a:normAutofit lnSpcReduction="10000"/>
          </a:bodyPr>
          <a:lstStyle/>
          <a:p>
            <a:pPr>
              <a:lnSpc>
                <a:spcPct val="90000"/>
              </a:lnSpc>
              <a:buFont typeface="Arial" panose="020B0604020202020204" pitchFamily="34" charset="0"/>
              <a:buChar char="•"/>
            </a:pPr>
            <a:r>
              <a:rPr lang="en-GB" altLang="en-US" dirty="0"/>
              <a:t>Level of Unit/Module</a:t>
            </a:r>
          </a:p>
          <a:p>
            <a:pPr>
              <a:lnSpc>
                <a:spcPct val="90000"/>
              </a:lnSpc>
              <a:buFont typeface="Arial" panose="020B0604020202020204" pitchFamily="34" charset="0"/>
              <a:buChar char="•"/>
            </a:pPr>
            <a:r>
              <a:rPr lang="en-GB" altLang="en-US" dirty="0"/>
              <a:t>Course Aims/Objectives</a:t>
            </a:r>
          </a:p>
          <a:p>
            <a:pPr>
              <a:lnSpc>
                <a:spcPct val="90000"/>
              </a:lnSpc>
              <a:buFont typeface="Arial" panose="020B0604020202020204" pitchFamily="34" charset="0"/>
              <a:buChar char="•"/>
            </a:pPr>
            <a:r>
              <a:rPr lang="en-GB" altLang="en-US" dirty="0"/>
              <a:t>Course Content</a:t>
            </a:r>
          </a:p>
          <a:p>
            <a:pPr>
              <a:lnSpc>
                <a:spcPct val="90000"/>
              </a:lnSpc>
              <a:buFont typeface="Arial" panose="020B0604020202020204" pitchFamily="34" charset="0"/>
              <a:buChar char="•"/>
            </a:pPr>
            <a:r>
              <a:rPr lang="en-GB" altLang="en-US" dirty="0"/>
              <a:t>Number/Length of Sessions</a:t>
            </a:r>
          </a:p>
          <a:p>
            <a:pPr>
              <a:lnSpc>
                <a:spcPct val="90000"/>
              </a:lnSpc>
              <a:buFont typeface="Arial" panose="020B0604020202020204" pitchFamily="34" charset="0"/>
              <a:buChar char="•"/>
            </a:pPr>
            <a:r>
              <a:rPr lang="en-GB" altLang="en-US" dirty="0"/>
              <a:t>Time Available</a:t>
            </a:r>
          </a:p>
          <a:p>
            <a:pPr>
              <a:lnSpc>
                <a:spcPct val="90000"/>
              </a:lnSpc>
              <a:buFont typeface="Arial" panose="020B0604020202020204" pitchFamily="34" charset="0"/>
              <a:buChar char="•"/>
            </a:pPr>
            <a:r>
              <a:rPr lang="en-GB" altLang="en-US" dirty="0"/>
              <a:t>Teaching Strategies</a:t>
            </a:r>
          </a:p>
          <a:p>
            <a:pPr>
              <a:lnSpc>
                <a:spcPct val="90000"/>
              </a:lnSpc>
              <a:buFont typeface="Arial" panose="020B0604020202020204" pitchFamily="34" charset="0"/>
              <a:buChar char="•"/>
            </a:pPr>
            <a:r>
              <a:rPr lang="en-GB" altLang="en-US" dirty="0"/>
              <a:t>Assessment Techniques and Outcomes</a:t>
            </a:r>
          </a:p>
          <a:p>
            <a:pPr>
              <a:lnSpc>
                <a:spcPct val="90000"/>
              </a:lnSpc>
              <a:buFont typeface="Arial" panose="020B0604020202020204" pitchFamily="34" charset="0"/>
              <a:buChar char="•"/>
            </a:pPr>
            <a:r>
              <a:rPr lang="en-GB" altLang="en-US" dirty="0"/>
              <a:t>Resources Needed</a:t>
            </a:r>
          </a:p>
          <a:p>
            <a:pPr>
              <a:lnSpc>
                <a:spcPct val="90000"/>
              </a:lnSpc>
              <a:buFont typeface="Arial" panose="020B0604020202020204" pitchFamily="34" charset="0"/>
              <a:buChar char="•"/>
            </a:pPr>
            <a:r>
              <a:rPr lang="en-GB" altLang="en-US" dirty="0"/>
              <a:t>Reading Requirements</a:t>
            </a:r>
            <a:endParaRPr lang="en-GB" dirty="0"/>
          </a:p>
        </p:txBody>
      </p:sp>
    </p:spTree>
    <p:extLst>
      <p:ext uri="{BB962C8B-B14F-4D97-AF65-F5344CB8AC3E}">
        <p14:creationId xmlns:p14="http://schemas.microsoft.com/office/powerpoint/2010/main" val="124014096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AFA18-9D14-D717-F910-052118FABE1D}"/>
              </a:ext>
            </a:extLst>
          </p:cNvPr>
          <p:cNvSpPr>
            <a:spLocks noGrp="1"/>
          </p:cNvSpPr>
          <p:nvPr>
            <p:ph type="title"/>
          </p:nvPr>
        </p:nvSpPr>
        <p:spPr/>
        <p:txBody>
          <a:bodyPr/>
          <a:lstStyle/>
          <a:p>
            <a:r>
              <a:rPr lang="en-GB" dirty="0"/>
              <a:t>Topic analysis</a:t>
            </a:r>
          </a:p>
        </p:txBody>
      </p:sp>
      <p:sp>
        <p:nvSpPr>
          <p:cNvPr id="3" name="Content Placeholder 2">
            <a:extLst>
              <a:ext uri="{FF2B5EF4-FFF2-40B4-BE49-F238E27FC236}">
                <a16:creationId xmlns:a16="http://schemas.microsoft.com/office/drawing/2014/main" id="{C69575AD-9CA0-7A21-89D0-872D9C2E9F37}"/>
              </a:ext>
            </a:extLst>
          </p:cNvPr>
          <p:cNvSpPr>
            <a:spLocks noGrp="1"/>
          </p:cNvSpPr>
          <p:nvPr>
            <p:ph idx="1"/>
          </p:nvPr>
        </p:nvSpPr>
        <p:spPr/>
        <p:txBody>
          <a:bodyPr/>
          <a:lstStyle/>
          <a:p>
            <a:pPr marL="0" indent="0">
              <a:buNone/>
            </a:pPr>
            <a:r>
              <a:rPr lang="en-GB" altLang="en-US" dirty="0"/>
              <a:t>Davis (1971) suggests asking 5 questions:</a:t>
            </a:r>
          </a:p>
          <a:p>
            <a:pPr>
              <a:buFont typeface="Arial" panose="020B0604020202020204" pitchFamily="34" charset="0"/>
              <a:buChar char="•"/>
            </a:pPr>
            <a:r>
              <a:rPr lang="en-GB" altLang="en-US" dirty="0"/>
              <a:t>What do you expect the students to demonstrate in order to show that they have learned the topic?</a:t>
            </a:r>
          </a:p>
          <a:p>
            <a:pPr marL="0" indent="0">
              <a:buNone/>
            </a:pPr>
            <a:r>
              <a:rPr lang="en-GB" altLang="en-US" dirty="0"/>
              <a:t>	i.e. the Learning Objectives</a:t>
            </a:r>
          </a:p>
          <a:p>
            <a:pPr>
              <a:buFont typeface="Arial" panose="020B0604020202020204" pitchFamily="34" charset="0"/>
              <a:buChar char="•"/>
            </a:pPr>
            <a:r>
              <a:rPr lang="en-GB" altLang="en-US" dirty="0"/>
              <a:t>What questions do you expect the students to be able to answer? </a:t>
            </a:r>
          </a:p>
          <a:p>
            <a:pPr marL="0" indent="0">
              <a:buNone/>
            </a:pPr>
            <a:r>
              <a:rPr lang="en-GB" altLang="en-US" dirty="0"/>
              <a:t>	i.e. the Sub-Topics (indicative content)</a:t>
            </a:r>
          </a:p>
          <a:p>
            <a:endParaRPr lang="en-GB" dirty="0"/>
          </a:p>
        </p:txBody>
      </p:sp>
    </p:spTree>
    <p:extLst>
      <p:ext uri="{BB962C8B-B14F-4D97-AF65-F5344CB8AC3E}">
        <p14:creationId xmlns:p14="http://schemas.microsoft.com/office/powerpoint/2010/main" val="358008155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83A3F-6C0C-A961-75F9-A26B9487D78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C56FCC6-86AD-DA3C-A790-AE93139EA59F}"/>
              </a:ext>
            </a:extLst>
          </p:cNvPr>
          <p:cNvSpPr>
            <a:spLocks noGrp="1"/>
          </p:cNvSpPr>
          <p:nvPr>
            <p:ph idx="1"/>
          </p:nvPr>
        </p:nvSpPr>
        <p:spPr/>
        <p:txBody>
          <a:bodyPr/>
          <a:lstStyle/>
          <a:p>
            <a:pPr>
              <a:buFont typeface="Arial" panose="020B0604020202020204" pitchFamily="34" charset="0"/>
              <a:buChar char="•"/>
            </a:pPr>
            <a:r>
              <a:rPr lang="en-GB" altLang="en-US" sz="2000" dirty="0"/>
              <a:t>What tasks, procedures and techniques should the student perform?</a:t>
            </a:r>
          </a:p>
          <a:p>
            <a:pPr marL="0" indent="0">
              <a:buNone/>
            </a:pPr>
            <a:r>
              <a:rPr lang="en-GB" altLang="en-US" sz="2000" dirty="0"/>
              <a:t>	i.e. the Student Activities</a:t>
            </a:r>
          </a:p>
          <a:p>
            <a:pPr>
              <a:buFont typeface="Arial" panose="020B0604020202020204" pitchFamily="34" charset="0"/>
              <a:buChar char="•"/>
            </a:pPr>
            <a:r>
              <a:rPr lang="en-GB" altLang="en-US" sz="2000" dirty="0"/>
              <a:t>What discrimination must be made?</a:t>
            </a:r>
          </a:p>
          <a:p>
            <a:pPr marL="0" indent="0">
              <a:buNone/>
            </a:pPr>
            <a:r>
              <a:rPr lang="en-GB" altLang="en-US" sz="2000" dirty="0"/>
              <a:t>	i.e. between what is known and what needs to be known</a:t>
            </a:r>
          </a:p>
          <a:p>
            <a:pPr>
              <a:buFont typeface="Arial" panose="020B0604020202020204" pitchFamily="34" charset="0"/>
              <a:buChar char="•"/>
            </a:pPr>
            <a:r>
              <a:rPr lang="en-GB" altLang="en-US" sz="2000" dirty="0"/>
              <a:t>What total change in behaviour do you expect and how will this be observed and measured?</a:t>
            </a:r>
          </a:p>
          <a:p>
            <a:pPr marL="0" indent="0">
              <a:buNone/>
            </a:pPr>
            <a:r>
              <a:rPr lang="en-GB" altLang="en-US" sz="2000" dirty="0"/>
              <a:t>	i.e. acceptable performance and competence</a:t>
            </a:r>
          </a:p>
          <a:p>
            <a:endParaRPr lang="en-GB" dirty="0"/>
          </a:p>
        </p:txBody>
      </p:sp>
    </p:spTree>
    <p:extLst>
      <p:ext uri="{BB962C8B-B14F-4D97-AF65-F5344CB8AC3E}">
        <p14:creationId xmlns:p14="http://schemas.microsoft.com/office/powerpoint/2010/main" val="178694692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63F9B-6351-A8F6-0A1A-EEE8B854C83B}"/>
              </a:ext>
            </a:extLst>
          </p:cNvPr>
          <p:cNvSpPr>
            <a:spLocks noGrp="1"/>
          </p:cNvSpPr>
          <p:nvPr>
            <p:ph type="title"/>
          </p:nvPr>
        </p:nvSpPr>
        <p:spPr/>
        <p:txBody>
          <a:bodyPr/>
          <a:lstStyle/>
          <a:p>
            <a:r>
              <a:rPr lang="en-GB" dirty="0"/>
              <a:t>Things to consider</a:t>
            </a:r>
          </a:p>
        </p:txBody>
      </p:sp>
      <p:sp>
        <p:nvSpPr>
          <p:cNvPr id="3" name="Content Placeholder 2">
            <a:extLst>
              <a:ext uri="{FF2B5EF4-FFF2-40B4-BE49-F238E27FC236}">
                <a16:creationId xmlns:a16="http://schemas.microsoft.com/office/drawing/2014/main" id="{F833A894-D85B-C6F0-4C04-19F4DA0800EE}"/>
              </a:ext>
            </a:extLst>
          </p:cNvPr>
          <p:cNvSpPr>
            <a:spLocks noGrp="1"/>
          </p:cNvSpPr>
          <p:nvPr>
            <p:ph sz="half" idx="1"/>
          </p:nvPr>
        </p:nvSpPr>
        <p:spPr/>
        <p:txBody>
          <a:bodyPr/>
          <a:lstStyle/>
          <a:p>
            <a:pPr>
              <a:lnSpc>
                <a:spcPct val="90000"/>
              </a:lnSpc>
              <a:buFont typeface="Arial" panose="020B0604020202020204" pitchFamily="34" charset="0"/>
              <a:buChar char="•"/>
            </a:pPr>
            <a:r>
              <a:rPr lang="en-GB" altLang="en-US" dirty="0"/>
              <a:t>How long is the course?</a:t>
            </a:r>
          </a:p>
          <a:p>
            <a:pPr>
              <a:lnSpc>
                <a:spcPct val="90000"/>
              </a:lnSpc>
              <a:buFont typeface="Arial" panose="020B0604020202020204" pitchFamily="34" charset="0"/>
              <a:buChar char="•"/>
            </a:pPr>
            <a:r>
              <a:rPr lang="en-GB" altLang="en-US" dirty="0"/>
              <a:t>Are there any basic and necessary subjects to be included in the scheme?</a:t>
            </a:r>
          </a:p>
          <a:p>
            <a:pPr>
              <a:lnSpc>
                <a:spcPct val="90000"/>
              </a:lnSpc>
              <a:buFont typeface="Arial" panose="020B0604020202020204" pitchFamily="34" charset="0"/>
              <a:buChar char="•"/>
            </a:pPr>
            <a:r>
              <a:rPr lang="en-GB" altLang="en-US" dirty="0"/>
              <a:t>What is the likely reaction of the students to the course?</a:t>
            </a:r>
          </a:p>
          <a:p>
            <a:pPr>
              <a:lnSpc>
                <a:spcPct val="90000"/>
              </a:lnSpc>
              <a:buFont typeface="Arial" panose="020B0604020202020204" pitchFamily="34" charset="0"/>
              <a:buChar char="•"/>
            </a:pPr>
            <a:r>
              <a:rPr lang="en-GB" altLang="en-US" dirty="0"/>
              <a:t>What type of teaching method will be appropriate to their abilities?</a:t>
            </a:r>
          </a:p>
          <a:p>
            <a:pPr>
              <a:lnSpc>
                <a:spcPct val="90000"/>
              </a:lnSpc>
              <a:buFont typeface="Arial" panose="020B0604020202020204" pitchFamily="34" charset="0"/>
              <a:buChar char="•"/>
            </a:pPr>
            <a:r>
              <a:rPr lang="en-GB" altLang="en-US" dirty="0"/>
              <a:t>What tutorial arrangements will have to be made?</a:t>
            </a:r>
          </a:p>
          <a:p>
            <a:endParaRPr lang="en-GB" dirty="0"/>
          </a:p>
        </p:txBody>
      </p:sp>
      <p:sp>
        <p:nvSpPr>
          <p:cNvPr id="4" name="Content Placeholder 3">
            <a:extLst>
              <a:ext uri="{FF2B5EF4-FFF2-40B4-BE49-F238E27FC236}">
                <a16:creationId xmlns:a16="http://schemas.microsoft.com/office/drawing/2014/main" id="{FA43C82A-11EF-DC90-6EBE-11C9399679F3}"/>
              </a:ext>
            </a:extLst>
          </p:cNvPr>
          <p:cNvSpPr>
            <a:spLocks noGrp="1"/>
          </p:cNvSpPr>
          <p:nvPr>
            <p:ph sz="half" idx="2"/>
          </p:nvPr>
        </p:nvSpPr>
        <p:spPr/>
        <p:txBody>
          <a:bodyPr/>
          <a:lstStyle/>
          <a:p>
            <a:pPr eaLnBrk="1" hangingPunct="1">
              <a:buFont typeface="Arial" panose="020B0604020202020204" pitchFamily="34" charset="0"/>
              <a:buChar char="•"/>
            </a:pPr>
            <a:r>
              <a:rPr lang="en-GB" altLang="en-US" dirty="0"/>
              <a:t>What resources are at my disposal?</a:t>
            </a:r>
          </a:p>
          <a:p>
            <a:pPr eaLnBrk="1" hangingPunct="1">
              <a:buFont typeface="Arial" panose="020B0604020202020204" pitchFamily="34" charset="0"/>
              <a:buChar char="•"/>
            </a:pPr>
            <a:r>
              <a:rPr lang="en-GB" altLang="en-US" dirty="0"/>
              <a:t>What assistance will I have whilst working on the course?</a:t>
            </a:r>
          </a:p>
          <a:p>
            <a:pPr eaLnBrk="1" hangingPunct="1">
              <a:buFont typeface="Arial" panose="020B0604020202020204" pitchFamily="34" charset="0"/>
              <a:buChar char="•"/>
            </a:pPr>
            <a:r>
              <a:rPr lang="en-GB" altLang="en-US" dirty="0"/>
              <a:t>How can I best assess progress being made towards achieving the aims of the course?</a:t>
            </a:r>
          </a:p>
          <a:p>
            <a:pPr eaLnBrk="1" hangingPunct="1">
              <a:buFont typeface="Arial" panose="020B0604020202020204" pitchFamily="34" charset="0"/>
              <a:buChar char="•"/>
            </a:pPr>
            <a:r>
              <a:rPr lang="en-GB" altLang="en-US" dirty="0"/>
              <a:t>What, if any, summative assessment is in place?</a:t>
            </a:r>
          </a:p>
          <a:p>
            <a:endParaRPr lang="en-GB" dirty="0"/>
          </a:p>
        </p:txBody>
      </p:sp>
    </p:spTree>
    <p:extLst>
      <p:ext uri="{BB962C8B-B14F-4D97-AF65-F5344CB8AC3E}">
        <p14:creationId xmlns:p14="http://schemas.microsoft.com/office/powerpoint/2010/main" val="38643928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22C08-31BD-E191-B194-CA675260928E}"/>
              </a:ext>
            </a:extLst>
          </p:cNvPr>
          <p:cNvSpPr>
            <a:spLocks noGrp="1"/>
          </p:cNvSpPr>
          <p:nvPr>
            <p:ph type="title"/>
          </p:nvPr>
        </p:nvSpPr>
        <p:spPr/>
        <p:txBody>
          <a:bodyPr/>
          <a:lstStyle/>
          <a:p>
            <a:r>
              <a:rPr lang="en-GB" dirty="0"/>
              <a:t>What might you include in a SOW</a:t>
            </a:r>
          </a:p>
        </p:txBody>
      </p:sp>
      <p:sp>
        <p:nvSpPr>
          <p:cNvPr id="3" name="Content Placeholder 2">
            <a:extLst>
              <a:ext uri="{FF2B5EF4-FFF2-40B4-BE49-F238E27FC236}">
                <a16:creationId xmlns:a16="http://schemas.microsoft.com/office/drawing/2014/main" id="{1CD0B967-8A17-9C95-A7B3-81195F754A96}"/>
              </a:ext>
            </a:extLst>
          </p:cNvPr>
          <p:cNvSpPr>
            <a:spLocks noGrp="1"/>
          </p:cNvSpPr>
          <p:nvPr>
            <p:ph sz="half" idx="1"/>
          </p:nvPr>
        </p:nvSpPr>
        <p:spPr/>
        <p:txBody>
          <a:bodyPr/>
          <a:lstStyle/>
          <a:p>
            <a:pPr eaLnBrk="1" hangingPunct="1">
              <a:buFont typeface="Arial" panose="020B0604020202020204" pitchFamily="34" charset="0"/>
              <a:buChar char="•"/>
            </a:pPr>
            <a:r>
              <a:rPr lang="en-GB" altLang="en-US" dirty="0"/>
              <a:t>Particulars on Students</a:t>
            </a:r>
          </a:p>
          <a:p>
            <a:pPr eaLnBrk="1" hangingPunct="1">
              <a:buFont typeface="Arial" panose="020B0604020202020204" pitchFamily="34" charset="0"/>
              <a:buChar char="•"/>
            </a:pPr>
            <a:r>
              <a:rPr lang="en-GB" altLang="en-US" dirty="0"/>
              <a:t>Subject Content</a:t>
            </a:r>
          </a:p>
          <a:p>
            <a:pPr eaLnBrk="1" hangingPunct="1">
              <a:buFont typeface="Arial" panose="020B0604020202020204" pitchFamily="34" charset="0"/>
              <a:buChar char="•"/>
            </a:pPr>
            <a:r>
              <a:rPr lang="en-GB" altLang="en-US" dirty="0"/>
              <a:t>General Aim</a:t>
            </a:r>
          </a:p>
          <a:p>
            <a:pPr eaLnBrk="1" hangingPunct="1">
              <a:buFont typeface="Arial" panose="020B0604020202020204" pitchFamily="34" charset="0"/>
              <a:buChar char="•"/>
            </a:pPr>
            <a:r>
              <a:rPr lang="en-GB" altLang="en-US" dirty="0"/>
              <a:t>Learning Objectives</a:t>
            </a:r>
          </a:p>
          <a:p>
            <a:pPr eaLnBrk="1" hangingPunct="1">
              <a:buFont typeface="Arial" panose="020B0604020202020204" pitchFamily="34" charset="0"/>
              <a:buChar char="•"/>
            </a:pPr>
            <a:r>
              <a:rPr lang="en-GB" altLang="en-US" dirty="0"/>
              <a:t>Teaching Strategies</a:t>
            </a:r>
          </a:p>
          <a:p>
            <a:pPr eaLnBrk="1" hangingPunct="1">
              <a:buFont typeface="Arial" panose="020B0604020202020204" pitchFamily="34" charset="0"/>
              <a:buChar char="•"/>
            </a:pPr>
            <a:r>
              <a:rPr lang="en-GB" altLang="en-US" dirty="0"/>
              <a:t>Student Activities</a:t>
            </a:r>
          </a:p>
          <a:p>
            <a:pPr eaLnBrk="1" hangingPunct="1">
              <a:buFont typeface="Arial" panose="020B0604020202020204" pitchFamily="34" charset="0"/>
              <a:buChar char="•"/>
            </a:pPr>
            <a:r>
              <a:rPr lang="en-GB" altLang="en-US" dirty="0"/>
              <a:t>Assessment Methods</a:t>
            </a:r>
          </a:p>
          <a:p>
            <a:endParaRPr lang="en-GB" dirty="0"/>
          </a:p>
        </p:txBody>
      </p:sp>
      <p:sp>
        <p:nvSpPr>
          <p:cNvPr id="4" name="Content Placeholder 3">
            <a:extLst>
              <a:ext uri="{FF2B5EF4-FFF2-40B4-BE49-F238E27FC236}">
                <a16:creationId xmlns:a16="http://schemas.microsoft.com/office/drawing/2014/main" id="{1C04C00C-AFA1-FBE1-5B2A-B64AE2102866}"/>
              </a:ext>
            </a:extLst>
          </p:cNvPr>
          <p:cNvSpPr>
            <a:spLocks noGrp="1"/>
          </p:cNvSpPr>
          <p:nvPr>
            <p:ph sz="half" idx="2"/>
          </p:nvPr>
        </p:nvSpPr>
        <p:spPr/>
        <p:txBody>
          <a:bodyPr/>
          <a:lstStyle/>
          <a:p>
            <a:pPr>
              <a:buFont typeface="Arial" panose="020B0604020202020204" pitchFamily="34" charset="0"/>
              <a:buChar char="•"/>
            </a:pPr>
            <a:r>
              <a:rPr lang="en-GB" altLang="en-US" dirty="0"/>
              <a:t>Cross-cutting theme(s)</a:t>
            </a:r>
          </a:p>
          <a:p>
            <a:pPr>
              <a:buFont typeface="Arial" panose="020B0604020202020204" pitchFamily="34" charset="0"/>
              <a:buChar char="•"/>
            </a:pPr>
            <a:r>
              <a:rPr lang="en-GB" altLang="en-US" dirty="0"/>
              <a:t>Professional / occupational standards</a:t>
            </a:r>
          </a:p>
          <a:p>
            <a:pPr eaLnBrk="1" hangingPunct="1">
              <a:buFont typeface="Arial" panose="020B0604020202020204" pitchFamily="34" charset="0"/>
              <a:buChar char="•"/>
            </a:pPr>
            <a:r>
              <a:rPr lang="en-GB" altLang="en-US" dirty="0"/>
              <a:t>Resources needed</a:t>
            </a:r>
          </a:p>
          <a:p>
            <a:pPr eaLnBrk="1" hangingPunct="1">
              <a:buFont typeface="Arial" panose="020B0604020202020204" pitchFamily="34" charset="0"/>
              <a:buChar char="•"/>
            </a:pPr>
            <a:r>
              <a:rPr lang="en-GB" altLang="en-US" dirty="0"/>
              <a:t>Reading References</a:t>
            </a:r>
          </a:p>
          <a:p>
            <a:pPr eaLnBrk="1" hangingPunct="1">
              <a:buFont typeface="Arial" panose="020B0604020202020204" pitchFamily="34" charset="0"/>
              <a:buChar char="•"/>
            </a:pPr>
            <a:r>
              <a:rPr lang="en-GB" altLang="en-US" dirty="0"/>
              <a:t>Tutor contact details</a:t>
            </a:r>
          </a:p>
          <a:p>
            <a:pPr eaLnBrk="1" hangingPunct="1">
              <a:buFont typeface="Arial" panose="020B0604020202020204" pitchFamily="34" charset="0"/>
              <a:buChar char="•"/>
            </a:pPr>
            <a:r>
              <a:rPr lang="en-GB" altLang="en-US" dirty="0"/>
              <a:t>Key Dates</a:t>
            </a:r>
          </a:p>
          <a:p>
            <a:endParaRPr lang="en-GB" dirty="0"/>
          </a:p>
        </p:txBody>
      </p:sp>
    </p:spTree>
    <p:extLst>
      <p:ext uri="{BB962C8B-B14F-4D97-AF65-F5344CB8AC3E}">
        <p14:creationId xmlns:p14="http://schemas.microsoft.com/office/powerpoint/2010/main" val="77535990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24551-D5BF-CEB7-C999-0CA839A0A9A3}"/>
              </a:ext>
            </a:extLst>
          </p:cNvPr>
          <p:cNvSpPr>
            <a:spLocks noGrp="1"/>
          </p:cNvSpPr>
          <p:nvPr>
            <p:ph type="title"/>
          </p:nvPr>
        </p:nvSpPr>
        <p:spPr/>
        <p:txBody>
          <a:bodyPr/>
          <a:lstStyle/>
          <a:p>
            <a:r>
              <a:rPr lang="en-GB" dirty="0"/>
              <a:t>Course design</a:t>
            </a:r>
          </a:p>
        </p:txBody>
      </p:sp>
      <p:sp>
        <p:nvSpPr>
          <p:cNvPr id="3" name="Content Placeholder 2">
            <a:extLst>
              <a:ext uri="{FF2B5EF4-FFF2-40B4-BE49-F238E27FC236}">
                <a16:creationId xmlns:a16="http://schemas.microsoft.com/office/drawing/2014/main" id="{F6E1FF1E-1F92-750E-EC2E-CF9C88627F1A}"/>
              </a:ext>
            </a:extLst>
          </p:cNvPr>
          <p:cNvSpPr>
            <a:spLocks noGrp="1"/>
          </p:cNvSpPr>
          <p:nvPr>
            <p:ph idx="1"/>
          </p:nvPr>
        </p:nvSpPr>
        <p:spPr/>
        <p:txBody>
          <a:bodyPr/>
          <a:lstStyle/>
          <a:p>
            <a:pPr>
              <a:buFont typeface="Arial" panose="020B0604020202020204" pitchFamily="34" charset="0"/>
              <a:buChar char="•"/>
            </a:pPr>
            <a:r>
              <a:rPr lang="en-GB" b="1" dirty="0"/>
              <a:t>WHAT</a:t>
            </a:r>
          </a:p>
          <a:p>
            <a:pPr lvl="1">
              <a:buFont typeface="Arial" panose="020B0604020202020204" pitchFamily="34" charset="0"/>
              <a:buChar char="•"/>
            </a:pPr>
            <a:r>
              <a:rPr lang="en-GB" dirty="0"/>
              <a:t>The course is all about</a:t>
            </a:r>
          </a:p>
          <a:p>
            <a:pPr lvl="1">
              <a:buFont typeface="Arial" panose="020B0604020202020204" pitchFamily="34" charset="0"/>
              <a:buChar char="•"/>
            </a:pPr>
            <a:r>
              <a:rPr lang="en-GB" dirty="0"/>
              <a:t>Are the aims and objectives?</a:t>
            </a:r>
          </a:p>
          <a:p>
            <a:pPr lvl="1">
              <a:buFont typeface="Arial" panose="020B0604020202020204" pitchFamily="34" charset="0"/>
              <a:buChar char="•"/>
            </a:pPr>
            <a:r>
              <a:rPr lang="en-GB" dirty="0"/>
              <a:t>Will be needed in terms of resources?</a:t>
            </a:r>
          </a:p>
          <a:p>
            <a:pPr>
              <a:buFont typeface="Arial" panose="020B0604020202020204" pitchFamily="34" charset="0"/>
              <a:buChar char="•"/>
            </a:pPr>
            <a:r>
              <a:rPr lang="en-GB" b="1" dirty="0"/>
              <a:t>WHO</a:t>
            </a:r>
            <a:r>
              <a:rPr lang="en-GB" dirty="0"/>
              <a:t> is the course being designed for? And </a:t>
            </a:r>
            <a:r>
              <a:rPr lang="en-GB" b="1" dirty="0"/>
              <a:t>WHY</a:t>
            </a:r>
            <a:r>
              <a:rPr lang="en-GB" dirty="0"/>
              <a:t> it should exist?</a:t>
            </a:r>
            <a:endParaRPr lang="en-GB" b="1" dirty="0"/>
          </a:p>
          <a:p>
            <a:pPr>
              <a:buFont typeface="Arial" panose="020B0604020202020204" pitchFamily="34" charset="0"/>
              <a:buChar char="•"/>
            </a:pPr>
            <a:r>
              <a:rPr lang="en-GB" b="1" dirty="0"/>
              <a:t>WHEN</a:t>
            </a:r>
            <a:r>
              <a:rPr lang="en-GB" dirty="0"/>
              <a:t> will the course be delivered?</a:t>
            </a:r>
          </a:p>
          <a:p>
            <a:pPr>
              <a:buFont typeface="Arial" panose="020B0604020202020204" pitchFamily="34" charset="0"/>
              <a:buChar char="•"/>
            </a:pPr>
            <a:r>
              <a:rPr lang="en-GB" b="1" dirty="0"/>
              <a:t>WHERE</a:t>
            </a:r>
            <a:r>
              <a:rPr lang="en-GB" dirty="0"/>
              <a:t> will the course be delivered?</a:t>
            </a:r>
          </a:p>
          <a:p>
            <a:pPr>
              <a:buFont typeface="Arial" panose="020B0604020202020204" pitchFamily="34" charset="0"/>
              <a:buChar char="•"/>
            </a:pPr>
            <a:r>
              <a:rPr lang="en-GB" b="1" dirty="0"/>
              <a:t>HOW</a:t>
            </a:r>
            <a:r>
              <a:rPr lang="en-GB" dirty="0"/>
              <a:t> will the course be delivered, assessed and evaluated?</a:t>
            </a:r>
          </a:p>
          <a:p>
            <a:endParaRPr lang="en-GB" dirty="0"/>
          </a:p>
        </p:txBody>
      </p:sp>
    </p:spTree>
    <p:extLst>
      <p:ext uri="{BB962C8B-B14F-4D97-AF65-F5344CB8AC3E}">
        <p14:creationId xmlns:p14="http://schemas.microsoft.com/office/powerpoint/2010/main" val="140823877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D43C7-ECF6-DDA6-7F6C-836F44A91751}"/>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F735BE47-3124-0ECB-A2DB-072DFABD7BF0}"/>
              </a:ext>
            </a:extLst>
          </p:cNvPr>
          <p:cNvSpPr>
            <a:spLocks noGrp="1"/>
          </p:cNvSpPr>
          <p:nvPr>
            <p:ph sz="half" idx="1"/>
          </p:nvPr>
        </p:nvSpPr>
        <p:spPr/>
        <p:txBody>
          <a:bodyPr>
            <a:normAutofit fontScale="85000" lnSpcReduction="20000"/>
          </a:bodyPr>
          <a:lstStyle/>
          <a:p>
            <a:pPr>
              <a:buFont typeface="Arial" panose="020B0604020202020204" pitchFamily="34" charset="0"/>
              <a:buChar char="•"/>
            </a:pPr>
            <a:r>
              <a:rPr lang="en-GB" altLang="en-US" dirty="0"/>
              <a:t>Work in groups of 3 to come up with an ideas for a course that are going to design</a:t>
            </a:r>
          </a:p>
          <a:p>
            <a:pPr>
              <a:buFont typeface="Arial" panose="020B0604020202020204" pitchFamily="34" charset="0"/>
              <a:buChar char="•"/>
            </a:pPr>
            <a:r>
              <a:rPr lang="en-GB" altLang="en-US" dirty="0"/>
              <a:t>Discuss the evidence you might use to support the need for your course</a:t>
            </a:r>
          </a:p>
          <a:p>
            <a:pPr>
              <a:buFont typeface="Arial" panose="020B0604020202020204" pitchFamily="34" charset="0"/>
              <a:buChar char="•"/>
            </a:pPr>
            <a:r>
              <a:rPr lang="en-GB" altLang="en-US" dirty="0"/>
              <a:t>Put together a sketch of what your course will cover for at least 10 weeks.</a:t>
            </a:r>
          </a:p>
          <a:p>
            <a:pPr>
              <a:buFont typeface="Arial" panose="020B0604020202020204" pitchFamily="34" charset="0"/>
              <a:buChar char="•"/>
            </a:pPr>
            <a:r>
              <a:rPr lang="en-GB" dirty="0"/>
              <a:t>Each lesson/session should be a minimum of 1 hour</a:t>
            </a:r>
          </a:p>
          <a:p>
            <a:pPr>
              <a:buFont typeface="Arial" panose="020B0604020202020204" pitchFamily="34" charset="0"/>
              <a:buChar char="•"/>
            </a:pPr>
            <a:r>
              <a:rPr lang="en-GB" dirty="0"/>
              <a:t>Groups will feedback at the end</a:t>
            </a:r>
          </a:p>
          <a:p>
            <a:endParaRPr lang="en-GB" dirty="0"/>
          </a:p>
          <a:p>
            <a:endParaRPr lang="en-GB" dirty="0"/>
          </a:p>
        </p:txBody>
      </p:sp>
      <p:sp>
        <p:nvSpPr>
          <p:cNvPr id="4" name="Content Placeholder 3">
            <a:extLst>
              <a:ext uri="{FF2B5EF4-FFF2-40B4-BE49-F238E27FC236}">
                <a16:creationId xmlns:a16="http://schemas.microsoft.com/office/drawing/2014/main" id="{C0558F85-27AD-B2BD-C76A-389CECDA52A5}"/>
              </a:ext>
            </a:extLst>
          </p:cNvPr>
          <p:cNvSpPr>
            <a:spLocks noGrp="1"/>
          </p:cNvSpPr>
          <p:nvPr>
            <p:ph sz="half" idx="2"/>
          </p:nvPr>
        </p:nvSpPr>
        <p:spPr/>
        <p:txBody>
          <a:bodyPr>
            <a:normAutofit fontScale="85000" lnSpcReduction="20000"/>
          </a:bodyPr>
          <a:lstStyle/>
          <a:p>
            <a:pPr>
              <a:buFont typeface="Arial" panose="020B0604020202020204" pitchFamily="34" charset="0"/>
              <a:buChar char="•"/>
            </a:pPr>
            <a:r>
              <a:rPr lang="en-GB" dirty="0"/>
              <a:t>Your plan should include:</a:t>
            </a:r>
          </a:p>
          <a:p>
            <a:pPr lvl="1" fontAlgn="base" hangingPunct="0">
              <a:buClr>
                <a:schemeClr val="accent1"/>
              </a:buClr>
              <a:buFont typeface="Arial" panose="020B0604020202020204" pitchFamily="34" charset="0"/>
              <a:buChar char="•"/>
            </a:pPr>
            <a:r>
              <a:rPr lang="en-GB" dirty="0"/>
              <a:t>a brief description of the course itself, </a:t>
            </a:r>
          </a:p>
          <a:p>
            <a:pPr lvl="1" fontAlgn="base" hangingPunct="0">
              <a:buClr>
                <a:schemeClr val="accent1"/>
              </a:buClr>
              <a:buFont typeface="Arial" panose="020B0604020202020204" pitchFamily="34" charset="0"/>
              <a:buChar char="•"/>
            </a:pPr>
            <a:r>
              <a:rPr lang="en-GB" dirty="0"/>
              <a:t>including the level; </a:t>
            </a:r>
          </a:p>
          <a:p>
            <a:pPr lvl="1" fontAlgn="base" hangingPunct="0">
              <a:buClr>
                <a:schemeClr val="accent1"/>
              </a:buClr>
              <a:buFont typeface="Arial" panose="020B0604020202020204" pitchFamily="34" charset="0"/>
              <a:buChar char="•"/>
            </a:pPr>
            <a:r>
              <a:rPr lang="en-GB" dirty="0"/>
              <a:t>where will it be delivered and when </a:t>
            </a:r>
          </a:p>
          <a:p>
            <a:pPr lvl="1" fontAlgn="base" hangingPunct="0">
              <a:buClr>
                <a:schemeClr val="accent1"/>
              </a:buClr>
              <a:buFont typeface="Arial" panose="020B0604020202020204" pitchFamily="34" charset="0"/>
              <a:buChar char="•"/>
            </a:pPr>
            <a:r>
              <a:rPr lang="en-GB" dirty="0"/>
              <a:t>the target audience - who they are and why the course is relevant to them </a:t>
            </a:r>
          </a:p>
          <a:p>
            <a:pPr lvl="1" fontAlgn="base" hangingPunct="0">
              <a:buClr>
                <a:schemeClr val="accent1"/>
              </a:buClr>
              <a:buFont typeface="Arial" panose="020B0604020202020204" pitchFamily="34" charset="0"/>
              <a:buChar char="•"/>
            </a:pPr>
            <a:r>
              <a:rPr lang="en-GB" dirty="0"/>
              <a:t>the learning objectives / outcomes </a:t>
            </a:r>
          </a:p>
          <a:p>
            <a:pPr lvl="1" fontAlgn="base" hangingPunct="0">
              <a:buClr>
                <a:schemeClr val="accent1"/>
              </a:buClr>
              <a:buFont typeface="Arial" panose="020B0604020202020204" pitchFamily="34" charset="0"/>
              <a:buChar char="•"/>
            </a:pPr>
            <a:r>
              <a:rPr lang="en-GB" dirty="0"/>
              <a:t>cross-cutting themes included, including justification for their inclusion </a:t>
            </a:r>
          </a:p>
          <a:p>
            <a:pPr lvl="1" fontAlgn="base" hangingPunct="0">
              <a:buClr>
                <a:schemeClr val="accent1"/>
              </a:buClr>
              <a:buFont typeface="Arial" panose="020B0604020202020204" pitchFamily="34" charset="0"/>
              <a:buChar char="•"/>
            </a:pPr>
            <a:r>
              <a:rPr lang="en-GB" dirty="0"/>
              <a:t>teaching and learning strategies that will be used and why they were chosen, </a:t>
            </a:r>
          </a:p>
          <a:p>
            <a:pPr lvl="1" fontAlgn="base" hangingPunct="0">
              <a:buClr>
                <a:schemeClr val="accent1"/>
              </a:buClr>
              <a:buFont typeface="Arial" panose="020B0604020202020204" pitchFamily="34" charset="0"/>
              <a:buChar char="•"/>
            </a:pPr>
            <a:r>
              <a:rPr lang="en-GB" dirty="0"/>
              <a:t>how the strategies link to learning theories</a:t>
            </a:r>
          </a:p>
          <a:p>
            <a:pPr lvl="1" fontAlgn="base" hangingPunct="0">
              <a:buClr>
                <a:schemeClr val="accent1"/>
              </a:buClr>
              <a:buFont typeface="Arial" panose="020B0604020202020204" pitchFamily="34" charset="0"/>
              <a:buChar char="•"/>
            </a:pPr>
            <a:r>
              <a:rPr lang="en-GB" dirty="0"/>
              <a:t>assessment strategies/methods to be used, both formative and summative, and why they were chosen</a:t>
            </a:r>
          </a:p>
          <a:p>
            <a:pPr lvl="1" fontAlgn="base" hangingPunct="0">
              <a:buClr>
                <a:schemeClr val="accent1"/>
              </a:buClr>
              <a:buFont typeface="Arial" panose="020B0604020202020204" pitchFamily="34" charset="0"/>
              <a:buChar char="•"/>
            </a:pPr>
            <a:r>
              <a:rPr lang="en-GB" dirty="0"/>
              <a:t>evaluation techniques to be used to evaluate the learning and your teaching, and why they were chosen</a:t>
            </a:r>
          </a:p>
          <a:p>
            <a:endParaRPr lang="en-GB" dirty="0"/>
          </a:p>
        </p:txBody>
      </p:sp>
    </p:spTree>
    <p:extLst>
      <p:ext uri="{BB962C8B-B14F-4D97-AF65-F5344CB8AC3E}">
        <p14:creationId xmlns:p14="http://schemas.microsoft.com/office/powerpoint/2010/main" val="270158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5" end="5"/>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7" end="7"/>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9" end="9"/>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985B2F6C-49ED-A794-DDF3-4435E745FED6}"/>
              </a:ext>
            </a:extLst>
          </p:cNvPr>
          <p:cNvGraphicFramePr>
            <a:graphicFrameLocks noGrp="1"/>
          </p:cNvGraphicFramePr>
          <p:nvPr>
            <p:extLst>
              <p:ext uri="{D42A27DB-BD31-4B8C-83A1-F6EECF244321}">
                <p14:modId xmlns:p14="http://schemas.microsoft.com/office/powerpoint/2010/main" val="2189338542"/>
              </p:ext>
            </p:extLst>
          </p:nvPr>
        </p:nvGraphicFramePr>
        <p:xfrm>
          <a:off x="297498" y="533399"/>
          <a:ext cx="11368247" cy="2330578"/>
        </p:xfrm>
        <a:graphic>
          <a:graphicData uri="http://schemas.openxmlformats.org/drawingml/2006/table">
            <a:tbl>
              <a:tblPr firstRow="1" firstCol="1" bandRow="1">
                <a:tableStyleId>{5C22544A-7EE6-4342-B048-85BDC9FD1C3A}</a:tableStyleId>
              </a:tblPr>
              <a:tblGrid>
                <a:gridCol w="3789144">
                  <a:extLst>
                    <a:ext uri="{9D8B030D-6E8A-4147-A177-3AD203B41FA5}">
                      <a16:colId xmlns:a16="http://schemas.microsoft.com/office/drawing/2014/main" val="559616913"/>
                    </a:ext>
                  </a:extLst>
                </a:gridCol>
                <a:gridCol w="3789144">
                  <a:extLst>
                    <a:ext uri="{9D8B030D-6E8A-4147-A177-3AD203B41FA5}">
                      <a16:colId xmlns:a16="http://schemas.microsoft.com/office/drawing/2014/main" val="884399707"/>
                    </a:ext>
                  </a:extLst>
                </a:gridCol>
                <a:gridCol w="3789959">
                  <a:extLst>
                    <a:ext uri="{9D8B030D-6E8A-4147-A177-3AD203B41FA5}">
                      <a16:colId xmlns:a16="http://schemas.microsoft.com/office/drawing/2014/main" val="2860628293"/>
                    </a:ext>
                  </a:extLst>
                </a:gridCol>
              </a:tblGrid>
              <a:tr h="915591">
                <a:tc>
                  <a:txBody>
                    <a:bodyPr/>
                    <a:lstStyle/>
                    <a:p>
                      <a:pPr>
                        <a:lnSpc>
                          <a:spcPct val="107000"/>
                        </a:lnSpc>
                        <a:spcAft>
                          <a:spcPts val="800"/>
                        </a:spcAft>
                      </a:pPr>
                      <a:r>
                        <a:rPr lang="en-GB" sz="2000" dirty="0">
                          <a:solidFill>
                            <a:schemeClr val="tx1"/>
                          </a:solidFill>
                          <a:effectLst/>
                        </a:rPr>
                        <a:t>Programme Title:</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Venue:</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a:solidFill>
                            <a:schemeClr val="tx1"/>
                          </a:solidFill>
                          <a:effectLst/>
                        </a:rPr>
                        <a:t>Lecturer:</a:t>
                      </a:r>
                      <a:endParaRPr lang="en-GB" sz="20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39215060"/>
                  </a:ext>
                </a:extLst>
              </a:tr>
              <a:tr h="915591">
                <a:tc>
                  <a:txBody>
                    <a:bodyPr/>
                    <a:lstStyle/>
                    <a:p>
                      <a:pPr>
                        <a:lnSpc>
                          <a:spcPct val="107000"/>
                        </a:lnSpc>
                        <a:spcAft>
                          <a:spcPts val="800"/>
                        </a:spcAft>
                      </a:pPr>
                      <a:r>
                        <a:rPr lang="en-GB" sz="2000" dirty="0">
                          <a:solidFill>
                            <a:schemeClr val="tx1"/>
                          </a:solidFill>
                          <a:effectLst/>
                        </a:rPr>
                        <a:t>Hours per week:</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Day/Time:</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Number of weeks</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86694138"/>
                  </a:ext>
                </a:extLst>
              </a:tr>
            </a:tbl>
          </a:graphicData>
        </a:graphic>
      </p:graphicFrame>
      <p:graphicFrame>
        <p:nvGraphicFramePr>
          <p:cNvPr id="5" name="Table 4">
            <a:extLst>
              <a:ext uri="{FF2B5EF4-FFF2-40B4-BE49-F238E27FC236}">
                <a16:creationId xmlns:a16="http://schemas.microsoft.com/office/drawing/2014/main" id="{D235FE92-B59D-C16E-8B55-29F6FD07A226}"/>
              </a:ext>
            </a:extLst>
          </p:cNvPr>
          <p:cNvGraphicFramePr>
            <a:graphicFrameLocks noGrp="1"/>
          </p:cNvGraphicFramePr>
          <p:nvPr>
            <p:extLst>
              <p:ext uri="{D42A27DB-BD31-4B8C-83A1-F6EECF244321}">
                <p14:modId xmlns:p14="http://schemas.microsoft.com/office/powerpoint/2010/main" val="1190845197"/>
              </p:ext>
            </p:extLst>
          </p:nvPr>
        </p:nvGraphicFramePr>
        <p:xfrm>
          <a:off x="297499" y="2944245"/>
          <a:ext cx="11368246" cy="3325305"/>
        </p:xfrm>
        <a:graphic>
          <a:graphicData uri="http://schemas.openxmlformats.org/drawingml/2006/table">
            <a:tbl>
              <a:tblPr>
                <a:tableStyleId>{5C22544A-7EE6-4342-B048-85BDC9FD1C3A}</a:tableStyleId>
              </a:tblPr>
              <a:tblGrid>
                <a:gridCol w="11368246">
                  <a:extLst>
                    <a:ext uri="{9D8B030D-6E8A-4147-A177-3AD203B41FA5}">
                      <a16:colId xmlns:a16="http://schemas.microsoft.com/office/drawing/2014/main" val="2689436524"/>
                    </a:ext>
                  </a:extLst>
                </a:gridCol>
              </a:tblGrid>
              <a:tr h="2971165">
                <a:tc>
                  <a:txBody>
                    <a:bodyPr/>
                    <a:lstStyle/>
                    <a:p>
                      <a:pPr>
                        <a:lnSpc>
                          <a:spcPct val="107000"/>
                        </a:lnSpc>
                        <a:spcAft>
                          <a:spcPts val="800"/>
                        </a:spcAft>
                      </a:pPr>
                      <a:r>
                        <a:rPr lang="en-GB" sz="2000" dirty="0">
                          <a:effectLst/>
                        </a:rPr>
                        <a:t>Module Aims:</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spcAft>
                          <a:spcPts val="800"/>
                        </a:spcAft>
                        <a:buFont typeface="Symbol" panose="05050102010706020507" pitchFamily="18" charset="2"/>
                        <a:buChar char=""/>
                      </a:pPr>
                      <a:r>
                        <a:rPr lang="en-GB" sz="2000" dirty="0">
                          <a:effectLst/>
                        </a:rPr>
                        <a:t> </a:t>
                      </a:r>
                    </a:p>
                    <a:p>
                      <a:pPr>
                        <a:lnSpc>
                          <a:spcPct val="107000"/>
                        </a:lnSpc>
                        <a:spcAft>
                          <a:spcPts val="800"/>
                        </a:spcAft>
                      </a:pPr>
                      <a:r>
                        <a:rPr lang="en-GB" sz="2000" dirty="0">
                          <a:effectLst/>
                        </a:rPr>
                        <a:t> </a:t>
                      </a:r>
                    </a:p>
                    <a:p>
                      <a:pPr>
                        <a:lnSpc>
                          <a:spcPct val="107000"/>
                        </a:lnSpc>
                        <a:spcAft>
                          <a:spcPts val="800"/>
                        </a:spcAft>
                      </a:pPr>
                      <a:r>
                        <a:rPr lang="en-GB" sz="2000" dirty="0">
                          <a:effectLst/>
                        </a:rPr>
                        <a:t>Module Outcomes:</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buFont typeface="Symbol" panose="05050102010706020507" pitchFamily="18" charset="2"/>
                        <a:buChar char=""/>
                      </a:pPr>
                      <a:r>
                        <a:rPr lang="en-GB" sz="2000" dirty="0">
                          <a:effectLst/>
                        </a:rPr>
                        <a:t>  </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noFill/>
                  </a:tcPr>
                </a:tc>
                <a:extLst>
                  <a:ext uri="{0D108BD9-81ED-4DB2-BD59-A6C34878D82A}">
                    <a16:rowId xmlns:a16="http://schemas.microsoft.com/office/drawing/2014/main" val="524929728"/>
                  </a:ext>
                </a:extLst>
              </a:tr>
            </a:tbl>
          </a:graphicData>
        </a:graphic>
      </p:graphicFrame>
    </p:spTree>
    <p:extLst>
      <p:ext uri="{BB962C8B-B14F-4D97-AF65-F5344CB8AC3E}">
        <p14:creationId xmlns:p14="http://schemas.microsoft.com/office/powerpoint/2010/main" val="82396070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026A0B6-7CC9-FF15-93D2-9BF94E417D27}"/>
              </a:ext>
            </a:extLst>
          </p:cNvPr>
          <p:cNvGraphicFramePr>
            <a:graphicFrameLocks noGrp="1"/>
          </p:cNvGraphicFramePr>
          <p:nvPr>
            <p:extLst>
              <p:ext uri="{D42A27DB-BD31-4B8C-83A1-F6EECF244321}">
                <p14:modId xmlns:p14="http://schemas.microsoft.com/office/powerpoint/2010/main" val="358670145"/>
              </p:ext>
            </p:extLst>
          </p:nvPr>
        </p:nvGraphicFramePr>
        <p:xfrm>
          <a:off x="259196" y="351466"/>
          <a:ext cx="11399404" cy="3505391"/>
        </p:xfrm>
        <a:graphic>
          <a:graphicData uri="http://schemas.openxmlformats.org/drawingml/2006/table">
            <a:tbl>
              <a:tblPr firstRow="1" firstCol="1" bandRow="1">
                <a:tableStyleId>{5C22544A-7EE6-4342-B048-85BDC9FD1C3A}</a:tableStyleId>
              </a:tblPr>
              <a:tblGrid>
                <a:gridCol w="1050735">
                  <a:extLst>
                    <a:ext uri="{9D8B030D-6E8A-4147-A177-3AD203B41FA5}">
                      <a16:colId xmlns:a16="http://schemas.microsoft.com/office/drawing/2014/main" val="3709584378"/>
                    </a:ext>
                  </a:extLst>
                </a:gridCol>
                <a:gridCol w="1715239">
                  <a:extLst>
                    <a:ext uri="{9D8B030D-6E8A-4147-A177-3AD203B41FA5}">
                      <a16:colId xmlns:a16="http://schemas.microsoft.com/office/drawing/2014/main" val="4102225162"/>
                    </a:ext>
                  </a:extLst>
                </a:gridCol>
                <a:gridCol w="1584480">
                  <a:extLst>
                    <a:ext uri="{9D8B030D-6E8A-4147-A177-3AD203B41FA5}">
                      <a16:colId xmlns:a16="http://schemas.microsoft.com/office/drawing/2014/main" val="3531535956"/>
                    </a:ext>
                  </a:extLst>
                </a:gridCol>
                <a:gridCol w="2721300">
                  <a:extLst>
                    <a:ext uri="{9D8B030D-6E8A-4147-A177-3AD203B41FA5}">
                      <a16:colId xmlns:a16="http://schemas.microsoft.com/office/drawing/2014/main" val="1426764209"/>
                    </a:ext>
                  </a:extLst>
                </a:gridCol>
                <a:gridCol w="2163825">
                  <a:extLst>
                    <a:ext uri="{9D8B030D-6E8A-4147-A177-3AD203B41FA5}">
                      <a16:colId xmlns:a16="http://schemas.microsoft.com/office/drawing/2014/main" val="1348729867"/>
                    </a:ext>
                  </a:extLst>
                </a:gridCol>
                <a:gridCol w="2163825">
                  <a:extLst>
                    <a:ext uri="{9D8B030D-6E8A-4147-A177-3AD203B41FA5}">
                      <a16:colId xmlns:a16="http://schemas.microsoft.com/office/drawing/2014/main" val="3337971354"/>
                    </a:ext>
                  </a:extLst>
                </a:gridCol>
              </a:tblGrid>
              <a:tr h="187522">
                <a:tc>
                  <a:txBody>
                    <a:bodyPr/>
                    <a:lstStyle/>
                    <a:p>
                      <a:pPr>
                        <a:lnSpc>
                          <a:spcPct val="107000"/>
                        </a:lnSpc>
                        <a:spcAft>
                          <a:spcPts val="800"/>
                        </a:spcAft>
                      </a:pPr>
                      <a:r>
                        <a:rPr lang="en-GB" sz="2000" dirty="0">
                          <a:solidFill>
                            <a:schemeClr val="tx1"/>
                          </a:solidFill>
                          <a:effectLst/>
                        </a:rPr>
                        <a:t>Week Number</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Topic</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Aim and Objectives</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Teaching and learning activities</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a:solidFill>
                            <a:schemeClr val="tx1"/>
                          </a:solidFill>
                          <a:effectLst/>
                        </a:rPr>
                        <a:t>Resources required</a:t>
                      </a:r>
                      <a:endParaRPr lang="en-GB" sz="20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a:solidFill>
                            <a:schemeClr val="tx1"/>
                          </a:solidFill>
                          <a:effectLst/>
                        </a:rPr>
                        <a:t>Assessment</a:t>
                      </a:r>
                      <a:endParaRPr lang="en-GB" sz="20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57133318"/>
                  </a:ext>
                </a:extLst>
              </a:tr>
              <a:tr h="2739993">
                <a:tc>
                  <a:txBody>
                    <a:bodyPr/>
                    <a:lstStyle/>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endParaRPr lang="en-GB" sz="2000" dirty="0">
                        <a:solidFill>
                          <a:schemeClr val="tx1"/>
                        </a:solidFill>
                        <a:effectLst/>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98834564"/>
                  </a:ext>
                </a:extLst>
              </a:tr>
            </a:tbl>
          </a:graphicData>
        </a:graphic>
      </p:graphicFrame>
      <p:graphicFrame>
        <p:nvGraphicFramePr>
          <p:cNvPr id="4" name="Table 3">
            <a:extLst>
              <a:ext uri="{FF2B5EF4-FFF2-40B4-BE49-F238E27FC236}">
                <a16:creationId xmlns:a16="http://schemas.microsoft.com/office/drawing/2014/main" id="{560709B3-FF56-6624-75C6-A3F9C51C6E84}"/>
              </a:ext>
            </a:extLst>
          </p:cNvPr>
          <p:cNvGraphicFramePr>
            <a:graphicFrameLocks noGrp="1"/>
          </p:cNvGraphicFramePr>
          <p:nvPr>
            <p:extLst>
              <p:ext uri="{D42A27DB-BD31-4B8C-83A1-F6EECF244321}">
                <p14:modId xmlns:p14="http://schemas.microsoft.com/office/powerpoint/2010/main" val="2540662726"/>
              </p:ext>
            </p:extLst>
          </p:nvPr>
        </p:nvGraphicFramePr>
        <p:xfrm>
          <a:off x="309837" y="3921920"/>
          <a:ext cx="11348763" cy="2013966"/>
        </p:xfrm>
        <a:graphic>
          <a:graphicData uri="http://schemas.openxmlformats.org/drawingml/2006/table">
            <a:tbl>
              <a:tblPr firstRow="1" firstCol="1" bandRow="1">
                <a:tableStyleId>{5C22544A-7EE6-4342-B048-85BDC9FD1C3A}</a:tableStyleId>
              </a:tblPr>
              <a:tblGrid>
                <a:gridCol w="11348763">
                  <a:extLst>
                    <a:ext uri="{9D8B030D-6E8A-4147-A177-3AD203B41FA5}">
                      <a16:colId xmlns:a16="http://schemas.microsoft.com/office/drawing/2014/main" val="3586317457"/>
                    </a:ext>
                  </a:extLst>
                </a:gridCol>
              </a:tblGrid>
              <a:tr h="1750218">
                <a:tc>
                  <a:txBody>
                    <a:bodyPr/>
                    <a:lstStyle/>
                    <a:p>
                      <a:pPr>
                        <a:lnSpc>
                          <a:spcPct val="107000"/>
                        </a:lnSpc>
                        <a:spcAft>
                          <a:spcPts val="800"/>
                        </a:spcAft>
                      </a:pPr>
                      <a:r>
                        <a:rPr lang="en-GB" sz="2000" dirty="0">
                          <a:solidFill>
                            <a:schemeClr val="tx1"/>
                          </a:solidFill>
                          <a:effectLst/>
                        </a:rPr>
                        <a:t>Indicative Reading List</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74820489"/>
                  </a:ext>
                </a:extLst>
              </a:tr>
            </a:tbl>
          </a:graphicData>
        </a:graphic>
      </p:graphicFrame>
      <p:sp>
        <p:nvSpPr>
          <p:cNvPr id="5" name="Rectangle 1">
            <a:extLst>
              <a:ext uri="{FF2B5EF4-FFF2-40B4-BE49-F238E27FC236}">
                <a16:creationId xmlns:a16="http://schemas.microsoft.com/office/drawing/2014/main" id="{8B62CB74-CB97-AACD-F5D4-CE11AB163112}"/>
              </a:ext>
            </a:extLst>
          </p:cNvPr>
          <p:cNvSpPr>
            <a:spLocks noChangeArrowheads="1"/>
          </p:cNvSpPr>
          <p:nvPr/>
        </p:nvSpPr>
        <p:spPr bwMode="auto">
          <a:xfrm>
            <a:off x="309202" y="3975835"/>
            <a:ext cx="15622043"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sz="2000"/>
          </a:p>
        </p:txBody>
      </p:sp>
    </p:spTree>
    <p:extLst>
      <p:ext uri="{BB962C8B-B14F-4D97-AF65-F5344CB8AC3E}">
        <p14:creationId xmlns:p14="http://schemas.microsoft.com/office/powerpoint/2010/main" val="426713367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6E8DA-08B1-8463-523B-09D8D9AEDA0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91511AD2-F6FD-C87F-586B-FC27E79DA119}"/>
              </a:ext>
            </a:extLst>
          </p:cNvPr>
          <p:cNvSpPr>
            <a:spLocks noGrp="1"/>
          </p:cNvSpPr>
          <p:nvPr>
            <p:ph idx="1"/>
          </p:nvPr>
        </p:nvSpPr>
        <p:spPr/>
        <p:txBody>
          <a:bodyPr>
            <a:normAutofit/>
          </a:bodyPr>
          <a:lstStyle/>
          <a:p>
            <a:pPr>
              <a:buFont typeface="Arial" panose="020B0604020202020204" pitchFamily="34" charset="0"/>
              <a:buChar char="•"/>
            </a:pPr>
            <a:r>
              <a:rPr lang="en-GB" dirty="0"/>
              <a:t>Reece &amp; Walker (2007) ‘Teaching Training and Learning ; A practical BEP guide’ - Chapter 3 provides guidance on some key teaching strategies </a:t>
            </a:r>
          </a:p>
          <a:p>
            <a:pPr>
              <a:buFont typeface="Arial" panose="020B0604020202020204" pitchFamily="34" charset="0"/>
              <a:buChar char="•"/>
            </a:pPr>
            <a:r>
              <a:rPr lang="en-GB" dirty="0"/>
              <a:t>Petty (2009) ‘Teaching today’ Nelson Thornes - Part 2 provides a comprehensive guide to a range of teaching strategies </a:t>
            </a:r>
          </a:p>
          <a:p>
            <a:pPr>
              <a:buFont typeface="Arial" panose="020B0604020202020204" pitchFamily="34" charset="0"/>
              <a:buChar char="•"/>
            </a:pPr>
            <a:r>
              <a:rPr lang="en-GB" dirty="0" err="1"/>
              <a:t>Arend</a:t>
            </a:r>
            <a:r>
              <a:rPr lang="en-GB" dirty="0"/>
              <a:t> &amp; Davis (2013) ‘Facilitating seven ways of learning : A resource for more purposeful , effective and enjoyable teaching ‘ Stylus </a:t>
            </a:r>
          </a:p>
          <a:p>
            <a:pPr>
              <a:buFont typeface="Arial" panose="020B0604020202020204" pitchFamily="34" charset="0"/>
              <a:buChar char="•"/>
            </a:pPr>
            <a:r>
              <a:rPr lang="en-GB" dirty="0"/>
              <a:t>Carraway K (2014) ‘Transforming Your Teaching ,Practical Classroom Strategies Informed by Cognitive Neuroscience’ Norton Professional Books</a:t>
            </a:r>
          </a:p>
          <a:p>
            <a:pPr>
              <a:buFont typeface="Arial" panose="020B0604020202020204" pitchFamily="34" charset="0"/>
              <a:buChar char="•"/>
            </a:pPr>
            <a:r>
              <a:rPr lang="en-GB" dirty="0"/>
              <a:t>Skinner D (2011) ‘Effective Teaching and Learning on Practice’ Bloomsbury </a:t>
            </a:r>
          </a:p>
          <a:p>
            <a:endParaRPr lang="en-GB" dirty="0"/>
          </a:p>
        </p:txBody>
      </p:sp>
    </p:spTree>
    <p:extLst>
      <p:ext uri="{BB962C8B-B14F-4D97-AF65-F5344CB8AC3E}">
        <p14:creationId xmlns:p14="http://schemas.microsoft.com/office/powerpoint/2010/main" val="1562744206"/>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AA3F7EDC-E5B4-4BBC-9D2A-CBE6D46C37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{BE0D9F1C-1C6E-42BE-B50D-A6C80AF706D1}tf22712842_win32</Template>
  <TotalTime>0</TotalTime>
  <Words>3649</Words>
  <Application>Microsoft Office PowerPoint</Application>
  <PresentationFormat>Widescreen</PresentationFormat>
  <Paragraphs>707</Paragraphs>
  <Slides>76</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76</vt:i4>
      </vt:variant>
    </vt:vector>
  </HeadingPairs>
  <TitlesOfParts>
    <vt:vector size="86" baseType="lpstr">
      <vt:lpstr>Arial</vt:lpstr>
      <vt:lpstr>Bookman Old Style</vt:lpstr>
      <vt:lpstr>Calibri</vt:lpstr>
      <vt:lpstr>Franklin Gothic Book</vt:lpstr>
      <vt:lpstr>Perpetua</vt:lpstr>
      <vt:lpstr>Symbol</vt:lpstr>
      <vt:lpstr>Times New Roman</vt:lpstr>
      <vt:lpstr>Wingdings</vt:lpstr>
      <vt:lpstr>Wingdings 2</vt:lpstr>
      <vt:lpstr>1_RetrospectVTI</vt:lpstr>
      <vt:lpstr>Teaching strategies cont…</vt:lpstr>
      <vt:lpstr>Examples of teaching strategies feedback</vt:lpstr>
      <vt:lpstr>What are the top 10 strategies?</vt:lpstr>
      <vt:lpstr>Top 10…</vt:lpstr>
      <vt:lpstr>PowerPoint Presentation</vt:lpstr>
      <vt:lpstr>What would influence the strategy you would use?</vt:lpstr>
      <vt:lpstr>Group size is important…</vt:lpstr>
      <vt:lpstr>How do we choose our strategy? </vt:lpstr>
      <vt:lpstr>Strategy choice example 1</vt:lpstr>
      <vt:lpstr>Strategy choice example 2</vt:lpstr>
      <vt:lpstr>Strategy choice example 3</vt:lpstr>
      <vt:lpstr>PowerPoint Presentation</vt:lpstr>
      <vt:lpstr>Paradigm and Pedagogy </vt:lpstr>
      <vt:lpstr>Learning paradigm approach</vt:lpstr>
      <vt:lpstr>PowerPoint Presentation</vt:lpstr>
      <vt:lpstr>PowerPoint Presentation</vt:lpstr>
      <vt:lpstr>Assignments </vt:lpstr>
      <vt:lpstr>Working with groups and individuals</vt:lpstr>
      <vt:lpstr>Whole, group and individual learning </vt:lpstr>
      <vt:lpstr>Whole Class Learning</vt:lpstr>
      <vt:lpstr>Groups – characteristics</vt:lpstr>
      <vt:lpstr>Individualised learning </vt:lpstr>
      <vt:lpstr>Learning Outcomes</vt:lpstr>
      <vt:lpstr>Learning outcomes</vt:lpstr>
      <vt:lpstr>Blooms Taxonomy </vt:lpstr>
      <vt:lpstr>PowerPoint Presentation</vt:lpstr>
      <vt:lpstr>Major categories - Cognitive Domain</vt:lpstr>
      <vt:lpstr>Major categories - Affective Domain</vt:lpstr>
      <vt:lpstr>Major categories - Psychomotor Domain</vt:lpstr>
      <vt:lpstr>Bloom’s Taxonomy</vt:lpstr>
      <vt:lpstr>PowerPoint Presentation</vt:lpstr>
      <vt:lpstr>PowerPoint Presentation</vt:lpstr>
      <vt:lpstr>Lesson planning</vt:lpstr>
      <vt:lpstr>What is the function of lesson planning?</vt:lpstr>
      <vt:lpstr>Preparing the lesson plan</vt:lpstr>
      <vt:lpstr>PowerPoint Presentation</vt:lpstr>
      <vt:lpstr>PowerPoint Presentation</vt:lpstr>
      <vt:lpstr>Difference between and aim and an outcome</vt:lpstr>
      <vt:lpstr>Learning outcome must be SMART</vt:lpstr>
      <vt:lpstr>Badly written outcomes 1</vt:lpstr>
      <vt:lpstr>How will they do this?</vt:lpstr>
      <vt:lpstr>Badly written outcomes 2</vt:lpstr>
      <vt:lpstr>What to consider</vt:lpstr>
      <vt:lpstr>Why do we set learning outcomes?</vt:lpstr>
      <vt:lpstr>PowerPoint Presentation</vt:lpstr>
      <vt:lpstr>Activity </vt:lpstr>
      <vt:lpstr>PowerPoint Presentation</vt:lpstr>
      <vt:lpstr>PowerPoint Presentation</vt:lpstr>
      <vt:lpstr>Writing behavioural learning outcomes</vt:lpstr>
      <vt:lpstr>Behavioural outcomes</vt:lpstr>
      <vt:lpstr>Lesson planning</vt:lpstr>
      <vt:lpstr>Lesson Plan Structure</vt:lpstr>
      <vt:lpstr>PowerPoint Presentation</vt:lpstr>
      <vt:lpstr>Body of the plan</vt:lpstr>
      <vt:lpstr>Introduction</vt:lpstr>
      <vt:lpstr>Development </vt:lpstr>
      <vt:lpstr>Conclusion</vt:lpstr>
      <vt:lpstr>PowerPoint Presentation</vt:lpstr>
      <vt:lpstr>Activity</vt:lpstr>
      <vt:lpstr>PowerPoint Presentation</vt:lpstr>
      <vt:lpstr>PowerPoint Presentation</vt:lpstr>
      <vt:lpstr>PowerPoint Presentation</vt:lpstr>
      <vt:lpstr>PowerPoint Presentation</vt:lpstr>
      <vt:lpstr>Scheme of work (SOW)</vt:lpstr>
      <vt:lpstr>Definitions</vt:lpstr>
      <vt:lpstr>Sequencing the SOW</vt:lpstr>
      <vt:lpstr>Factors that influence design</vt:lpstr>
      <vt:lpstr>Topic analysis</vt:lpstr>
      <vt:lpstr>PowerPoint Presentation</vt:lpstr>
      <vt:lpstr>Things to consider</vt:lpstr>
      <vt:lpstr>What might you include in a SOW</vt:lpstr>
      <vt:lpstr>Course design</vt:lpstr>
      <vt:lpstr>Activity</vt:lpstr>
      <vt:lpstr>PowerPoint Presentation</vt:lpstr>
      <vt:lpstr>PowerPoint Presentation</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Outcomes</dc:title>
  <dc:creator>Katie Gardner</dc:creator>
  <cp:lastModifiedBy>Katie Gardner</cp:lastModifiedBy>
  <cp:revision>2</cp:revision>
  <dcterms:created xsi:type="dcterms:W3CDTF">2022-09-11T12:15:37Z</dcterms:created>
  <dcterms:modified xsi:type="dcterms:W3CDTF">2022-10-17T11:25:14Z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