
<file path=[Content_Types].xml><?xml version="1.0" encoding="utf-8"?>
<Types xmlns="http://schemas.openxmlformats.org/package/2006/content-types">
  <Default Extension="jpg" ContentType="image/pn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72" r:id="rId1"/>
  </p:sldMasterIdLst>
  <p:notesMasterIdLst>
    <p:notesMasterId r:id="rId26"/>
  </p:notesMasterIdLst>
  <p:handoutMasterIdLst>
    <p:handoutMasterId r:id="rId27"/>
  </p:handout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7" r:id="rId11"/>
    <p:sldId id="266" r:id="rId12"/>
    <p:sldId id="268" r:id="rId13"/>
    <p:sldId id="273" r:id="rId14"/>
    <p:sldId id="272" r:id="rId15"/>
    <p:sldId id="269" r:id="rId16"/>
    <p:sldId id="270" r:id="rId17"/>
    <p:sldId id="271" r:id="rId18"/>
    <p:sldId id="274" r:id="rId19"/>
    <p:sldId id="281" r:id="rId20"/>
    <p:sldId id="276" r:id="rId21"/>
    <p:sldId id="277" r:id="rId22"/>
    <p:sldId id="275" r:id="rId23"/>
    <p:sldId id="278" r:id="rId24"/>
    <p:sldId id="280" r:id="rId25"/>
  </p:sldIdLst>
  <p:sldSz cx="12192000" cy="6858000"/>
  <p:notesSz cx="6858000" cy="9144000"/>
  <p:defaultTextStyle>
    <a:defPPr rtl="0"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40C99646-0C83-499E-9867-506CF4B45D0B}">
          <p14:sldIdLst>
            <p14:sldId id="256"/>
          </p14:sldIdLst>
        </p14:section>
        <p14:section name="Untitled Section" id="{0DD109A9-656A-465E-99FA-19B6F9556E3A}">
          <p14:sldIdLst>
            <p14:sldId id="257"/>
            <p14:sldId id="258"/>
            <p14:sldId id="259"/>
            <p14:sldId id="260"/>
            <p14:sldId id="261"/>
            <p14:sldId id="262"/>
            <p14:sldId id="263"/>
            <p14:sldId id="265"/>
            <p14:sldId id="267"/>
            <p14:sldId id="266"/>
            <p14:sldId id="268"/>
            <p14:sldId id="273"/>
            <p14:sldId id="272"/>
            <p14:sldId id="269"/>
            <p14:sldId id="270"/>
            <p14:sldId id="271"/>
            <p14:sldId id="274"/>
            <p14:sldId id="281"/>
            <p14:sldId id="276"/>
            <p14:sldId id="277"/>
            <p14:sldId id="275"/>
            <p14:sldId id="278"/>
            <p14:sldId id="280"/>
          </p14:sldIdLst>
        </p14:section>
      </p14:sectionLst>
    </p:ex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48" autoAdjust="0"/>
  </p:normalViewPr>
  <p:slideViewPr>
    <p:cSldViewPr snapToGrid="0">
      <p:cViewPr varScale="1">
        <p:scale>
          <a:sx n="66" d="100"/>
          <a:sy n="66" d="100"/>
        </p:scale>
        <p:origin x="120" y="10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86" d="100"/>
          <a:sy n="86" d="100"/>
        </p:scale>
        <p:origin x="3114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handoutMaster" Target="handoutMasters/handoutMaster1.xml"/><Relationship Id="rId30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FF81CEA5-62FD-4C83-BDE3-91DFB9827D8F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FA1CBFD-6AD0-48C4-B91B-58830F6F4C3E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3ADBC529-8773-4D02-8CFA-ADB515C5CBA3}" type="datetime1">
              <a:rPr lang="en-GB" smtClean="0"/>
              <a:t>17/04/2023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9E55D22-46A3-4B8C-AD40-252FE7896C36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E70DCEF-9071-4B17-801B-37B4465C8E15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8D90168E-626C-4E60-93C0-A00D256094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9347701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4777525A-FAFB-4452-AC36-0F7189B7A6A9}" type="datetime1">
              <a:rPr lang="en-GB" noProof="0" smtClean="0"/>
              <a:t>17/04/2023</a:t>
            </a:fld>
            <a:endParaRPr lang="en-GB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C6B3AB32-59DF-41F1-9618-EDFBF5049629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661805647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C6B3AB32-59DF-41F1-9618-EDFBF5049629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004701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5"/>
            <a:ext cx="11262866" cy="33048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rtlCol="0" anchor="b">
            <a:normAutofit/>
          </a:bodyPr>
          <a:lstStyle>
            <a:lvl1pPr>
              <a:defRPr sz="36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rtlCol="0"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605951" y="5956137"/>
            <a:ext cx="2844800" cy="365125"/>
          </a:xfrm>
        </p:spPr>
        <p:txBody>
          <a:bodyPr rtlCol="0"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303A4E85-D1CF-4174-8E96-0E716FE67106}" type="datetime1">
              <a:rPr lang="en-GB" noProof="0" smtClean="0"/>
              <a:t>17/04/2023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81192" y="5951811"/>
            <a:ext cx="6917210" cy="365125"/>
          </a:xfrm>
        </p:spPr>
        <p:txBody>
          <a:bodyPr rtlCol="0"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16440" cy="365125"/>
          </a:xfrm>
        </p:spPr>
        <p:txBody>
          <a:bodyPr rtlCol="0"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1030186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581192" y="2180496"/>
            <a:ext cx="11029615" cy="3678303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E3DCA11A-9768-448A-88A0-EBE3646E26CE}" type="datetime1">
              <a:rPr lang="en-GB" noProof="0" smtClean="0"/>
              <a:t>17/04/2023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52508" cy="365125"/>
          </a:xfrm>
        </p:spPr>
        <p:txBody>
          <a:bodyPr rtlCol="0"/>
          <a:lstStyle/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7399816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3043910"/>
            <a:ext cx="11029615" cy="1497507"/>
          </a:xfrm>
        </p:spPr>
        <p:txBody>
          <a:bodyPr rtlCol="0" anchor="b">
            <a:normAutofit/>
          </a:bodyPr>
          <a:lstStyle>
            <a:lvl1pPr algn="l">
              <a:defRPr sz="3600" b="0" cap="all">
                <a:solidFill>
                  <a:schemeClr val="accent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581192" y="4541417"/>
            <a:ext cx="11029615" cy="600556"/>
          </a:xfrm>
        </p:spPr>
        <p:txBody>
          <a:bodyPr rtlCol="0"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1FEDAE78-A3F9-426C-8A41-9692E3443471}" type="datetime1">
              <a:rPr lang="en-GB" noProof="0" smtClean="0"/>
              <a:t>17/04/2023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9092908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 hasCustomPrompt="1"/>
          </p:nvPr>
        </p:nvSpPr>
        <p:spPr>
          <a:xfrm>
            <a:off x="581193" y="2228003"/>
            <a:ext cx="5422390" cy="3633047"/>
          </a:xfrm>
        </p:spPr>
        <p:txBody>
          <a:bodyPr rtlCol="0">
            <a:normAutofit/>
          </a:bodyPr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 hasCustomPrompt="1"/>
          </p:nvPr>
        </p:nvSpPr>
        <p:spPr>
          <a:xfrm>
            <a:off x="6188417" y="2228003"/>
            <a:ext cx="5422392" cy="3633047"/>
          </a:xfrm>
        </p:spPr>
        <p:txBody>
          <a:bodyPr rtlCol="0">
            <a:normAutofit/>
          </a:bodyPr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E17F9CBD-9AAB-4D08-A1FC-12CB5054CF84}" type="datetime1">
              <a:rPr lang="en-GB" noProof="0" smtClean="0"/>
              <a:t>17/04/2023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6871674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887219" y="2250892"/>
            <a:ext cx="5087075" cy="536005"/>
          </a:xfrm>
        </p:spPr>
        <p:txBody>
          <a:bodyPr rtlCol="0"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 hasCustomPrompt="1"/>
          </p:nvPr>
        </p:nvSpPr>
        <p:spPr>
          <a:xfrm>
            <a:off x="581194" y="2926052"/>
            <a:ext cx="5393100" cy="2934999"/>
          </a:xfrm>
        </p:spPr>
        <p:txBody>
          <a:bodyPr rtlCol="0" anchor="t">
            <a:normAutofit/>
          </a:bodyPr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 hasCustomPrompt="1"/>
          </p:nvPr>
        </p:nvSpPr>
        <p:spPr>
          <a:xfrm>
            <a:off x="6523735" y="2250892"/>
            <a:ext cx="5087073" cy="553373"/>
          </a:xfrm>
        </p:spPr>
        <p:txBody>
          <a:bodyPr rtlCol="0"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 hasCustomPrompt="1"/>
          </p:nvPr>
        </p:nvSpPr>
        <p:spPr>
          <a:xfrm>
            <a:off x="6217709" y="2926052"/>
            <a:ext cx="5393100" cy="2934999"/>
          </a:xfrm>
        </p:spPr>
        <p:txBody>
          <a:bodyPr rtlCol="0" anchor="t">
            <a:normAutofit/>
          </a:bodyPr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A9E97160-1FA1-4003-9894-A2FDBE217EB3}" type="datetime1">
              <a:rPr lang="en-GB" noProof="0" smtClean="0"/>
              <a:t>17/04/2023</a:t>
            </a:fld>
            <a:endParaRPr lang="en-GB" noProof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4285740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25F76C7B-B428-4E1D-8DC1-C83A59B39C9C}" type="datetime1">
              <a:rPr lang="en-GB" noProof="0" smtClean="0"/>
              <a:t>17/04/2023</a:t>
            </a:fld>
            <a:endParaRPr lang="en-GB" noProof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7" name="Rectangle 6"/>
          <p:cNvSpPr>
            <a:spLocks noChangeAspect="1"/>
          </p:cNvSpPr>
          <p:nvPr/>
        </p:nvSpPr>
        <p:spPr>
          <a:xfrm>
            <a:off x="440683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1643182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89227842-69A9-4D57-8696-571A640FF47C}" type="datetime1">
              <a:rPr lang="en-GB" noProof="0" smtClean="0"/>
              <a:t>17/04/2023</a:t>
            </a:fld>
            <a:endParaRPr lang="en-GB" noProof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4126904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5141973"/>
            <a:ext cx="11298200" cy="1274702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5262296"/>
            <a:ext cx="4909445" cy="689514"/>
          </a:xfrm>
        </p:spPr>
        <p:txBody>
          <a:bodyPr rtlCol="0" anchor="ctr"/>
          <a:lstStyle>
            <a:lvl1pPr algn="l">
              <a:defRPr sz="2000" b="0"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447816" y="601200"/>
            <a:ext cx="11292840" cy="4204800"/>
          </a:xfrm>
        </p:spPr>
        <p:txBody>
          <a:bodyPr rtlCol="0"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 hasCustomPrompt="1"/>
          </p:nvPr>
        </p:nvSpPr>
        <p:spPr>
          <a:xfrm>
            <a:off x="5740823" y="5262296"/>
            <a:ext cx="5869987" cy="689515"/>
          </a:xfrm>
        </p:spPr>
        <p:txBody>
          <a:bodyPr rtlCol="0" anchor="ctr">
            <a:normAutofit/>
          </a:bodyPr>
          <a:lstStyle>
            <a:lvl1pPr marL="0" indent="0" algn="r">
              <a:buNone/>
              <a:defRPr sz="1100">
                <a:solidFill>
                  <a:schemeClr val="bg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B6D4024D-709A-489C-A1E0-404FC4EC40E9}" type="datetime1">
              <a:rPr lang="en-GB" noProof="0" smtClean="0"/>
              <a:t>17/04/2023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9232962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rtlCol="0" anchor="b">
            <a:normAutofit/>
          </a:bodyPr>
          <a:lstStyle>
            <a:lvl1pPr algn="l">
              <a:defRPr sz="2400" b="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599725"/>
            <a:ext cx="11290859" cy="3557252"/>
          </a:xfrm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 hasCustomPrompt="1"/>
          </p:nvPr>
        </p:nvSpPr>
        <p:spPr>
          <a:xfrm>
            <a:off x="581192" y="5260127"/>
            <a:ext cx="11029617" cy="598671"/>
          </a:xfrm>
        </p:spPr>
        <p:txBody>
          <a:bodyPr rtlCol="0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5FFEA7D9-67F6-4FDA-9663-2C4F43E353A1}" type="datetime1">
              <a:rPr lang="en-GB" noProof="0" smtClean="0"/>
              <a:t>17/04/2023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2808037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 hasCustomPrompt="1"/>
          </p:nvPr>
        </p:nvSpPr>
        <p:spPr/>
        <p:txBody>
          <a:bodyPr vert="eaVert" rtlCol="0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6EBFDA4C-4741-4614-8CF1-6BBCA681C2EE}" type="datetime1">
              <a:rPr lang="en-GB" noProof="0" smtClean="0"/>
              <a:t>17/04/2023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4547011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839201" y="599725"/>
            <a:ext cx="2906817" cy="581695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1" y="675726"/>
            <a:ext cx="2004164" cy="5183073"/>
          </a:xfrm>
        </p:spPr>
        <p:txBody>
          <a:bodyPr vert="eaVert"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 hasCustomPrompt="1"/>
          </p:nvPr>
        </p:nvSpPr>
        <p:spPr>
          <a:xfrm>
            <a:off x="774923" y="675726"/>
            <a:ext cx="7896279" cy="5183073"/>
          </a:xfrm>
        </p:spPr>
        <p:txBody>
          <a:bodyPr vert="eaVert" rtlCol="0" anchor="t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93673" y="5956137"/>
            <a:ext cx="1328141" cy="365125"/>
          </a:xfrm>
        </p:spPr>
        <p:txBody>
          <a:bodyPr rtlCol="0"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0663A167-FB84-446A-9868-9338781AA304}" type="datetime1">
              <a:rPr lang="en-GB" noProof="0" smtClean="0"/>
              <a:t>17/04/2023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74923" y="5951811"/>
            <a:ext cx="7896279" cy="365125"/>
          </a:xfrm>
        </p:spPr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46615" y="5956137"/>
            <a:ext cx="1164195" cy="365125"/>
          </a:xfrm>
        </p:spPr>
        <p:txBody>
          <a:bodyPr rtlCol="0"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2915268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3"/>
            <a:ext cx="11029616" cy="352279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5956137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pPr rtl="0"/>
            <a:fld id="{4B4B326D-8F15-4B53-B18E-44A3026066F3}" type="datetime1">
              <a:rPr lang="en-GB" noProof="0" smtClean="0"/>
              <a:t>17/04/2023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5951811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accent2"/>
                </a:solidFill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5956137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828555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2800" b="0" kern="1200" cap="all">
          <a:solidFill>
            <a:schemeClr val="bg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800" kern="1200">
          <a:solidFill>
            <a:schemeClr val="tx2"/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600" kern="1200">
          <a:solidFill>
            <a:schemeClr val="tx2"/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2"/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493D4EDA-58E0-40CC-B3CA-14CDEB349D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/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AA9EB0BC-A85E-4C26-B355-5DFCEF6CCB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3643E56B-BD42-413D-B17D-7958270F5D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Grp="1" noRot="1" noMove="1" noResize="1" noEditPoints="1" noAdjustHandles="1" noChangeArrowheads="1" noChangeShapeType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96C04F74-9467-4FA5-95DC-8D481A2974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Grp="1" noRot="1" noMove="1" noResize="1" noEditPoints="1" noAdjustHandles="1" noChangeArrowheads="1" noChangeShapeType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D73DE1C3-5C37-42E9-A3F0-256F193832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Grp="1" noRot="1" noMove="1" noResize="1" noEditPoints="1" noAdjustHandles="1" noChangeArrowheads="1" noChangeShapeType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4A2E7EC3-E07C-46CE-9B25-41865A5068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8732" y="4428067"/>
            <a:ext cx="11260667" cy="1962497"/>
          </a:xfrm>
          <a:prstGeom prst="rect">
            <a:avLst/>
          </a:prstGeom>
          <a:solidFill>
            <a:schemeClr val="accent1">
              <a:alpha val="97000"/>
            </a:schemeClr>
          </a:solidFill>
          <a:ln w="6350" cmpd="sng"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8B6CF59-4E5B-494D-A2F7-97ADD01E649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46534" y="4468176"/>
            <a:ext cx="8232245" cy="1932624"/>
          </a:xfrm>
        </p:spPr>
        <p:txBody>
          <a:bodyPr rtlCol="0">
            <a:normAutofit/>
          </a:bodyPr>
          <a:lstStyle/>
          <a:p>
            <a:pPr rtl="0"/>
            <a:r>
              <a:rPr lang="en-GB" sz="3600" dirty="0">
                <a:solidFill>
                  <a:srgbClr val="7CEBFF"/>
                </a:solidFill>
              </a:rPr>
              <a:t>Muhammad abdul Mutalib (2213289)</a:t>
            </a:r>
            <a:endParaRPr lang="en-GB" dirty="0">
              <a:solidFill>
                <a:srgbClr val="7CEBFF"/>
              </a:solidFill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504F94AB-F718-DC38-B0D0-9C003BC1EAA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49152912"/>
              </p:ext>
            </p:extLst>
          </p:nvPr>
        </p:nvGraphicFramePr>
        <p:xfrm>
          <a:off x="446535" y="1390756"/>
          <a:ext cx="11262864" cy="3027075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1262864">
                  <a:extLst>
                    <a:ext uri="{9D8B030D-6E8A-4147-A177-3AD203B41FA5}">
                      <a16:colId xmlns:a16="http://schemas.microsoft.com/office/drawing/2014/main" val="2691369062"/>
                    </a:ext>
                  </a:extLst>
                </a:gridCol>
              </a:tblGrid>
              <a:tr h="3027075">
                <a:tc>
                  <a:txBody>
                    <a:bodyPr/>
                    <a:lstStyle/>
                    <a:p>
                      <a:pPr algn="just"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744759261"/>
                  </a:ext>
                </a:extLst>
              </a:tr>
            </a:tbl>
          </a:graphicData>
        </a:graphic>
      </p:graphicFrame>
      <p:sp>
        <p:nvSpPr>
          <p:cNvPr id="6" name="Title 5">
            <a:extLst>
              <a:ext uri="{FF2B5EF4-FFF2-40B4-BE49-F238E27FC236}">
                <a16:creationId xmlns:a16="http://schemas.microsoft.com/office/drawing/2014/main" id="{1B874993-F561-F657-4EEA-E3B2702833B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2429933"/>
            <a:ext cx="10660340" cy="999067"/>
          </a:xfrm>
        </p:spPr>
        <p:txBody>
          <a:bodyPr>
            <a:normAutofit fontScale="90000"/>
          </a:bodyPr>
          <a:lstStyle/>
          <a:p>
            <a:r>
              <a:rPr lang="en-GB" sz="36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Software Applications for Business </a:t>
            </a:r>
            <a:r>
              <a:rPr lang="en-GB" sz="3600" b="1" u="sng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ACCA4031</a:t>
            </a:r>
            <a:br>
              <a:rPr lang="en-GB" sz="36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</a:br>
            <a:r>
              <a:rPr lang="en-GB" sz="36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digital technology </a:t>
            </a:r>
            <a:endParaRPr lang="en-GB" b="1" dirty="0"/>
          </a:p>
        </p:txBody>
      </p:sp>
      <p:pic>
        <p:nvPicPr>
          <p:cNvPr id="9" name="Picture 8" descr="Text, letter">
            <a:extLst>
              <a:ext uri="{FF2B5EF4-FFF2-40B4-BE49-F238E27FC236}">
                <a16:creationId xmlns:a16="http://schemas.microsoft.com/office/drawing/2014/main" id="{1506902F-B12E-1887-8612-822131C9AF1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79332" y="4611460"/>
            <a:ext cx="3028950" cy="1514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770071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DEA33E-F381-0D3C-316A-995C1BBA8E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POWERPOINT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075AE8-535A-FF20-F3FA-5764F630AF4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algn="l"/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PowerPoint is a presentation software program developed by Microsoft. It allows users to create and present slideshows, typically for business or educational purposes. Here are some basic steps to create a PowerPoint presentation:</a:t>
            </a:r>
          </a:p>
          <a:p>
            <a:pPr algn="l">
              <a:buFont typeface="+mj-lt"/>
              <a:buAutoNum type="arabicPeriod"/>
            </a:pPr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Open PowerPoint: Open PowerPoint on your computer and select a blank presentation or choose a template that fits your needs.</a:t>
            </a:r>
          </a:p>
          <a:p>
            <a:pPr algn="l">
              <a:buFont typeface="+mj-lt"/>
              <a:buAutoNum type="arabicPeriod"/>
            </a:pPr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Choose a theme: Choose a theme that fits the style and tone of your presentation. You can choose from the built-in themes or create your own custom theme.</a:t>
            </a:r>
          </a:p>
          <a:p>
            <a:pPr algn="l">
              <a:buFont typeface="+mj-lt"/>
              <a:buAutoNum type="arabicPeriod"/>
            </a:pPr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Add slides: Add new slides by clicking on the "New Slide" button. Choose a layout for each slide, such as title and content, two content, or blank.</a:t>
            </a:r>
          </a:p>
          <a:p>
            <a:pPr algn="l">
              <a:buFont typeface="+mj-lt"/>
              <a:buAutoNum type="arabicPeriod"/>
            </a:pPr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Add content: Add text, images, charts, and other multimedia to your slides. Use clear and concise language and limit the amount of text on each slide.</a:t>
            </a:r>
          </a:p>
          <a:p>
            <a:pPr algn="l">
              <a:buFont typeface="+mj-lt"/>
              <a:buAutoNum type="arabicPeriod"/>
            </a:pPr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Format your slides: Use the formatting tools to adjust the font, colour, and layout of your slides. Keep in mind that your slides should be visually appealing and easy to read.</a:t>
            </a:r>
          </a:p>
          <a:p>
            <a:pPr algn="l">
              <a:buFont typeface="+mj-lt"/>
              <a:buAutoNum type="arabicPeriod"/>
            </a:pPr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Add transitions and animations: Add transitions between slides and animations to individual elements on each slide to make your presentation more engaging.</a:t>
            </a:r>
          </a:p>
          <a:p>
            <a:pPr algn="l">
              <a:buFont typeface="+mj-lt"/>
              <a:buAutoNum type="arabicPeriod"/>
            </a:pPr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Review and practice: Review your presentation and practice presenting it before you present it to an audience.</a:t>
            </a:r>
          </a:p>
          <a:p>
            <a:pPr algn="l">
              <a:buFont typeface="+mj-lt"/>
              <a:buAutoNum type="arabicPeriod"/>
            </a:pPr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Present: Finally, present your PowerPoint slideshow to your audience. Use a remote control or keyboard shortcuts to advance your slides and maintain eye contact with your audience.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2508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47271D-2193-7FD3-7B9C-95834A3B6A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SCREENSHOTS 1B</a:t>
            </a:r>
            <a:br>
              <a:rPr lang="en-GB" dirty="0"/>
            </a:br>
            <a:endParaRPr lang="en-GB" dirty="0"/>
          </a:p>
        </p:txBody>
      </p:sp>
      <p:pic>
        <p:nvPicPr>
          <p:cNvPr id="5" name="Content Placeholder 4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A65BFA-3DDF-856A-2503-227DF35B3C2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826455" y="2181225"/>
            <a:ext cx="6539089" cy="3678238"/>
          </a:xfrm>
        </p:spPr>
      </p:pic>
    </p:spTree>
    <p:extLst>
      <p:ext uri="{BB962C8B-B14F-4D97-AF65-F5344CB8AC3E}">
        <p14:creationId xmlns:p14="http://schemas.microsoft.com/office/powerpoint/2010/main" val="183765688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B4BDF4-5A0E-FC47-53D5-0314EF8C55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SCREENSHOT 1A</a:t>
            </a:r>
            <a:br>
              <a:rPr lang="en-GB" dirty="0"/>
            </a:br>
            <a:endParaRPr lang="en-GB" dirty="0"/>
          </a:p>
        </p:txBody>
      </p:sp>
      <p:pic>
        <p:nvPicPr>
          <p:cNvPr id="5" name="Content Placeholder 4" descr="Graphical user interface&#10;&#10;Description automatically generated">
            <a:extLst>
              <a:ext uri="{FF2B5EF4-FFF2-40B4-BE49-F238E27FC236}">
                <a16:creationId xmlns:a16="http://schemas.microsoft.com/office/drawing/2014/main" id="{EAAB7D92-5375-DCF7-50CA-BA7B45F4F93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826455" y="2181225"/>
            <a:ext cx="6539089" cy="3678238"/>
          </a:xfrm>
        </p:spPr>
      </p:pic>
    </p:spTree>
    <p:extLst>
      <p:ext uri="{BB962C8B-B14F-4D97-AF65-F5344CB8AC3E}">
        <p14:creationId xmlns:p14="http://schemas.microsoft.com/office/powerpoint/2010/main" val="237787078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ED754D-FE24-2858-4ADB-A1709A07CD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2a</a:t>
            </a:r>
            <a:br>
              <a:rPr lang="en-GB" dirty="0"/>
            </a:br>
            <a:endParaRPr lang="en-GB" dirty="0"/>
          </a:p>
        </p:txBody>
      </p:sp>
      <p:pic>
        <p:nvPicPr>
          <p:cNvPr id="5" name="Content Placeholder 4" descr="Text, letter&#10;&#10;Description automatically generated">
            <a:extLst>
              <a:ext uri="{FF2B5EF4-FFF2-40B4-BE49-F238E27FC236}">
                <a16:creationId xmlns:a16="http://schemas.microsoft.com/office/drawing/2014/main" id="{2CFCF45D-D501-14C3-48B5-667A6CE2246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71550" y="1943100"/>
            <a:ext cx="5788479" cy="4759779"/>
          </a:xfrm>
        </p:spPr>
      </p:pic>
    </p:spTree>
    <p:extLst>
      <p:ext uri="{BB962C8B-B14F-4D97-AF65-F5344CB8AC3E}">
        <p14:creationId xmlns:p14="http://schemas.microsoft.com/office/powerpoint/2010/main" val="13209801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630D04-2D4B-9FC1-0775-4503F9F4DE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2b</a:t>
            </a:r>
            <a:br>
              <a:rPr lang="en-GB" dirty="0"/>
            </a:br>
            <a:endParaRPr lang="en-GB" dirty="0"/>
          </a:p>
        </p:txBody>
      </p:sp>
      <p:pic>
        <p:nvPicPr>
          <p:cNvPr id="4" name="Picture 3" descr="Table&#10;&#10;Description automatically generated">
            <a:extLst>
              <a:ext uri="{FF2B5EF4-FFF2-40B4-BE49-F238E27FC236}">
                <a16:creationId xmlns:a16="http://schemas.microsoft.com/office/drawing/2014/main" id="{A5A6D754-C797-8D8F-306D-71B9D51E28A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5264" y="615820"/>
            <a:ext cx="7053943" cy="62421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39228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AA798A-A73B-8523-1EC5-0641827341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3a</a:t>
            </a:r>
            <a:br>
              <a:rPr lang="en-GB" dirty="0"/>
            </a:br>
            <a:endParaRPr lang="en-GB" dirty="0"/>
          </a:p>
        </p:txBody>
      </p:sp>
      <p:pic>
        <p:nvPicPr>
          <p:cNvPr id="4" name="Picture 3" descr="Table&#10;&#10;Description automatically generated">
            <a:extLst>
              <a:ext uri="{FF2B5EF4-FFF2-40B4-BE49-F238E27FC236}">
                <a16:creationId xmlns:a16="http://schemas.microsoft.com/office/drawing/2014/main" id="{163F2679-796B-3B43-9AE3-019F2F87DB9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8286" y="1884784"/>
            <a:ext cx="4198774" cy="49732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435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965A0A-F05F-8807-16DC-7388A1667F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 anchor="b">
            <a:normAutofit/>
          </a:bodyPr>
          <a:lstStyle/>
          <a:p>
            <a:r>
              <a:rPr lang="en-GB" dirty="0"/>
              <a:t>Task 3b</a:t>
            </a:r>
          </a:p>
        </p:txBody>
      </p:sp>
      <p:pic>
        <p:nvPicPr>
          <p:cNvPr id="4" name="Picture 3" descr="Graphical user interface, application, PowerPoint&#10;&#10;Description automatically generated">
            <a:extLst>
              <a:ext uri="{FF2B5EF4-FFF2-40B4-BE49-F238E27FC236}">
                <a16:creationId xmlns:a16="http://schemas.microsoft.com/office/drawing/2014/main" id="{20DDE9DF-9435-46EA-6BA1-94D6F848A3B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94800" y="2180496"/>
            <a:ext cx="2602398" cy="367830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31967447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30595D-C3BC-1617-04F2-7A7BE49037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4a</a:t>
            </a:r>
            <a:br>
              <a:rPr lang="en-GB" dirty="0"/>
            </a:br>
            <a:endParaRPr lang="en-GB" dirty="0"/>
          </a:p>
        </p:txBody>
      </p:sp>
      <p:pic>
        <p:nvPicPr>
          <p:cNvPr id="4" name="Picture 3" descr="Text, letter&#10;&#10;Description automatically generated">
            <a:extLst>
              <a:ext uri="{FF2B5EF4-FFF2-40B4-BE49-F238E27FC236}">
                <a16:creationId xmlns:a16="http://schemas.microsoft.com/office/drawing/2014/main" id="{2B04B82A-C724-D79F-78F5-AA04E9579BB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75445" y="0"/>
            <a:ext cx="5506633" cy="67646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308327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33782C-280A-375D-4410-DD43BBCCC3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4b</a:t>
            </a:r>
            <a:br>
              <a:rPr lang="en-GB" dirty="0"/>
            </a:br>
            <a:endParaRPr lang="en-GB" dirty="0"/>
          </a:p>
        </p:txBody>
      </p:sp>
      <p:pic>
        <p:nvPicPr>
          <p:cNvPr id="4" name="Picture 3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37C05DF5-C0EA-6421-5BCF-5DE00633D1F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27880" y="563827"/>
            <a:ext cx="4377630" cy="61915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08529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Text&#10;&#10;Description automatically generated">
            <a:extLst>
              <a:ext uri="{FF2B5EF4-FFF2-40B4-BE49-F238E27FC236}">
                <a16:creationId xmlns:a16="http://schemas.microsoft.com/office/drawing/2014/main" id="{9DC8E598-805A-CFB5-D661-C8B70A5F7FF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0"/>
            <a:ext cx="5276556" cy="6789738"/>
          </a:xfrm>
          <a:prstGeom prst="rect">
            <a:avLst/>
          </a:prstGeom>
          <a:noFill/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7056DCE2-D379-19E5-FCD8-8EB04D7E0D76}"/>
              </a:ext>
            </a:extLst>
          </p:cNvPr>
          <p:cNvSpPr/>
          <p:nvPr/>
        </p:nvSpPr>
        <p:spPr>
          <a:xfrm>
            <a:off x="563336" y="2726871"/>
            <a:ext cx="1828800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en-US" sz="5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Task 5</a:t>
            </a:r>
            <a:endParaRPr lang="en-US" sz="5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01570782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">
            <a:extLst>
              <a:ext uri="{FF2B5EF4-FFF2-40B4-BE49-F238E27FC236}">
                <a16:creationId xmlns:a16="http://schemas.microsoft.com/office/drawing/2014/main" id="{BCFEE38C-6D09-79F2-3E73-8926A74EBA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 dirty="0"/>
              <a:t>Task 5</a:t>
            </a:r>
            <a:br>
              <a:rPr lang="en-US" dirty="0"/>
            </a:br>
            <a:endParaRPr lang="en-US" dirty="0"/>
          </a:p>
        </p:txBody>
      </p:sp>
      <p:pic>
        <p:nvPicPr>
          <p:cNvPr id="6" name="Picture Placeholder 5" descr="Text, letter&#10;&#10;Description automatically generated">
            <a:extLst>
              <a:ext uri="{FF2B5EF4-FFF2-40B4-BE49-F238E27FC236}">
                <a16:creationId xmlns:a16="http://schemas.microsoft.com/office/drawing/2014/main" id="{E48911D3-2782-EBDA-0F35-C8161B62BAA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170785" y="0"/>
            <a:ext cx="5505060" cy="6858000"/>
          </a:xfrm>
          <a:noFill/>
        </p:spPr>
      </p:pic>
    </p:spTree>
    <p:extLst>
      <p:ext uri="{BB962C8B-B14F-4D97-AF65-F5344CB8AC3E}">
        <p14:creationId xmlns:p14="http://schemas.microsoft.com/office/powerpoint/2010/main" val="206745261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50F087-A8E1-6125-DA1E-CB75CFAB66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5 </a:t>
            </a:r>
            <a:br>
              <a:rPr lang="en-GB" dirty="0"/>
            </a:br>
            <a:endParaRPr lang="en-GB" dirty="0"/>
          </a:p>
        </p:txBody>
      </p:sp>
      <p:pic>
        <p:nvPicPr>
          <p:cNvPr id="5" name="Content Placeholder 4" descr="Text, letter&#10;&#10;Description automatically generated">
            <a:extLst>
              <a:ext uri="{FF2B5EF4-FFF2-40B4-BE49-F238E27FC236}">
                <a16:creationId xmlns:a16="http://schemas.microsoft.com/office/drawing/2014/main" id="{BF32B2D6-80D6-FEAC-A7D1-E15C5BFB57B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795678" y="702156"/>
            <a:ext cx="5598623" cy="6155844"/>
          </a:xfrm>
        </p:spPr>
      </p:pic>
    </p:spTree>
    <p:extLst>
      <p:ext uri="{BB962C8B-B14F-4D97-AF65-F5344CB8AC3E}">
        <p14:creationId xmlns:p14="http://schemas.microsoft.com/office/powerpoint/2010/main" val="171826687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DAFC31-9F92-C5F7-5B68-497959CC40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" name="Picture 6" descr="Graphical user interface, chart&#10;&#10;Description automatically generated">
            <a:extLst>
              <a:ext uri="{FF2B5EF4-FFF2-40B4-BE49-F238E27FC236}">
                <a16:creationId xmlns:a16="http://schemas.microsoft.com/office/drawing/2014/main" id="{688355B9-19C5-A247-9309-76CE841272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" y="0"/>
            <a:ext cx="12192000" cy="6858000"/>
          </a:xfrm>
          <a:prstGeom prst="rect">
            <a:avLst/>
          </a:prstGeom>
        </p:spPr>
      </p:pic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3115B7B1-BDBE-14BF-931B-3585916ACE7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8678194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B5BC8F-6288-F9BA-6FE9-CA18352771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4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55470878-1D87-DD6D-DF0E-7A54B306871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18661" y="536712"/>
            <a:ext cx="9146884" cy="5619131"/>
          </a:xfrm>
        </p:spPr>
      </p:pic>
    </p:spTree>
    <p:extLst>
      <p:ext uri="{BB962C8B-B14F-4D97-AF65-F5344CB8AC3E}">
        <p14:creationId xmlns:p14="http://schemas.microsoft.com/office/powerpoint/2010/main" val="27982419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4CF90B-5A82-2A60-37B5-7D8EE52ED5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Communication</a:t>
            </a:r>
            <a:br>
              <a:rPr lang="en-GB" dirty="0"/>
            </a:br>
            <a:endParaRPr lang="en-GB" dirty="0"/>
          </a:p>
        </p:txBody>
      </p:sp>
      <p:pic>
        <p:nvPicPr>
          <p:cNvPr id="5" name="Content Placeholder 4" descr="Graphical user interface, text, application, email&#10;&#10;Description automatically generated">
            <a:extLst>
              <a:ext uri="{FF2B5EF4-FFF2-40B4-BE49-F238E27FC236}">
                <a16:creationId xmlns:a16="http://schemas.microsoft.com/office/drawing/2014/main" id="{A6061F3F-6E44-257F-C571-89C25DB01B1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931933" y="2181225"/>
            <a:ext cx="6539089" cy="3678238"/>
          </a:xfrm>
        </p:spPr>
      </p:pic>
    </p:spTree>
    <p:extLst>
      <p:ext uri="{BB962C8B-B14F-4D97-AF65-F5344CB8AC3E}">
        <p14:creationId xmlns:p14="http://schemas.microsoft.com/office/powerpoint/2010/main" val="414459181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790B04-8D88-4891-5566-712AC4A232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Communications</a:t>
            </a:r>
            <a:br>
              <a:rPr lang="en-GB" dirty="0"/>
            </a:br>
            <a:endParaRPr lang="en-GB" dirty="0"/>
          </a:p>
        </p:txBody>
      </p:sp>
      <p:pic>
        <p:nvPicPr>
          <p:cNvPr id="6" name="Content Placeholder 5" descr="Graphical user interface, text, application, email&#10;&#10;Description automatically generated">
            <a:extLst>
              <a:ext uri="{FF2B5EF4-FFF2-40B4-BE49-F238E27FC236}">
                <a16:creationId xmlns:a16="http://schemas.microsoft.com/office/drawing/2014/main" id="{38F9DC60-BB1D-2495-0590-424B3375C0D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826455" y="2181225"/>
            <a:ext cx="6539089" cy="3678238"/>
          </a:xfrm>
        </p:spPr>
      </p:pic>
    </p:spTree>
    <p:extLst>
      <p:ext uri="{BB962C8B-B14F-4D97-AF65-F5344CB8AC3E}">
        <p14:creationId xmlns:p14="http://schemas.microsoft.com/office/powerpoint/2010/main" val="200201160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E98A15-0333-70AC-0120-31CAA63774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Collaboration</a:t>
            </a:r>
            <a:br>
              <a:rPr lang="en-GB" dirty="0"/>
            </a:br>
            <a:endParaRPr lang="en-GB" dirty="0"/>
          </a:p>
        </p:txBody>
      </p:sp>
      <p:pic>
        <p:nvPicPr>
          <p:cNvPr id="5" name="Content Placeholder 4" descr="Graphical user interface, application, Word&#10;&#10;Description automatically generated">
            <a:extLst>
              <a:ext uri="{FF2B5EF4-FFF2-40B4-BE49-F238E27FC236}">
                <a16:creationId xmlns:a16="http://schemas.microsoft.com/office/drawing/2014/main" id="{CB90B6A2-E07E-BBDD-7412-CB28905CD5E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826455" y="2181225"/>
            <a:ext cx="6539089" cy="3678238"/>
          </a:xfrm>
        </p:spPr>
      </p:pic>
      <p:pic>
        <p:nvPicPr>
          <p:cNvPr id="7" name="Picture 6" descr="Graphical user interface&#10;&#10;Description automatically generated">
            <a:extLst>
              <a:ext uri="{FF2B5EF4-FFF2-40B4-BE49-F238E27FC236}">
                <a16:creationId xmlns:a16="http://schemas.microsoft.com/office/drawing/2014/main" id="{DFBE3EEB-3823-3FBF-1B59-D1A48B0D469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224576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7F2D64-1A5A-CEC4-C472-D0798A2CEC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Collaboration 3</a:t>
            </a:r>
            <a:br>
              <a:rPr lang="en-GB" dirty="0"/>
            </a:br>
            <a:endParaRPr lang="en-GB" dirty="0"/>
          </a:p>
        </p:txBody>
      </p:sp>
      <p:pic>
        <p:nvPicPr>
          <p:cNvPr id="5" name="Content Placeholder 4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1BE5FD1A-19E1-2D8A-090E-4E1C59F7661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826455" y="2181225"/>
            <a:ext cx="6539089" cy="3678238"/>
          </a:xfrm>
        </p:spPr>
      </p:pic>
    </p:spTree>
    <p:extLst>
      <p:ext uri="{BB962C8B-B14F-4D97-AF65-F5344CB8AC3E}">
        <p14:creationId xmlns:p14="http://schemas.microsoft.com/office/powerpoint/2010/main" val="403449537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CE90A6-663B-FF4A-B10D-EA1234F5D5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Gann chat 1</a:t>
            </a:r>
            <a:br>
              <a:rPr lang="en-GB" dirty="0"/>
            </a:br>
            <a:endParaRPr lang="en-GB" dirty="0"/>
          </a:p>
        </p:txBody>
      </p:sp>
      <p:pic>
        <p:nvPicPr>
          <p:cNvPr id="5" name="Content Placeholder 4" descr="Graphical user interface, text, application, table&#10;&#10;Description automatically generated">
            <a:extLst>
              <a:ext uri="{FF2B5EF4-FFF2-40B4-BE49-F238E27FC236}">
                <a16:creationId xmlns:a16="http://schemas.microsoft.com/office/drawing/2014/main" id="{E22DFB2B-D3FB-4F58-1C8B-FD40503E7BC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709531" y="1715956"/>
            <a:ext cx="7656014" cy="4143507"/>
          </a:xfrm>
        </p:spPr>
      </p:pic>
    </p:spTree>
    <p:extLst>
      <p:ext uri="{BB962C8B-B14F-4D97-AF65-F5344CB8AC3E}">
        <p14:creationId xmlns:p14="http://schemas.microsoft.com/office/powerpoint/2010/main" val="334428911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CE90A6-663B-FF4A-B10D-EA1234F5D5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Planner Gann chat</a:t>
            </a:r>
            <a:br>
              <a:rPr lang="en-GB" dirty="0"/>
            </a:br>
            <a:endParaRPr lang="en-GB" dirty="0"/>
          </a:p>
        </p:txBody>
      </p:sp>
      <p:pic>
        <p:nvPicPr>
          <p:cNvPr id="5" name="Content Placeholder 4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43DC79F-780F-0CBE-C49E-0B9BE4F7CC8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826455" y="2181225"/>
            <a:ext cx="6539089" cy="3678238"/>
          </a:xfrm>
        </p:spPr>
      </p:pic>
    </p:spTree>
    <p:extLst>
      <p:ext uri="{BB962C8B-B14F-4D97-AF65-F5344CB8AC3E}">
        <p14:creationId xmlns:p14="http://schemas.microsoft.com/office/powerpoint/2010/main" val="1048144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89CBBB-FC8B-AEE9-D46B-9F947C4EDD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5 project Gann chat</a:t>
            </a:r>
            <a:br>
              <a:rPr lang="en-GB" dirty="0"/>
            </a:br>
            <a:endParaRPr lang="en-GB" dirty="0"/>
          </a:p>
        </p:txBody>
      </p:sp>
      <p:pic>
        <p:nvPicPr>
          <p:cNvPr id="5" name="Content Placeholder 4" descr="Graphical user interface, application, Word&#10;&#10;Description automatically generated">
            <a:extLst>
              <a:ext uri="{FF2B5EF4-FFF2-40B4-BE49-F238E27FC236}">
                <a16:creationId xmlns:a16="http://schemas.microsoft.com/office/drawing/2014/main" id="{CEA23436-2CFC-9925-7D91-C2946FD1471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908313" y="1908313"/>
            <a:ext cx="7457231" cy="4452730"/>
          </a:xfrm>
        </p:spPr>
      </p:pic>
    </p:spTree>
    <p:extLst>
      <p:ext uri="{BB962C8B-B14F-4D97-AF65-F5344CB8AC3E}">
        <p14:creationId xmlns:p14="http://schemas.microsoft.com/office/powerpoint/2010/main" val="309253862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2CDD65-B28E-94A7-1791-A48E3217F5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Gann chat task 5b</a:t>
            </a:r>
            <a:br>
              <a:rPr lang="en-GB" dirty="0"/>
            </a:br>
            <a:endParaRPr lang="en-GB" dirty="0"/>
          </a:p>
        </p:txBody>
      </p:sp>
      <p:pic>
        <p:nvPicPr>
          <p:cNvPr id="5" name="Content Placeholder 4" descr="Graphical user interface, application, table, Excel&#10;&#10;Description automatically generated">
            <a:extLst>
              <a:ext uri="{FF2B5EF4-FFF2-40B4-BE49-F238E27FC236}">
                <a16:creationId xmlns:a16="http://schemas.microsoft.com/office/drawing/2014/main" id="{C1175D70-F697-D39C-058D-7E4EBEF7BC6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007705" y="1928190"/>
            <a:ext cx="7357840" cy="4750905"/>
          </a:xfrm>
        </p:spPr>
      </p:pic>
    </p:spTree>
    <p:extLst>
      <p:ext uri="{BB962C8B-B14F-4D97-AF65-F5344CB8AC3E}">
        <p14:creationId xmlns:p14="http://schemas.microsoft.com/office/powerpoint/2010/main" val="270541045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C551E6-B73F-3DDE-4C72-693078A81E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Thank you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D2CB89-139F-78F6-CF41-26E96E4024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0"/>
            <a:ext cx="12192000" cy="6858000"/>
          </a:xfrm>
        </p:spPr>
        <p:txBody>
          <a:bodyPr>
            <a:normAutofit/>
          </a:bodyPr>
          <a:lstStyle/>
          <a:p>
            <a:r>
              <a:rPr lang="en-GB" sz="9600" dirty="0">
                <a:latin typeface="Broadway" panose="04040905080B02020502" pitchFamily="82" charset="0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1977613067"/>
      </p:ext>
    </p:extLst>
  </p:cSld>
  <p:clrMapOvr>
    <a:masterClrMapping/>
  </p:clrMapOvr>
</p:sld>
</file>

<file path=ppt/theme/theme1.xml><?xml version="1.0" encoding="utf-8"?>
<a:theme xmlns:a="http://schemas.openxmlformats.org/drawingml/2006/main" name="Dividend">
  <a:themeElements>
    <a:clrScheme name="Dividend">
      <a:dk1>
        <a:sysClr val="windowText" lastClr="000000"/>
      </a:dk1>
      <a:lt1>
        <a:sysClr val="window" lastClr="FFFFFF"/>
      </a:lt1>
      <a:dk2>
        <a:srgbClr val="3D3D3D"/>
      </a:dk2>
      <a:lt2>
        <a:srgbClr val="EBEBEB"/>
      </a:lt2>
      <a:accent1>
        <a:srgbClr val="1A3260"/>
      </a:accent1>
      <a:accent2>
        <a:srgbClr val="4590B8"/>
      </a:accent2>
      <a:accent3>
        <a:srgbClr val="45CBE8"/>
      </a:accent3>
      <a:accent4>
        <a:srgbClr val="969FA7"/>
      </a:accent4>
      <a:accent5>
        <a:srgbClr val="A2C777"/>
      </a:accent5>
      <a:accent6>
        <a:srgbClr val="42955F"/>
      </a:accent6>
      <a:hlink>
        <a:srgbClr val="828282"/>
      </a:hlink>
      <a:folHlink>
        <a:srgbClr val="A5A5A5"/>
      </a:folHlink>
    </a:clrScheme>
    <a:fontScheme name="Dividend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61209668_TF56390039_Win32" id="{9B435FBB-37EF-4CC2-A2AA-2D5176A76904}" vid="{B037E65D-0BE2-4226-856A-90D3BD06C53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 design</Template>
  <TotalTime>57</TotalTime>
  <Words>347</Words>
  <Application>Microsoft Office PowerPoint</Application>
  <PresentationFormat>Widescreen</PresentationFormat>
  <Paragraphs>34</Paragraphs>
  <Slides>24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2" baseType="lpstr">
      <vt:lpstr>Arial</vt:lpstr>
      <vt:lpstr>Broadway</vt:lpstr>
      <vt:lpstr>Calibri</vt:lpstr>
      <vt:lpstr>Gill Sans MT</vt:lpstr>
      <vt:lpstr>Söhne</vt:lpstr>
      <vt:lpstr>Times New Roman</vt:lpstr>
      <vt:lpstr>Wingdings 2</vt:lpstr>
      <vt:lpstr>Dividend</vt:lpstr>
      <vt:lpstr>Software Applications for Business ACCA4031 digital technology </vt:lpstr>
      <vt:lpstr>POWERPOINT</vt:lpstr>
      <vt:lpstr>SCREENSHOTS 1B </vt:lpstr>
      <vt:lpstr>SCREENSHOT 1A </vt:lpstr>
      <vt:lpstr>Task 2a </vt:lpstr>
      <vt:lpstr>Task 2b </vt:lpstr>
      <vt:lpstr>Task 3a </vt:lpstr>
      <vt:lpstr>Task 3b</vt:lpstr>
      <vt:lpstr>Task 4a </vt:lpstr>
      <vt:lpstr>Task 4b </vt:lpstr>
      <vt:lpstr>PowerPoint Presentation</vt:lpstr>
      <vt:lpstr>Task 5 </vt:lpstr>
      <vt:lpstr>Task 5  </vt:lpstr>
      <vt:lpstr>PowerPoint Presentation</vt:lpstr>
      <vt:lpstr>PowerPoint Presentation</vt:lpstr>
      <vt:lpstr>Communication </vt:lpstr>
      <vt:lpstr>Communications </vt:lpstr>
      <vt:lpstr>Collaboration </vt:lpstr>
      <vt:lpstr>Collaboration 3 </vt:lpstr>
      <vt:lpstr>Gann chat 1 </vt:lpstr>
      <vt:lpstr>Planner Gann chat </vt:lpstr>
      <vt:lpstr>Task 5 project Gann chat </vt:lpstr>
      <vt:lpstr>Gann chat task 5b </vt:lpstr>
      <vt:lpstr>Thank you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Software Applications for Business ACCA4031 digital technology </dc:title>
  <dc:creator>Muhammad</dc:creator>
  <cp:lastModifiedBy>Muhammad</cp:lastModifiedBy>
  <cp:revision>9</cp:revision>
  <dcterms:created xsi:type="dcterms:W3CDTF">2023-04-13T17:40:57Z</dcterms:created>
  <dcterms:modified xsi:type="dcterms:W3CDTF">2023-04-17T00:11:17Z</dcterms:modified>
</cp:coreProperties>
</file>