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3.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 id="2147483694" r:id="rId3"/>
    <p:sldMasterId id="2147483712" r:id="rId4"/>
  </p:sldMasterIdLst>
  <p:notesMasterIdLst>
    <p:notesMasterId r:id="rId27"/>
  </p:notesMasterIdLst>
  <p:sldIdLst>
    <p:sldId id="257" r:id="rId5"/>
    <p:sldId id="259" r:id="rId6"/>
    <p:sldId id="260" r:id="rId7"/>
    <p:sldId id="261" r:id="rId8"/>
    <p:sldId id="262" r:id="rId9"/>
    <p:sldId id="263" r:id="rId10"/>
    <p:sldId id="264" r:id="rId11"/>
    <p:sldId id="265" r:id="rId12"/>
    <p:sldId id="266" r:id="rId13"/>
    <p:sldId id="267" r:id="rId14"/>
    <p:sldId id="268" r:id="rId15"/>
    <p:sldId id="282" r:id="rId16"/>
    <p:sldId id="283" r:id="rId17"/>
    <p:sldId id="269" r:id="rId18"/>
    <p:sldId id="270" r:id="rId19"/>
    <p:sldId id="271" r:id="rId20"/>
    <p:sldId id="272" r:id="rId21"/>
    <p:sldId id="273" r:id="rId22"/>
    <p:sldId id="274" r:id="rId23"/>
    <p:sldId id="275" r:id="rId24"/>
    <p:sldId id="276" r:id="rId25"/>
    <p:sldId id="28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758" autoAdjust="0"/>
  </p:normalViewPr>
  <p:slideViewPr>
    <p:cSldViewPr>
      <p:cViewPr>
        <p:scale>
          <a:sx n="74" d="100"/>
          <a:sy n="74" d="100"/>
        </p:scale>
        <p:origin x="1608" y="3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9.png"/></Relationships>
</file>

<file path=ppt/drawings/_rels/vmlDrawing5.v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image" Target="../media/image25.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E06C26-D0EC-4D9D-B5D5-62B8BC5ED6F2}" type="datetimeFigureOut">
              <a:rPr lang="en-GB" smtClean="0"/>
              <a:t>14/01/2019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FF6A0C-68FF-4C98-8040-A034CD4470C2}" type="slidenum">
              <a:rPr lang="en-GB" smtClean="0"/>
              <a:t>‹#›</a:t>
            </a:fld>
            <a:endParaRPr lang="en-GB"/>
          </a:p>
        </p:txBody>
      </p:sp>
    </p:spTree>
    <p:extLst>
      <p:ext uri="{BB962C8B-B14F-4D97-AF65-F5344CB8AC3E}">
        <p14:creationId xmlns:p14="http://schemas.microsoft.com/office/powerpoint/2010/main" val="20173872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EFF6A0C-68FF-4C98-8040-A034CD4470C2}" type="slidenum">
              <a:rPr lang="en-GB" smtClean="0"/>
              <a:t>2</a:t>
            </a:fld>
            <a:endParaRPr lang="en-GB"/>
          </a:p>
        </p:txBody>
      </p:sp>
    </p:spTree>
    <p:extLst>
      <p:ext uri="{BB962C8B-B14F-4D97-AF65-F5344CB8AC3E}">
        <p14:creationId xmlns:p14="http://schemas.microsoft.com/office/powerpoint/2010/main" val="1233865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95E7B9D3-3FDF-45DB-BB23-E677A9219006}" type="slidenum">
              <a:rPr lang="en-GB" altLang="en-US">
                <a:solidFill>
                  <a:prstClr val="black"/>
                </a:solidFill>
              </a:rPr>
              <a:pPr algn="r" eaLnBrk="1" hangingPunct="1">
                <a:spcBef>
                  <a:spcPct val="0"/>
                </a:spcBef>
              </a:pPr>
              <a:t>4</a:t>
            </a:fld>
            <a:endParaRPr lang="en-GB" altLang="en-US">
              <a:solidFill>
                <a:prstClr val="black"/>
              </a:solidFill>
            </a:endParaRPr>
          </a:p>
        </p:txBody>
      </p:sp>
      <p:sp>
        <p:nvSpPr>
          <p:cNvPr id="54275" name="Rectangle 1026"/>
          <p:cNvSpPr>
            <a:spLocks noGrp="1" noRot="1" noChangeAspect="1" noChangeArrowheads="1" noTextEdit="1"/>
          </p:cNvSpPr>
          <p:nvPr>
            <p:ph type="sldImg"/>
          </p:nvPr>
        </p:nvSpPr>
        <p:spPr>
          <a:ln/>
        </p:spPr>
      </p:sp>
      <p:sp>
        <p:nvSpPr>
          <p:cNvPr id="54276"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Resources which are often treated as a free good</a:t>
            </a:r>
          </a:p>
          <a:p>
            <a:endParaRPr lang="en-GB" altLang="en-US" smtClean="0"/>
          </a:p>
          <a:p>
            <a:r>
              <a:rPr lang="en-GB" altLang="en-US" smtClean="0"/>
              <a:t>Economists would argue that the notion of supply and demand negates the need for such concern because scarce commodities push up prices, consumption is reduced – too simplistic</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07064337-7D12-44E7-8AF4-8DBA880FF6D3}" type="slidenum">
              <a:rPr lang="en-GB" altLang="en-US">
                <a:solidFill>
                  <a:prstClr val="black"/>
                </a:solidFill>
              </a:rPr>
              <a:pPr algn="r" eaLnBrk="1" hangingPunct="1">
                <a:spcBef>
                  <a:spcPct val="0"/>
                </a:spcBef>
              </a:pPr>
              <a:t>5</a:t>
            </a:fld>
            <a:endParaRPr lang="en-GB" altLang="en-US">
              <a:solidFill>
                <a:prstClr val="black"/>
              </a:solidFill>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In the Polynesian civilisation on Easter Island, statues were erected as status symbols. Such was the drive for status that ecological consideration was ignored.  More and more trees were cut down to facilitate the movement of boulders for these ever bigger statues – eventual demise. The remoteness and isolation made this island particularly vulnerable to environmental collapse</a:t>
            </a:r>
          </a:p>
          <a:p>
            <a:endParaRPr lang="en-GB" altLang="en-US" smtClean="0"/>
          </a:p>
          <a:p>
            <a:r>
              <a:rPr lang="en-GB" altLang="en-US" smtClean="0"/>
              <a:t>Global ecosystems far more resilient and complex, while technology allows us communicate and adapt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A4460CE5-5CA3-400A-B428-607244FB471F}" type="slidenum">
              <a:rPr lang="en-GB" altLang="en-US">
                <a:solidFill>
                  <a:prstClr val="black"/>
                </a:solidFill>
              </a:rPr>
              <a:pPr algn="r" eaLnBrk="1" hangingPunct="1">
                <a:spcBef>
                  <a:spcPct val="0"/>
                </a:spcBef>
              </a:pPr>
              <a:t>8</a:t>
            </a:fld>
            <a:endParaRPr lang="en-GB" altLang="en-US">
              <a:solidFill>
                <a:prstClr val="black"/>
              </a:solidFill>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However, other societies have also overexploited their available ecosystem to disastrous effect. The Maya civilisation collapsed during the 9</a:t>
            </a:r>
            <a:r>
              <a:rPr lang="en-GB" altLang="en-US" baseline="30000" smtClean="0"/>
              <a:t>th</a:t>
            </a:r>
            <a:r>
              <a:rPr lang="en-GB" altLang="en-US" smtClean="0"/>
              <a:t> century AD – population increase outstripped available resources, along with deforestation, conflict, drought and inaction by Mayan kings. Some feel that better decision making could have prevented such catastrophe. In Japan in the 17</a:t>
            </a:r>
            <a:r>
              <a:rPr lang="en-GB" altLang="en-US" baseline="30000" smtClean="0"/>
              <a:t>th</a:t>
            </a:r>
            <a:r>
              <a:rPr lang="en-GB" altLang="en-US" smtClean="0"/>
              <a:t> century had a population surge which threatened to overrun resources. Forward thinking forestry practices and draconian population methods saved it from the same fate as Maya and has allowed it to move to the prominent role in plays in the global picture today.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6C992A8D-3D68-4AE9-96BD-A224EA5162F9}" type="slidenum">
              <a:rPr lang="en-GB" altLang="en-US">
                <a:solidFill>
                  <a:prstClr val="black"/>
                </a:solidFill>
              </a:rPr>
              <a:pPr algn="r" eaLnBrk="1" hangingPunct="1">
                <a:spcBef>
                  <a:spcPct val="0"/>
                </a:spcBef>
              </a:pPr>
              <a:t>9</a:t>
            </a:fld>
            <a:endParaRPr lang="en-GB" altLang="en-US">
              <a:solidFill>
                <a:prstClr val="black"/>
              </a:solidFill>
            </a:endParaRPr>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en-GB" altLang="en-US" sz="1400" smtClean="0"/>
              <a:t>– human needs met on an individual and immediate basis </a:t>
            </a:r>
          </a:p>
          <a:p>
            <a:endParaRPr lang="en-GB"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45D6C9DC-A2CB-41BF-9AD2-69330A00C2F2}" type="slidenum">
              <a:rPr lang="en-GB" altLang="en-US">
                <a:solidFill>
                  <a:prstClr val="black"/>
                </a:solidFill>
              </a:rPr>
              <a:pPr algn="r" eaLnBrk="1" hangingPunct="1">
                <a:spcBef>
                  <a:spcPct val="0"/>
                </a:spcBef>
              </a:pPr>
              <a:t>10</a:t>
            </a:fld>
            <a:endParaRPr lang="en-GB" altLang="en-US">
              <a:solidFill>
                <a:prstClr val="black"/>
              </a:solidFill>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r>
              <a:rPr lang="en-GB" altLang="en-US" b="1" smtClean="0"/>
              <a:t>Urban Phase</a:t>
            </a:r>
            <a:r>
              <a:rPr lang="en-GB" altLang="en-US" smtClean="0"/>
              <a:t> – social order, specialist skills, supply chain lengthening - creating systems for centralised administrative power, trade – no science and technology</a:t>
            </a:r>
          </a:p>
          <a:p>
            <a:endParaRPr lang="en-GB"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7C7CC3B6-CD53-40AF-AEAB-05E3543209F0}" type="slidenum">
              <a:rPr lang="en-GB" altLang="en-US">
                <a:solidFill>
                  <a:prstClr val="black"/>
                </a:solidFill>
              </a:rPr>
              <a:pPr algn="r" eaLnBrk="1" hangingPunct="1">
                <a:spcBef>
                  <a:spcPct val="0"/>
                </a:spcBef>
              </a:pPr>
              <a:t>11</a:t>
            </a:fld>
            <a:endParaRPr lang="en-GB" altLang="en-US">
              <a:solidFill>
                <a:prstClr val="black"/>
              </a:solidFill>
            </a:endParaRPr>
          </a:p>
        </p:txBody>
      </p:sp>
      <p:sp>
        <p:nvSpPr>
          <p:cNvPr id="59395" name="Rectangle 1026"/>
          <p:cNvSpPr>
            <a:spLocks noGrp="1" noRot="1" noChangeAspect="1" noChangeArrowheads="1" noTextEdit="1"/>
          </p:cNvSpPr>
          <p:nvPr>
            <p:ph type="sldImg"/>
          </p:nvPr>
        </p:nvSpPr>
        <p:spPr>
          <a:ln/>
        </p:spPr>
      </p:sp>
      <p:sp>
        <p:nvSpPr>
          <p:cNvPr id="59396"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Technical Rationality</a:t>
            </a:r>
            <a:r>
              <a:rPr lang="en-GB" altLang="en-US" smtClean="0"/>
              <a:t> – mass production, standardisation, supply chains even longer</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itchFamily="18" charset="0"/>
              </a:defRPr>
            </a:lvl1pPr>
            <a:lvl2pPr marL="742950" indent="-285750" eaLnBrk="0" hangingPunct="0">
              <a:spcBef>
                <a:spcPct val="30000"/>
              </a:spcBef>
              <a:defRPr sz="1200">
                <a:solidFill>
                  <a:schemeClr val="tx1"/>
                </a:solidFill>
                <a:latin typeface="Times New Roman" pitchFamily="18" charset="0"/>
              </a:defRPr>
            </a:lvl2pPr>
            <a:lvl3pPr marL="1143000" indent="-228600" eaLnBrk="0" hangingPunct="0">
              <a:spcBef>
                <a:spcPct val="30000"/>
              </a:spcBef>
              <a:defRPr sz="1200">
                <a:solidFill>
                  <a:schemeClr val="tx1"/>
                </a:solidFill>
                <a:latin typeface="Times New Roman" pitchFamily="18" charset="0"/>
              </a:defRPr>
            </a:lvl3pPr>
            <a:lvl4pPr marL="1600200" indent="-228600" eaLnBrk="0" hangingPunct="0">
              <a:spcBef>
                <a:spcPct val="30000"/>
              </a:spcBef>
              <a:defRPr sz="1200">
                <a:solidFill>
                  <a:schemeClr val="tx1"/>
                </a:solidFill>
                <a:latin typeface="Times New Roman" pitchFamily="18" charset="0"/>
              </a:defRPr>
            </a:lvl4pPr>
            <a:lvl5pPr marL="2057400" indent="-228600"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spcBef>
                <a:spcPct val="0"/>
              </a:spcBef>
            </a:pPr>
            <a:fld id="{0D01B13E-AB89-4A7B-9121-465B87FC165D}" type="slidenum">
              <a:rPr lang="en-GB" altLang="en-US">
                <a:solidFill>
                  <a:prstClr val="black"/>
                </a:solidFill>
              </a:rPr>
              <a:pPr>
                <a:spcBef>
                  <a:spcPct val="0"/>
                </a:spcBef>
              </a:pPr>
              <a:t>12</a:t>
            </a:fld>
            <a:endParaRPr lang="en-GB" altLang="en-US">
              <a:solidFill>
                <a:prstClr val="black"/>
              </a:solidFill>
            </a:endParaRPr>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smtClean="0"/>
              <a:t>Mexico city is a case in point. In 1900  its population was 340,000 - it is now home to some 21 million people and 6 million cars and has the dubious distinction of being one of the largest and most polluted cities on earth.</a:t>
            </a:r>
          </a:p>
          <a:p>
            <a:r>
              <a:rPr lang="en-GB" altLang="en-US" sz="1800" dirty="0" smtClean="0"/>
              <a:t>Estimates suggest that Mexico City will grow to over 30 million by 2025.</a:t>
            </a:r>
            <a:endParaRPr lang="en-GB" altLang="en-US" dirty="0"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itchFamily="18" charset="0"/>
              </a:defRPr>
            </a:lvl1pPr>
            <a:lvl2pPr marL="742950" indent="-285750" eaLnBrk="0" hangingPunct="0">
              <a:spcBef>
                <a:spcPct val="30000"/>
              </a:spcBef>
              <a:defRPr sz="1200">
                <a:solidFill>
                  <a:schemeClr val="tx1"/>
                </a:solidFill>
                <a:latin typeface="Times New Roman" pitchFamily="18" charset="0"/>
              </a:defRPr>
            </a:lvl2pPr>
            <a:lvl3pPr marL="1143000" indent="-228600" eaLnBrk="0" hangingPunct="0">
              <a:spcBef>
                <a:spcPct val="30000"/>
              </a:spcBef>
              <a:defRPr sz="1200">
                <a:solidFill>
                  <a:schemeClr val="tx1"/>
                </a:solidFill>
                <a:latin typeface="Times New Roman" pitchFamily="18" charset="0"/>
              </a:defRPr>
            </a:lvl3pPr>
            <a:lvl4pPr marL="1600200" indent="-228600" eaLnBrk="0" hangingPunct="0">
              <a:spcBef>
                <a:spcPct val="30000"/>
              </a:spcBef>
              <a:defRPr sz="1200">
                <a:solidFill>
                  <a:schemeClr val="tx1"/>
                </a:solidFill>
                <a:latin typeface="Times New Roman" pitchFamily="18" charset="0"/>
              </a:defRPr>
            </a:lvl4pPr>
            <a:lvl5pPr marL="2057400" indent="-228600"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spcBef>
                <a:spcPct val="0"/>
              </a:spcBef>
            </a:pPr>
            <a:fld id="{3E2E8587-69A5-4C8D-9E3D-45306C2482B1}" type="slidenum">
              <a:rPr lang="en-GB" altLang="en-US">
                <a:solidFill>
                  <a:prstClr val="black"/>
                </a:solidFill>
              </a:rPr>
              <a:pPr>
                <a:spcBef>
                  <a:spcPct val="0"/>
                </a:spcBef>
              </a:pPr>
              <a:t>13</a:t>
            </a:fld>
            <a:endParaRPr lang="en-GB" altLang="en-US">
              <a:solidFill>
                <a:prstClr val="black"/>
              </a:solidFill>
            </a:endParaRPr>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dirty="0" smtClean="0"/>
              <a:t>The distribution of population across the globe is very uneven, as also is the distribution of rates of change. Population growth rates are highest in Africa but are still high in South America, Asia and Oceania. In Europe and North America, growth rates are much more modest.</a:t>
            </a:r>
          </a:p>
          <a:p>
            <a:r>
              <a:rPr lang="en-GB" altLang="en-US" sz="1600" dirty="0" smtClean="0"/>
              <a:t>Rapid population growth places enormous pressure on the environment, through such factors as food needs, building of more settlements, creation of more waste materials, generation of more pollution, greater loss of habitat and changes in land use.</a:t>
            </a:r>
          </a:p>
          <a:p>
            <a:r>
              <a:rPr lang="en-GB" altLang="en-US" sz="1600" dirty="0" smtClean="0"/>
              <a:t>However, the population/environment equation is not simple, because some of the most serious pollution problems and highest levels of energy use are concentrated in areas with high population densities (Asia and Europe), not necessarily in areas with high population growth rates (Africa and South America).</a:t>
            </a:r>
          </a:p>
          <a:p>
            <a:endParaRPr lang="en-GB" altLang="en-US" sz="1600" dirty="0" smtClean="0"/>
          </a:p>
          <a:p>
            <a:r>
              <a:rPr lang="en-GB" altLang="en-US" sz="1600" dirty="0" smtClean="0"/>
              <a:t>China – 1.4 </a:t>
            </a:r>
            <a:r>
              <a:rPr lang="en-GB" altLang="en-US" sz="1600" dirty="0" err="1" smtClean="0"/>
              <a:t>bn</a:t>
            </a:r>
            <a:r>
              <a:rPr lang="en-GB" altLang="en-US" sz="1600" dirty="0" smtClean="0"/>
              <a:t> – more</a:t>
            </a:r>
            <a:r>
              <a:rPr lang="en-GB" altLang="en-US" sz="1600" baseline="0" dirty="0" smtClean="0"/>
              <a:t> billionaires than US 570 versus 535</a:t>
            </a:r>
            <a:endParaRPr lang="en-GB" altLang="en-US" sz="1600" dirty="0"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A84D51C9-4117-4CED-972E-9D760C32ADA1}" type="slidenum">
              <a:rPr lang="en-GB" altLang="en-US">
                <a:solidFill>
                  <a:prstClr val="black"/>
                </a:solidFill>
              </a:rPr>
              <a:pPr algn="r" eaLnBrk="1" hangingPunct="1">
                <a:spcBef>
                  <a:spcPct val="0"/>
                </a:spcBef>
              </a:pPr>
              <a:t>14</a:t>
            </a:fld>
            <a:endParaRPr lang="en-GB" altLang="en-US">
              <a:solidFill>
                <a:prstClr val="black"/>
              </a:solidFill>
            </a:endParaRPr>
          </a:p>
        </p:txBody>
      </p:sp>
      <p:sp>
        <p:nvSpPr>
          <p:cNvPr id="60419" name="Rectangle 1026"/>
          <p:cNvSpPr>
            <a:spLocks noGrp="1" noRot="1" noChangeAspect="1" noChangeArrowheads="1" noTextEdit="1"/>
          </p:cNvSpPr>
          <p:nvPr>
            <p:ph type="sldImg"/>
          </p:nvPr>
        </p:nvSpPr>
        <p:spPr>
          <a:ln/>
        </p:spPr>
      </p:sp>
      <p:sp>
        <p:nvSpPr>
          <p:cNvPr id="60420" name="Rectangle 1027"/>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Bentham was a philosopher who argued in favour of individual and economic freedom – animal welfare, free trade and equal rights for women. Gifford Pinchot is known for reforming the management and development of forests in the US and for advocating conservation of reserves through planning and renewal  in the early 1900s.  He talked about conservation ethic but was an opponent to John Muir in that he did not believe in preservation of the wilderness for purely conservation reasons. Rachel Carson (1962) The Silent Spring and the Meadows (1972) ‘Limits to Growth Report’ to the Club of Rome</a:t>
            </a:r>
          </a:p>
          <a:p>
            <a:r>
              <a:rPr lang="en-GB" altLang="en-US" smtClean="0"/>
              <a:t>Like the Easter Islanders we too could suffer the consequences of a spendthrift attitude to the world’s resources and a lack of concern for the excluded members of society!</a:t>
            </a:r>
          </a:p>
          <a:p>
            <a:endParaRPr lang="en-GB"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E63612BD-6E86-4487-A1D9-2244FE7D771C}" type="slidenum">
              <a:rPr lang="en-GB" altLang="en-US">
                <a:solidFill>
                  <a:prstClr val="black"/>
                </a:solidFill>
              </a:rPr>
              <a:pPr algn="r" eaLnBrk="1" hangingPunct="1">
                <a:spcBef>
                  <a:spcPct val="0"/>
                </a:spcBef>
              </a:pPr>
              <a:t>15</a:t>
            </a:fld>
            <a:endParaRPr lang="en-GB" altLang="en-US">
              <a:solidFill>
                <a:prstClr val="black"/>
              </a:solidFill>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These are wholly of our own making</a:t>
            </a:r>
          </a:p>
          <a:p>
            <a:endParaRPr lang="en-GB" altLang="en-US" smtClean="0"/>
          </a:p>
          <a:p>
            <a:r>
              <a:rPr lang="en-GB" altLang="en-US" smtClean="0"/>
              <a:t>Nowhere is this more critical than in the Middle East where water supplies are scarce and where equitable access is at the heart of the conflict between nations. Addressing these water resources issues is a key part of the road map to peace.</a:t>
            </a:r>
          </a:p>
          <a:p>
            <a:pPr lvl="1"/>
            <a:r>
              <a:rPr lang="en-GB" altLang="en-US" smtClean="0"/>
              <a:t>(excessive pumping, leading to permanent damage to aquifers)</a:t>
            </a:r>
          </a:p>
          <a:p>
            <a:pPr lvl="1"/>
            <a:r>
              <a:rPr lang="en-GB" altLang="en-US" smtClean="0"/>
              <a:t>Some rivers no longer reach the sea</a:t>
            </a:r>
          </a:p>
          <a:p>
            <a:endParaRPr lang="en-GB"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45228E01-B9C8-45B4-8CD7-5A4D05A75656}" type="slidenum">
              <a:rPr lang="en-GB" altLang="en-US">
                <a:solidFill>
                  <a:prstClr val="black"/>
                </a:solidFill>
              </a:rPr>
              <a:pPr algn="r" eaLnBrk="1" hangingPunct="1">
                <a:spcBef>
                  <a:spcPct val="0"/>
                </a:spcBef>
              </a:pPr>
              <a:t>16</a:t>
            </a:fld>
            <a:endParaRPr lang="en-GB" altLang="en-US">
              <a:solidFill>
                <a:prstClr val="black"/>
              </a:solidFill>
            </a:endParaRPr>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There is no doubt that tomorrow’s drivers are as much about lifestyle as they are about technological and economic development.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F79CD322-B5FC-4D84-A5D4-68E22BA301ED}" type="slidenum">
              <a:rPr lang="en-GB" altLang="en-US">
                <a:solidFill>
                  <a:prstClr val="black"/>
                </a:solidFill>
              </a:rPr>
              <a:pPr algn="r" eaLnBrk="1" hangingPunct="1">
                <a:spcBef>
                  <a:spcPct val="0"/>
                </a:spcBef>
              </a:pPr>
              <a:t>17</a:t>
            </a:fld>
            <a:endParaRPr lang="en-GB" altLang="en-US">
              <a:solidFill>
                <a:prstClr val="black"/>
              </a:solidFill>
            </a:endParaRPr>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 society that is losing its moral core may appear materially successful before declining into anarchy</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C8EE7F16-0EB6-40F3-AA07-A4A9A3F5F390}" type="slidenum">
              <a:rPr lang="en-GB" altLang="en-US">
                <a:solidFill>
                  <a:prstClr val="black"/>
                </a:solidFill>
              </a:rPr>
              <a:pPr algn="r" eaLnBrk="1" hangingPunct="1">
                <a:spcBef>
                  <a:spcPct val="0"/>
                </a:spcBef>
              </a:pPr>
              <a:t>19</a:t>
            </a:fld>
            <a:endParaRPr lang="en-GB" altLang="en-US">
              <a:solidFill>
                <a:prstClr val="black"/>
              </a:solidFill>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Some topsoil regenerates in 100 years. Clay subsoil in 10,000 years</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t>•</a:t>
            </a:r>
          </a:p>
          <a:p>
            <a:r>
              <a:rPr lang="en-GB" altLang="en-US" smtClean="0"/>
              <a:t>the concept of needs, in particular the essential needs of the world's poor, to which overriding priority should be given; and</a:t>
            </a:r>
          </a:p>
          <a:p>
            <a:endParaRPr lang="en-GB" altLang="en-US" smtClean="0"/>
          </a:p>
          <a:p>
            <a:r>
              <a:rPr lang="en-GB" altLang="en-US" smtClean="0"/>
              <a:t>•</a:t>
            </a:r>
          </a:p>
          <a:p>
            <a:r>
              <a:rPr lang="en-GB" altLang="en-US" smtClean="0"/>
              <a:t>the idea of limitations imposed by the state of technology and social organization on the environment's ability to meet present and future needs.“</a:t>
            </a:r>
          </a:p>
          <a:p>
            <a:endParaRPr lang="en-GB" altLang="en-US" smtClean="0"/>
          </a:p>
          <a:p>
            <a:endParaRPr lang="en-GB" altLang="en-US" smtClean="0"/>
          </a:p>
          <a:p>
            <a:endParaRPr lang="en-GB" altLang="en-US" smtClean="0"/>
          </a:p>
          <a:p>
            <a:endParaRPr lang="en-GB" altLang="en-US" smtClean="0"/>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l" eaLnBrk="0" hangingPunct="0">
              <a:spcBef>
                <a:spcPct val="30000"/>
              </a:spcBef>
              <a:defRPr sz="1200">
                <a:solidFill>
                  <a:schemeClr val="tx1"/>
                </a:solidFill>
                <a:latin typeface="Times New Roman" pitchFamily="18" charset="0"/>
              </a:defRPr>
            </a:lvl1pPr>
            <a:lvl2pPr marL="742950" indent="-285750" algn="l" eaLnBrk="0" hangingPunct="0">
              <a:spcBef>
                <a:spcPct val="30000"/>
              </a:spcBef>
              <a:defRPr sz="1200">
                <a:solidFill>
                  <a:schemeClr val="tx1"/>
                </a:solidFill>
                <a:latin typeface="Times New Roman" pitchFamily="18" charset="0"/>
              </a:defRPr>
            </a:lvl2pPr>
            <a:lvl3pPr marL="1143000" indent="-228600" algn="l" eaLnBrk="0" hangingPunct="0">
              <a:spcBef>
                <a:spcPct val="30000"/>
              </a:spcBef>
              <a:defRPr sz="1200">
                <a:solidFill>
                  <a:schemeClr val="tx1"/>
                </a:solidFill>
                <a:latin typeface="Times New Roman" pitchFamily="18" charset="0"/>
              </a:defRPr>
            </a:lvl3pPr>
            <a:lvl4pPr marL="1600200" indent="-228600" algn="l" eaLnBrk="0" hangingPunct="0">
              <a:spcBef>
                <a:spcPct val="30000"/>
              </a:spcBef>
              <a:defRPr sz="1200">
                <a:solidFill>
                  <a:schemeClr val="tx1"/>
                </a:solidFill>
                <a:latin typeface="Times New Roman" pitchFamily="18" charset="0"/>
              </a:defRPr>
            </a:lvl4pPr>
            <a:lvl5pPr marL="2057400" indent="-228600" algn="l" eaLnBrk="0" hangingPunct="0">
              <a:spcBef>
                <a:spcPct val="30000"/>
              </a:spcBef>
              <a:defRPr sz="1200">
                <a:solidFill>
                  <a:schemeClr val="tx1"/>
                </a:solidFill>
                <a:latin typeface="Times New Roman" pitchFamily="18" charset="0"/>
              </a:defRPr>
            </a:lvl5pPr>
            <a:lvl6pPr marL="2514600" indent="-228600" eaLnBrk="0" fontAlgn="base" hangingPunct="0">
              <a:spcBef>
                <a:spcPct val="30000"/>
              </a:spcBef>
              <a:spcAft>
                <a:spcPct val="0"/>
              </a:spcAft>
              <a:defRPr sz="1200">
                <a:solidFill>
                  <a:schemeClr val="tx1"/>
                </a:solidFill>
                <a:latin typeface="Times New Roman" pitchFamily="18" charset="0"/>
              </a:defRPr>
            </a:lvl6pPr>
            <a:lvl7pPr marL="2971800" indent="-228600" eaLnBrk="0" fontAlgn="base" hangingPunct="0">
              <a:spcBef>
                <a:spcPct val="30000"/>
              </a:spcBef>
              <a:spcAft>
                <a:spcPct val="0"/>
              </a:spcAft>
              <a:defRPr sz="1200">
                <a:solidFill>
                  <a:schemeClr val="tx1"/>
                </a:solidFill>
                <a:latin typeface="Times New Roman" pitchFamily="18" charset="0"/>
              </a:defRPr>
            </a:lvl7pPr>
            <a:lvl8pPr marL="3429000" indent="-228600" eaLnBrk="0" fontAlgn="base" hangingPunct="0">
              <a:spcBef>
                <a:spcPct val="30000"/>
              </a:spcBef>
              <a:spcAft>
                <a:spcPct val="0"/>
              </a:spcAft>
              <a:defRPr sz="1200">
                <a:solidFill>
                  <a:schemeClr val="tx1"/>
                </a:solidFill>
                <a:latin typeface="Times New Roman" pitchFamily="18" charset="0"/>
              </a:defRPr>
            </a:lvl8pPr>
            <a:lvl9pPr marL="3886200" indent="-228600" eaLnBrk="0" fontAlgn="base" hangingPunct="0">
              <a:spcBef>
                <a:spcPct val="30000"/>
              </a:spcBef>
              <a:spcAft>
                <a:spcPct val="0"/>
              </a:spcAft>
              <a:defRPr sz="1200">
                <a:solidFill>
                  <a:schemeClr val="tx1"/>
                </a:solidFill>
                <a:latin typeface="Times New Roman" pitchFamily="18" charset="0"/>
              </a:defRPr>
            </a:lvl9pPr>
          </a:lstStyle>
          <a:p>
            <a:pPr algn="r" eaLnBrk="1" hangingPunct="1">
              <a:spcBef>
                <a:spcPct val="0"/>
              </a:spcBef>
            </a:pPr>
            <a:fld id="{838F340E-9AF8-4A38-B073-5D919496AB6D}" type="slidenum">
              <a:rPr lang="en-GB" altLang="en-US">
                <a:solidFill>
                  <a:prstClr val="black"/>
                </a:solidFill>
              </a:rPr>
              <a:pPr algn="r" eaLnBrk="1" hangingPunct="1">
                <a:spcBef>
                  <a:spcPct val="0"/>
                </a:spcBef>
              </a:pPr>
              <a:t>20</a:t>
            </a:fld>
            <a:endParaRPr lang="en-GB" alt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South-north water diversion project (the</a:t>
            </a:r>
            <a:r>
              <a:rPr lang="en-GB" baseline="0" dirty="0" smtClean="0"/>
              <a:t> middle line) was inaugurated in 2014 – water began to flow to </a:t>
            </a:r>
            <a:r>
              <a:rPr lang="en-GB" baseline="0" dirty="0" err="1" smtClean="0"/>
              <a:t>Bejing</a:t>
            </a:r>
            <a:endParaRPr lang="en-GB" dirty="0"/>
          </a:p>
        </p:txBody>
      </p:sp>
      <p:sp>
        <p:nvSpPr>
          <p:cNvPr id="4" name="Slide Number Placeholder 3"/>
          <p:cNvSpPr>
            <a:spLocks noGrp="1"/>
          </p:cNvSpPr>
          <p:nvPr>
            <p:ph type="sldNum" sz="quarter" idx="10"/>
          </p:nvPr>
        </p:nvSpPr>
        <p:spPr/>
        <p:txBody>
          <a:bodyPr/>
          <a:lstStyle/>
          <a:p>
            <a:fld id="{9EFF6A0C-68FF-4C98-8040-A034CD4470C2}" type="slidenum">
              <a:rPr lang="en-GB" smtClean="0"/>
              <a:t>22</a:t>
            </a:fld>
            <a:endParaRPr lang="en-GB"/>
          </a:p>
        </p:txBody>
      </p:sp>
    </p:spTree>
    <p:extLst>
      <p:ext uri="{BB962C8B-B14F-4D97-AF65-F5344CB8AC3E}">
        <p14:creationId xmlns:p14="http://schemas.microsoft.com/office/powerpoint/2010/main" val="5978396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5.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2.xml"/><Relationship Id="rId1" Type="http://schemas.openxmlformats.org/officeDocument/2006/relationships/themeOverride" Target="../theme/themeOverride8.xml"/><Relationship Id="rId4" Type="http://schemas.openxmlformats.org/officeDocument/2006/relationships/image" Target="../media/image1.jpe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lgn="ctr" fontAlgn="base">
                <a:spcBef>
                  <a:spcPct val="0"/>
                </a:spcBef>
                <a:spcAft>
                  <a:spcPct val="0"/>
                </a:spcAft>
                <a:defRPr/>
              </a:pPr>
              <a:endParaRPr lang="en-US" sz="2400">
                <a:solidFill>
                  <a:prstClr val="black"/>
                </a:solidFill>
                <a:latin typeface="Times New Roman" pitchFamily="18" charset="0"/>
              </a:endParaRPr>
            </a:p>
          </p:txBody>
        </p:sp>
        <p:sp>
          <p:nvSpPr>
            <p:cNvPr id="7" name="Freeform 18"/>
            <p:cNvSpPr>
              <a:spLocks/>
            </p:cNvSpPr>
            <p:nvPr/>
          </p:nvSpPr>
          <p:spPr bwMode="auto">
            <a:xfrm>
              <a:off x="35443" y="5135526"/>
              <a:ext cx="9108557" cy="838200"/>
            </a:xfrm>
            <a:custGeom>
              <a:avLst/>
              <a:gdLst>
                <a:gd name="T0" fmla="*/ 0 w 5760"/>
                <a:gd name="T1" fmla="*/ 0 h 528"/>
                <a:gd name="T2" fmla="*/ 9108557 w 5760"/>
                <a:gd name="T3" fmla="*/ 0 h 528"/>
                <a:gd name="T4" fmla="*/ 9108557 w 5760"/>
                <a:gd name="T5" fmla="*/ 838200 h 528"/>
                <a:gd name="T6" fmla="*/ 75905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algn="ctr" fontAlgn="base">
                <a:spcBef>
                  <a:spcPct val="0"/>
                </a:spcBef>
                <a:spcAft>
                  <a:spcPct val="0"/>
                </a:spcAft>
              </a:pPr>
              <a:endParaRPr lang="en-GB" sz="2400">
                <a:solidFill>
                  <a:prstClr val="black"/>
                </a:solidFill>
                <a:latin typeface="Times New Roman" pitchFamily="18" charset="0"/>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GB"/>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2BD8DEBE-4907-4EE1-AF68-61E90877D2C6}" type="slidenum">
              <a:rPr lang="en-GB"/>
              <a:pPr>
                <a:defRPr/>
              </a:pPr>
              <a:t>‹#›</a:t>
            </a:fld>
            <a:endParaRPr lang="en-GB"/>
          </a:p>
        </p:txBody>
      </p:sp>
    </p:spTree>
    <p:extLst>
      <p:ext uri="{BB962C8B-B14F-4D97-AF65-F5344CB8AC3E}">
        <p14:creationId xmlns:p14="http://schemas.microsoft.com/office/powerpoint/2010/main" val="3198578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152E87A4-58D9-4D7A-B650-76914A5D15E3}"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1012015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GB">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GB">
              <a:solidFill>
                <a:prstClr val="white"/>
              </a:solidFill>
            </a:endParaRPr>
          </a:p>
        </p:txBody>
      </p:sp>
      <p:sp>
        <p:nvSpPr>
          <p:cNvPr id="8" name="Slide Number Placeholder 5"/>
          <p:cNvSpPr>
            <a:spLocks noGrp="1"/>
          </p:cNvSpPr>
          <p:nvPr>
            <p:ph type="sldNum" sz="quarter" idx="12"/>
          </p:nvPr>
        </p:nvSpPr>
        <p:spPr/>
        <p:txBody>
          <a:bodyPr/>
          <a:lstStyle>
            <a:lvl1pPr>
              <a:defRPr/>
            </a:lvl1pPr>
            <a:extLst/>
          </a:lstStyle>
          <a:p>
            <a:pPr>
              <a:defRPr/>
            </a:pPr>
            <a:fld id="{540A41F6-50DD-4BFA-9B51-3B31B2167479}"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377704423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GB">
              <a:solidFill>
                <a:prstClr val="white"/>
              </a:solidFill>
            </a:endParaRPr>
          </a:p>
        </p:txBody>
      </p:sp>
      <p:sp>
        <p:nvSpPr>
          <p:cNvPr id="7" name="Slide Number Placeholder 6"/>
          <p:cNvSpPr>
            <a:spLocks noGrp="1"/>
          </p:cNvSpPr>
          <p:nvPr>
            <p:ph type="sldNum" sz="quarter" idx="12"/>
          </p:nvPr>
        </p:nvSpPr>
        <p:spPr/>
        <p:txBody>
          <a:bodyPr/>
          <a:lstStyle>
            <a:lvl1pPr>
              <a:defRPr/>
            </a:lvl1pPr>
            <a:extLst/>
          </a:lstStyle>
          <a:p>
            <a:pPr>
              <a:defRPr/>
            </a:pPr>
            <a:fld id="{2183EFA5-6A8D-45A1-8B3F-0FA6805B5123}"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195179330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GB">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GB">
              <a:solidFill>
                <a:prstClr val="black"/>
              </a:solidFill>
            </a:endParaRPr>
          </a:p>
        </p:txBody>
      </p:sp>
      <p:sp>
        <p:nvSpPr>
          <p:cNvPr id="9" name="Slide Number Placeholder 8"/>
          <p:cNvSpPr>
            <a:spLocks noGrp="1"/>
          </p:cNvSpPr>
          <p:nvPr>
            <p:ph type="sldNum" sz="quarter" idx="12"/>
          </p:nvPr>
        </p:nvSpPr>
        <p:spPr/>
        <p:txBody>
          <a:bodyPr/>
          <a:lstStyle>
            <a:lvl1pPr>
              <a:defRPr/>
            </a:lvl1pPr>
            <a:extLst/>
          </a:lstStyle>
          <a:p>
            <a:pPr>
              <a:defRPr/>
            </a:pPr>
            <a:fld id="{E630EBB2-2699-4DC8-AFC5-928F6EFD40B7}"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144985572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GB">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GB">
              <a:solidFill>
                <a:prstClr val="white"/>
              </a:solidFill>
            </a:endParaRPr>
          </a:p>
        </p:txBody>
      </p:sp>
      <p:sp>
        <p:nvSpPr>
          <p:cNvPr id="5" name="Slide Number Placeholder 4"/>
          <p:cNvSpPr>
            <a:spLocks noGrp="1"/>
          </p:cNvSpPr>
          <p:nvPr>
            <p:ph type="sldNum" sz="quarter" idx="12"/>
          </p:nvPr>
        </p:nvSpPr>
        <p:spPr/>
        <p:txBody>
          <a:bodyPr/>
          <a:lstStyle>
            <a:lvl1pPr>
              <a:defRPr/>
            </a:lvl1pPr>
            <a:extLst/>
          </a:lstStyle>
          <a:p>
            <a:pPr>
              <a:defRPr/>
            </a:pPr>
            <a:fld id="{62D8014B-46C6-4141-BC1C-98C03A003888}"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119075505"/>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444F006F-5D5D-450E-9BCD-0CA0C809B6B7}"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3760155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GB">
              <a:solidFill>
                <a:prstClr val="black"/>
              </a:solidFill>
            </a:endParaRPr>
          </a:p>
        </p:txBody>
      </p:sp>
      <p:sp>
        <p:nvSpPr>
          <p:cNvPr id="7" name="Slide Number Placeholder 6"/>
          <p:cNvSpPr>
            <a:spLocks noGrp="1"/>
          </p:cNvSpPr>
          <p:nvPr>
            <p:ph type="sldNum" sz="quarter" idx="12"/>
          </p:nvPr>
        </p:nvSpPr>
        <p:spPr/>
        <p:txBody>
          <a:bodyPr/>
          <a:lstStyle>
            <a:lvl1pPr>
              <a:defRPr/>
            </a:lvl1pPr>
            <a:extLst/>
          </a:lstStyle>
          <a:p>
            <a:pPr>
              <a:defRPr/>
            </a:pPr>
            <a:fld id="{0CC0906E-B559-40C8-8630-7F0825BC8620}"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70794858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lgn="ctr" fontAlgn="base">
              <a:spcBef>
                <a:spcPct val="0"/>
              </a:spcBef>
              <a:spcAft>
                <a:spcPct val="0"/>
              </a:spcAft>
              <a:defRPr/>
            </a:pPr>
            <a:endParaRPr lang="en-US" sz="2400">
              <a:solidFill>
                <a:prstClr val="white"/>
              </a:solidFill>
              <a:latin typeface="Times New Roman" pitchFamily="18"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3802505 w 5591"/>
              <a:gd name="T3" fmla="*/ 0 h 588"/>
              <a:gd name="T4" fmla="*/ 3802505 w 5591"/>
              <a:gd name="T5" fmla="*/ 838200 h 588"/>
              <a:gd name="T6" fmla="*/ 3168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algn="ctr" fontAlgn="base">
              <a:spcBef>
                <a:spcPct val="0"/>
              </a:spcBef>
              <a:spcAft>
                <a:spcPct val="0"/>
              </a:spcAft>
            </a:pPr>
            <a:endParaRPr lang="en-GB" sz="2400">
              <a:solidFill>
                <a:prstClr val="white"/>
              </a:solidFill>
              <a:latin typeface="Times New Roman" pitchFamily="18" charset="0"/>
            </a:endParaRPr>
          </a:p>
        </p:txBody>
      </p:sp>
      <p:sp>
        <p:nvSpPr>
          <p:cNvPr id="7" name="Right Triangle 6"/>
          <p:cNvSpPr>
            <a:spLocks/>
          </p:cNvSpPr>
          <p:nvPr/>
        </p:nvSpPr>
        <p:spPr bwMode="auto">
          <a:xfrm>
            <a:off x="-6042" y="5791253"/>
            <a:ext cx="3402314" cy="1080868"/>
          </a:xfrm>
          <a:prstGeom prst="rtTriangle">
            <a:avLst/>
          </a:prstGeom>
          <a:blipFill>
            <a:blip r:embed="rId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GB">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solidFill>
                <a:prstClr val="white"/>
              </a:solidFill>
            </a:endParaRPr>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6A2C78B7-CB24-4D00-8639-BF2157A88167}"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40363033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EF56EF41-7D67-46FC-9BC7-4B8EFD292735}"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217657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BDB82D14-5502-48FA-A84D-2D83919B5EBA}"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929441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normAutofit/>
          </a:bodyPr>
          <a:lstStyle/>
          <a:p>
            <a:pPr lvl="0"/>
            <a:endParaRPr lang="en-GB" noProof="0" smtClean="0"/>
          </a:p>
        </p:txBody>
      </p:sp>
      <p:sp>
        <p:nvSpPr>
          <p:cNvPr id="5"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6"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7" name="Slide Number Placeholder 17"/>
          <p:cNvSpPr>
            <a:spLocks noGrp="1"/>
          </p:cNvSpPr>
          <p:nvPr>
            <p:ph type="sldNum" sz="quarter" idx="12"/>
          </p:nvPr>
        </p:nvSpPr>
        <p:spPr/>
        <p:txBody>
          <a:bodyPr/>
          <a:lstStyle>
            <a:lvl1pPr>
              <a:defRPr/>
            </a:lvl1pPr>
          </a:lstStyle>
          <a:p>
            <a:pPr>
              <a:defRPr/>
            </a:pPr>
            <a:fld id="{55869BE1-5C4D-480F-A1DE-6B03E843A9EA}"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2311684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6"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7" name="Slide Number Placeholder 17"/>
          <p:cNvSpPr>
            <a:spLocks noGrp="1"/>
          </p:cNvSpPr>
          <p:nvPr>
            <p:ph type="sldNum" sz="quarter" idx="12"/>
          </p:nvPr>
        </p:nvSpPr>
        <p:spPr/>
        <p:txBody>
          <a:bodyPr/>
          <a:lstStyle>
            <a:lvl1pPr>
              <a:defRPr/>
            </a:lvl1pPr>
          </a:lstStyle>
          <a:p>
            <a:pPr>
              <a:defRPr/>
            </a:pPr>
            <a:fld id="{8A17B010-7A08-4418-89E2-21489796032A}"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6570776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7"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8" name="Slide Number Placeholder 17"/>
          <p:cNvSpPr>
            <a:spLocks noGrp="1"/>
          </p:cNvSpPr>
          <p:nvPr>
            <p:ph type="sldNum" sz="quarter" idx="12"/>
          </p:nvPr>
        </p:nvSpPr>
        <p:spPr/>
        <p:txBody>
          <a:bodyPr/>
          <a:lstStyle>
            <a:lvl1pPr>
              <a:defRPr/>
            </a:lvl1pPr>
          </a:lstStyle>
          <a:p>
            <a:pPr>
              <a:defRPr/>
            </a:pPr>
            <a:fld id="{09FAB8D6-EFF9-4C3D-B6C2-13FCA6DF041A}"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809671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normAutofit/>
          </a:bodyPr>
          <a:lstStyle/>
          <a:p>
            <a:pPr lvl="0"/>
            <a:endParaRPr lang="en-GB" noProof="0" smtClean="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6"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7" name="Slide Number Placeholder 17"/>
          <p:cNvSpPr>
            <a:spLocks noGrp="1"/>
          </p:cNvSpPr>
          <p:nvPr>
            <p:ph type="sldNum" sz="quarter" idx="12"/>
          </p:nvPr>
        </p:nvSpPr>
        <p:spPr/>
        <p:txBody>
          <a:bodyPr/>
          <a:lstStyle>
            <a:lvl1pPr>
              <a:defRPr/>
            </a:lvl1pPr>
          </a:lstStyle>
          <a:p>
            <a:pPr>
              <a:defRPr/>
            </a:pPr>
            <a:fld id="{C3FC96BF-B0B7-493F-8A59-F68AF692E6C2}"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22758323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8"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9" name="Slide Number Placeholder 17"/>
          <p:cNvSpPr>
            <a:spLocks noGrp="1"/>
          </p:cNvSpPr>
          <p:nvPr>
            <p:ph type="sldNum" sz="quarter" idx="12"/>
          </p:nvPr>
        </p:nvSpPr>
        <p:spPr/>
        <p:txBody>
          <a:bodyPr/>
          <a:lstStyle>
            <a:lvl1pPr>
              <a:defRPr/>
            </a:lvl1pPr>
          </a:lstStyle>
          <a:p>
            <a:pPr>
              <a:defRPr/>
            </a:pPr>
            <a:fld id="{275199FC-5349-4B6A-8206-E8E57C51B5D3}"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42853228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grpSp>
        <p:nvGrpSpPr>
          <p:cNvPr id="5" name="Group 15"/>
          <p:cNvGrpSpPr>
            <a:grpSpLocks/>
          </p:cNvGrpSpPr>
          <p:nvPr/>
        </p:nvGrpSpPr>
        <p:grpSpPr bwMode="auto">
          <a:xfrm>
            <a:off x="-3175" y="4953000"/>
            <a:ext cx="9147175" cy="1911350"/>
            <a:chOff x="-3765" y="4832896"/>
            <a:chExt cx="9147765" cy="2032192"/>
          </a:xfrm>
        </p:grpSpPr>
        <p:sp>
          <p:nvSpPr>
            <p:cNvPr id="6" name="Freeform 5"/>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lgn="ctr" fontAlgn="base">
                <a:spcBef>
                  <a:spcPct val="0"/>
                </a:spcBef>
                <a:spcAft>
                  <a:spcPct val="0"/>
                </a:spcAft>
                <a:defRPr/>
              </a:pPr>
              <a:endParaRPr lang="en-US" sz="2400">
                <a:solidFill>
                  <a:prstClr val="black"/>
                </a:solidFill>
                <a:latin typeface="Times New Roman" pitchFamily="18" charset="0"/>
              </a:endParaRPr>
            </a:p>
          </p:txBody>
        </p:sp>
        <p:sp>
          <p:nvSpPr>
            <p:cNvPr id="7" name="Freeform 18"/>
            <p:cNvSpPr>
              <a:spLocks/>
            </p:cNvSpPr>
            <p:nvPr/>
          </p:nvSpPr>
          <p:spPr bwMode="auto">
            <a:xfrm>
              <a:off x="35443" y="5135526"/>
              <a:ext cx="9108557" cy="838200"/>
            </a:xfrm>
            <a:custGeom>
              <a:avLst/>
              <a:gdLst>
                <a:gd name="T0" fmla="*/ 0 w 5760"/>
                <a:gd name="T1" fmla="*/ 0 h 528"/>
                <a:gd name="T2" fmla="*/ 9108557 w 5760"/>
                <a:gd name="T3" fmla="*/ 0 h 528"/>
                <a:gd name="T4" fmla="*/ 9108557 w 5760"/>
                <a:gd name="T5" fmla="*/ 838200 h 528"/>
                <a:gd name="T6" fmla="*/ 75905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algn="ctr" fontAlgn="base">
                <a:spcBef>
                  <a:spcPct val="0"/>
                </a:spcBef>
                <a:spcAft>
                  <a:spcPct val="0"/>
                </a:spcAft>
              </a:pPr>
              <a:endParaRPr lang="en-GB" sz="2400">
                <a:solidFill>
                  <a:prstClr val="black"/>
                </a:solidFill>
                <a:latin typeface="Times New Roman" pitchFamily="18" charset="0"/>
              </a:endParaRPr>
            </a:p>
          </p:txBody>
        </p:sp>
        <p:sp>
          <p:nvSpPr>
            <p:cNvPr id="8" name="Freeform 7"/>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cxnSp>
          <p:nvCxnSpPr>
            <p:cNvPr id="10" name="Straight Connector 9"/>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smtClean="0"/>
              <a:t>Click to edit Master subtitle style</a:t>
            </a:r>
            <a:endParaRPr lang="en-US"/>
          </a:p>
        </p:txBody>
      </p:sp>
      <p:sp>
        <p:nvSpPr>
          <p:cNvPr id="11" name="Date Placeholder 29"/>
          <p:cNvSpPr>
            <a:spLocks noGrp="1"/>
          </p:cNvSpPr>
          <p:nvPr>
            <p:ph type="dt" sz="half" idx="10"/>
          </p:nvPr>
        </p:nvSpPr>
        <p:spPr/>
        <p:txBody>
          <a:bodyPr/>
          <a:lstStyle>
            <a:lvl1pPr>
              <a:defRPr>
                <a:solidFill>
                  <a:srgbClr val="FFFFFF"/>
                </a:solidFill>
              </a:defRPr>
            </a:lvl1pPr>
            <a:extLst/>
          </a:lstStyle>
          <a:p>
            <a:pPr>
              <a:defRPr/>
            </a:pPr>
            <a:endParaRPr lang="en-GB"/>
          </a:p>
        </p:txBody>
      </p:sp>
      <p:sp>
        <p:nvSpPr>
          <p:cNvPr id="12" name="Footer Placeholder 18"/>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solidFill>
                <a:srgbClr val="2DA2BF">
                  <a:tint val="20000"/>
                </a:srgbClr>
              </a:solidFill>
            </a:endParaRPr>
          </a:p>
        </p:txBody>
      </p:sp>
      <p:sp>
        <p:nvSpPr>
          <p:cNvPr id="13" name="Slide Number Placeholder 26"/>
          <p:cNvSpPr>
            <a:spLocks noGrp="1"/>
          </p:cNvSpPr>
          <p:nvPr>
            <p:ph type="sldNum" sz="quarter" idx="12"/>
          </p:nvPr>
        </p:nvSpPr>
        <p:spPr/>
        <p:txBody>
          <a:bodyPr/>
          <a:lstStyle>
            <a:lvl1pPr>
              <a:defRPr>
                <a:solidFill>
                  <a:srgbClr val="FFFFFF"/>
                </a:solidFill>
              </a:defRPr>
            </a:lvl1pPr>
            <a:extLst/>
          </a:lstStyle>
          <a:p>
            <a:pPr>
              <a:defRPr/>
            </a:pPr>
            <a:fld id="{2BD8DEBE-4907-4EE1-AF68-61E90877D2C6}" type="slidenum">
              <a:rPr lang="en-GB"/>
              <a:pPr>
                <a:defRPr/>
              </a:pPr>
              <a:t>‹#›</a:t>
            </a:fld>
            <a:endParaRPr lang="en-GB"/>
          </a:p>
        </p:txBody>
      </p:sp>
    </p:spTree>
    <p:extLst>
      <p:ext uri="{BB962C8B-B14F-4D97-AF65-F5344CB8AC3E}">
        <p14:creationId xmlns:p14="http://schemas.microsoft.com/office/powerpoint/2010/main" val="334927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Title 6"/>
          <p:cNvSpPr>
            <a:spLocks noGrp="1"/>
          </p:cNvSpPr>
          <p:nvPr>
            <p:ph type="title"/>
          </p:nvPr>
        </p:nvSpPr>
        <p:spPr/>
        <p:txBody>
          <a:bodyPr rtlCol="0"/>
          <a:lstStyle/>
          <a:p>
            <a:r>
              <a:rPr lang="en-US" smtClean="0"/>
              <a:t>Click to edit Master title style</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152E87A4-58D9-4D7A-B650-76914A5D15E3}"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40745102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3"/>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5" name="Chevron 4"/>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smtClean="0"/>
              <a:t>Click to edit Master title style</a:t>
            </a:r>
            <a:endParaRPr lang="en-US"/>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extLst/>
          </a:lstStyle>
          <a:p>
            <a:pPr>
              <a:defRPr/>
            </a:pPr>
            <a:endParaRPr lang="en-GB">
              <a:solidFill>
                <a:prstClr val="white"/>
              </a:solidFill>
            </a:endParaRPr>
          </a:p>
        </p:txBody>
      </p:sp>
      <p:sp>
        <p:nvSpPr>
          <p:cNvPr id="7" name="Footer Placeholder 4"/>
          <p:cNvSpPr>
            <a:spLocks noGrp="1"/>
          </p:cNvSpPr>
          <p:nvPr>
            <p:ph type="ftr" sz="quarter" idx="11"/>
          </p:nvPr>
        </p:nvSpPr>
        <p:spPr/>
        <p:txBody>
          <a:bodyPr/>
          <a:lstStyle>
            <a:lvl1pPr>
              <a:defRPr/>
            </a:lvl1pPr>
            <a:extLst/>
          </a:lstStyle>
          <a:p>
            <a:pPr>
              <a:defRPr/>
            </a:pPr>
            <a:endParaRPr lang="en-GB">
              <a:solidFill>
                <a:prstClr val="white"/>
              </a:solidFill>
            </a:endParaRPr>
          </a:p>
        </p:txBody>
      </p:sp>
      <p:sp>
        <p:nvSpPr>
          <p:cNvPr id="8" name="Slide Number Placeholder 5"/>
          <p:cNvSpPr>
            <a:spLocks noGrp="1"/>
          </p:cNvSpPr>
          <p:nvPr>
            <p:ph type="sldNum" sz="quarter" idx="12"/>
          </p:nvPr>
        </p:nvSpPr>
        <p:spPr/>
        <p:txBody>
          <a:bodyPr/>
          <a:lstStyle>
            <a:lvl1pPr>
              <a:defRPr/>
            </a:lvl1pPr>
            <a:extLst/>
          </a:lstStyle>
          <a:p>
            <a:pPr>
              <a:defRPr/>
            </a:pPr>
            <a:fld id="{540A41F6-50DD-4BFA-9B51-3B31B2167479}"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1504745699"/>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8" name="Title 7"/>
          <p:cNvSpPr>
            <a:spLocks noGrp="1"/>
          </p:cNvSpPr>
          <p:nvPr>
            <p:ph type="title"/>
          </p:nvPr>
        </p:nvSpPr>
        <p:spPr/>
        <p:txBody>
          <a:bodyPr rtlCol="0"/>
          <a:lstStyle/>
          <a:p>
            <a:r>
              <a:rPr lang="en-US" smtClean="0"/>
              <a:t>Click to edit Master title style</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solidFill>
                <a:prstClr val="white"/>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GB">
              <a:solidFill>
                <a:prstClr val="white"/>
              </a:solidFill>
            </a:endParaRPr>
          </a:p>
        </p:txBody>
      </p:sp>
      <p:sp>
        <p:nvSpPr>
          <p:cNvPr id="7" name="Slide Number Placeholder 6"/>
          <p:cNvSpPr>
            <a:spLocks noGrp="1"/>
          </p:cNvSpPr>
          <p:nvPr>
            <p:ph type="sldNum" sz="quarter" idx="12"/>
          </p:nvPr>
        </p:nvSpPr>
        <p:spPr/>
        <p:txBody>
          <a:bodyPr/>
          <a:lstStyle>
            <a:lvl1pPr>
              <a:defRPr/>
            </a:lvl1pPr>
            <a:extLst/>
          </a:lstStyle>
          <a:p>
            <a:pPr>
              <a:defRPr/>
            </a:pPr>
            <a:fld id="{2183EFA5-6A8D-45A1-8B3F-0FA6805B5123}"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2320267277"/>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smtClean="0"/>
              <a:t>Click to edit Master title style</a:t>
            </a:r>
            <a:endParaRPr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extLst/>
          </a:lstStyle>
          <a:p>
            <a:pPr>
              <a:defRPr/>
            </a:pPr>
            <a:endParaRPr lang="en-GB">
              <a:solidFill>
                <a:prstClr val="black"/>
              </a:solidFill>
            </a:endParaRPr>
          </a:p>
        </p:txBody>
      </p:sp>
      <p:sp>
        <p:nvSpPr>
          <p:cNvPr id="8" name="Footer Placeholder 7"/>
          <p:cNvSpPr>
            <a:spLocks noGrp="1"/>
          </p:cNvSpPr>
          <p:nvPr>
            <p:ph type="ftr" sz="quarter" idx="11"/>
          </p:nvPr>
        </p:nvSpPr>
        <p:spPr/>
        <p:txBody>
          <a:bodyPr/>
          <a:lstStyle>
            <a:lvl1pPr>
              <a:defRPr/>
            </a:lvl1pPr>
            <a:extLst/>
          </a:lstStyle>
          <a:p>
            <a:pPr>
              <a:defRPr/>
            </a:pPr>
            <a:endParaRPr lang="en-GB">
              <a:solidFill>
                <a:prstClr val="black"/>
              </a:solidFill>
            </a:endParaRPr>
          </a:p>
        </p:txBody>
      </p:sp>
      <p:sp>
        <p:nvSpPr>
          <p:cNvPr id="9" name="Slide Number Placeholder 8"/>
          <p:cNvSpPr>
            <a:spLocks noGrp="1"/>
          </p:cNvSpPr>
          <p:nvPr>
            <p:ph type="sldNum" sz="quarter" idx="12"/>
          </p:nvPr>
        </p:nvSpPr>
        <p:spPr/>
        <p:txBody>
          <a:bodyPr/>
          <a:lstStyle>
            <a:lvl1pPr>
              <a:defRPr/>
            </a:lvl1pPr>
            <a:extLst/>
          </a:lstStyle>
          <a:p>
            <a:pPr>
              <a:defRPr/>
            </a:pPr>
            <a:fld id="{E630EBB2-2699-4DC8-AFC5-928F6EFD40B7}"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763124892"/>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extLst/>
          </a:lstStyle>
          <a:p>
            <a:pPr>
              <a:defRPr/>
            </a:pPr>
            <a:endParaRPr lang="en-GB">
              <a:solidFill>
                <a:prstClr val="white"/>
              </a:solidFill>
            </a:endParaRPr>
          </a:p>
        </p:txBody>
      </p:sp>
      <p:sp>
        <p:nvSpPr>
          <p:cNvPr id="4" name="Footer Placeholder 3"/>
          <p:cNvSpPr>
            <a:spLocks noGrp="1"/>
          </p:cNvSpPr>
          <p:nvPr>
            <p:ph type="ftr" sz="quarter" idx="11"/>
          </p:nvPr>
        </p:nvSpPr>
        <p:spPr/>
        <p:txBody>
          <a:bodyPr/>
          <a:lstStyle>
            <a:lvl1pPr>
              <a:defRPr/>
            </a:lvl1pPr>
            <a:extLst/>
          </a:lstStyle>
          <a:p>
            <a:pPr>
              <a:defRPr/>
            </a:pPr>
            <a:endParaRPr lang="en-GB">
              <a:solidFill>
                <a:prstClr val="white"/>
              </a:solidFill>
            </a:endParaRPr>
          </a:p>
        </p:txBody>
      </p:sp>
      <p:sp>
        <p:nvSpPr>
          <p:cNvPr id="5" name="Slide Number Placeholder 4"/>
          <p:cNvSpPr>
            <a:spLocks noGrp="1"/>
          </p:cNvSpPr>
          <p:nvPr>
            <p:ph type="sldNum" sz="quarter" idx="12"/>
          </p:nvPr>
        </p:nvSpPr>
        <p:spPr/>
        <p:txBody>
          <a:bodyPr/>
          <a:lstStyle>
            <a:lvl1pPr>
              <a:defRPr/>
            </a:lvl1pPr>
            <a:extLst/>
          </a:lstStyle>
          <a:p>
            <a:pPr>
              <a:defRPr/>
            </a:pPr>
            <a:fld id="{62D8014B-46C6-4141-BC1C-98C03A003888}"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3570411917"/>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3"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4" name="Slide Number Placeholder 17"/>
          <p:cNvSpPr>
            <a:spLocks noGrp="1"/>
          </p:cNvSpPr>
          <p:nvPr>
            <p:ph type="sldNum" sz="quarter" idx="12"/>
          </p:nvPr>
        </p:nvSpPr>
        <p:spPr/>
        <p:txBody>
          <a:bodyPr/>
          <a:lstStyle>
            <a:lvl1pPr>
              <a:defRPr/>
            </a:lvl1pPr>
          </a:lstStyle>
          <a:p>
            <a:pPr>
              <a:defRPr/>
            </a:pPr>
            <a:fld id="{444F006F-5D5D-450E-9BCD-0CA0C809B6B7}"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204291315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smtClean="0"/>
              <a:t>Click to edit Master title style</a:t>
            </a:r>
            <a:endParaRPr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extLst/>
          </a:lstStyle>
          <a:p>
            <a:pPr>
              <a:defRPr/>
            </a:pPr>
            <a:endParaRPr lang="en-GB">
              <a:solidFill>
                <a:prstClr val="black"/>
              </a:solidFill>
            </a:endParaRPr>
          </a:p>
        </p:txBody>
      </p:sp>
      <p:sp>
        <p:nvSpPr>
          <p:cNvPr id="6" name="Footer Placeholder 5"/>
          <p:cNvSpPr>
            <a:spLocks noGrp="1"/>
          </p:cNvSpPr>
          <p:nvPr>
            <p:ph type="ftr" sz="quarter" idx="11"/>
          </p:nvPr>
        </p:nvSpPr>
        <p:spPr/>
        <p:txBody>
          <a:bodyPr/>
          <a:lstStyle>
            <a:lvl1pPr>
              <a:defRPr/>
            </a:lvl1pPr>
            <a:extLst/>
          </a:lstStyle>
          <a:p>
            <a:pPr>
              <a:defRPr/>
            </a:pPr>
            <a:endParaRPr lang="en-GB">
              <a:solidFill>
                <a:prstClr val="black"/>
              </a:solidFill>
            </a:endParaRPr>
          </a:p>
        </p:txBody>
      </p:sp>
      <p:sp>
        <p:nvSpPr>
          <p:cNvPr id="7" name="Slide Number Placeholder 6"/>
          <p:cNvSpPr>
            <a:spLocks noGrp="1"/>
          </p:cNvSpPr>
          <p:nvPr>
            <p:ph type="sldNum" sz="quarter" idx="12"/>
          </p:nvPr>
        </p:nvSpPr>
        <p:spPr/>
        <p:txBody>
          <a:bodyPr/>
          <a:lstStyle>
            <a:lvl1pPr>
              <a:defRPr/>
            </a:lvl1pPr>
            <a:extLst/>
          </a:lstStyle>
          <a:p>
            <a:pPr>
              <a:defRPr/>
            </a:pPr>
            <a:fld id="{0CC0906E-B559-40C8-8630-7F0825BC8620}"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268846999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4"/>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lgn="ctr" fontAlgn="base">
              <a:spcBef>
                <a:spcPct val="0"/>
              </a:spcBef>
              <a:spcAft>
                <a:spcPct val="0"/>
              </a:spcAft>
              <a:defRPr/>
            </a:pPr>
            <a:endParaRPr lang="en-US" sz="2400">
              <a:solidFill>
                <a:prstClr val="white"/>
              </a:solidFill>
              <a:latin typeface="Times New Roman" pitchFamily="18" charset="0"/>
            </a:endParaRPr>
          </a:p>
        </p:txBody>
      </p:sp>
      <p:sp>
        <p:nvSpPr>
          <p:cNvPr id="6" name="Freeform 15"/>
          <p:cNvSpPr>
            <a:spLocks/>
          </p:cNvSpPr>
          <p:nvPr/>
        </p:nvSpPr>
        <p:spPr bwMode="auto">
          <a:xfrm>
            <a:off x="485775" y="5938838"/>
            <a:ext cx="3690938" cy="933450"/>
          </a:xfrm>
          <a:custGeom>
            <a:avLst/>
            <a:gdLst>
              <a:gd name="T0" fmla="*/ 0 w 5591"/>
              <a:gd name="T1" fmla="*/ 0 h 588"/>
              <a:gd name="T2" fmla="*/ 3802505 w 5591"/>
              <a:gd name="T3" fmla="*/ 0 h 588"/>
              <a:gd name="T4" fmla="*/ 3802505 w 5591"/>
              <a:gd name="T5" fmla="*/ 838200 h 588"/>
              <a:gd name="T6" fmla="*/ 3168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algn="ctr" fontAlgn="base">
              <a:spcBef>
                <a:spcPct val="0"/>
              </a:spcBef>
              <a:spcAft>
                <a:spcPct val="0"/>
              </a:spcAft>
            </a:pPr>
            <a:endParaRPr lang="en-GB" sz="2400">
              <a:solidFill>
                <a:prstClr val="white"/>
              </a:solidFill>
              <a:latin typeface="Times New Roman" pitchFamily="18" charset="0"/>
            </a:endParaRPr>
          </a:p>
        </p:txBody>
      </p:sp>
      <p:sp>
        <p:nvSpPr>
          <p:cNvPr id="7" name="Right Triangle 6"/>
          <p:cNvSpPr>
            <a:spLocks/>
          </p:cNvSpPr>
          <p:nvPr/>
        </p:nvSpPr>
        <p:spPr bwMode="auto">
          <a:xfrm>
            <a:off x="-6042" y="5791253"/>
            <a:ext cx="3402314" cy="1080868"/>
          </a:xfrm>
          <a:prstGeom prst="rtTriangle">
            <a:avLst/>
          </a:prstGeom>
          <a:blipFill>
            <a:blip r:embed="rId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cxnSp>
        <p:nvCxnSpPr>
          <p:cNvPr id="8" name="Straight Connector 7"/>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8"/>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10" name="Chevron 9"/>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fontAlgn="base">
              <a:spcBef>
                <a:spcPct val="0"/>
              </a:spcBef>
              <a:spcAft>
                <a:spcPct val="0"/>
              </a:spcAft>
              <a:defRPr/>
            </a:pPr>
            <a:endParaRPr lang="en-US" sz="2400">
              <a:solidFill>
                <a:prstClr val="white"/>
              </a:solidFill>
            </a:endParaRPr>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smtClean="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smtClean="0"/>
              <a:t>Click to edit Master title style</a:t>
            </a:r>
            <a:endParaRPr lang="en-US"/>
          </a:p>
        </p:txBody>
      </p:sp>
      <p:sp>
        <p:nvSpPr>
          <p:cNvPr id="11" name="Date Placeholder 4"/>
          <p:cNvSpPr>
            <a:spLocks noGrp="1"/>
          </p:cNvSpPr>
          <p:nvPr>
            <p:ph type="dt" sz="half" idx="10"/>
          </p:nvPr>
        </p:nvSpPr>
        <p:spPr/>
        <p:txBody>
          <a:bodyPr/>
          <a:lstStyle>
            <a:lvl1pPr>
              <a:defRPr>
                <a:solidFill>
                  <a:schemeClr val="tx1"/>
                </a:solidFill>
              </a:defRPr>
            </a:lvl1pPr>
            <a:extLst/>
          </a:lstStyle>
          <a:p>
            <a:pPr>
              <a:defRPr/>
            </a:pPr>
            <a:endParaRPr lang="en-GB">
              <a:solidFill>
                <a:prstClr val="white"/>
              </a:solidFill>
            </a:endParaRPr>
          </a:p>
        </p:txBody>
      </p:sp>
      <p:sp>
        <p:nvSpPr>
          <p:cNvPr id="12" name="Footer Placeholder 5"/>
          <p:cNvSpPr>
            <a:spLocks noGrp="1"/>
          </p:cNvSpPr>
          <p:nvPr>
            <p:ph type="ftr" sz="quarter" idx="11"/>
          </p:nvPr>
        </p:nvSpPr>
        <p:spPr/>
        <p:txBody>
          <a:bodyPr/>
          <a:lstStyle>
            <a:lvl1pPr>
              <a:defRPr>
                <a:solidFill>
                  <a:schemeClr val="tx1"/>
                </a:solidFill>
              </a:defRPr>
            </a:lvl1pPr>
            <a:extLst/>
          </a:lstStyle>
          <a:p>
            <a:pPr>
              <a:defRPr/>
            </a:pPr>
            <a:endParaRPr lang="en-GB">
              <a:solidFill>
                <a:prstClr val="white"/>
              </a:solidFill>
            </a:endParaRPr>
          </a:p>
        </p:txBody>
      </p:sp>
      <p:sp>
        <p:nvSpPr>
          <p:cNvPr id="13" name="Slide Number Placeholder 6"/>
          <p:cNvSpPr>
            <a:spLocks noGrp="1"/>
          </p:cNvSpPr>
          <p:nvPr>
            <p:ph type="sldNum" sz="quarter" idx="12"/>
          </p:nvPr>
        </p:nvSpPr>
        <p:spPr/>
        <p:txBody>
          <a:bodyPr/>
          <a:lstStyle>
            <a:lvl1pPr>
              <a:defRPr>
                <a:solidFill>
                  <a:schemeClr val="tx1"/>
                </a:solidFill>
              </a:defRPr>
            </a:lvl1pPr>
            <a:extLst/>
          </a:lstStyle>
          <a:p>
            <a:pPr>
              <a:defRPr/>
            </a:pPr>
            <a:fld id="{6A2C78B7-CB24-4D00-8639-BF2157A88167}" type="slidenum">
              <a:rPr lang="en-GB">
                <a:solidFill>
                  <a:prstClr val="white"/>
                </a:solidFill>
              </a:rPr>
              <a:pPr>
                <a:defRPr/>
              </a:pPr>
              <a:t>‹#›</a:t>
            </a:fld>
            <a:endParaRPr lang="en-GB">
              <a:solidFill>
                <a:prstClr val="white"/>
              </a:solidFill>
            </a:endParaRPr>
          </a:p>
        </p:txBody>
      </p:sp>
    </p:spTree>
    <p:extLst>
      <p:ext uri="{BB962C8B-B14F-4D97-AF65-F5344CB8AC3E}">
        <p14:creationId xmlns:p14="http://schemas.microsoft.com/office/powerpoint/2010/main" val="2001057683"/>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EF56EF41-7D67-46FC-9BC7-4B8EFD292735}"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6626613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5"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6" name="Slide Number Placeholder 17"/>
          <p:cNvSpPr>
            <a:spLocks noGrp="1"/>
          </p:cNvSpPr>
          <p:nvPr>
            <p:ph type="sldNum" sz="quarter" idx="12"/>
          </p:nvPr>
        </p:nvSpPr>
        <p:spPr/>
        <p:txBody>
          <a:bodyPr/>
          <a:lstStyle>
            <a:lvl1pPr>
              <a:defRPr/>
            </a:lvl1pPr>
          </a:lstStyle>
          <a:p>
            <a:pPr>
              <a:defRPr/>
            </a:pPr>
            <a:fld id="{BDB82D14-5502-48FA-A84D-2D83919B5EBA}"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14590839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7"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8" name="Slide Number Placeholder 17"/>
          <p:cNvSpPr>
            <a:spLocks noGrp="1"/>
          </p:cNvSpPr>
          <p:nvPr>
            <p:ph type="sldNum" sz="quarter" idx="12"/>
          </p:nvPr>
        </p:nvSpPr>
        <p:spPr/>
        <p:txBody>
          <a:bodyPr/>
          <a:lstStyle>
            <a:lvl1pPr>
              <a:defRPr/>
            </a:lvl1pPr>
          </a:lstStyle>
          <a:p>
            <a:pPr>
              <a:defRPr/>
            </a:pPr>
            <a:fld id="{09FAB8D6-EFF9-4C3D-B6C2-13FCA6DF041A}"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798314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858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41148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9"/>
          <p:cNvSpPr>
            <a:spLocks noGrp="1"/>
          </p:cNvSpPr>
          <p:nvPr>
            <p:ph type="dt" sz="half" idx="10"/>
          </p:nvPr>
        </p:nvSpPr>
        <p:spPr/>
        <p:txBody>
          <a:bodyPr/>
          <a:lstStyle>
            <a:lvl1pPr>
              <a:defRPr/>
            </a:lvl1pPr>
          </a:lstStyle>
          <a:p>
            <a:pPr>
              <a:defRPr/>
            </a:pPr>
            <a:endParaRPr lang="en-GB">
              <a:solidFill>
                <a:prstClr val="black"/>
              </a:solidFill>
            </a:endParaRPr>
          </a:p>
        </p:txBody>
      </p:sp>
      <p:sp>
        <p:nvSpPr>
          <p:cNvPr id="8" name="Footer Placeholder 21"/>
          <p:cNvSpPr>
            <a:spLocks noGrp="1"/>
          </p:cNvSpPr>
          <p:nvPr>
            <p:ph type="ftr" sz="quarter" idx="11"/>
          </p:nvPr>
        </p:nvSpPr>
        <p:spPr/>
        <p:txBody>
          <a:bodyPr/>
          <a:lstStyle>
            <a:lvl1pPr>
              <a:defRPr/>
            </a:lvl1pPr>
          </a:lstStyle>
          <a:p>
            <a:pPr>
              <a:defRPr/>
            </a:pPr>
            <a:endParaRPr lang="en-GB">
              <a:solidFill>
                <a:prstClr val="black"/>
              </a:solidFill>
            </a:endParaRPr>
          </a:p>
        </p:txBody>
      </p:sp>
      <p:sp>
        <p:nvSpPr>
          <p:cNvPr id="9" name="Slide Number Placeholder 17"/>
          <p:cNvSpPr>
            <a:spLocks noGrp="1"/>
          </p:cNvSpPr>
          <p:nvPr>
            <p:ph type="sldNum" sz="quarter" idx="12"/>
          </p:nvPr>
        </p:nvSpPr>
        <p:spPr/>
        <p:txBody>
          <a:bodyPr/>
          <a:lstStyle>
            <a:lvl1pPr>
              <a:defRPr/>
            </a:lvl1pPr>
          </a:lstStyle>
          <a:p>
            <a:pPr>
              <a:defRPr/>
            </a:pPr>
            <a:fld id="{275199FC-5349-4B6A-8206-E8E57C51B5D3}" type="slidenum">
              <a:rPr lang="en-GB">
                <a:solidFill>
                  <a:prstClr val="black"/>
                </a:solidFill>
              </a:rPr>
              <a:pPr>
                <a:defRPr/>
              </a:pPr>
              <a:t>‹#›</a:t>
            </a:fld>
            <a:endParaRPr lang="en-GB">
              <a:solidFill>
                <a:prstClr val="black"/>
              </a:solidFill>
            </a:endParaRPr>
          </a:p>
        </p:txBody>
      </p:sp>
    </p:spTree>
    <p:extLst>
      <p:ext uri="{BB962C8B-B14F-4D97-AF65-F5344CB8AC3E}">
        <p14:creationId xmlns:p14="http://schemas.microsoft.com/office/powerpoint/2010/main" val="19904516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sp>
          <p:nvSpPr>
            <p:cNvPr id="6"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pic>
          <p:nvPicPr>
            <p:cNvPr id="7" name="Picture 5" descr="D:\FRONTPAGE THEMES\CONSTRUC\URBBANND.PNG"/>
            <p:cNvPicPr>
              <a:picLocks noChangeAspect="1" noChangeArrowheads="1"/>
            </p:cNvPicPr>
            <p:nvPr/>
          </p:nvPicPr>
          <p:blipFill>
            <a:blip r:embed="rId2">
              <a:extLst>
                <a:ext uri="{28A0092B-C50C-407E-A947-70E740481C1C}">
                  <a14:useLocalDpi xmlns:a14="http://schemas.microsoft.com/office/drawing/2010/main" val="0"/>
                </a:ext>
              </a:extLst>
            </a:blip>
            <a:srcRect l="5824" t="8493" r="35922"/>
            <a:stretch>
              <a:fillRect/>
            </a:stretch>
          </p:blipFill>
          <p:spPr bwMode="ltGray">
            <a:xfrm>
              <a:off x="0" y="0"/>
              <a:ext cx="5760" cy="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8054"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258055"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a:xfrm>
            <a:off x="685800" y="6248400"/>
            <a:ext cx="1905000" cy="457200"/>
          </a:xfrm>
        </p:spPr>
        <p:txBody>
          <a:bodyPr/>
          <a:lstStyle>
            <a:lvl1pPr>
              <a:defRPr/>
            </a:lvl1pPr>
          </a:lstStyle>
          <a:p>
            <a:pPr>
              <a:defRPr/>
            </a:pPr>
            <a:endParaRPr lang="en-GB">
              <a:solidFill>
                <a:srgbClr val="EAE8E2"/>
              </a:solidFill>
            </a:endParaRPr>
          </a:p>
        </p:txBody>
      </p:sp>
      <p:sp>
        <p:nvSpPr>
          <p:cNvPr id="9" name="Rectangle 9"/>
          <p:cNvSpPr>
            <a:spLocks noGrp="1" noChangeArrowheads="1"/>
          </p:cNvSpPr>
          <p:nvPr>
            <p:ph type="ftr" sz="quarter" idx="11"/>
          </p:nvPr>
        </p:nvSpPr>
        <p:spPr>
          <a:xfrm>
            <a:off x="3124200" y="6248400"/>
            <a:ext cx="2895600" cy="457200"/>
          </a:xfrm>
        </p:spPr>
        <p:txBody>
          <a:bodyPr/>
          <a:lstStyle>
            <a:lvl1pPr>
              <a:defRPr/>
            </a:lvl1pPr>
          </a:lstStyle>
          <a:p>
            <a:pPr>
              <a:defRPr/>
            </a:pPr>
            <a:endParaRPr lang="en-GB">
              <a:solidFill>
                <a:srgbClr val="EAE8E2"/>
              </a:solidFill>
            </a:endParaRPr>
          </a:p>
        </p:txBody>
      </p:sp>
      <p:sp>
        <p:nvSpPr>
          <p:cNvPr id="10" name="Rectangle 10"/>
          <p:cNvSpPr>
            <a:spLocks noGrp="1" noChangeArrowheads="1"/>
          </p:cNvSpPr>
          <p:nvPr>
            <p:ph type="sldNum" sz="quarter" idx="12"/>
          </p:nvPr>
        </p:nvSpPr>
        <p:spPr>
          <a:xfrm>
            <a:off x="6553200" y="6248400"/>
            <a:ext cx="1905000" cy="457200"/>
          </a:xfrm>
        </p:spPr>
        <p:txBody>
          <a:bodyPr/>
          <a:lstStyle>
            <a:lvl1pPr>
              <a:defRPr/>
            </a:lvl1pPr>
          </a:lstStyle>
          <a:p>
            <a:pPr>
              <a:defRPr/>
            </a:pPr>
            <a:fld id="{08A41790-4F35-4B5F-A00F-DC35286E6195}"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6381252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4137621D-BDEB-4A8A-80D4-A438F0FB5406}"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42718524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08E9E554-5334-4A21-B60C-ABFC63542F8D}"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26160479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17390278-6314-4AF1-8A0A-2C2CD6BEC7AC}"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4977309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8"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9" name="Rectangle 1034"/>
          <p:cNvSpPr>
            <a:spLocks noGrp="1" noChangeArrowheads="1"/>
          </p:cNvSpPr>
          <p:nvPr>
            <p:ph type="sldNum" sz="quarter" idx="12"/>
          </p:nvPr>
        </p:nvSpPr>
        <p:spPr>
          <a:ln/>
        </p:spPr>
        <p:txBody>
          <a:bodyPr/>
          <a:lstStyle>
            <a:lvl1pPr>
              <a:defRPr/>
            </a:lvl1pPr>
          </a:lstStyle>
          <a:p>
            <a:pPr>
              <a:defRPr/>
            </a:pPr>
            <a:fld id="{5284C149-F753-4C91-84E6-E7F5103974BB}"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88225082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4"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5" name="Rectangle 1034"/>
          <p:cNvSpPr>
            <a:spLocks noGrp="1" noChangeArrowheads="1"/>
          </p:cNvSpPr>
          <p:nvPr>
            <p:ph type="sldNum" sz="quarter" idx="12"/>
          </p:nvPr>
        </p:nvSpPr>
        <p:spPr>
          <a:ln/>
        </p:spPr>
        <p:txBody>
          <a:bodyPr/>
          <a:lstStyle>
            <a:lvl1pPr>
              <a:defRPr/>
            </a:lvl1pPr>
          </a:lstStyle>
          <a:p>
            <a:pPr>
              <a:defRPr/>
            </a:pPr>
            <a:fld id="{73488814-6201-489F-B728-1C261E8F36E5}"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44645644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3"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4" name="Rectangle 1034"/>
          <p:cNvSpPr>
            <a:spLocks noGrp="1" noChangeArrowheads="1"/>
          </p:cNvSpPr>
          <p:nvPr>
            <p:ph type="sldNum" sz="quarter" idx="12"/>
          </p:nvPr>
        </p:nvSpPr>
        <p:spPr>
          <a:ln/>
        </p:spPr>
        <p:txBody>
          <a:bodyPr/>
          <a:lstStyle>
            <a:lvl1pPr>
              <a:defRPr/>
            </a:lvl1pPr>
          </a:lstStyle>
          <a:p>
            <a:pPr>
              <a:defRPr/>
            </a:pPr>
            <a:fld id="{BE82981D-65DD-46E8-A6F4-A616722650E3}"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69475659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EFF20EEF-6E86-4ADD-BCFB-9F632DCFFA34}"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9146433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BB29D048-E6F6-4975-BF25-ADE502CA1C2B}"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8198038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E06F9F9D-04AF-48E6-A3F8-352E3A9382EE}"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66850020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F6281344-6353-4DE4-9CFC-01D137180539}"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1677097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OverTx" preserve="1">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58A0B98F-5DE9-4FAC-9470-D0348A90F347}"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84256851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smtClean="0"/>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5F43ABFF-764A-4267-BE60-7C51465E5B7A}"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729773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pPr lvl="0"/>
            <a:endParaRPr lang="en-GB" noProof="0" smtClean="0"/>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9F4611C7-7D77-4357-A4AF-F79A17B8D9CC}"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11757341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6C4EDF9D-5110-4F40-959A-F151D9642E92}"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85654019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smtClean="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1EE461D3-0690-4444-AE31-45378B23FE4B}"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46614055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OverTx" preserve="1">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7"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8" name="Rectangle 1034"/>
          <p:cNvSpPr>
            <a:spLocks noGrp="1" noChangeArrowheads="1"/>
          </p:cNvSpPr>
          <p:nvPr>
            <p:ph type="sldNum" sz="quarter" idx="12"/>
          </p:nvPr>
        </p:nvSpPr>
        <p:spPr>
          <a:ln/>
        </p:spPr>
        <p:txBody>
          <a:bodyPr/>
          <a:lstStyle>
            <a:lvl1pPr>
              <a:defRPr/>
            </a:lvl1pPr>
          </a:lstStyle>
          <a:p>
            <a:pPr>
              <a:defRPr/>
            </a:pPr>
            <a:fld id="{BADF33F4-6E84-45F0-8C30-56AEC65BA937}"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38242977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white">
            <a:xfrm>
              <a:off x="0" y="720"/>
              <a:ext cx="5760" cy="864"/>
            </a:xfrm>
            <a:prstGeom prst="rect">
              <a:avLst/>
            </a:prstGeom>
            <a:gradFill rotWithShape="0">
              <a:gsLst>
                <a:gs pos="0">
                  <a:schemeClr val="hlink"/>
                </a:gs>
                <a:gs pos="100000">
                  <a:schemeClr val="bg1"/>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sp>
          <p:nvSpPr>
            <p:cNvPr id="6" name="Rectangle 4"/>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pic>
          <p:nvPicPr>
            <p:cNvPr id="7" name="Picture 5" descr="D:\FRONTPAGE THEMES\CONSTRUC\URBBANND.PNG"/>
            <p:cNvPicPr>
              <a:picLocks noChangeAspect="1" noChangeArrowheads="1"/>
            </p:cNvPicPr>
            <p:nvPr/>
          </p:nvPicPr>
          <p:blipFill>
            <a:blip r:embed="rId2">
              <a:extLst>
                <a:ext uri="{28A0092B-C50C-407E-A947-70E740481C1C}">
                  <a14:useLocalDpi xmlns:a14="http://schemas.microsoft.com/office/drawing/2010/main" val="0"/>
                </a:ext>
              </a:extLst>
            </a:blip>
            <a:srcRect l="5824" t="8493" r="35922"/>
            <a:stretch>
              <a:fillRect/>
            </a:stretch>
          </p:blipFill>
          <p:spPr bwMode="ltGray">
            <a:xfrm>
              <a:off x="0" y="0"/>
              <a:ext cx="5760" cy="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58054" name="Rectangle 6"/>
          <p:cNvSpPr>
            <a:spLocks noGrp="1" noChangeArrowheads="1"/>
          </p:cNvSpPr>
          <p:nvPr>
            <p:ph type="ctrTitle"/>
          </p:nvPr>
        </p:nvSpPr>
        <p:spPr>
          <a:xfrm>
            <a:off x="685800" y="2438400"/>
            <a:ext cx="7772400" cy="1143000"/>
          </a:xfrm>
        </p:spPr>
        <p:txBody>
          <a:bodyPr/>
          <a:lstStyle>
            <a:lvl1pPr>
              <a:defRPr/>
            </a:lvl1pPr>
          </a:lstStyle>
          <a:p>
            <a:r>
              <a:rPr lang="en-GB"/>
              <a:t>Click to edit Master title style</a:t>
            </a:r>
          </a:p>
        </p:txBody>
      </p:sp>
      <p:sp>
        <p:nvSpPr>
          <p:cNvPr id="258055" name="Rectangle 7"/>
          <p:cNvSpPr>
            <a:spLocks noGrp="1" noChangeArrowheads="1"/>
          </p:cNvSpPr>
          <p:nvPr>
            <p:ph type="subTitle" idx="1"/>
          </p:nvPr>
        </p:nvSpPr>
        <p:spPr>
          <a:xfrm>
            <a:off x="1371600" y="3962400"/>
            <a:ext cx="6400800" cy="1752600"/>
          </a:xfrm>
        </p:spPr>
        <p:txBody>
          <a:bodyPr/>
          <a:lstStyle>
            <a:lvl1pPr marL="0" indent="0" algn="ctr">
              <a:buFont typeface="Wingdings" pitchFamily="2" charset="2"/>
              <a:buNone/>
              <a:defRPr/>
            </a:lvl1pPr>
          </a:lstStyle>
          <a:p>
            <a:r>
              <a:rPr lang="en-GB"/>
              <a:t>Click to edit Master subtitle style</a:t>
            </a:r>
          </a:p>
        </p:txBody>
      </p:sp>
      <p:sp>
        <p:nvSpPr>
          <p:cNvPr id="8" name="Rectangle 8"/>
          <p:cNvSpPr>
            <a:spLocks noGrp="1" noChangeArrowheads="1"/>
          </p:cNvSpPr>
          <p:nvPr>
            <p:ph type="dt" sz="half" idx="10"/>
          </p:nvPr>
        </p:nvSpPr>
        <p:spPr>
          <a:xfrm>
            <a:off x="685800" y="6248400"/>
            <a:ext cx="1905000" cy="457200"/>
          </a:xfrm>
        </p:spPr>
        <p:txBody>
          <a:bodyPr/>
          <a:lstStyle>
            <a:lvl1pPr>
              <a:defRPr/>
            </a:lvl1pPr>
          </a:lstStyle>
          <a:p>
            <a:pPr>
              <a:defRPr/>
            </a:pPr>
            <a:endParaRPr lang="en-GB">
              <a:solidFill>
                <a:srgbClr val="EAE8E2"/>
              </a:solidFill>
            </a:endParaRPr>
          </a:p>
        </p:txBody>
      </p:sp>
      <p:sp>
        <p:nvSpPr>
          <p:cNvPr id="9" name="Rectangle 9"/>
          <p:cNvSpPr>
            <a:spLocks noGrp="1" noChangeArrowheads="1"/>
          </p:cNvSpPr>
          <p:nvPr>
            <p:ph type="ftr" sz="quarter" idx="11"/>
          </p:nvPr>
        </p:nvSpPr>
        <p:spPr>
          <a:xfrm>
            <a:off x="3124200" y="6248400"/>
            <a:ext cx="2895600" cy="457200"/>
          </a:xfrm>
        </p:spPr>
        <p:txBody>
          <a:bodyPr/>
          <a:lstStyle>
            <a:lvl1pPr>
              <a:defRPr/>
            </a:lvl1pPr>
          </a:lstStyle>
          <a:p>
            <a:pPr>
              <a:defRPr/>
            </a:pPr>
            <a:endParaRPr lang="en-GB">
              <a:solidFill>
                <a:srgbClr val="EAE8E2"/>
              </a:solidFill>
            </a:endParaRPr>
          </a:p>
        </p:txBody>
      </p:sp>
      <p:sp>
        <p:nvSpPr>
          <p:cNvPr id="10" name="Rectangle 10"/>
          <p:cNvSpPr>
            <a:spLocks noGrp="1" noChangeArrowheads="1"/>
          </p:cNvSpPr>
          <p:nvPr>
            <p:ph type="sldNum" sz="quarter" idx="12"/>
          </p:nvPr>
        </p:nvSpPr>
        <p:spPr>
          <a:xfrm>
            <a:off x="6553200" y="6248400"/>
            <a:ext cx="1905000" cy="457200"/>
          </a:xfrm>
        </p:spPr>
        <p:txBody>
          <a:bodyPr/>
          <a:lstStyle>
            <a:lvl1pPr>
              <a:defRPr/>
            </a:lvl1pPr>
          </a:lstStyle>
          <a:p>
            <a:pPr>
              <a:defRPr/>
            </a:pPr>
            <a:fld id="{08A41790-4F35-4B5F-A00F-DC35286E6195}"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1957002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4137621D-BDEB-4A8A-80D4-A438F0FB5406}"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8918021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08E9E554-5334-4A21-B60C-ABFC63542F8D}"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7419698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17390278-6314-4AF1-8A0A-2C2CD6BEC7AC}"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33756462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8"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9" name="Rectangle 1034"/>
          <p:cNvSpPr>
            <a:spLocks noGrp="1" noChangeArrowheads="1"/>
          </p:cNvSpPr>
          <p:nvPr>
            <p:ph type="sldNum" sz="quarter" idx="12"/>
          </p:nvPr>
        </p:nvSpPr>
        <p:spPr>
          <a:ln/>
        </p:spPr>
        <p:txBody>
          <a:bodyPr/>
          <a:lstStyle>
            <a:lvl1pPr>
              <a:defRPr/>
            </a:lvl1pPr>
          </a:lstStyle>
          <a:p>
            <a:pPr>
              <a:defRPr/>
            </a:pPr>
            <a:fld id="{5284C149-F753-4C91-84E6-E7F5103974BB}"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25250809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4"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5" name="Rectangle 1034"/>
          <p:cNvSpPr>
            <a:spLocks noGrp="1" noChangeArrowheads="1"/>
          </p:cNvSpPr>
          <p:nvPr>
            <p:ph type="sldNum" sz="quarter" idx="12"/>
          </p:nvPr>
        </p:nvSpPr>
        <p:spPr>
          <a:ln/>
        </p:spPr>
        <p:txBody>
          <a:bodyPr/>
          <a:lstStyle>
            <a:lvl1pPr>
              <a:defRPr/>
            </a:lvl1pPr>
          </a:lstStyle>
          <a:p>
            <a:pPr>
              <a:defRPr/>
            </a:pPr>
            <a:fld id="{73488814-6201-489F-B728-1C261E8F36E5}"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74907093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3"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4" name="Rectangle 1034"/>
          <p:cNvSpPr>
            <a:spLocks noGrp="1" noChangeArrowheads="1"/>
          </p:cNvSpPr>
          <p:nvPr>
            <p:ph type="sldNum" sz="quarter" idx="12"/>
          </p:nvPr>
        </p:nvSpPr>
        <p:spPr>
          <a:ln/>
        </p:spPr>
        <p:txBody>
          <a:bodyPr/>
          <a:lstStyle>
            <a:lvl1pPr>
              <a:defRPr/>
            </a:lvl1pPr>
          </a:lstStyle>
          <a:p>
            <a:pPr>
              <a:defRPr/>
            </a:pPr>
            <a:fld id="{BE82981D-65DD-46E8-A6F4-A616722650E3}"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73998462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EFF20EEF-6E86-4ADD-BCFB-9F632DCFFA34}"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24874905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BB29D048-E6F6-4975-BF25-ADE502CA1C2B}"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7079960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E06F9F9D-04AF-48E6-A3F8-352E3A9382EE}"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0986320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533400"/>
            <a:ext cx="1943100" cy="55626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533400"/>
            <a:ext cx="5676900" cy="55626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F6281344-6353-4DE4-9CFC-01D137180539}"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06064126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OverTx" preserve="1">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58A0B98F-5DE9-4FAC-9470-D0348A90F347}"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9241659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xAndClipArt" preserve="1">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a:lstStyle/>
          <a:p>
            <a:pPr lvl="0"/>
            <a:endParaRPr lang="en-GB" noProof="0" smtClean="0"/>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5F43ABFF-764A-4267-BE60-7C51465E5B7A}"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8169790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a:lstStyle/>
          <a:p>
            <a:pPr lvl="0"/>
            <a:endParaRPr lang="en-GB" noProof="0" smtClean="0"/>
          </a:p>
        </p:txBody>
      </p:sp>
      <p:sp>
        <p:nvSpPr>
          <p:cNvPr id="4"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5"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6" name="Rectangle 1034"/>
          <p:cNvSpPr>
            <a:spLocks noGrp="1" noChangeArrowheads="1"/>
          </p:cNvSpPr>
          <p:nvPr>
            <p:ph type="sldNum" sz="quarter" idx="12"/>
          </p:nvPr>
        </p:nvSpPr>
        <p:spPr>
          <a:ln/>
        </p:spPr>
        <p:txBody>
          <a:bodyPr/>
          <a:lstStyle>
            <a:lvl1pPr>
              <a:defRPr/>
            </a:lvl1pPr>
          </a:lstStyle>
          <a:p>
            <a:pPr>
              <a:defRPr/>
            </a:pPr>
            <a:fld id="{9F4611C7-7D77-4357-A4AF-F79A17B8D9CC}"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11157695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xOverObj" preserve="1">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6C4EDF9D-5110-4F40-959A-F151D9642E92}"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287769539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pPr lvl="0"/>
            <a:endParaRPr lang="en-GB" noProof="0" smtClean="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6"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7" name="Rectangle 1034"/>
          <p:cNvSpPr>
            <a:spLocks noGrp="1" noChangeArrowheads="1"/>
          </p:cNvSpPr>
          <p:nvPr>
            <p:ph type="sldNum" sz="quarter" idx="12"/>
          </p:nvPr>
        </p:nvSpPr>
        <p:spPr>
          <a:ln/>
        </p:spPr>
        <p:txBody>
          <a:bodyPr/>
          <a:lstStyle>
            <a:lvl1pPr>
              <a:defRPr/>
            </a:lvl1pPr>
          </a:lstStyle>
          <a:p>
            <a:pPr>
              <a:defRPr/>
            </a:pPr>
            <a:fld id="{1EE461D3-0690-4444-AE31-45378B23FE4B}"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48611660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OverTx" preserve="1">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6858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half" idx="3"/>
          </p:nvPr>
        </p:nvSpPr>
        <p:spPr>
          <a:xfrm>
            <a:off x="685800" y="4114800"/>
            <a:ext cx="7772400" cy="1981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1032"/>
          <p:cNvSpPr>
            <a:spLocks noGrp="1" noChangeArrowheads="1"/>
          </p:cNvSpPr>
          <p:nvPr>
            <p:ph type="dt" sz="half" idx="10"/>
          </p:nvPr>
        </p:nvSpPr>
        <p:spPr>
          <a:ln/>
        </p:spPr>
        <p:txBody>
          <a:bodyPr/>
          <a:lstStyle>
            <a:lvl1pPr>
              <a:defRPr/>
            </a:lvl1pPr>
          </a:lstStyle>
          <a:p>
            <a:pPr>
              <a:defRPr/>
            </a:pPr>
            <a:endParaRPr lang="en-GB">
              <a:solidFill>
                <a:srgbClr val="EAE8E2"/>
              </a:solidFill>
            </a:endParaRPr>
          </a:p>
        </p:txBody>
      </p:sp>
      <p:sp>
        <p:nvSpPr>
          <p:cNvPr id="7" name="Rectangle 1033"/>
          <p:cNvSpPr>
            <a:spLocks noGrp="1" noChangeArrowheads="1"/>
          </p:cNvSpPr>
          <p:nvPr>
            <p:ph type="ftr" sz="quarter" idx="11"/>
          </p:nvPr>
        </p:nvSpPr>
        <p:spPr>
          <a:ln/>
        </p:spPr>
        <p:txBody>
          <a:bodyPr/>
          <a:lstStyle>
            <a:lvl1pPr>
              <a:defRPr/>
            </a:lvl1pPr>
          </a:lstStyle>
          <a:p>
            <a:pPr>
              <a:defRPr/>
            </a:pPr>
            <a:endParaRPr lang="en-GB">
              <a:solidFill>
                <a:srgbClr val="EAE8E2"/>
              </a:solidFill>
            </a:endParaRPr>
          </a:p>
        </p:txBody>
      </p:sp>
      <p:sp>
        <p:nvSpPr>
          <p:cNvPr id="8" name="Rectangle 1034"/>
          <p:cNvSpPr>
            <a:spLocks noGrp="1" noChangeArrowheads="1"/>
          </p:cNvSpPr>
          <p:nvPr>
            <p:ph type="sldNum" sz="quarter" idx="12"/>
          </p:nvPr>
        </p:nvSpPr>
        <p:spPr>
          <a:ln/>
        </p:spPr>
        <p:txBody>
          <a:bodyPr/>
          <a:lstStyle>
            <a:lvl1pPr>
              <a:defRPr/>
            </a:lvl1pPr>
          </a:lstStyle>
          <a:p>
            <a:pPr>
              <a:defRPr/>
            </a:pPr>
            <a:fld id="{BADF33F4-6E84-45F0-8C30-56AEC65BA937}" type="slidenum">
              <a:rPr lang="en-GB">
                <a:solidFill>
                  <a:srgbClr val="EAE8E2"/>
                </a:solidFill>
              </a:rPr>
              <a:pPr>
                <a:defRPr/>
              </a:pPr>
              <a:t>‹#›</a:t>
            </a:fld>
            <a:endParaRPr lang="en-GB">
              <a:solidFill>
                <a:srgbClr val="EAE8E2"/>
              </a:solidFill>
            </a:endParaRPr>
          </a:p>
        </p:txBody>
      </p:sp>
    </p:spTree>
    <p:extLst>
      <p:ext uri="{BB962C8B-B14F-4D97-AF65-F5344CB8AC3E}">
        <p14:creationId xmlns:p14="http://schemas.microsoft.com/office/powerpoint/2010/main" val="32775457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jpe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theme" Target="../theme/theme3.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20" Type="http://schemas.openxmlformats.org/officeDocument/2006/relationships/image" Target="../media/image5.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slideLayout" Target="../slideLayouts/slideLayout44.xml"/><Relationship Id="rId10" Type="http://schemas.openxmlformats.org/officeDocument/2006/relationships/slideLayout" Target="../slideLayouts/slideLayout39.xml"/><Relationship Id="rId19" Type="http://schemas.openxmlformats.org/officeDocument/2006/relationships/image" Target="../media/image4.png"/><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slideLayout" Target="../slideLayouts/slideLayout59.xml"/><Relationship Id="rId18" Type="http://schemas.openxmlformats.org/officeDocument/2006/relationships/theme" Target="../theme/theme4.xml"/><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slideLayout" Target="../slideLayouts/slideLayout58.xml"/><Relationship Id="rId17" Type="http://schemas.openxmlformats.org/officeDocument/2006/relationships/slideLayout" Target="../slideLayouts/slideLayout63.xml"/><Relationship Id="rId2" Type="http://schemas.openxmlformats.org/officeDocument/2006/relationships/slideLayout" Target="../slideLayouts/slideLayout48.xml"/><Relationship Id="rId16" Type="http://schemas.openxmlformats.org/officeDocument/2006/relationships/slideLayout" Target="../slideLayouts/slideLayout62.xml"/><Relationship Id="rId20" Type="http://schemas.openxmlformats.org/officeDocument/2006/relationships/image" Target="../media/image5.png"/><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5" Type="http://schemas.openxmlformats.org/officeDocument/2006/relationships/slideLayout" Target="../slideLayouts/slideLayout61.xml"/><Relationship Id="rId10" Type="http://schemas.openxmlformats.org/officeDocument/2006/relationships/slideLayout" Target="../slideLayouts/slideLayout56.xml"/><Relationship Id="rId19" Type="http://schemas.openxmlformats.org/officeDocument/2006/relationships/image" Target="../media/image4.png"/><Relationship Id="rId4" Type="http://schemas.openxmlformats.org/officeDocument/2006/relationships/slideLayout" Target="../slideLayouts/slideLayout50.xml"/><Relationship Id="rId9" Type="http://schemas.openxmlformats.org/officeDocument/2006/relationships/slideLayout" Target="../slideLayouts/slideLayout55.xml"/><Relationship Id="rId14" Type="http://schemas.openxmlformats.org/officeDocument/2006/relationships/slideLayout" Target="../slideLayouts/slideLayout6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lgn="ctr" fontAlgn="base">
              <a:spcBef>
                <a:spcPct val="0"/>
              </a:spcBef>
              <a:spcAft>
                <a:spcPct val="0"/>
              </a:spcAft>
              <a:defRPr/>
            </a:pPr>
            <a:endParaRPr lang="en-US" sz="2400">
              <a:solidFill>
                <a:prstClr val="black"/>
              </a:solidFill>
              <a:latin typeface="Times New Roman" pitchFamily="18"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3802505 w 5591"/>
              <a:gd name="T3" fmla="*/ 0 h 588"/>
              <a:gd name="T4" fmla="*/ 3802505 w 5591"/>
              <a:gd name="T5" fmla="*/ 838200 h 588"/>
              <a:gd name="T6" fmla="*/ 3168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algn="ctr" fontAlgn="base">
              <a:spcBef>
                <a:spcPct val="0"/>
              </a:spcBef>
              <a:spcAft>
                <a:spcPct val="0"/>
              </a:spcAft>
            </a:pPr>
            <a:endParaRPr lang="en-GB" sz="2400">
              <a:solidFill>
                <a:prstClr val="black"/>
              </a:solidFill>
              <a:latin typeface="Times New Roman" pitchFamily="18" charset="0"/>
            </a:endParaRPr>
          </a:p>
        </p:txBody>
      </p:sp>
      <p:sp>
        <p:nvSpPr>
          <p:cNvPr id="14" name="Right Triangle 13"/>
          <p:cNvSpPr>
            <a:spLocks/>
          </p:cNvSpPr>
          <p:nvPr/>
        </p:nvSpPr>
        <p:spPr bwMode="auto">
          <a:xfrm>
            <a:off x="-6042" y="5791253"/>
            <a:ext cx="3402314" cy="1080868"/>
          </a:xfrm>
          <a:prstGeom prst="rtTriangle">
            <a:avLst/>
          </a:prstGeom>
          <a:blipFill>
            <a:blip r:embed="rId18">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fontAlgn="base">
              <a:spcBef>
                <a:spcPct val="0"/>
              </a:spcBef>
              <a:spcAft>
                <a:spcPct val="0"/>
              </a:spcAft>
              <a:defRPr/>
            </a:pPr>
            <a:endParaRPr lang="en-GB">
              <a:solidFill>
                <a:prstClr val="black"/>
              </a:solidFill>
              <a:latin typeface="Times New Roman" pitchFamily="18" charset="0"/>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fontAlgn="base">
              <a:spcBef>
                <a:spcPct val="0"/>
              </a:spcBef>
              <a:spcAft>
                <a:spcPct val="0"/>
              </a:spcAft>
              <a:defRPr/>
            </a:pPr>
            <a:endParaRPr lang="en-GB">
              <a:solidFill>
                <a:prstClr val="black"/>
              </a:solidFill>
              <a:latin typeface="Times New Roman" pitchFamily="18" charset="0"/>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fontAlgn="base">
              <a:spcBef>
                <a:spcPct val="0"/>
              </a:spcBef>
              <a:spcAft>
                <a:spcPct val="0"/>
              </a:spcAft>
              <a:defRPr/>
            </a:pPr>
            <a:fld id="{5221F4D3-D2AF-45F4-A94F-38820BF36F8F}" type="slidenum">
              <a:rPr lang="en-GB">
                <a:solidFill>
                  <a:prstClr val="black"/>
                </a:solidFill>
                <a:latin typeface="Times New Roman" pitchFamily="18" charset="0"/>
              </a:rPr>
              <a:pPr fontAlgn="base">
                <a:spcBef>
                  <a:spcPct val="0"/>
                </a:spcBef>
                <a:spcAft>
                  <a:spcPct val="0"/>
                </a:spcAft>
                <a:defRPr/>
              </a:pPr>
              <a:t>‹#›</a:t>
            </a:fld>
            <a:endParaRPr lang="en-GB">
              <a:solidFill>
                <a:prstClr val="black"/>
              </a:solidFill>
              <a:latin typeface="Times New Roman" pitchFamily="18" charset="0"/>
            </a:endParaRPr>
          </a:p>
        </p:txBody>
      </p:sp>
    </p:spTree>
    <p:extLst>
      <p:ext uri="{BB962C8B-B14F-4D97-AF65-F5344CB8AC3E}">
        <p14:creationId xmlns:p14="http://schemas.microsoft.com/office/powerpoint/2010/main" val="33989981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p:cNvSpPr>
            <a:spLocks/>
          </p:cNvSpPr>
          <p:nvPr/>
        </p:nvSpPr>
        <p:spPr bwMode="auto">
          <a:xfrm>
            <a:off x="500063" y="5945188"/>
            <a:ext cx="4940300"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lgn="ctr" fontAlgn="base">
              <a:spcBef>
                <a:spcPct val="0"/>
              </a:spcBef>
              <a:spcAft>
                <a:spcPct val="0"/>
              </a:spcAft>
              <a:defRPr/>
            </a:pPr>
            <a:endParaRPr lang="en-US" sz="2400">
              <a:solidFill>
                <a:prstClr val="black"/>
              </a:solidFill>
              <a:latin typeface="Times New Roman" pitchFamily="18" charset="0"/>
            </a:endParaRPr>
          </a:p>
        </p:txBody>
      </p:sp>
      <p:sp>
        <p:nvSpPr>
          <p:cNvPr id="1027" name="Freeform 11"/>
          <p:cNvSpPr>
            <a:spLocks/>
          </p:cNvSpPr>
          <p:nvPr/>
        </p:nvSpPr>
        <p:spPr bwMode="auto">
          <a:xfrm>
            <a:off x="485775" y="5938838"/>
            <a:ext cx="3690938" cy="933450"/>
          </a:xfrm>
          <a:custGeom>
            <a:avLst/>
            <a:gdLst>
              <a:gd name="T0" fmla="*/ 0 w 5591"/>
              <a:gd name="T1" fmla="*/ 0 h 588"/>
              <a:gd name="T2" fmla="*/ 3802505 w 5591"/>
              <a:gd name="T3" fmla="*/ 0 h 588"/>
              <a:gd name="T4" fmla="*/ 3802505 w 5591"/>
              <a:gd name="T5" fmla="*/ 838200 h 588"/>
              <a:gd name="T6" fmla="*/ 31688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pPr algn="ctr" fontAlgn="base">
              <a:spcBef>
                <a:spcPct val="0"/>
              </a:spcBef>
              <a:spcAft>
                <a:spcPct val="0"/>
              </a:spcAft>
            </a:pPr>
            <a:endParaRPr lang="en-GB" sz="2400">
              <a:solidFill>
                <a:prstClr val="black"/>
              </a:solidFill>
              <a:latin typeface="Times New Roman" pitchFamily="18" charset="0"/>
            </a:endParaRPr>
          </a:p>
        </p:txBody>
      </p:sp>
      <p:sp>
        <p:nvSpPr>
          <p:cNvPr id="14" name="Right Triangle 13"/>
          <p:cNvSpPr>
            <a:spLocks/>
          </p:cNvSpPr>
          <p:nvPr/>
        </p:nvSpPr>
        <p:spPr bwMode="auto">
          <a:xfrm>
            <a:off x="-6042" y="5791253"/>
            <a:ext cx="3402314" cy="1080868"/>
          </a:xfrm>
          <a:prstGeom prst="rtTriangle">
            <a:avLst/>
          </a:prstGeom>
          <a:blipFill>
            <a:blip r:embed="rId15">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defRPr/>
            </a:pPr>
            <a:endParaRPr lang="en-US" sz="2400">
              <a:solidFill>
                <a:prstClr val="white"/>
              </a:solidFill>
            </a:endParaRPr>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smtClean="0"/>
              <a:t>Click to edit Master title style</a:t>
            </a:r>
            <a:endParaRPr lang="en-US"/>
          </a:p>
        </p:txBody>
      </p:sp>
      <p:sp>
        <p:nvSpPr>
          <p:cNvPr id="1033" name="Text Placeholder 29"/>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 name="Date Placeholder 9"/>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defRPr>
            </a:lvl1pPr>
            <a:extLst/>
          </a:lstStyle>
          <a:p>
            <a:pPr fontAlgn="base">
              <a:spcBef>
                <a:spcPct val="0"/>
              </a:spcBef>
              <a:spcAft>
                <a:spcPct val="0"/>
              </a:spcAft>
              <a:defRPr/>
            </a:pPr>
            <a:endParaRPr lang="en-GB">
              <a:solidFill>
                <a:prstClr val="black"/>
              </a:solidFill>
              <a:latin typeface="Times New Roman" pitchFamily="18" charset="0"/>
            </a:endParaRPr>
          </a:p>
        </p:txBody>
      </p:sp>
      <p:sp>
        <p:nvSpPr>
          <p:cNvPr id="22" name="Footer Placeholder 21"/>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defRPr>
            </a:lvl1pPr>
            <a:extLst/>
          </a:lstStyle>
          <a:p>
            <a:pPr fontAlgn="base">
              <a:spcBef>
                <a:spcPct val="0"/>
              </a:spcBef>
              <a:spcAft>
                <a:spcPct val="0"/>
              </a:spcAft>
              <a:defRPr/>
            </a:pPr>
            <a:endParaRPr lang="en-GB">
              <a:solidFill>
                <a:prstClr val="black"/>
              </a:solidFill>
              <a:latin typeface="Times New Roman" pitchFamily="18" charset="0"/>
            </a:endParaRPr>
          </a:p>
        </p:txBody>
      </p:sp>
      <p:sp>
        <p:nvSpPr>
          <p:cNvPr id="18" name="Slide Number Placeholder 17"/>
          <p:cNvSpPr>
            <a:spLocks noGrp="1"/>
          </p:cNvSpPr>
          <p:nvPr>
            <p:ph type="sldNum" sz="quarter" idx="4"/>
          </p:nvPr>
        </p:nvSpPr>
        <p:spPr>
          <a:xfrm>
            <a:off x="8647113" y="6408738"/>
            <a:ext cx="366712" cy="365125"/>
          </a:xfrm>
          <a:prstGeom prst="rect">
            <a:avLst/>
          </a:prstGeom>
        </p:spPr>
        <p:txBody>
          <a:bodyPr vert="horz" anchor="b"/>
          <a:lstStyle>
            <a:lvl1pPr algn="r" eaLnBrk="1" latinLnBrk="0" hangingPunct="1">
              <a:defRPr kumimoji="0" sz="1000" b="0">
                <a:solidFill>
                  <a:schemeClr val="tx1"/>
                </a:solidFill>
              </a:defRPr>
            </a:lvl1pPr>
            <a:extLst/>
          </a:lstStyle>
          <a:p>
            <a:pPr fontAlgn="base">
              <a:spcBef>
                <a:spcPct val="0"/>
              </a:spcBef>
              <a:spcAft>
                <a:spcPct val="0"/>
              </a:spcAft>
              <a:defRPr/>
            </a:pPr>
            <a:fld id="{5221F4D3-D2AF-45F4-A94F-38820BF36F8F}" type="slidenum">
              <a:rPr lang="en-GB">
                <a:solidFill>
                  <a:prstClr val="black"/>
                </a:solidFill>
                <a:latin typeface="Times New Roman" pitchFamily="18" charset="0"/>
              </a:rPr>
              <a:pPr fontAlgn="base">
                <a:spcBef>
                  <a:spcPct val="0"/>
                </a:spcBef>
                <a:spcAft>
                  <a:spcPct val="0"/>
                </a:spcAft>
                <a:defRPr/>
              </a:pPr>
              <a:t>‹#›</a:t>
            </a:fld>
            <a:endParaRPr lang="en-GB">
              <a:solidFill>
                <a:prstClr val="black"/>
              </a:solidFill>
              <a:latin typeface="Times New Roman" pitchFamily="18" charset="0"/>
            </a:endParaRPr>
          </a:p>
        </p:txBody>
      </p:sp>
    </p:spTree>
    <p:extLst>
      <p:ext uri="{BB962C8B-B14F-4D97-AF65-F5344CB8AC3E}">
        <p14:creationId xmlns:p14="http://schemas.microsoft.com/office/powerpoint/2010/main" val="301503345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91" r:id="rId12"/>
    <p:sldLayoutId id="2147483693" r:id="rId13"/>
  </p:sldLayoutIdLst>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026"/>
          <p:cNvGrpSpPr>
            <a:grpSpLocks/>
          </p:cNvGrpSpPr>
          <p:nvPr/>
        </p:nvGrpSpPr>
        <p:grpSpPr bwMode="auto">
          <a:xfrm>
            <a:off x="0" y="0"/>
            <a:ext cx="9144000" cy="6858000"/>
            <a:chOff x="0" y="0"/>
            <a:chExt cx="5760" cy="4320"/>
          </a:xfrm>
        </p:grpSpPr>
        <p:sp>
          <p:nvSpPr>
            <p:cNvPr id="1032" name="Rectangle 1027"/>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sp>
          <p:nvSpPr>
            <p:cNvPr id="1033" name="Rectangle 1028"/>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pic>
          <p:nvPicPr>
            <p:cNvPr id="1034" name="Picture 1029" descr="D:\FRONTPAGE THEMES\CONSTRUC\URBBANND.PNG"/>
            <p:cNvPicPr>
              <a:picLocks noChangeAspect="1" noChangeArrowheads="1"/>
            </p:cNvPicPr>
            <p:nvPr/>
          </p:nvPicPr>
          <p:blipFill>
            <a:blip r:embed="rId19">
              <a:extLst>
                <a:ext uri="{28A0092B-C50C-407E-A947-70E740481C1C}">
                  <a14:useLocalDpi xmlns:a14="http://schemas.microsoft.com/office/drawing/2010/main" val="0"/>
                </a:ext>
              </a:extLst>
            </a:blip>
            <a:srcRect t="66667"/>
            <a:stretch>
              <a:fillRect/>
            </a:stretch>
          </p:blipFill>
          <p:spPr bwMode="ltGray">
            <a:xfrm>
              <a:off x="0" y="0"/>
              <a:ext cx="57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27" name="Rectangle 1030"/>
          <p:cNvSpPr>
            <a:spLocks noGrp="1" noChangeArrowheads="1"/>
          </p:cNvSpPr>
          <p:nvPr>
            <p:ph type="title"/>
          </p:nvPr>
        </p:nvSpPr>
        <p:spPr bwMode="auto">
          <a:xfrm>
            <a:off x="685800" y="533400"/>
            <a:ext cx="7772400" cy="1143000"/>
          </a:xfrm>
          <a:prstGeom prst="rect">
            <a:avLst/>
          </a:prstGeom>
          <a:noFill/>
          <a:ln>
            <a:noFill/>
          </a:ln>
          <a:effectLst>
            <a:outerShdw dist="35921"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1031"/>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257032" name="Rectangle 1032"/>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pPr fontAlgn="base">
              <a:spcBef>
                <a:spcPct val="0"/>
              </a:spcBef>
              <a:spcAft>
                <a:spcPct val="0"/>
              </a:spcAft>
              <a:defRPr/>
            </a:pPr>
            <a:endParaRPr lang="en-GB">
              <a:solidFill>
                <a:srgbClr val="EAE8E2"/>
              </a:solidFill>
            </a:endParaRPr>
          </a:p>
        </p:txBody>
      </p:sp>
      <p:sp>
        <p:nvSpPr>
          <p:cNvPr id="257033" name="Rectangle 1033"/>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pPr fontAlgn="base">
              <a:spcBef>
                <a:spcPct val="0"/>
              </a:spcBef>
              <a:spcAft>
                <a:spcPct val="0"/>
              </a:spcAft>
              <a:defRPr/>
            </a:pPr>
            <a:endParaRPr lang="en-GB">
              <a:solidFill>
                <a:srgbClr val="EAE8E2"/>
              </a:solidFill>
            </a:endParaRPr>
          </a:p>
        </p:txBody>
      </p:sp>
      <p:sp>
        <p:nvSpPr>
          <p:cNvPr id="257034" name="Rectangle 1034"/>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pPr fontAlgn="base">
              <a:spcBef>
                <a:spcPct val="0"/>
              </a:spcBef>
              <a:spcAft>
                <a:spcPct val="0"/>
              </a:spcAft>
              <a:defRPr/>
            </a:pPr>
            <a:fld id="{302D4417-A01E-4631-B292-576E8D8EF6DA}" type="slidenum">
              <a:rPr lang="en-GB">
                <a:solidFill>
                  <a:srgbClr val="EAE8E2"/>
                </a:solidFill>
              </a:rPr>
              <a:pPr fontAlgn="base">
                <a:spcBef>
                  <a:spcPct val="0"/>
                </a:spcBef>
                <a:spcAft>
                  <a:spcPct val="0"/>
                </a:spcAft>
                <a:defRPr/>
              </a:pPr>
              <a:t>‹#›</a:t>
            </a:fld>
            <a:endParaRPr lang="en-GB">
              <a:solidFill>
                <a:srgbClr val="EAE8E2"/>
              </a:solidFill>
            </a:endParaRPr>
          </a:p>
        </p:txBody>
      </p:sp>
    </p:spTree>
    <p:extLst>
      <p:ext uri="{BB962C8B-B14F-4D97-AF65-F5344CB8AC3E}">
        <p14:creationId xmlns:p14="http://schemas.microsoft.com/office/powerpoint/2010/main" val="2691556912"/>
      </p:ext>
    </p:extLst>
  </p:cSld>
  <p:clrMap bg1="dk2" tx1="lt1" bg2="dk1"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 id="2147483711" r:id="rId17"/>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Impact" pitchFamily="34" charset="0"/>
        </a:defRPr>
      </a:lvl2pPr>
      <a:lvl3pPr algn="l" rtl="0" eaLnBrk="0" fontAlgn="base" hangingPunct="0">
        <a:spcBef>
          <a:spcPct val="0"/>
        </a:spcBef>
        <a:spcAft>
          <a:spcPct val="0"/>
        </a:spcAft>
        <a:defRPr sz="4400">
          <a:solidFill>
            <a:schemeClr val="tx2"/>
          </a:solidFill>
          <a:latin typeface="Impact" pitchFamily="34" charset="0"/>
        </a:defRPr>
      </a:lvl3pPr>
      <a:lvl4pPr algn="l" rtl="0" eaLnBrk="0" fontAlgn="base" hangingPunct="0">
        <a:spcBef>
          <a:spcPct val="0"/>
        </a:spcBef>
        <a:spcAft>
          <a:spcPct val="0"/>
        </a:spcAft>
        <a:defRPr sz="4400">
          <a:solidFill>
            <a:schemeClr val="tx2"/>
          </a:solidFill>
          <a:latin typeface="Impact" pitchFamily="34" charset="0"/>
        </a:defRPr>
      </a:lvl4pPr>
      <a:lvl5pPr algn="l" rtl="0" eaLnBrk="0" fontAlgn="base" hangingPunct="0">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eaLnBrk="0" fontAlgn="base" hangingPunct="0">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30000"/>
        <a:buBlip>
          <a:blip r:embed="rId20"/>
        </a:buBlip>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eaLnBrk="0" fontAlgn="base" hangingPunct="0">
        <a:spcBef>
          <a:spcPct val="20000"/>
        </a:spcBef>
        <a:spcAft>
          <a:spcPct val="0"/>
        </a:spcAft>
        <a:buSzPct val="115000"/>
        <a:buBlip>
          <a:blip r:embed="rId20"/>
        </a:buBlip>
        <a:defRPr sz="2000">
          <a:solidFill>
            <a:schemeClr val="tx1"/>
          </a:solidFill>
          <a:latin typeface="+mn-lt"/>
        </a:defRPr>
      </a:lvl5pPr>
      <a:lvl6pPr marL="2514600" indent="-228600" algn="l" rtl="0" fontAlgn="base">
        <a:spcBef>
          <a:spcPct val="20000"/>
        </a:spcBef>
        <a:spcAft>
          <a:spcPct val="0"/>
        </a:spcAft>
        <a:buSzPct val="115000"/>
        <a:buBlip>
          <a:blip r:embed="rId20"/>
        </a:buBlip>
        <a:defRPr sz="2000">
          <a:solidFill>
            <a:schemeClr val="tx1"/>
          </a:solidFill>
          <a:latin typeface="+mn-lt"/>
        </a:defRPr>
      </a:lvl6pPr>
      <a:lvl7pPr marL="2971800" indent="-228600" algn="l" rtl="0" fontAlgn="base">
        <a:spcBef>
          <a:spcPct val="20000"/>
        </a:spcBef>
        <a:spcAft>
          <a:spcPct val="0"/>
        </a:spcAft>
        <a:buSzPct val="115000"/>
        <a:buBlip>
          <a:blip r:embed="rId20"/>
        </a:buBlip>
        <a:defRPr sz="2000">
          <a:solidFill>
            <a:schemeClr val="tx1"/>
          </a:solidFill>
          <a:latin typeface="+mn-lt"/>
        </a:defRPr>
      </a:lvl7pPr>
      <a:lvl8pPr marL="3429000" indent="-228600" algn="l" rtl="0" fontAlgn="base">
        <a:spcBef>
          <a:spcPct val="20000"/>
        </a:spcBef>
        <a:spcAft>
          <a:spcPct val="0"/>
        </a:spcAft>
        <a:buSzPct val="115000"/>
        <a:buBlip>
          <a:blip r:embed="rId20"/>
        </a:buBlip>
        <a:defRPr sz="2000">
          <a:solidFill>
            <a:schemeClr val="tx1"/>
          </a:solidFill>
          <a:latin typeface="+mn-lt"/>
        </a:defRPr>
      </a:lvl8pPr>
      <a:lvl9pPr marL="3886200" indent="-228600" algn="l" rtl="0" fontAlgn="base">
        <a:spcBef>
          <a:spcPct val="20000"/>
        </a:spcBef>
        <a:spcAft>
          <a:spcPct val="0"/>
        </a:spcAft>
        <a:buSzPct val="115000"/>
        <a:buBlip>
          <a:blip r:embed="rId20"/>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026"/>
          <p:cNvGrpSpPr>
            <a:grpSpLocks/>
          </p:cNvGrpSpPr>
          <p:nvPr/>
        </p:nvGrpSpPr>
        <p:grpSpPr bwMode="auto">
          <a:xfrm>
            <a:off x="0" y="0"/>
            <a:ext cx="9144000" cy="6858000"/>
            <a:chOff x="0" y="0"/>
            <a:chExt cx="5760" cy="4320"/>
          </a:xfrm>
        </p:grpSpPr>
        <p:sp>
          <p:nvSpPr>
            <p:cNvPr id="1032" name="Rectangle 1027"/>
            <p:cNvSpPr>
              <a:spLocks noChangeArrowheads="1"/>
            </p:cNvSpPr>
            <p:nvPr/>
          </p:nvSpPr>
          <p:spPr bwMode="white">
            <a:xfrm>
              <a:off x="0" y="0"/>
              <a:ext cx="5760" cy="1200"/>
            </a:xfrm>
            <a:prstGeom prst="rect">
              <a:avLst/>
            </a:pr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sp>
          <p:nvSpPr>
            <p:cNvPr id="1033" name="Rectangle 1028"/>
            <p:cNvSpPr>
              <a:spLocks noChangeArrowheads="1"/>
            </p:cNvSpPr>
            <p:nvPr/>
          </p:nvSpPr>
          <p:spPr bwMode="white">
            <a:xfrm>
              <a:off x="0" y="4080"/>
              <a:ext cx="5760" cy="240"/>
            </a:xfrm>
            <a:prstGeom prst="rect">
              <a:avLst/>
            </a:pr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fontAlgn="base" hangingPunct="1">
                <a:spcBef>
                  <a:spcPct val="0"/>
                </a:spcBef>
                <a:spcAft>
                  <a:spcPct val="0"/>
                </a:spcAft>
                <a:defRPr/>
              </a:pPr>
              <a:endParaRPr lang="en-US" altLang="en-US" smtClean="0">
                <a:solidFill>
                  <a:srgbClr val="EAE8E2"/>
                </a:solidFill>
              </a:endParaRPr>
            </a:p>
          </p:txBody>
        </p:sp>
        <p:pic>
          <p:nvPicPr>
            <p:cNvPr id="1034" name="Picture 1029" descr="D:\FRONTPAGE THEMES\CONSTRUC\URBBANND.PNG"/>
            <p:cNvPicPr>
              <a:picLocks noChangeAspect="1" noChangeArrowheads="1"/>
            </p:cNvPicPr>
            <p:nvPr/>
          </p:nvPicPr>
          <p:blipFill>
            <a:blip r:embed="rId19">
              <a:extLst>
                <a:ext uri="{28A0092B-C50C-407E-A947-70E740481C1C}">
                  <a14:useLocalDpi xmlns:a14="http://schemas.microsoft.com/office/drawing/2010/main" val="0"/>
                </a:ext>
              </a:extLst>
            </a:blip>
            <a:srcRect t="66667"/>
            <a:stretch>
              <a:fillRect/>
            </a:stretch>
          </p:blipFill>
          <p:spPr bwMode="ltGray">
            <a:xfrm>
              <a:off x="0" y="0"/>
              <a:ext cx="576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27" name="Rectangle 1030"/>
          <p:cNvSpPr>
            <a:spLocks noGrp="1" noChangeArrowheads="1"/>
          </p:cNvSpPr>
          <p:nvPr>
            <p:ph type="title"/>
          </p:nvPr>
        </p:nvSpPr>
        <p:spPr bwMode="auto">
          <a:xfrm>
            <a:off x="685800" y="533400"/>
            <a:ext cx="7772400" cy="1143000"/>
          </a:xfrm>
          <a:prstGeom prst="rect">
            <a:avLst/>
          </a:prstGeom>
          <a:noFill/>
          <a:ln>
            <a:noFill/>
          </a:ln>
          <a:effectLst>
            <a:outerShdw dist="35921" dir="2700000" algn="ctr" rotWithShape="0">
              <a:schemeClr val="bg2">
                <a:alpha val="5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1031"/>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257032" name="Rectangle 1032"/>
          <p:cNvSpPr>
            <a:spLocks noGrp="1" noChangeArrowheads="1"/>
          </p:cNvSpPr>
          <p:nvPr>
            <p:ph type="dt" sz="half" idx="2"/>
          </p:nvPr>
        </p:nvSpPr>
        <p:spPr bwMode="auto">
          <a:xfrm>
            <a:off x="685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mn-lt"/>
              </a:defRPr>
            </a:lvl1pPr>
          </a:lstStyle>
          <a:p>
            <a:pPr fontAlgn="base">
              <a:spcBef>
                <a:spcPct val="0"/>
              </a:spcBef>
              <a:spcAft>
                <a:spcPct val="0"/>
              </a:spcAft>
              <a:defRPr/>
            </a:pPr>
            <a:endParaRPr lang="en-GB">
              <a:solidFill>
                <a:srgbClr val="EAE8E2"/>
              </a:solidFill>
            </a:endParaRPr>
          </a:p>
        </p:txBody>
      </p:sp>
      <p:sp>
        <p:nvSpPr>
          <p:cNvPr id="257033" name="Rectangle 1033"/>
          <p:cNvSpPr>
            <a:spLocks noGrp="1" noChangeArrowheads="1"/>
          </p:cNvSpPr>
          <p:nvPr>
            <p:ph type="ftr" sz="quarter" idx="3"/>
          </p:nvPr>
        </p:nvSpPr>
        <p:spPr bwMode="auto">
          <a:xfrm>
            <a:off x="31242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mn-lt"/>
              </a:defRPr>
            </a:lvl1pPr>
          </a:lstStyle>
          <a:p>
            <a:pPr fontAlgn="base">
              <a:spcBef>
                <a:spcPct val="0"/>
              </a:spcBef>
              <a:spcAft>
                <a:spcPct val="0"/>
              </a:spcAft>
              <a:defRPr/>
            </a:pPr>
            <a:endParaRPr lang="en-GB">
              <a:solidFill>
                <a:srgbClr val="EAE8E2"/>
              </a:solidFill>
            </a:endParaRPr>
          </a:p>
        </p:txBody>
      </p:sp>
      <p:sp>
        <p:nvSpPr>
          <p:cNvPr id="257034" name="Rectangle 1034"/>
          <p:cNvSpPr>
            <a:spLocks noGrp="1" noChangeArrowheads="1"/>
          </p:cNvSpPr>
          <p:nvPr>
            <p:ph type="sldNum" sz="quarter" idx="4"/>
          </p:nvPr>
        </p:nvSpPr>
        <p:spPr bwMode="auto">
          <a:xfrm>
            <a:off x="65532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atin typeface="+mn-lt"/>
              </a:defRPr>
            </a:lvl1pPr>
          </a:lstStyle>
          <a:p>
            <a:pPr fontAlgn="base">
              <a:spcBef>
                <a:spcPct val="0"/>
              </a:spcBef>
              <a:spcAft>
                <a:spcPct val="0"/>
              </a:spcAft>
              <a:defRPr/>
            </a:pPr>
            <a:fld id="{302D4417-A01E-4631-B292-576E8D8EF6DA}" type="slidenum">
              <a:rPr lang="en-GB">
                <a:solidFill>
                  <a:srgbClr val="EAE8E2"/>
                </a:solidFill>
              </a:rPr>
              <a:pPr fontAlgn="base">
                <a:spcBef>
                  <a:spcPct val="0"/>
                </a:spcBef>
                <a:spcAft>
                  <a:spcPct val="0"/>
                </a:spcAft>
                <a:defRPr/>
              </a:pPr>
              <a:t>‹#›</a:t>
            </a:fld>
            <a:endParaRPr lang="en-GB">
              <a:solidFill>
                <a:srgbClr val="EAE8E2"/>
              </a:solidFill>
            </a:endParaRPr>
          </a:p>
        </p:txBody>
      </p:sp>
    </p:spTree>
    <p:extLst>
      <p:ext uri="{BB962C8B-B14F-4D97-AF65-F5344CB8AC3E}">
        <p14:creationId xmlns:p14="http://schemas.microsoft.com/office/powerpoint/2010/main" val="412087623"/>
      </p:ext>
    </p:extLst>
  </p:cSld>
  <p:clrMap bg1="dk2" tx1="lt1" bg2="dk1"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Impact" pitchFamily="34" charset="0"/>
        </a:defRPr>
      </a:lvl2pPr>
      <a:lvl3pPr algn="l" rtl="0" eaLnBrk="0" fontAlgn="base" hangingPunct="0">
        <a:spcBef>
          <a:spcPct val="0"/>
        </a:spcBef>
        <a:spcAft>
          <a:spcPct val="0"/>
        </a:spcAft>
        <a:defRPr sz="4400">
          <a:solidFill>
            <a:schemeClr val="tx2"/>
          </a:solidFill>
          <a:latin typeface="Impact" pitchFamily="34" charset="0"/>
        </a:defRPr>
      </a:lvl3pPr>
      <a:lvl4pPr algn="l" rtl="0" eaLnBrk="0" fontAlgn="base" hangingPunct="0">
        <a:spcBef>
          <a:spcPct val="0"/>
        </a:spcBef>
        <a:spcAft>
          <a:spcPct val="0"/>
        </a:spcAft>
        <a:defRPr sz="4400">
          <a:solidFill>
            <a:schemeClr val="tx2"/>
          </a:solidFill>
          <a:latin typeface="Impact" pitchFamily="34" charset="0"/>
        </a:defRPr>
      </a:lvl4pPr>
      <a:lvl5pPr algn="l" rtl="0" eaLnBrk="0" fontAlgn="base" hangingPunct="0">
        <a:spcBef>
          <a:spcPct val="0"/>
        </a:spcBef>
        <a:spcAft>
          <a:spcPct val="0"/>
        </a:spcAft>
        <a:defRPr sz="4400">
          <a:solidFill>
            <a:schemeClr val="tx2"/>
          </a:solidFill>
          <a:latin typeface="Impact" pitchFamily="34" charset="0"/>
        </a:defRPr>
      </a:lvl5pPr>
      <a:lvl6pPr marL="457200" algn="l" rtl="0" fontAlgn="base">
        <a:spcBef>
          <a:spcPct val="0"/>
        </a:spcBef>
        <a:spcAft>
          <a:spcPct val="0"/>
        </a:spcAft>
        <a:defRPr sz="4400">
          <a:solidFill>
            <a:schemeClr val="tx2"/>
          </a:solidFill>
          <a:latin typeface="Impact" pitchFamily="34" charset="0"/>
        </a:defRPr>
      </a:lvl6pPr>
      <a:lvl7pPr marL="914400" algn="l" rtl="0" fontAlgn="base">
        <a:spcBef>
          <a:spcPct val="0"/>
        </a:spcBef>
        <a:spcAft>
          <a:spcPct val="0"/>
        </a:spcAft>
        <a:defRPr sz="4400">
          <a:solidFill>
            <a:schemeClr val="tx2"/>
          </a:solidFill>
          <a:latin typeface="Impact" pitchFamily="34" charset="0"/>
        </a:defRPr>
      </a:lvl7pPr>
      <a:lvl8pPr marL="1371600" algn="l" rtl="0" fontAlgn="base">
        <a:spcBef>
          <a:spcPct val="0"/>
        </a:spcBef>
        <a:spcAft>
          <a:spcPct val="0"/>
        </a:spcAft>
        <a:defRPr sz="4400">
          <a:solidFill>
            <a:schemeClr val="tx2"/>
          </a:solidFill>
          <a:latin typeface="Impact" pitchFamily="34" charset="0"/>
        </a:defRPr>
      </a:lvl8pPr>
      <a:lvl9pPr marL="1828800" algn="l" rtl="0" fontAlgn="base">
        <a:spcBef>
          <a:spcPct val="0"/>
        </a:spcBef>
        <a:spcAft>
          <a:spcPct val="0"/>
        </a:spcAft>
        <a:defRPr sz="4400">
          <a:solidFill>
            <a:schemeClr val="tx2"/>
          </a:solidFill>
          <a:latin typeface="Impact" pitchFamily="34" charset="0"/>
        </a:defRPr>
      </a:lvl9pPr>
    </p:titleStyle>
    <p:bodyStyle>
      <a:lvl1pPr marL="342900" indent="-342900" algn="l" rtl="0" eaLnBrk="0" fontAlgn="base" hangingPunct="0">
        <a:spcBef>
          <a:spcPct val="20000"/>
        </a:spcBef>
        <a:spcAft>
          <a:spcPct val="0"/>
        </a:spcAft>
        <a:buClr>
          <a:schemeClr val="accent1"/>
        </a:buClr>
        <a:buSzPct val="80000"/>
        <a:buFont typeface="Wingdings" pitchFamily="2" charset="2"/>
        <a:buChar char="Ü"/>
        <a:defRPr sz="3200">
          <a:solidFill>
            <a:schemeClr val="tx1"/>
          </a:solidFill>
          <a:latin typeface="+mn-lt"/>
          <a:ea typeface="+mn-ea"/>
          <a:cs typeface="+mn-cs"/>
        </a:defRPr>
      </a:lvl1pPr>
      <a:lvl2pPr marL="742950" indent="-285750" algn="l" rtl="0" eaLnBrk="0" fontAlgn="base" hangingPunct="0">
        <a:spcBef>
          <a:spcPct val="20000"/>
        </a:spcBef>
        <a:spcAft>
          <a:spcPct val="0"/>
        </a:spcAft>
        <a:buSzPct val="130000"/>
        <a:buBlip>
          <a:blip r:embed="rId20"/>
        </a:buBlip>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lr>
          <a:schemeClr val="accent1"/>
        </a:buClr>
        <a:buFont typeface="Wingdings" pitchFamily="2" charset="2"/>
        <a:buChar char="w"/>
        <a:defRPr sz="2000">
          <a:solidFill>
            <a:schemeClr val="tx1"/>
          </a:solidFill>
          <a:latin typeface="+mn-lt"/>
        </a:defRPr>
      </a:lvl4pPr>
      <a:lvl5pPr marL="2057400" indent="-228600" algn="l" rtl="0" eaLnBrk="0" fontAlgn="base" hangingPunct="0">
        <a:spcBef>
          <a:spcPct val="20000"/>
        </a:spcBef>
        <a:spcAft>
          <a:spcPct val="0"/>
        </a:spcAft>
        <a:buSzPct val="115000"/>
        <a:buBlip>
          <a:blip r:embed="rId20"/>
        </a:buBlip>
        <a:defRPr sz="2000">
          <a:solidFill>
            <a:schemeClr val="tx1"/>
          </a:solidFill>
          <a:latin typeface="+mn-lt"/>
        </a:defRPr>
      </a:lvl5pPr>
      <a:lvl6pPr marL="2514600" indent="-228600" algn="l" rtl="0" fontAlgn="base">
        <a:spcBef>
          <a:spcPct val="20000"/>
        </a:spcBef>
        <a:spcAft>
          <a:spcPct val="0"/>
        </a:spcAft>
        <a:buSzPct val="115000"/>
        <a:buBlip>
          <a:blip r:embed="rId20"/>
        </a:buBlip>
        <a:defRPr sz="2000">
          <a:solidFill>
            <a:schemeClr val="tx1"/>
          </a:solidFill>
          <a:latin typeface="+mn-lt"/>
        </a:defRPr>
      </a:lvl6pPr>
      <a:lvl7pPr marL="2971800" indent="-228600" algn="l" rtl="0" fontAlgn="base">
        <a:spcBef>
          <a:spcPct val="20000"/>
        </a:spcBef>
        <a:spcAft>
          <a:spcPct val="0"/>
        </a:spcAft>
        <a:buSzPct val="115000"/>
        <a:buBlip>
          <a:blip r:embed="rId20"/>
        </a:buBlip>
        <a:defRPr sz="2000">
          <a:solidFill>
            <a:schemeClr val="tx1"/>
          </a:solidFill>
          <a:latin typeface="+mn-lt"/>
        </a:defRPr>
      </a:lvl7pPr>
      <a:lvl8pPr marL="3429000" indent="-228600" algn="l" rtl="0" fontAlgn="base">
        <a:spcBef>
          <a:spcPct val="20000"/>
        </a:spcBef>
        <a:spcAft>
          <a:spcPct val="0"/>
        </a:spcAft>
        <a:buSzPct val="115000"/>
        <a:buBlip>
          <a:blip r:embed="rId20"/>
        </a:buBlip>
        <a:defRPr sz="2000">
          <a:solidFill>
            <a:schemeClr val="tx1"/>
          </a:solidFill>
          <a:latin typeface="+mn-lt"/>
        </a:defRPr>
      </a:lvl8pPr>
      <a:lvl9pPr marL="3886200" indent="-228600" algn="l" rtl="0" fontAlgn="base">
        <a:spcBef>
          <a:spcPct val="20000"/>
        </a:spcBef>
        <a:spcAft>
          <a:spcPct val="0"/>
        </a:spcAft>
        <a:buSzPct val="115000"/>
        <a:buBlip>
          <a:blip r:embed="rId20"/>
        </a:buBlip>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7.png"/><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vmlDrawing" Target="../drawings/vmlDrawing2.vml"/><Relationship Id="rId5" Type="http://schemas.openxmlformats.org/officeDocument/2006/relationships/image" Target="../media/image10.png"/><Relationship Id="rId4" Type="http://schemas.openxmlformats.org/officeDocument/2006/relationships/oleObject" Target="../embeddings/oleObject2.bin"/></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13.png"/><Relationship Id="rId4" Type="http://schemas.openxmlformats.org/officeDocument/2006/relationships/oleObject" Target="../embeddings/oleObject3.bin"/></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36.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3.xml"/><Relationship Id="rId1" Type="http://schemas.openxmlformats.org/officeDocument/2006/relationships/vmlDrawing" Target="../drawings/vmlDrawing4.vml"/><Relationship Id="rId6" Type="http://schemas.openxmlformats.org/officeDocument/2006/relationships/image" Target="../media/image5.png"/><Relationship Id="rId5" Type="http://schemas.openxmlformats.org/officeDocument/2006/relationships/image" Target="../media/image19.png"/><Relationship Id="rId4" Type="http://schemas.openxmlformats.org/officeDocument/2006/relationships/oleObject" Target="../embeddings/oleObject4.bin"/></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notesSlide" Target="../notesSlides/notesSlide13.xml"/><Relationship Id="rId7" Type="http://schemas.openxmlformats.org/officeDocument/2006/relationships/image" Target="../media/image26.png"/><Relationship Id="rId2" Type="http://schemas.openxmlformats.org/officeDocument/2006/relationships/slideLayout" Target="../slideLayouts/slideLayout16.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25.png"/><Relationship Id="rId10" Type="http://schemas.openxmlformats.org/officeDocument/2006/relationships/image" Target="../media/image27.png"/><Relationship Id="rId4" Type="http://schemas.openxmlformats.org/officeDocument/2006/relationships/oleObject" Target="../embeddings/oleObject5.bin"/><Relationship Id="rId9" Type="http://schemas.openxmlformats.org/officeDocument/2006/relationships/oleObject" Target="../embeddings/oleObject7.bin"/></Relationships>
</file>

<file path=ppt/slides/_rels/slide1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609600" y="2247900"/>
            <a:ext cx="8001000" cy="3748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400"/>
              </a:spcBef>
              <a:buClr>
                <a:schemeClr val="accent1"/>
              </a:buClr>
              <a:buSzPct val="68000"/>
              <a:buFont typeface="Wingdings 3" pitchFamily="18" charset="2"/>
              <a:buChar char=""/>
              <a:defRPr sz="2700">
                <a:solidFill>
                  <a:schemeClr val="tx1"/>
                </a:solidFill>
                <a:latin typeface="Lucida Sans Unicode" pitchFamily="34" charset="0"/>
              </a:defRPr>
            </a:lvl1pPr>
            <a:lvl2pPr marL="742950" indent="-285750" algn="l" eaLnBrk="0" hangingPunct="0">
              <a:spcBef>
                <a:spcPts val="325"/>
              </a:spcBef>
              <a:buClr>
                <a:schemeClr val="accent1"/>
              </a:buClr>
              <a:buFont typeface="Verdana" pitchFamily="34" charset="0"/>
              <a:buChar char="◦"/>
              <a:defRPr sz="2300">
                <a:solidFill>
                  <a:schemeClr val="tx1"/>
                </a:solidFill>
                <a:latin typeface="Lucida Sans Unicode" pitchFamily="34" charset="0"/>
              </a:defRPr>
            </a:lvl2pPr>
            <a:lvl3pPr marL="1143000" indent="-228600" algn="l" eaLnBrk="0" hangingPunct="0">
              <a:spcBef>
                <a:spcPts val="350"/>
              </a:spcBef>
              <a:buClr>
                <a:schemeClr val="accent2"/>
              </a:buClr>
              <a:buSzPct val="100000"/>
              <a:buFont typeface="Wingdings 2" pitchFamily="18" charset="2"/>
              <a:buChar char=""/>
              <a:defRPr sz="2100">
                <a:solidFill>
                  <a:schemeClr val="tx1"/>
                </a:solidFill>
                <a:latin typeface="Lucida Sans Unicode" pitchFamily="34" charset="0"/>
              </a:defRPr>
            </a:lvl3pPr>
            <a:lvl4pPr marL="1600200" indent="-228600" algn="l" eaLnBrk="0" hangingPunct="0">
              <a:spcBef>
                <a:spcPts val="350"/>
              </a:spcBef>
              <a:buClr>
                <a:schemeClr val="accent2"/>
              </a:buClr>
              <a:buFont typeface="Wingdings 2" pitchFamily="18" charset="2"/>
              <a:buChar char=""/>
              <a:defRPr sz="1900">
                <a:solidFill>
                  <a:schemeClr val="tx1"/>
                </a:solidFill>
                <a:latin typeface="Lucida Sans Unicode" pitchFamily="34" charset="0"/>
              </a:defRPr>
            </a:lvl4pPr>
            <a:lvl5pPr marL="2057400" indent="-228600" algn="l" eaLnBrk="0" hangingPunct="0">
              <a:spcBef>
                <a:spcPts val="350"/>
              </a:spcBef>
              <a:buClr>
                <a:schemeClr val="accent2"/>
              </a:buClr>
              <a:buFont typeface="Wingdings 2" pitchFamily="18" charset="2"/>
              <a:buChar char=""/>
              <a:defRPr>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9pPr>
          </a:lstStyle>
          <a:p>
            <a:pPr algn="ctr" fontAlgn="base">
              <a:spcBef>
                <a:spcPct val="50000"/>
              </a:spcBef>
              <a:spcAft>
                <a:spcPct val="0"/>
              </a:spcAft>
              <a:buClrTx/>
              <a:buSzTx/>
              <a:buFontTx/>
              <a:buNone/>
            </a:pPr>
            <a:endParaRPr lang="en-GB" altLang="en-US" sz="2400">
              <a:solidFill>
                <a:prstClr val="black"/>
              </a:solidFill>
              <a:latin typeface="Times New Roman" pitchFamily="18" charset="0"/>
            </a:endParaRPr>
          </a:p>
          <a:p>
            <a:pPr algn="ctr" fontAlgn="base">
              <a:spcBef>
                <a:spcPct val="50000"/>
              </a:spcBef>
              <a:spcAft>
                <a:spcPct val="0"/>
              </a:spcAft>
              <a:buClrTx/>
              <a:buSzTx/>
              <a:buFontTx/>
              <a:buNone/>
            </a:pPr>
            <a:endParaRPr lang="en-GB" altLang="en-US" sz="2400">
              <a:solidFill>
                <a:prstClr val="black"/>
              </a:solidFill>
              <a:latin typeface="Times New Roman" pitchFamily="18" charset="0"/>
            </a:endParaRPr>
          </a:p>
          <a:p>
            <a:pPr algn="ctr" fontAlgn="base">
              <a:spcBef>
                <a:spcPct val="50000"/>
              </a:spcBef>
              <a:spcAft>
                <a:spcPct val="0"/>
              </a:spcAft>
              <a:buClrTx/>
              <a:buSzTx/>
              <a:buFontTx/>
              <a:buNone/>
            </a:pPr>
            <a:endParaRPr lang="en-GB" altLang="en-US" sz="2400">
              <a:solidFill>
                <a:prstClr val="black"/>
              </a:solidFill>
              <a:latin typeface="Times New Roman" pitchFamily="18" charset="0"/>
            </a:endParaRPr>
          </a:p>
          <a:p>
            <a:pPr algn="ctr" fontAlgn="base">
              <a:spcBef>
                <a:spcPct val="50000"/>
              </a:spcBef>
              <a:spcAft>
                <a:spcPct val="0"/>
              </a:spcAft>
              <a:buClrTx/>
              <a:buSzTx/>
              <a:buFontTx/>
              <a:buNone/>
            </a:pPr>
            <a:r>
              <a:rPr lang="en-GB" altLang="en-US" sz="3200">
                <a:solidFill>
                  <a:prstClr val="black"/>
                </a:solidFill>
                <a:latin typeface="Times New Roman" pitchFamily="18" charset="0"/>
              </a:rPr>
              <a:t>Sustainable Development</a:t>
            </a:r>
          </a:p>
          <a:p>
            <a:pPr fontAlgn="base">
              <a:spcBef>
                <a:spcPct val="50000"/>
              </a:spcBef>
              <a:spcAft>
                <a:spcPct val="0"/>
              </a:spcAft>
              <a:buClrTx/>
              <a:buSzTx/>
              <a:buFontTx/>
              <a:buNone/>
            </a:pPr>
            <a:endParaRPr lang="en-GB" altLang="en-US" sz="3200">
              <a:solidFill>
                <a:prstClr val="black"/>
              </a:solidFill>
              <a:latin typeface="Times New Roman" pitchFamily="18" charset="0"/>
            </a:endParaRPr>
          </a:p>
          <a:p>
            <a:pPr algn="ctr" fontAlgn="base">
              <a:spcBef>
                <a:spcPct val="50000"/>
              </a:spcBef>
              <a:spcAft>
                <a:spcPct val="0"/>
              </a:spcAft>
              <a:buClrTx/>
              <a:buSzTx/>
              <a:buFontTx/>
              <a:buNone/>
            </a:pPr>
            <a:r>
              <a:rPr lang="en-GB" altLang="en-US" sz="3200">
                <a:solidFill>
                  <a:prstClr val="black"/>
                </a:solidFill>
                <a:latin typeface="Times New Roman" pitchFamily="18" charset="0"/>
              </a:rPr>
              <a:t>Towards a Sustainable Development Strategy</a:t>
            </a:r>
            <a:endParaRPr lang="en-GB" altLang="en-US" sz="2400">
              <a:solidFill>
                <a:prstClr val="black"/>
              </a:solidFill>
              <a:latin typeface="Times New Roman" pitchFamily="18" charset="0"/>
            </a:endParaRPr>
          </a:p>
        </p:txBody>
      </p:sp>
      <p:pic>
        <p:nvPicPr>
          <p:cNvPr id="9219" name="Picture 3" descr="C:\Documents and Settings\fad-rj2\My Documents\My Pictures\T027988A.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68289977"/>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685800" y="533400"/>
            <a:ext cx="7772400" cy="533400"/>
          </a:xfrm>
        </p:spPr>
        <p:txBody>
          <a:bodyPr>
            <a:normAutofit fontScale="90000"/>
          </a:bodyPr>
          <a:lstStyle/>
          <a:p>
            <a:pPr algn="ctr" eaLnBrk="1" fontAlgn="auto" hangingPunct="1">
              <a:spcAft>
                <a:spcPts val="0"/>
              </a:spcAft>
              <a:defRPr/>
            </a:pPr>
            <a:r>
              <a:rPr lang="en-GB" altLang="en-US" sz="2800" smtClean="0"/>
              <a:t>Sustainable Development – a Global Concept!</a:t>
            </a:r>
          </a:p>
        </p:txBody>
      </p:sp>
      <p:graphicFrame>
        <p:nvGraphicFramePr>
          <p:cNvPr id="11267" name="Object 5"/>
          <p:cNvGraphicFramePr>
            <a:graphicFrameLocks noChangeAspect="1"/>
          </p:cNvGraphicFramePr>
          <p:nvPr/>
        </p:nvGraphicFramePr>
        <p:xfrm>
          <a:off x="2311400" y="1714500"/>
          <a:ext cx="4699000" cy="4699000"/>
        </p:xfrm>
        <a:graphic>
          <a:graphicData uri="http://schemas.openxmlformats.org/presentationml/2006/ole">
            <mc:AlternateContent xmlns:mc="http://schemas.openxmlformats.org/markup-compatibility/2006">
              <mc:Choice xmlns:v="urn:schemas-microsoft-com:vml" Requires="v">
                <p:oleObj spid="_x0000_s1033" name="Bitmap Image" r:id="rId4" imgW="5144218" imgH="5144218" progId="Paint.Picture">
                  <p:embed/>
                </p:oleObj>
              </mc:Choice>
              <mc:Fallback>
                <p:oleObj name="Bitmap Image" r:id="rId4" imgW="5144218" imgH="5144218" progId="Paint.Pictur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11400" y="1714500"/>
                        <a:ext cx="4699000" cy="469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8460497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026"/>
          <p:cNvSpPr>
            <a:spLocks noGrp="1" noChangeArrowheads="1"/>
          </p:cNvSpPr>
          <p:nvPr>
            <p:ph type="title"/>
          </p:nvPr>
        </p:nvSpPr>
        <p:spPr>
          <a:xfrm>
            <a:off x="685800" y="533400"/>
            <a:ext cx="7772400" cy="911225"/>
          </a:xfrm>
        </p:spPr>
        <p:txBody>
          <a:bodyPr>
            <a:normAutofit fontScale="90000"/>
          </a:bodyPr>
          <a:lstStyle/>
          <a:p>
            <a:pPr eaLnBrk="1" fontAlgn="auto" hangingPunct="1">
              <a:spcAft>
                <a:spcPts val="0"/>
              </a:spcAft>
              <a:defRPr/>
            </a:pPr>
            <a:r>
              <a:rPr lang="en-GB" altLang="en-US" sz="3200" smtClean="0">
                <a:solidFill>
                  <a:schemeClr val="tx1"/>
                </a:solidFill>
                <a:latin typeface="Times New Roman" pitchFamily="18" charset="0"/>
              </a:rPr>
              <a:t>The Problem with Sustainable Development?</a:t>
            </a:r>
            <a:r>
              <a:rPr lang="en-GB" altLang="en-US" sz="2400" smtClean="0">
                <a:solidFill>
                  <a:schemeClr val="tx1"/>
                </a:solidFill>
                <a:latin typeface="Times New Roman" pitchFamily="18" charset="0"/>
              </a:rPr>
              <a:t/>
            </a:r>
            <a:br>
              <a:rPr lang="en-GB" altLang="en-US" sz="2400" smtClean="0">
                <a:solidFill>
                  <a:schemeClr val="tx1"/>
                </a:solidFill>
                <a:latin typeface="Times New Roman" pitchFamily="18" charset="0"/>
              </a:rPr>
            </a:br>
            <a:endParaRPr lang="en-GB" altLang="en-US" sz="2400" smtClean="0">
              <a:solidFill>
                <a:schemeClr val="tx1"/>
              </a:solidFill>
              <a:latin typeface="Times New Roman" pitchFamily="18" charset="0"/>
            </a:endParaRPr>
          </a:p>
        </p:txBody>
      </p:sp>
      <p:sp>
        <p:nvSpPr>
          <p:cNvPr id="12291" name="Rectangle 1027"/>
          <p:cNvSpPr>
            <a:spLocks noGrp="1" noChangeArrowheads="1"/>
          </p:cNvSpPr>
          <p:nvPr>
            <p:ph type="body" sz="half" idx="1"/>
          </p:nvPr>
        </p:nvSpPr>
        <p:spPr>
          <a:xfrm>
            <a:off x="758825" y="1343025"/>
            <a:ext cx="4718050" cy="4802188"/>
          </a:xfrm>
        </p:spPr>
        <p:txBody>
          <a:bodyPr/>
          <a:lstStyle/>
          <a:p>
            <a:pPr eaLnBrk="1" hangingPunct="1">
              <a:lnSpc>
                <a:spcPct val="90000"/>
              </a:lnSpc>
            </a:pPr>
            <a:endParaRPr lang="en-GB" altLang="en-US" sz="2800" smtClean="0"/>
          </a:p>
          <a:p>
            <a:pPr lvl="1" eaLnBrk="1" hangingPunct="1">
              <a:lnSpc>
                <a:spcPct val="50000"/>
              </a:lnSpc>
              <a:spcBef>
                <a:spcPct val="50000"/>
              </a:spcBef>
              <a:buFontTx/>
              <a:buChar char="•"/>
            </a:pPr>
            <a:r>
              <a:rPr lang="en-GB" altLang="en-US" sz="2400" smtClean="0">
                <a:latin typeface="Times New Roman" pitchFamily="18" charset="0"/>
              </a:rPr>
              <a:t>Too many definitions – </a:t>
            </a:r>
          </a:p>
          <a:p>
            <a:pPr lvl="1" eaLnBrk="1" hangingPunct="1">
              <a:lnSpc>
                <a:spcPct val="50000"/>
              </a:lnSpc>
              <a:spcBef>
                <a:spcPct val="50000"/>
              </a:spcBef>
              <a:buFontTx/>
              <a:buNone/>
            </a:pPr>
            <a:r>
              <a:rPr lang="en-GB" altLang="en-US" sz="2400" smtClean="0">
                <a:latin typeface="Times New Roman" pitchFamily="18" charset="0"/>
              </a:rPr>
              <a:t>	sceptics!</a:t>
            </a:r>
          </a:p>
          <a:p>
            <a:pPr lvl="1" eaLnBrk="1" hangingPunct="1">
              <a:lnSpc>
                <a:spcPct val="50000"/>
              </a:lnSpc>
              <a:spcBef>
                <a:spcPct val="50000"/>
              </a:spcBef>
              <a:buFont typeface="Arial" charset="0"/>
              <a:buChar char="•"/>
            </a:pPr>
            <a:r>
              <a:rPr lang="en-GB" altLang="en-US" sz="2400" smtClean="0">
                <a:latin typeface="Times New Roman" pitchFamily="18" charset="0"/>
              </a:rPr>
              <a:t>70 different definitions</a:t>
            </a:r>
          </a:p>
          <a:p>
            <a:pPr lvl="1" eaLnBrk="1" hangingPunct="1">
              <a:lnSpc>
                <a:spcPct val="50000"/>
              </a:lnSpc>
              <a:spcBef>
                <a:spcPct val="50000"/>
              </a:spcBef>
              <a:buFontTx/>
              <a:buNone/>
            </a:pPr>
            <a:r>
              <a:rPr lang="en-GB" altLang="en-US" sz="2400" smtClean="0">
                <a:latin typeface="Times New Roman" pitchFamily="18" charset="0"/>
              </a:rPr>
              <a:t>    (Holmberg and Sandbrook, </a:t>
            </a:r>
          </a:p>
          <a:p>
            <a:pPr lvl="1" eaLnBrk="1" hangingPunct="1">
              <a:lnSpc>
                <a:spcPct val="50000"/>
              </a:lnSpc>
              <a:spcBef>
                <a:spcPct val="50000"/>
              </a:spcBef>
              <a:buFontTx/>
              <a:buNone/>
            </a:pPr>
            <a:r>
              <a:rPr lang="en-GB" altLang="en-US" sz="2400" smtClean="0">
                <a:latin typeface="Times New Roman" pitchFamily="18" charset="0"/>
              </a:rPr>
              <a:t>    1992) </a:t>
            </a:r>
          </a:p>
          <a:p>
            <a:pPr lvl="1" eaLnBrk="1" hangingPunct="1">
              <a:lnSpc>
                <a:spcPct val="90000"/>
              </a:lnSpc>
              <a:spcBef>
                <a:spcPct val="50000"/>
              </a:spcBef>
              <a:buFontTx/>
              <a:buChar char="•"/>
            </a:pPr>
            <a:r>
              <a:rPr lang="en-GB" altLang="en-US" sz="2400" smtClean="0">
                <a:latin typeface="Times New Roman" pitchFamily="18" charset="0"/>
              </a:rPr>
              <a:t> Uncertainty </a:t>
            </a:r>
          </a:p>
          <a:p>
            <a:pPr lvl="1" eaLnBrk="1" hangingPunct="1">
              <a:lnSpc>
                <a:spcPct val="90000"/>
              </a:lnSpc>
              <a:spcBef>
                <a:spcPct val="50000"/>
              </a:spcBef>
              <a:buFontTx/>
              <a:buChar char="•"/>
            </a:pPr>
            <a:r>
              <a:rPr lang="en-GB" altLang="en-US" sz="2400" smtClean="0">
                <a:latin typeface="Times New Roman" pitchFamily="18" charset="0"/>
              </a:rPr>
              <a:t>Flexibility and popularity</a:t>
            </a:r>
          </a:p>
          <a:p>
            <a:pPr lvl="1" eaLnBrk="1" hangingPunct="1">
              <a:lnSpc>
                <a:spcPct val="90000"/>
              </a:lnSpc>
              <a:spcBef>
                <a:spcPct val="50000"/>
              </a:spcBef>
              <a:buFontTx/>
              <a:buChar char="•"/>
            </a:pPr>
            <a:endParaRPr lang="en-GB" altLang="en-US" sz="2400" smtClean="0">
              <a:latin typeface="Times New Roman" pitchFamily="18" charset="0"/>
            </a:endParaRPr>
          </a:p>
          <a:p>
            <a:pPr eaLnBrk="1" hangingPunct="1">
              <a:lnSpc>
                <a:spcPct val="90000"/>
              </a:lnSpc>
              <a:spcBef>
                <a:spcPct val="50000"/>
              </a:spcBef>
              <a:buClrTx/>
              <a:buSzTx/>
              <a:buFontTx/>
              <a:buChar char="•"/>
            </a:pPr>
            <a:r>
              <a:rPr lang="en-GB" altLang="en-US" sz="2400" smtClean="0">
                <a:latin typeface="Times New Roman" pitchFamily="18" charset="0"/>
              </a:rPr>
              <a:t>Such flexibility can also be of strength in a very diverse world.</a:t>
            </a:r>
          </a:p>
          <a:p>
            <a:pPr lvl="1" eaLnBrk="1" hangingPunct="1">
              <a:lnSpc>
                <a:spcPct val="90000"/>
              </a:lnSpc>
              <a:spcBef>
                <a:spcPct val="50000"/>
              </a:spcBef>
              <a:buFontTx/>
              <a:buNone/>
            </a:pPr>
            <a:endParaRPr lang="en-GB" altLang="en-US" sz="2400" smtClean="0">
              <a:latin typeface="Times New Roman" pitchFamily="18" charset="0"/>
            </a:endParaRPr>
          </a:p>
          <a:p>
            <a:pPr eaLnBrk="1" hangingPunct="1">
              <a:lnSpc>
                <a:spcPct val="90000"/>
              </a:lnSpc>
            </a:pPr>
            <a:endParaRPr lang="en-GB" altLang="en-US" sz="2800" smtClean="0"/>
          </a:p>
        </p:txBody>
      </p:sp>
      <p:pic>
        <p:nvPicPr>
          <p:cNvPr id="12292" name="Picture 1029" descr="E:\confused face.jpg"/>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6115050" y="2359025"/>
            <a:ext cx="1998663" cy="2151063"/>
          </a:xfrm>
          <a:noFill/>
        </p:spPr>
      </p:pic>
    </p:spTree>
    <p:extLst>
      <p:ext uri="{BB962C8B-B14F-4D97-AF65-F5344CB8AC3E}">
        <p14:creationId xmlns:p14="http://schemas.microsoft.com/office/powerpoint/2010/main" val="15017182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700088" y="0"/>
            <a:ext cx="7772400" cy="1143000"/>
          </a:xfrm>
        </p:spPr>
        <p:txBody>
          <a:bodyPr/>
          <a:lstStyle/>
          <a:p>
            <a:pPr eaLnBrk="1" fontAlgn="auto" hangingPunct="1">
              <a:spcAft>
                <a:spcPts val="0"/>
              </a:spcAft>
              <a:defRPr/>
            </a:pPr>
            <a:r>
              <a:rPr lang="en-GB" altLang="en-US" smtClean="0"/>
              <a:t>Sustainable Development?</a:t>
            </a:r>
          </a:p>
        </p:txBody>
      </p:sp>
      <p:pic>
        <p:nvPicPr>
          <p:cNvPr id="13315" name="Picture 6" descr="E:\columns12.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3771900" y="1400175"/>
            <a:ext cx="1571625" cy="1981200"/>
          </a:xfrm>
          <a:noFill/>
        </p:spPr>
      </p:pic>
      <p:sp>
        <p:nvSpPr>
          <p:cNvPr id="13316" name="Rectangle 3"/>
          <p:cNvSpPr>
            <a:spLocks noGrp="1" noChangeArrowheads="1"/>
          </p:cNvSpPr>
          <p:nvPr>
            <p:ph type="body" sz="half" idx="2"/>
          </p:nvPr>
        </p:nvSpPr>
        <p:spPr>
          <a:xfrm>
            <a:off x="715963" y="3490913"/>
            <a:ext cx="7772400" cy="3084512"/>
          </a:xfrm>
        </p:spPr>
        <p:txBody>
          <a:bodyPr/>
          <a:lstStyle/>
          <a:p>
            <a:pPr eaLnBrk="1" hangingPunct="1">
              <a:lnSpc>
                <a:spcPct val="90000"/>
              </a:lnSpc>
            </a:pPr>
            <a:r>
              <a:rPr lang="en-GB" altLang="en-US" sz="2400" smtClean="0"/>
              <a:t>Concepts are not difficult to grasp:</a:t>
            </a:r>
          </a:p>
          <a:p>
            <a:pPr eaLnBrk="1" hangingPunct="1">
              <a:lnSpc>
                <a:spcPct val="90000"/>
              </a:lnSpc>
            </a:pPr>
            <a:endParaRPr lang="en-GB" altLang="en-US" sz="2400" smtClean="0"/>
          </a:p>
          <a:p>
            <a:pPr lvl="1" eaLnBrk="1" hangingPunct="1">
              <a:lnSpc>
                <a:spcPct val="90000"/>
              </a:lnSpc>
            </a:pPr>
            <a:r>
              <a:rPr lang="en-GB" altLang="en-US" sz="2000" smtClean="0"/>
              <a:t> </a:t>
            </a:r>
            <a:r>
              <a:rPr lang="en-GB" altLang="en-US" b="1" smtClean="0"/>
              <a:t>About finding the right balance between economic well-being, the benefit of society and concern for the environment and its resources, together with a notion of intergenerational equity…</a:t>
            </a:r>
          </a:p>
        </p:txBody>
      </p:sp>
    </p:spTree>
    <p:extLst>
      <p:ext uri="{BB962C8B-B14F-4D97-AF65-F5344CB8AC3E}">
        <p14:creationId xmlns:p14="http://schemas.microsoft.com/office/powerpoint/2010/main" val="20656621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sz="3600" smtClean="0"/>
              <a:t>Unsustainable living – a new problem?</a:t>
            </a:r>
          </a:p>
        </p:txBody>
      </p:sp>
      <p:graphicFrame>
        <p:nvGraphicFramePr>
          <p:cNvPr id="14339" name="Object 3"/>
          <p:cNvGraphicFramePr>
            <a:graphicFrameLocks noGrp="1" noChangeAspect="1"/>
          </p:cNvGraphicFramePr>
          <p:nvPr>
            <p:ph sz="half" idx="1"/>
            <p:extLst>
              <p:ext uri="{D42A27DB-BD31-4B8C-83A1-F6EECF244321}">
                <p14:modId xmlns:p14="http://schemas.microsoft.com/office/powerpoint/2010/main" val="3396416171"/>
              </p:ext>
            </p:extLst>
          </p:nvPr>
        </p:nvGraphicFramePr>
        <p:xfrm>
          <a:off x="1475656" y="1916832"/>
          <a:ext cx="6216979" cy="3816424"/>
        </p:xfrm>
        <a:graphic>
          <a:graphicData uri="http://schemas.openxmlformats.org/presentationml/2006/ole">
            <mc:AlternateContent xmlns:mc="http://schemas.openxmlformats.org/markup-compatibility/2006">
              <mc:Choice xmlns:v="urn:schemas-microsoft-com:vml" Requires="v">
                <p:oleObj spid="_x0000_s2057" name="Bitmap Image" r:id="rId4" imgW="4019048" imgH="2467319" progId="Paint.Picture">
                  <p:embed/>
                </p:oleObj>
              </mc:Choice>
              <mc:Fallback>
                <p:oleObj name="Bitmap Image" r:id="rId4" imgW="4019048" imgH="2467319" progId="Paint.Picture">
                  <p:embed/>
                  <p:pic>
                    <p:nvPicPr>
                      <p:cNvPr id="0" name=""/>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75656" y="1916832"/>
                        <a:ext cx="6216979" cy="3816424"/>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24290824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E:\Easter Island 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1600" y="-6743700"/>
            <a:ext cx="27127200" cy="2034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53604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3" descr="E:\Easter ISland 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3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7" name="Text Box 4"/>
          <p:cNvSpPr txBox="1">
            <a:spLocks noChangeArrowheads="1"/>
          </p:cNvSpPr>
          <p:nvPr/>
        </p:nvSpPr>
        <p:spPr bwMode="auto">
          <a:xfrm>
            <a:off x="987425" y="668338"/>
            <a:ext cx="5689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400"/>
              </a:spcBef>
              <a:buClr>
                <a:schemeClr val="accent1"/>
              </a:buClr>
              <a:buSzPct val="68000"/>
              <a:buFont typeface="Wingdings 3" pitchFamily="18" charset="2"/>
              <a:buChar char=""/>
              <a:defRPr sz="2700">
                <a:solidFill>
                  <a:schemeClr val="tx1"/>
                </a:solidFill>
                <a:latin typeface="Lucida Sans Unicode" pitchFamily="34" charset="0"/>
              </a:defRPr>
            </a:lvl1pPr>
            <a:lvl2pPr marL="742950" indent="-285750" algn="l" eaLnBrk="0" hangingPunct="0">
              <a:spcBef>
                <a:spcPts val="325"/>
              </a:spcBef>
              <a:buClr>
                <a:schemeClr val="accent1"/>
              </a:buClr>
              <a:buFont typeface="Verdana" pitchFamily="34" charset="0"/>
              <a:buChar char="◦"/>
              <a:defRPr sz="2300">
                <a:solidFill>
                  <a:schemeClr val="tx1"/>
                </a:solidFill>
                <a:latin typeface="Lucida Sans Unicode" pitchFamily="34" charset="0"/>
              </a:defRPr>
            </a:lvl2pPr>
            <a:lvl3pPr marL="1143000" indent="-228600" algn="l" eaLnBrk="0" hangingPunct="0">
              <a:spcBef>
                <a:spcPts val="350"/>
              </a:spcBef>
              <a:buClr>
                <a:schemeClr val="accent2"/>
              </a:buClr>
              <a:buSzPct val="100000"/>
              <a:buFont typeface="Wingdings 2" pitchFamily="18" charset="2"/>
              <a:buChar char=""/>
              <a:defRPr sz="2100">
                <a:solidFill>
                  <a:schemeClr val="tx1"/>
                </a:solidFill>
                <a:latin typeface="Lucida Sans Unicode" pitchFamily="34" charset="0"/>
              </a:defRPr>
            </a:lvl3pPr>
            <a:lvl4pPr marL="1600200" indent="-228600" algn="l" eaLnBrk="0" hangingPunct="0">
              <a:spcBef>
                <a:spcPts val="350"/>
              </a:spcBef>
              <a:buClr>
                <a:schemeClr val="accent2"/>
              </a:buClr>
              <a:buFont typeface="Wingdings 2" pitchFamily="18" charset="2"/>
              <a:buChar char=""/>
              <a:defRPr sz="1900">
                <a:solidFill>
                  <a:schemeClr val="tx1"/>
                </a:solidFill>
                <a:latin typeface="Lucida Sans Unicode" pitchFamily="34" charset="0"/>
              </a:defRPr>
            </a:lvl4pPr>
            <a:lvl5pPr marL="2057400" indent="-228600" algn="l" eaLnBrk="0" hangingPunct="0">
              <a:spcBef>
                <a:spcPts val="350"/>
              </a:spcBef>
              <a:buClr>
                <a:schemeClr val="accent2"/>
              </a:buClr>
              <a:buFont typeface="Wingdings 2" pitchFamily="18" charset="2"/>
              <a:buChar char=""/>
              <a:defRPr>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9pPr>
          </a:lstStyle>
          <a:p>
            <a:pPr eaLnBrk="1" fontAlgn="base" hangingPunct="1">
              <a:spcBef>
                <a:spcPct val="50000"/>
              </a:spcBef>
              <a:spcAft>
                <a:spcPct val="0"/>
              </a:spcAft>
              <a:buClrTx/>
              <a:buSzTx/>
              <a:buFontTx/>
              <a:buNone/>
            </a:pPr>
            <a:r>
              <a:rPr lang="en-GB" altLang="en-US" sz="2400">
                <a:solidFill>
                  <a:prstClr val="black"/>
                </a:solidFill>
                <a:latin typeface="Times New Roman" pitchFamily="18" charset="0"/>
              </a:rPr>
              <a:t>Is this our future?</a:t>
            </a:r>
          </a:p>
        </p:txBody>
      </p:sp>
    </p:spTree>
    <p:extLst>
      <p:ext uri="{BB962C8B-B14F-4D97-AF65-F5344CB8AC3E}">
        <p14:creationId xmlns:p14="http://schemas.microsoft.com/office/powerpoint/2010/main" val="1912393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410" name="Object 3"/>
          <p:cNvGraphicFramePr>
            <a:graphicFrameLocks noGrp="1" noChangeAspect="1"/>
          </p:cNvGraphicFramePr>
          <p:nvPr>
            <p:ph idx="1"/>
          </p:nvPr>
        </p:nvGraphicFramePr>
        <p:xfrm>
          <a:off x="1533525" y="1681163"/>
          <a:ext cx="6451600" cy="3421062"/>
        </p:xfrm>
        <a:graphic>
          <a:graphicData uri="http://schemas.openxmlformats.org/presentationml/2006/ole">
            <mc:AlternateContent xmlns:mc="http://schemas.openxmlformats.org/markup-compatibility/2006">
              <mc:Choice xmlns:v="urn:schemas-microsoft-com:vml" Requires="v">
                <p:oleObj spid="_x0000_s3081" name="Bitmap Image" r:id="rId4" imgW="3304762" imgH="1752381" progId="Paint.Picture">
                  <p:embed/>
                </p:oleObj>
              </mc:Choice>
              <mc:Fallback>
                <p:oleObj name="Bitmap Image" r:id="rId4" imgW="3304762" imgH="1752381" progId="Paint.Picture">
                  <p:embed/>
                  <p:pic>
                    <p:nvPicPr>
                      <p:cNvPr id="0" name=""/>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33525" y="1681163"/>
                        <a:ext cx="6451600" cy="3421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10242"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sz="3600" smtClean="0"/>
              <a:t>Unsustainable living – a new problem?</a:t>
            </a:r>
          </a:p>
        </p:txBody>
      </p:sp>
      <p:sp>
        <p:nvSpPr>
          <p:cNvPr id="17412" name="Text Box 4"/>
          <p:cNvSpPr txBox="1">
            <a:spLocks noChangeArrowheads="1"/>
          </p:cNvSpPr>
          <p:nvPr/>
        </p:nvSpPr>
        <p:spPr bwMode="auto">
          <a:xfrm>
            <a:off x="644525" y="6386513"/>
            <a:ext cx="7194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400"/>
              </a:spcBef>
              <a:buClr>
                <a:schemeClr val="accent1"/>
              </a:buClr>
              <a:buSzPct val="68000"/>
              <a:buFont typeface="Wingdings 3" pitchFamily="18" charset="2"/>
              <a:buChar char=""/>
              <a:defRPr sz="2700">
                <a:solidFill>
                  <a:schemeClr val="tx1"/>
                </a:solidFill>
                <a:latin typeface="Lucida Sans Unicode" pitchFamily="34" charset="0"/>
              </a:defRPr>
            </a:lvl1pPr>
            <a:lvl2pPr marL="742950" indent="-285750" algn="l" eaLnBrk="0" hangingPunct="0">
              <a:spcBef>
                <a:spcPts val="325"/>
              </a:spcBef>
              <a:buClr>
                <a:schemeClr val="accent1"/>
              </a:buClr>
              <a:buFont typeface="Verdana" pitchFamily="34" charset="0"/>
              <a:buChar char="◦"/>
              <a:defRPr sz="2300">
                <a:solidFill>
                  <a:schemeClr val="tx1"/>
                </a:solidFill>
                <a:latin typeface="Lucida Sans Unicode" pitchFamily="34" charset="0"/>
              </a:defRPr>
            </a:lvl2pPr>
            <a:lvl3pPr marL="1143000" indent="-228600" algn="l" eaLnBrk="0" hangingPunct="0">
              <a:spcBef>
                <a:spcPts val="350"/>
              </a:spcBef>
              <a:buClr>
                <a:schemeClr val="accent2"/>
              </a:buClr>
              <a:buSzPct val="100000"/>
              <a:buFont typeface="Wingdings 2" pitchFamily="18" charset="2"/>
              <a:buChar char=""/>
              <a:defRPr sz="2100">
                <a:solidFill>
                  <a:schemeClr val="tx1"/>
                </a:solidFill>
                <a:latin typeface="Lucida Sans Unicode" pitchFamily="34" charset="0"/>
              </a:defRPr>
            </a:lvl3pPr>
            <a:lvl4pPr marL="1600200" indent="-228600" algn="l" eaLnBrk="0" hangingPunct="0">
              <a:spcBef>
                <a:spcPts val="350"/>
              </a:spcBef>
              <a:buClr>
                <a:schemeClr val="accent2"/>
              </a:buClr>
              <a:buFont typeface="Wingdings 2" pitchFamily="18" charset="2"/>
              <a:buChar char=""/>
              <a:defRPr sz="1900">
                <a:solidFill>
                  <a:schemeClr val="tx1"/>
                </a:solidFill>
                <a:latin typeface="Lucida Sans Unicode" pitchFamily="34" charset="0"/>
              </a:defRPr>
            </a:lvl4pPr>
            <a:lvl5pPr marL="2057400" indent="-228600" algn="l" eaLnBrk="0" hangingPunct="0">
              <a:spcBef>
                <a:spcPts val="350"/>
              </a:spcBef>
              <a:buClr>
                <a:schemeClr val="accent2"/>
              </a:buClr>
              <a:buFont typeface="Wingdings 2" pitchFamily="18" charset="2"/>
              <a:buChar char=""/>
              <a:defRPr>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9pPr>
          </a:lstStyle>
          <a:p>
            <a:pPr eaLnBrk="1" fontAlgn="base" hangingPunct="1">
              <a:spcBef>
                <a:spcPct val="50000"/>
              </a:spcBef>
              <a:spcAft>
                <a:spcPct val="0"/>
              </a:spcAft>
              <a:buClrTx/>
              <a:buSzTx/>
              <a:buFontTx/>
              <a:buNone/>
            </a:pPr>
            <a:r>
              <a:rPr lang="en-GB" altLang="en-US" sz="1800">
                <a:solidFill>
                  <a:prstClr val="black"/>
                </a:solidFill>
                <a:latin typeface="Times New Roman" pitchFamily="18" charset="0"/>
              </a:rPr>
              <a:t>(Goffman, 2005)</a:t>
            </a:r>
          </a:p>
        </p:txBody>
      </p:sp>
    </p:spTree>
    <p:extLst>
      <p:ext uri="{BB962C8B-B14F-4D97-AF65-F5344CB8AC3E}">
        <p14:creationId xmlns:p14="http://schemas.microsoft.com/office/powerpoint/2010/main" val="30011106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7388" y="420688"/>
            <a:ext cx="7772400" cy="1289050"/>
          </a:xfrm>
        </p:spPr>
        <p:txBody>
          <a:bodyPr>
            <a:normAutofit fontScale="90000"/>
          </a:bodyPr>
          <a:lstStyle/>
          <a:p>
            <a:pPr eaLnBrk="1" fontAlgn="auto" hangingPunct="1">
              <a:spcAft>
                <a:spcPts val="0"/>
              </a:spcAft>
              <a:defRPr/>
            </a:pPr>
            <a:r>
              <a:rPr lang="en-GB" altLang="en-US" smtClean="0"/>
              <a:t>So how did we get here?</a:t>
            </a:r>
            <a:br>
              <a:rPr lang="en-GB" altLang="en-US" smtClean="0"/>
            </a:br>
            <a:r>
              <a:rPr lang="en-GB" altLang="en-US" smtClean="0"/>
              <a:t>A Systems Approach</a:t>
            </a:r>
          </a:p>
        </p:txBody>
      </p:sp>
      <p:pic>
        <p:nvPicPr>
          <p:cNvPr id="18435" name="Picture 6" descr="E:\hunter gatherer.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309813" y="1711325"/>
            <a:ext cx="4532312" cy="2525713"/>
          </a:xfrm>
          <a:noFill/>
        </p:spPr>
      </p:pic>
      <p:sp>
        <p:nvSpPr>
          <p:cNvPr id="18436" name="Rectangle 4"/>
          <p:cNvSpPr>
            <a:spLocks noGrp="1" noChangeArrowheads="1"/>
          </p:cNvSpPr>
          <p:nvPr>
            <p:ph type="body" sz="half" idx="2"/>
          </p:nvPr>
        </p:nvSpPr>
        <p:spPr>
          <a:xfrm>
            <a:off x="685800" y="4260850"/>
            <a:ext cx="7772400" cy="1981200"/>
          </a:xfrm>
        </p:spPr>
        <p:txBody>
          <a:bodyPr/>
          <a:lstStyle/>
          <a:p>
            <a:pPr lvl="1" eaLnBrk="1" hangingPunct="1"/>
            <a:r>
              <a:rPr lang="en-GB" altLang="en-US" b="1" smtClean="0"/>
              <a:t>Primitive periods</a:t>
            </a:r>
            <a:r>
              <a:rPr lang="en-GB" altLang="en-US" smtClean="0"/>
              <a:t> </a:t>
            </a:r>
          </a:p>
          <a:p>
            <a:pPr lvl="1" eaLnBrk="1" hangingPunct="1"/>
            <a:endParaRPr lang="en-GB" altLang="en-US" smtClean="0"/>
          </a:p>
          <a:p>
            <a:pPr lvl="1" eaLnBrk="1" hangingPunct="1"/>
            <a:r>
              <a:rPr lang="en-GB" altLang="en-US" b="1" smtClean="0"/>
              <a:t>Hunter gatherer.</a:t>
            </a:r>
          </a:p>
          <a:p>
            <a:pPr eaLnBrk="1" hangingPunct="1"/>
            <a:endParaRPr lang="en-GB" altLang="en-US" sz="2800" b="1" smtClean="0"/>
          </a:p>
        </p:txBody>
      </p:sp>
    </p:spTree>
    <p:extLst>
      <p:ext uri="{BB962C8B-B14F-4D97-AF65-F5344CB8AC3E}">
        <p14:creationId xmlns:p14="http://schemas.microsoft.com/office/powerpoint/2010/main" val="11905214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a:xfrm>
            <a:off x="685800" y="533400"/>
            <a:ext cx="7772400" cy="954088"/>
          </a:xfrm>
        </p:spPr>
        <p:txBody>
          <a:bodyPr/>
          <a:lstStyle/>
          <a:p>
            <a:pPr eaLnBrk="1" fontAlgn="auto" hangingPunct="1">
              <a:spcAft>
                <a:spcPts val="0"/>
              </a:spcAft>
              <a:defRPr/>
            </a:pPr>
            <a:r>
              <a:rPr lang="en-GB" altLang="en-US" smtClean="0"/>
              <a:t>Urban phase</a:t>
            </a:r>
          </a:p>
        </p:txBody>
      </p:sp>
      <p:pic>
        <p:nvPicPr>
          <p:cNvPr id="19459" name="Picture 1030" descr="E:\medieval.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68413" y="1525588"/>
            <a:ext cx="6037262" cy="2112962"/>
          </a:xfrm>
          <a:noFill/>
        </p:spPr>
      </p:pic>
      <p:sp>
        <p:nvSpPr>
          <p:cNvPr id="19460" name="Rectangle 1028"/>
          <p:cNvSpPr>
            <a:spLocks noGrp="1" noChangeArrowheads="1"/>
          </p:cNvSpPr>
          <p:nvPr>
            <p:ph type="body" sz="half" idx="2"/>
          </p:nvPr>
        </p:nvSpPr>
        <p:spPr/>
        <p:txBody>
          <a:bodyPr/>
          <a:lstStyle/>
          <a:p>
            <a:pPr eaLnBrk="1" hangingPunct="1"/>
            <a:r>
              <a:rPr lang="en-GB" altLang="en-US" sz="2800" smtClean="0"/>
              <a:t>Urban Phase</a:t>
            </a:r>
          </a:p>
          <a:p>
            <a:pPr eaLnBrk="1" hangingPunct="1"/>
            <a:r>
              <a:rPr lang="en-GB" altLang="en-US" sz="2800" smtClean="0"/>
              <a:t>Trade</a:t>
            </a:r>
          </a:p>
          <a:p>
            <a:pPr eaLnBrk="1" hangingPunct="1"/>
            <a:r>
              <a:rPr lang="en-GB" altLang="en-US" sz="2800" smtClean="0"/>
              <a:t>No science and technology</a:t>
            </a:r>
          </a:p>
        </p:txBody>
      </p:sp>
      <p:pic>
        <p:nvPicPr>
          <p:cNvPr id="19461" name="Picture 1031" descr="E:\medieval sdettlement.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59388" y="3132138"/>
            <a:ext cx="3457575"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640578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26"/>
          <p:cNvSpPr>
            <a:spLocks noGrp="1" noChangeArrowheads="1"/>
          </p:cNvSpPr>
          <p:nvPr>
            <p:ph type="title"/>
          </p:nvPr>
        </p:nvSpPr>
        <p:spPr/>
        <p:txBody>
          <a:bodyPr/>
          <a:lstStyle/>
          <a:p>
            <a:pPr eaLnBrk="1" fontAlgn="auto" hangingPunct="1">
              <a:spcAft>
                <a:spcPts val="0"/>
              </a:spcAft>
              <a:defRPr/>
            </a:pPr>
            <a:r>
              <a:rPr lang="en-GB" altLang="en-US" smtClean="0"/>
              <a:t>Technical phase</a:t>
            </a:r>
          </a:p>
        </p:txBody>
      </p:sp>
      <p:pic>
        <p:nvPicPr>
          <p:cNvPr id="20483" name="Picture 1030" descr="E:\current day.jpg"/>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190750" y="1819275"/>
            <a:ext cx="5811838" cy="1952625"/>
          </a:xfrm>
          <a:noFill/>
        </p:spPr>
      </p:pic>
      <p:sp>
        <p:nvSpPr>
          <p:cNvPr id="20484" name="Rectangle 1028"/>
          <p:cNvSpPr>
            <a:spLocks noGrp="1" noChangeArrowheads="1"/>
          </p:cNvSpPr>
          <p:nvPr>
            <p:ph type="body" sz="half" idx="2"/>
          </p:nvPr>
        </p:nvSpPr>
        <p:spPr>
          <a:xfrm>
            <a:off x="685800" y="4114800"/>
            <a:ext cx="7772400" cy="1725613"/>
          </a:xfrm>
        </p:spPr>
        <p:txBody>
          <a:bodyPr/>
          <a:lstStyle/>
          <a:p>
            <a:pPr eaLnBrk="1" hangingPunct="1"/>
            <a:r>
              <a:rPr lang="en-GB" altLang="en-US" sz="2800" smtClean="0"/>
              <a:t>Mass production</a:t>
            </a:r>
          </a:p>
          <a:p>
            <a:pPr eaLnBrk="1" hangingPunct="1"/>
            <a:r>
              <a:rPr lang="en-GB" altLang="en-US" sz="2800" smtClean="0"/>
              <a:t>Standardisation</a:t>
            </a:r>
          </a:p>
          <a:p>
            <a:pPr eaLnBrk="1" hangingPunct="1"/>
            <a:r>
              <a:rPr lang="en-GB" altLang="en-US" sz="2800" smtClean="0"/>
              <a:t>Progress?</a:t>
            </a:r>
          </a:p>
        </p:txBody>
      </p:sp>
    </p:spTree>
    <p:extLst>
      <p:ext uri="{BB962C8B-B14F-4D97-AF65-F5344CB8AC3E}">
        <p14:creationId xmlns:p14="http://schemas.microsoft.com/office/powerpoint/2010/main" val="15449273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C:\My Documents\sustainable development\mexico city.T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217086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386" name="Object 2"/>
          <p:cNvGraphicFramePr>
            <a:graphicFrameLocks noChangeAspect="1"/>
          </p:cNvGraphicFramePr>
          <p:nvPr/>
        </p:nvGraphicFramePr>
        <p:xfrm>
          <a:off x="533400" y="655638"/>
          <a:ext cx="8610600" cy="5715000"/>
        </p:xfrm>
        <a:graphic>
          <a:graphicData uri="http://schemas.openxmlformats.org/presentationml/2006/ole">
            <mc:AlternateContent xmlns:mc="http://schemas.openxmlformats.org/markup-compatibility/2006">
              <mc:Choice xmlns:v="urn:schemas-microsoft-com:vml" Requires="v">
                <p:oleObj spid="_x0000_s5127" name="PhotoImpact" r:id="rId4" imgW="6339853" imgH="3773112" progId="PI3.Image">
                  <p:embed/>
                </p:oleObj>
              </mc:Choice>
              <mc:Fallback>
                <p:oleObj name="PhotoImpact" r:id="rId4" imgW="6339853" imgH="3773112" progId="PI3.Image">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655638"/>
                        <a:ext cx="8610600" cy="571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6387" name="Text Box 3"/>
          <p:cNvSpPr txBox="1">
            <a:spLocks noChangeArrowheads="1"/>
          </p:cNvSpPr>
          <p:nvPr/>
        </p:nvSpPr>
        <p:spPr bwMode="auto">
          <a:xfrm>
            <a:off x="2370138" y="6308725"/>
            <a:ext cx="4286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SzPct val="80000"/>
              <a:buFont typeface="Wingdings" pitchFamily="2" charset="2"/>
              <a:buChar char="Ü"/>
              <a:defRPr sz="3200">
                <a:solidFill>
                  <a:schemeClr val="tx1"/>
                </a:solidFill>
                <a:latin typeface="Arial Narrow" pitchFamily="34" charset="0"/>
              </a:defRPr>
            </a:lvl1pPr>
            <a:lvl2pPr marL="742950" indent="-285750" eaLnBrk="0" hangingPunct="0">
              <a:spcBef>
                <a:spcPct val="20000"/>
              </a:spcBef>
              <a:buSzPct val="130000"/>
              <a:buBlip>
                <a:blip r:embed="rId6"/>
              </a:buBlip>
              <a:defRPr sz="2800">
                <a:solidFill>
                  <a:schemeClr val="tx1"/>
                </a:solidFill>
                <a:latin typeface="Arial Narrow" pitchFamily="34" charset="0"/>
              </a:defRPr>
            </a:lvl2pPr>
            <a:lvl3pPr marL="1143000" indent="-228600" eaLnBrk="0" hangingPunct="0">
              <a:spcBef>
                <a:spcPct val="20000"/>
              </a:spcBef>
              <a:buChar char="–"/>
              <a:defRPr sz="2400">
                <a:solidFill>
                  <a:schemeClr val="tx1"/>
                </a:solidFill>
                <a:latin typeface="Arial Narrow" pitchFamily="34" charset="0"/>
              </a:defRPr>
            </a:lvl3pPr>
            <a:lvl4pPr marL="1600200" indent="-228600" eaLnBrk="0" hangingPunct="0">
              <a:spcBef>
                <a:spcPct val="20000"/>
              </a:spcBef>
              <a:buClr>
                <a:schemeClr val="accent1"/>
              </a:buClr>
              <a:buFont typeface="Wingdings" pitchFamily="2" charset="2"/>
              <a:buChar char="w"/>
              <a:defRPr sz="2000">
                <a:solidFill>
                  <a:schemeClr val="tx1"/>
                </a:solidFill>
                <a:latin typeface="Arial Narrow" pitchFamily="34" charset="0"/>
              </a:defRPr>
            </a:lvl4pPr>
            <a:lvl5pPr marL="2057400" indent="-228600" eaLnBrk="0" hangingPunct="0">
              <a:spcBef>
                <a:spcPct val="20000"/>
              </a:spcBef>
              <a:buSzPct val="115000"/>
              <a:buBlip>
                <a:blip r:embed="rId6"/>
              </a:buBlip>
              <a:defRPr sz="2000">
                <a:solidFill>
                  <a:schemeClr val="tx1"/>
                </a:solidFill>
                <a:latin typeface="Arial Narrow" pitchFamily="34" charset="0"/>
              </a:defRPr>
            </a:lvl5pPr>
            <a:lvl6pPr marL="2514600" indent="-228600" eaLnBrk="0" fontAlgn="base" hangingPunct="0">
              <a:spcBef>
                <a:spcPct val="20000"/>
              </a:spcBef>
              <a:spcAft>
                <a:spcPct val="0"/>
              </a:spcAft>
              <a:buSzPct val="115000"/>
              <a:buBlip>
                <a:blip r:embed="rId6"/>
              </a:buBlip>
              <a:defRPr sz="2000">
                <a:solidFill>
                  <a:schemeClr val="tx1"/>
                </a:solidFill>
                <a:latin typeface="Arial Narrow" pitchFamily="34" charset="0"/>
              </a:defRPr>
            </a:lvl6pPr>
            <a:lvl7pPr marL="2971800" indent="-228600" eaLnBrk="0" fontAlgn="base" hangingPunct="0">
              <a:spcBef>
                <a:spcPct val="20000"/>
              </a:spcBef>
              <a:spcAft>
                <a:spcPct val="0"/>
              </a:spcAft>
              <a:buSzPct val="115000"/>
              <a:buBlip>
                <a:blip r:embed="rId6"/>
              </a:buBlip>
              <a:defRPr sz="2000">
                <a:solidFill>
                  <a:schemeClr val="tx1"/>
                </a:solidFill>
                <a:latin typeface="Arial Narrow" pitchFamily="34" charset="0"/>
              </a:defRPr>
            </a:lvl7pPr>
            <a:lvl8pPr marL="3429000" indent="-228600" eaLnBrk="0" fontAlgn="base" hangingPunct="0">
              <a:spcBef>
                <a:spcPct val="20000"/>
              </a:spcBef>
              <a:spcAft>
                <a:spcPct val="0"/>
              </a:spcAft>
              <a:buSzPct val="115000"/>
              <a:buBlip>
                <a:blip r:embed="rId6"/>
              </a:buBlip>
              <a:defRPr sz="2000">
                <a:solidFill>
                  <a:schemeClr val="tx1"/>
                </a:solidFill>
                <a:latin typeface="Arial Narrow" pitchFamily="34" charset="0"/>
              </a:defRPr>
            </a:lvl8pPr>
            <a:lvl9pPr marL="3886200" indent="-228600" eaLnBrk="0" fontAlgn="base" hangingPunct="0">
              <a:spcBef>
                <a:spcPct val="20000"/>
              </a:spcBef>
              <a:spcAft>
                <a:spcPct val="0"/>
              </a:spcAft>
              <a:buSzPct val="115000"/>
              <a:buBlip>
                <a:blip r:embed="rId6"/>
              </a:buBlip>
              <a:defRPr sz="2000">
                <a:solidFill>
                  <a:schemeClr val="tx1"/>
                </a:solidFill>
                <a:latin typeface="Arial Narrow" pitchFamily="34" charset="0"/>
              </a:defRPr>
            </a:lvl9pPr>
          </a:lstStyle>
          <a:p>
            <a:pPr fontAlgn="base">
              <a:spcBef>
                <a:spcPct val="0"/>
              </a:spcBef>
              <a:spcAft>
                <a:spcPct val="0"/>
              </a:spcAft>
              <a:buClrTx/>
              <a:buSzTx/>
              <a:buFontTx/>
              <a:buNone/>
            </a:pPr>
            <a:r>
              <a:rPr lang="en-GB" altLang="en-US" sz="2400">
                <a:solidFill>
                  <a:srgbClr val="EAE8E2"/>
                </a:solidFill>
                <a:latin typeface="Times New Roman" pitchFamily="18" charset="0"/>
              </a:rPr>
              <a:t>Global Distribution of Population</a:t>
            </a:r>
          </a:p>
        </p:txBody>
      </p:sp>
    </p:spTree>
    <p:extLst>
      <p:ext uri="{BB962C8B-B14F-4D97-AF65-F5344CB8AC3E}">
        <p14:creationId xmlns:p14="http://schemas.microsoft.com/office/powerpoint/2010/main" val="38956783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p:cNvSpPr>
            <a:spLocks noGrp="1" noChangeArrowheads="1"/>
          </p:cNvSpPr>
          <p:nvPr>
            <p:ph type="title"/>
          </p:nvPr>
        </p:nvSpPr>
        <p:spPr>
          <a:xfrm>
            <a:off x="685800" y="533400"/>
            <a:ext cx="7772400" cy="779463"/>
          </a:xfrm>
        </p:spPr>
        <p:txBody>
          <a:bodyPr/>
          <a:lstStyle/>
          <a:p>
            <a:pPr eaLnBrk="1" fontAlgn="auto" hangingPunct="1">
              <a:spcAft>
                <a:spcPts val="0"/>
              </a:spcAft>
              <a:defRPr/>
            </a:pPr>
            <a:r>
              <a:rPr lang="en-GB" altLang="en-US" smtClean="0"/>
              <a:t>SD – an old concept</a:t>
            </a:r>
          </a:p>
        </p:txBody>
      </p:sp>
      <p:sp>
        <p:nvSpPr>
          <p:cNvPr id="14339" name="Rectangle 5"/>
          <p:cNvSpPr>
            <a:spLocks noGrp="1" noChangeArrowheads="1"/>
          </p:cNvSpPr>
          <p:nvPr>
            <p:ph type="body" sz="half" idx="1"/>
          </p:nvPr>
        </p:nvSpPr>
        <p:spPr/>
        <p:txBody>
          <a:bodyPr>
            <a:normAutofit lnSpcReduction="10000"/>
          </a:bodyPr>
          <a:lstStyle/>
          <a:p>
            <a:pPr marL="365760" indent="-256032" eaLnBrk="1" fontAlgn="auto" hangingPunct="1">
              <a:spcAft>
                <a:spcPts val="0"/>
              </a:spcAft>
              <a:buFont typeface="Wingdings 3"/>
              <a:buChar char=""/>
              <a:defRPr/>
            </a:pPr>
            <a:r>
              <a:rPr lang="en-GB" altLang="en-US" sz="2400" smtClean="0"/>
              <a:t>‘</a:t>
            </a:r>
            <a:r>
              <a:rPr lang="en-GB" altLang="en-US" sz="2400" i="1" smtClean="0"/>
              <a:t>the greatest good for the greatest number</a:t>
            </a:r>
            <a:r>
              <a:rPr lang="en-GB" altLang="en-US" sz="2400" smtClean="0"/>
              <a:t>” ..Jeremy Bentham (1789:1)</a:t>
            </a:r>
          </a:p>
          <a:p>
            <a:pPr marL="365760" indent="-256032" eaLnBrk="1" fontAlgn="auto" hangingPunct="1">
              <a:spcAft>
                <a:spcPts val="0"/>
              </a:spcAft>
              <a:buFont typeface="Wingdings" pitchFamily="2" charset="2"/>
              <a:buNone/>
              <a:defRPr/>
            </a:pPr>
            <a:endParaRPr lang="en-GB" altLang="en-US" sz="2400" smtClean="0"/>
          </a:p>
          <a:p>
            <a:pPr marL="365760" indent="-256032" eaLnBrk="1" fontAlgn="auto" hangingPunct="1">
              <a:spcAft>
                <a:spcPts val="0"/>
              </a:spcAft>
              <a:buFont typeface="Wingdings 3"/>
              <a:buChar char=""/>
              <a:defRPr/>
            </a:pPr>
            <a:r>
              <a:rPr lang="en-GB" altLang="en-US" sz="2400" smtClean="0"/>
              <a:t>……….</a:t>
            </a:r>
            <a:r>
              <a:rPr lang="en-GB" altLang="en-US" sz="2400" i="1" smtClean="0"/>
              <a:t>for the longest time</a:t>
            </a:r>
            <a:r>
              <a:rPr lang="en-GB" altLang="en-US" sz="2400" smtClean="0"/>
              <a:t>….Gifford Pinchot </a:t>
            </a:r>
          </a:p>
          <a:p>
            <a:pPr marL="365760" indent="-256032" eaLnBrk="1" fontAlgn="auto" hangingPunct="1">
              <a:spcAft>
                <a:spcPts val="0"/>
              </a:spcAft>
              <a:buFont typeface="Wingdings 3"/>
              <a:buChar char=""/>
              <a:defRPr/>
            </a:pPr>
            <a:endParaRPr lang="en-GB" altLang="en-US" sz="2400" smtClean="0"/>
          </a:p>
          <a:p>
            <a:pPr marL="365760" indent="-256032" eaLnBrk="1" fontAlgn="auto" hangingPunct="1">
              <a:spcAft>
                <a:spcPts val="0"/>
              </a:spcAft>
              <a:buFont typeface="Wingdings 3"/>
              <a:buChar char=""/>
              <a:defRPr/>
            </a:pPr>
            <a:r>
              <a:rPr lang="en-GB" altLang="en-US" sz="2400" smtClean="0"/>
              <a:t>Could we end up like the Easter islanders?</a:t>
            </a:r>
          </a:p>
          <a:p>
            <a:pPr marL="365760" indent="-256032" eaLnBrk="1" fontAlgn="auto" hangingPunct="1">
              <a:spcAft>
                <a:spcPts val="0"/>
              </a:spcAft>
              <a:buFont typeface="Wingdings 3"/>
              <a:buChar char=""/>
              <a:defRPr/>
            </a:pPr>
            <a:endParaRPr lang="en-GB" altLang="en-US" sz="2400" smtClean="0"/>
          </a:p>
          <a:p>
            <a:pPr marL="365760" indent="-256032" eaLnBrk="1" fontAlgn="auto" hangingPunct="1">
              <a:spcAft>
                <a:spcPts val="0"/>
              </a:spcAft>
              <a:buFont typeface="Wingdings 3"/>
              <a:buChar char=""/>
              <a:defRPr/>
            </a:pPr>
            <a:endParaRPr lang="en-GB" altLang="en-US" sz="2400" smtClean="0"/>
          </a:p>
        </p:txBody>
      </p:sp>
      <p:pic>
        <p:nvPicPr>
          <p:cNvPr id="21508" name="Picture 10" descr="E:\Jeremy Bentham.gif"/>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981700" y="914400"/>
            <a:ext cx="2228850" cy="2767013"/>
          </a:xfrm>
          <a:noFill/>
        </p:spPr>
      </p:pic>
      <p:pic>
        <p:nvPicPr>
          <p:cNvPr id="21509" name="Picture 12" descr="E:\225px-Gifford_Pinchot_3c03915u.jpg"/>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6178550" y="3817938"/>
            <a:ext cx="1971675" cy="2971800"/>
          </a:xfrm>
          <a:noFill/>
        </p:spPr>
      </p:pic>
    </p:spTree>
    <p:extLst>
      <p:ext uri="{BB962C8B-B14F-4D97-AF65-F5344CB8AC3E}">
        <p14:creationId xmlns:p14="http://schemas.microsoft.com/office/powerpoint/2010/main" val="18277205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fontAlgn="auto" hangingPunct="1">
              <a:spcAft>
                <a:spcPts val="0"/>
              </a:spcAft>
              <a:defRPr/>
            </a:pPr>
            <a:r>
              <a:rPr lang="en-GB" altLang="en-US" smtClean="0"/>
              <a:t>If in any doubt……..</a:t>
            </a:r>
          </a:p>
        </p:txBody>
      </p:sp>
      <p:pic>
        <p:nvPicPr>
          <p:cNvPr id="22531" name="Picture 6" descr="C:\Documents and Settings\fad-rj2\My Documents\My Pictures\water drought.bmp"/>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715963" y="2270125"/>
            <a:ext cx="2462212" cy="2954338"/>
          </a:xfrm>
          <a:noFill/>
        </p:spPr>
      </p:pic>
      <p:sp>
        <p:nvSpPr>
          <p:cNvPr id="22532" name="Rectangle 3"/>
          <p:cNvSpPr>
            <a:spLocks noGrp="1" noChangeArrowheads="1"/>
          </p:cNvSpPr>
          <p:nvPr>
            <p:ph type="body" sz="half" idx="2"/>
          </p:nvPr>
        </p:nvSpPr>
        <p:spPr>
          <a:xfrm>
            <a:off x="3646488" y="1662113"/>
            <a:ext cx="4811712" cy="4433887"/>
          </a:xfrm>
        </p:spPr>
        <p:txBody>
          <a:bodyPr/>
          <a:lstStyle/>
          <a:p>
            <a:pPr eaLnBrk="1" hangingPunct="1">
              <a:lnSpc>
                <a:spcPct val="90000"/>
              </a:lnSpc>
              <a:buFont typeface="Wingdings" pitchFamily="2" charset="2"/>
              <a:buNone/>
            </a:pPr>
            <a:endParaRPr lang="en-GB" altLang="en-US" sz="2800" dirty="0" smtClean="0"/>
          </a:p>
          <a:p>
            <a:pPr lvl="1" eaLnBrk="1" hangingPunct="1">
              <a:lnSpc>
                <a:spcPct val="90000"/>
              </a:lnSpc>
            </a:pPr>
            <a:r>
              <a:rPr lang="en-GB" altLang="en-US" sz="2400" dirty="0" smtClean="0"/>
              <a:t>Water demand doubling every 21 years</a:t>
            </a:r>
          </a:p>
          <a:p>
            <a:pPr lvl="1" eaLnBrk="1" hangingPunct="1">
              <a:lnSpc>
                <a:spcPct val="90000"/>
              </a:lnSpc>
            </a:pPr>
            <a:r>
              <a:rPr lang="en-GB" altLang="en-US" sz="2400" dirty="0" smtClean="0"/>
              <a:t>Over 70% - irrigation</a:t>
            </a:r>
          </a:p>
          <a:p>
            <a:pPr lvl="1" eaLnBrk="1" hangingPunct="1">
              <a:lnSpc>
                <a:spcPct val="90000"/>
              </a:lnSpc>
            </a:pPr>
            <a:r>
              <a:rPr lang="en-GB" altLang="en-US" sz="2400" dirty="0" smtClean="0"/>
              <a:t>Limits on irrigation </a:t>
            </a:r>
            <a:r>
              <a:rPr lang="en-GB" altLang="en-US" sz="2400" dirty="0" smtClean="0">
                <a:sym typeface="Symbol" pitchFamily="18" charset="2"/>
              </a:rPr>
              <a:t></a:t>
            </a:r>
            <a:r>
              <a:rPr lang="en-GB" altLang="en-US" sz="2400" dirty="0" smtClean="0"/>
              <a:t> limits on food production</a:t>
            </a:r>
          </a:p>
          <a:p>
            <a:pPr lvl="1" eaLnBrk="1" hangingPunct="1">
              <a:lnSpc>
                <a:spcPct val="90000"/>
              </a:lnSpc>
            </a:pPr>
            <a:r>
              <a:rPr lang="en-GB" altLang="en-US" sz="2400" dirty="0" smtClean="0"/>
              <a:t>Limits on food production in poor countries </a:t>
            </a:r>
            <a:r>
              <a:rPr lang="en-GB" altLang="en-US" sz="2400" dirty="0" smtClean="0">
                <a:sym typeface="Symbol" pitchFamily="18" charset="2"/>
              </a:rPr>
              <a:t></a:t>
            </a:r>
            <a:r>
              <a:rPr lang="en-GB" altLang="en-US" sz="2400" dirty="0" smtClean="0"/>
              <a:t> imports, higher prices and political instability</a:t>
            </a:r>
          </a:p>
          <a:p>
            <a:pPr lvl="1" eaLnBrk="1" hangingPunct="1">
              <a:lnSpc>
                <a:spcPct val="90000"/>
              </a:lnSpc>
            </a:pPr>
            <a:r>
              <a:rPr lang="en-GB" altLang="en-US" sz="2400" dirty="0" smtClean="0"/>
              <a:t>Water tables falling</a:t>
            </a:r>
          </a:p>
          <a:p>
            <a:pPr lvl="1" eaLnBrk="1" hangingPunct="1">
              <a:lnSpc>
                <a:spcPct val="90000"/>
              </a:lnSpc>
              <a:buFontTx/>
              <a:buNone/>
            </a:pPr>
            <a:r>
              <a:rPr lang="en-GB" altLang="en-US" sz="2400" dirty="0" smtClean="0"/>
              <a:t>(WHO, 2015)</a:t>
            </a:r>
          </a:p>
        </p:txBody>
      </p:sp>
    </p:spTree>
    <p:extLst>
      <p:ext uri="{BB962C8B-B14F-4D97-AF65-F5344CB8AC3E}">
        <p14:creationId xmlns:p14="http://schemas.microsoft.com/office/powerpoint/2010/main" val="178484303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smtClean="0"/>
              <a:t>Sustainable Development – Quality of Life</a:t>
            </a:r>
          </a:p>
        </p:txBody>
      </p:sp>
      <p:sp>
        <p:nvSpPr>
          <p:cNvPr id="16387" name="Rectangle 3"/>
          <p:cNvSpPr>
            <a:spLocks noGrp="1" noChangeArrowheads="1"/>
          </p:cNvSpPr>
          <p:nvPr>
            <p:ph type="body" sz="half" idx="1"/>
          </p:nvPr>
        </p:nvSpPr>
        <p:spPr/>
        <p:txBody>
          <a:bodyPr>
            <a:normAutofit lnSpcReduction="10000"/>
          </a:bodyPr>
          <a:lstStyle/>
          <a:p>
            <a:pPr marL="365760" indent="-256032" eaLnBrk="1" fontAlgn="auto" hangingPunct="1">
              <a:spcAft>
                <a:spcPts val="0"/>
              </a:spcAft>
              <a:buFont typeface="Wingdings 3"/>
              <a:buChar char=""/>
              <a:defRPr/>
            </a:pPr>
            <a:r>
              <a:rPr lang="en-GB" altLang="en-US" sz="2800" smtClean="0"/>
              <a:t>How do we define quality of life?</a:t>
            </a:r>
          </a:p>
          <a:p>
            <a:pPr marL="365760" indent="-256032" eaLnBrk="1" fontAlgn="auto" hangingPunct="1">
              <a:spcAft>
                <a:spcPts val="0"/>
              </a:spcAft>
              <a:buFont typeface="Wingdings 3"/>
              <a:buChar char=""/>
              <a:defRPr/>
            </a:pPr>
            <a:endParaRPr lang="en-GB" altLang="en-US" sz="2800" smtClean="0"/>
          </a:p>
          <a:p>
            <a:pPr marL="365760" indent="-256032" eaLnBrk="1" fontAlgn="auto" hangingPunct="1">
              <a:spcAft>
                <a:spcPts val="0"/>
              </a:spcAft>
              <a:buFont typeface="Wingdings 3"/>
              <a:buChar char=""/>
              <a:defRPr/>
            </a:pPr>
            <a:r>
              <a:rPr lang="en-GB" altLang="en-US" sz="2800" smtClean="0"/>
              <a:t>What do you as an individual regard as quality of life</a:t>
            </a:r>
          </a:p>
          <a:p>
            <a:pPr marL="365760" indent="-256032" eaLnBrk="1" fontAlgn="auto" hangingPunct="1">
              <a:spcAft>
                <a:spcPts val="0"/>
              </a:spcAft>
              <a:buFont typeface="Wingdings 3"/>
              <a:buChar char=""/>
              <a:defRPr/>
            </a:pPr>
            <a:endParaRPr lang="en-GB" altLang="en-US" sz="2800" smtClean="0"/>
          </a:p>
          <a:p>
            <a:pPr marL="365760" indent="-256032" eaLnBrk="1" fontAlgn="auto" hangingPunct="1">
              <a:spcAft>
                <a:spcPts val="0"/>
              </a:spcAft>
              <a:buFont typeface="Wingdings 3"/>
              <a:buChar char=""/>
              <a:defRPr/>
            </a:pPr>
            <a:r>
              <a:rPr lang="en-GB" altLang="en-US" sz="2800" smtClean="0"/>
              <a:t>Subjective and diverse</a:t>
            </a:r>
          </a:p>
        </p:txBody>
      </p:sp>
      <p:pic>
        <p:nvPicPr>
          <p:cNvPr id="23556" name="Picture 7" descr="C:\Documents and Settings\fad-rj2\My Documents\My Pictures\carrying water.bmp"/>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5586413" y="1631950"/>
            <a:ext cx="2755900" cy="2063750"/>
          </a:xfrm>
          <a:noFill/>
        </p:spPr>
      </p:pic>
      <p:pic>
        <p:nvPicPr>
          <p:cNvPr id="23557" name="Picture 9" descr="E:\_44254928_shopping2getty203.jpg"/>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5586413" y="4381500"/>
            <a:ext cx="2801937" cy="2098675"/>
          </a:xfrm>
          <a:noFill/>
        </p:spPr>
      </p:pic>
    </p:spTree>
    <p:extLst>
      <p:ext uri="{BB962C8B-B14F-4D97-AF65-F5344CB8AC3E}">
        <p14:creationId xmlns:p14="http://schemas.microsoft.com/office/powerpoint/2010/main" val="415951268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sz="quarter"/>
          </p:nvPr>
        </p:nvSpPr>
        <p:spPr/>
        <p:txBody>
          <a:bodyPr/>
          <a:lstStyle/>
          <a:p>
            <a:pPr eaLnBrk="1" fontAlgn="auto" hangingPunct="1">
              <a:spcAft>
                <a:spcPts val="0"/>
              </a:spcAft>
              <a:defRPr/>
            </a:pPr>
            <a:r>
              <a:rPr lang="en-GB" altLang="en-US" smtClean="0"/>
              <a:t>Quality of life?</a:t>
            </a:r>
          </a:p>
        </p:txBody>
      </p:sp>
      <p:graphicFrame>
        <p:nvGraphicFramePr>
          <p:cNvPr id="24579" name="Object 1024"/>
          <p:cNvGraphicFramePr>
            <a:graphicFrameLocks noGrp="1" noChangeAspect="1"/>
          </p:cNvGraphicFramePr>
          <p:nvPr>
            <p:ph sz="quarter" idx="1"/>
            <p:extLst>
              <p:ext uri="{D42A27DB-BD31-4B8C-83A1-F6EECF244321}">
                <p14:modId xmlns:p14="http://schemas.microsoft.com/office/powerpoint/2010/main" val="2862773591"/>
              </p:ext>
            </p:extLst>
          </p:nvPr>
        </p:nvGraphicFramePr>
        <p:xfrm>
          <a:off x="971600" y="1628800"/>
          <a:ext cx="3158523" cy="2152327"/>
        </p:xfrm>
        <a:graphic>
          <a:graphicData uri="http://schemas.openxmlformats.org/presentationml/2006/ole">
            <mc:AlternateContent xmlns:mc="http://schemas.openxmlformats.org/markup-compatibility/2006">
              <mc:Choice xmlns:v="urn:schemas-microsoft-com:vml" Requires="v">
                <p:oleObj spid="_x0000_s4119" name="Bitmap Image" r:id="rId4" imgW="4123810" imgH="2809524" progId="Paint.Picture">
                  <p:embed/>
                </p:oleObj>
              </mc:Choice>
              <mc:Fallback>
                <p:oleObj name="Bitmap Image" r:id="rId4" imgW="4123810" imgH="2809524" progId="Paint.Picture">
                  <p:embed/>
                  <p:pic>
                    <p:nvPicPr>
                      <p:cNvPr id="0" name=""/>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1600" y="1628800"/>
                        <a:ext cx="3158523" cy="2152327"/>
                      </a:xfrm>
                      <a:prstGeom prst="rect">
                        <a:avLst/>
                      </a:prstGeom>
                      <a:noFill/>
                      <a:ln>
                        <a:noFill/>
                      </a:ln>
                    </p:spPr>
                  </p:pic>
                </p:oleObj>
              </mc:Fallback>
            </mc:AlternateContent>
          </a:graphicData>
        </a:graphic>
      </p:graphicFrame>
      <p:graphicFrame>
        <p:nvGraphicFramePr>
          <p:cNvPr id="24580" name="Object 1025"/>
          <p:cNvGraphicFramePr>
            <a:graphicFrameLocks noGrp="1" noChangeAspect="1"/>
          </p:cNvGraphicFramePr>
          <p:nvPr>
            <p:ph sz="quarter" idx="2"/>
          </p:nvPr>
        </p:nvGraphicFramePr>
        <p:xfrm>
          <a:off x="5367338" y="1611313"/>
          <a:ext cx="2655887" cy="2138362"/>
        </p:xfrm>
        <a:graphic>
          <a:graphicData uri="http://schemas.openxmlformats.org/presentationml/2006/ole">
            <mc:AlternateContent xmlns:mc="http://schemas.openxmlformats.org/markup-compatibility/2006">
              <mc:Choice xmlns:v="urn:schemas-microsoft-com:vml" Requires="v">
                <p:oleObj spid="_x0000_s4120" name="Bitmap Image" r:id="rId6" imgW="1467055" imgH="1181265" progId="Paint.Picture">
                  <p:embed/>
                </p:oleObj>
              </mc:Choice>
              <mc:Fallback>
                <p:oleObj name="Bitmap Image" r:id="rId6" imgW="1467055" imgH="1181265" progId="Paint.Picture">
                  <p:embed/>
                  <p:pic>
                    <p:nvPicPr>
                      <p:cNvPr id="0" name=""/>
                      <p:cNvPicPr>
                        <a:picLocks noGrp="1"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67338" y="1611313"/>
                        <a:ext cx="2655887" cy="213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pic>
        <p:nvPicPr>
          <p:cNvPr id="24581" name="Picture 7"/>
          <p:cNvPicPr>
            <a:picLocks noGrp="1" noChangeAspect="1" noChangeArrowheads="1"/>
          </p:cNvPicPr>
          <p:nvPr>
            <p:ph sz="quarter" idx="3"/>
          </p:nvPr>
        </p:nvPicPr>
        <p:blipFill>
          <a:blip r:embed="rId8">
            <a:extLst>
              <a:ext uri="{28A0092B-C50C-407E-A947-70E740481C1C}">
                <a14:useLocalDpi xmlns:a14="http://schemas.microsoft.com/office/drawing/2010/main" val="0"/>
              </a:ext>
            </a:extLst>
          </a:blip>
          <a:srcRect/>
          <a:stretch>
            <a:fillRect/>
          </a:stretch>
        </p:blipFill>
        <p:spPr>
          <a:xfrm>
            <a:off x="911225" y="4114800"/>
            <a:ext cx="3359150" cy="1981200"/>
          </a:xfrm>
          <a:noFill/>
        </p:spPr>
      </p:pic>
      <p:graphicFrame>
        <p:nvGraphicFramePr>
          <p:cNvPr id="24582" name="Object 1026"/>
          <p:cNvGraphicFramePr>
            <a:graphicFrameLocks noGrp="1" noChangeAspect="1"/>
          </p:cNvGraphicFramePr>
          <p:nvPr>
            <p:ph sz="quarter" idx="4"/>
          </p:nvPr>
        </p:nvGraphicFramePr>
        <p:xfrm>
          <a:off x="5230813" y="4114800"/>
          <a:ext cx="2644775" cy="1979613"/>
        </p:xfrm>
        <a:graphic>
          <a:graphicData uri="http://schemas.openxmlformats.org/presentationml/2006/ole">
            <mc:AlternateContent xmlns:mc="http://schemas.openxmlformats.org/markup-compatibility/2006">
              <mc:Choice xmlns:v="urn:schemas-microsoft-com:vml" Requires="v">
                <p:oleObj spid="_x0000_s4121" name="Bitmap Image" r:id="rId9" imgW="3715269" imgH="2781688" progId="Paint.Picture">
                  <p:embed/>
                </p:oleObj>
              </mc:Choice>
              <mc:Fallback>
                <p:oleObj name="Bitmap Image" r:id="rId9" imgW="3715269" imgH="2781688" progId="Paint.Picture">
                  <p:embed/>
                  <p:pic>
                    <p:nvPicPr>
                      <p:cNvPr id="0" name=""/>
                      <p:cNvPicPr>
                        <a:picLocks noGrp="1"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230813" y="4114800"/>
                        <a:ext cx="2644775" cy="1979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extLst>
      <p:ext uri="{BB962C8B-B14F-4D97-AF65-F5344CB8AC3E}">
        <p14:creationId xmlns:p14="http://schemas.microsoft.com/office/powerpoint/2010/main" val="389633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C:\My Documents\sustainable development\Agriculture.JPG"/>
          <p:cNvPicPr>
            <a:picLocks noChangeAspect="1" noChangeArrowheads="1"/>
          </p:cNvPicPr>
          <p:nvPr/>
        </p:nvPicPr>
        <p:blipFill>
          <a:blip r:embed="rId2">
            <a:extLst>
              <a:ext uri="{28A0092B-C50C-407E-A947-70E740481C1C}">
                <a14:useLocalDpi xmlns:a14="http://schemas.microsoft.com/office/drawing/2010/main" val="0"/>
              </a:ext>
            </a:extLst>
          </a:blip>
          <a:srcRect b="6841"/>
          <a:stretch>
            <a:fillRect/>
          </a:stretch>
        </p:blipFill>
        <p:spPr bwMode="auto">
          <a:xfrm>
            <a:off x="0" y="-61913"/>
            <a:ext cx="9144000" cy="71247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3"/>
          <p:cNvSpPr txBox="1">
            <a:spLocks noChangeArrowheads="1"/>
          </p:cNvSpPr>
          <p:nvPr/>
        </p:nvSpPr>
        <p:spPr bwMode="auto">
          <a:xfrm>
            <a:off x="2965450" y="5084763"/>
            <a:ext cx="2373313" cy="4572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400"/>
              </a:spcBef>
              <a:buClr>
                <a:schemeClr val="accent1"/>
              </a:buClr>
              <a:buSzPct val="68000"/>
              <a:buFont typeface="Wingdings 3" pitchFamily="18" charset="2"/>
              <a:buChar char=""/>
              <a:defRPr sz="2700">
                <a:solidFill>
                  <a:schemeClr val="tx1"/>
                </a:solidFill>
                <a:latin typeface="Lucida Sans Unicode" pitchFamily="34" charset="0"/>
              </a:defRPr>
            </a:lvl1pPr>
            <a:lvl2pPr marL="742950" indent="-285750" algn="l" eaLnBrk="0" hangingPunct="0">
              <a:spcBef>
                <a:spcPts val="325"/>
              </a:spcBef>
              <a:buClr>
                <a:schemeClr val="accent1"/>
              </a:buClr>
              <a:buFont typeface="Verdana" pitchFamily="34" charset="0"/>
              <a:buChar char="◦"/>
              <a:defRPr sz="2300">
                <a:solidFill>
                  <a:schemeClr val="tx1"/>
                </a:solidFill>
                <a:latin typeface="Lucida Sans Unicode" pitchFamily="34" charset="0"/>
              </a:defRPr>
            </a:lvl2pPr>
            <a:lvl3pPr marL="1143000" indent="-228600" algn="l" eaLnBrk="0" hangingPunct="0">
              <a:spcBef>
                <a:spcPts val="350"/>
              </a:spcBef>
              <a:buClr>
                <a:schemeClr val="accent2"/>
              </a:buClr>
              <a:buSzPct val="100000"/>
              <a:buFont typeface="Wingdings 2" pitchFamily="18" charset="2"/>
              <a:buChar char=""/>
              <a:defRPr sz="2100">
                <a:solidFill>
                  <a:schemeClr val="tx1"/>
                </a:solidFill>
                <a:latin typeface="Lucida Sans Unicode" pitchFamily="34" charset="0"/>
              </a:defRPr>
            </a:lvl3pPr>
            <a:lvl4pPr marL="1600200" indent="-228600" algn="l" eaLnBrk="0" hangingPunct="0">
              <a:spcBef>
                <a:spcPts val="350"/>
              </a:spcBef>
              <a:buClr>
                <a:schemeClr val="accent2"/>
              </a:buClr>
              <a:buFont typeface="Wingdings 2" pitchFamily="18" charset="2"/>
              <a:buChar char=""/>
              <a:defRPr sz="1900">
                <a:solidFill>
                  <a:schemeClr val="tx1"/>
                </a:solidFill>
                <a:latin typeface="Lucida Sans Unicode" pitchFamily="34" charset="0"/>
              </a:defRPr>
            </a:lvl4pPr>
            <a:lvl5pPr marL="2057400" indent="-228600" algn="l" eaLnBrk="0" hangingPunct="0">
              <a:spcBef>
                <a:spcPts val="350"/>
              </a:spcBef>
              <a:buClr>
                <a:schemeClr val="accent2"/>
              </a:buClr>
              <a:buFont typeface="Wingdings 2" pitchFamily="18" charset="2"/>
              <a:buChar char=""/>
              <a:defRPr>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9pPr>
          </a:lstStyle>
          <a:p>
            <a:pPr fontAlgn="base">
              <a:spcBef>
                <a:spcPct val="50000"/>
              </a:spcBef>
              <a:spcAft>
                <a:spcPct val="0"/>
              </a:spcAft>
              <a:buClrTx/>
              <a:buSzTx/>
              <a:buFontTx/>
              <a:buNone/>
            </a:pPr>
            <a:r>
              <a:rPr lang="en-GB" altLang="en-US" sz="2400">
                <a:solidFill>
                  <a:prstClr val="black"/>
                </a:solidFill>
                <a:latin typeface="Times New Roman" pitchFamily="18" charset="0"/>
              </a:rPr>
              <a:t>Intensive farming</a:t>
            </a:r>
          </a:p>
        </p:txBody>
      </p:sp>
    </p:spTree>
    <p:extLst>
      <p:ext uri="{BB962C8B-B14F-4D97-AF65-F5344CB8AC3E}">
        <p14:creationId xmlns:p14="http://schemas.microsoft.com/office/powerpoint/2010/main" val="9594083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C:\My Documents\sustainable development\agriculture2.JPG"/>
          <p:cNvPicPr>
            <a:picLocks noChangeAspect="1" noChangeArrowheads="1"/>
          </p:cNvPicPr>
          <p:nvPr/>
        </p:nvPicPr>
        <p:blipFill>
          <a:blip r:embed="rId3">
            <a:lum bright="18000" contrast="6000"/>
            <a:extLst>
              <a:ext uri="{28A0092B-C50C-407E-A947-70E740481C1C}">
                <a14:useLocalDpi xmlns:a14="http://schemas.microsoft.com/office/drawing/2010/main" val="0"/>
              </a:ext>
            </a:extLst>
          </a:blip>
          <a:srcRect/>
          <a:stretch>
            <a:fillRect/>
          </a:stretch>
        </p:blipFill>
        <p:spPr bwMode="auto">
          <a:xfrm>
            <a:off x="682625" y="744538"/>
            <a:ext cx="7434263" cy="467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 Box 3"/>
          <p:cNvSpPr txBox="1">
            <a:spLocks noChangeArrowheads="1"/>
          </p:cNvSpPr>
          <p:nvPr/>
        </p:nvSpPr>
        <p:spPr bwMode="auto">
          <a:xfrm>
            <a:off x="742950" y="5629275"/>
            <a:ext cx="739775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l" eaLnBrk="0" hangingPunct="0">
              <a:spcBef>
                <a:spcPts val="400"/>
              </a:spcBef>
              <a:buClr>
                <a:schemeClr val="accent1"/>
              </a:buClr>
              <a:buSzPct val="68000"/>
              <a:buFont typeface="Wingdings 3" pitchFamily="18" charset="2"/>
              <a:buChar char=""/>
              <a:defRPr sz="2700">
                <a:solidFill>
                  <a:schemeClr val="tx1"/>
                </a:solidFill>
                <a:latin typeface="Lucida Sans Unicode" pitchFamily="34" charset="0"/>
              </a:defRPr>
            </a:lvl1pPr>
            <a:lvl2pPr marL="742950" indent="-285750" algn="l" eaLnBrk="0" hangingPunct="0">
              <a:spcBef>
                <a:spcPts val="325"/>
              </a:spcBef>
              <a:buClr>
                <a:schemeClr val="accent1"/>
              </a:buClr>
              <a:buFont typeface="Verdana" pitchFamily="34" charset="0"/>
              <a:buChar char="◦"/>
              <a:defRPr sz="2300">
                <a:solidFill>
                  <a:schemeClr val="tx1"/>
                </a:solidFill>
                <a:latin typeface="Lucida Sans Unicode" pitchFamily="34" charset="0"/>
              </a:defRPr>
            </a:lvl2pPr>
            <a:lvl3pPr marL="1143000" indent="-228600" algn="l" eaLnBrk="0" hangingPunct="0">
              <a:spcBef>
                <a:spcPts val="350"/>
              </a:spcBef>
              <a:buClr>
                <a:schemeClr val="accent2"/>
              </a:buClr>
              <a:buSzPct val="100000"/>
              <a:buFont typeface="Wingdings 2" pitchFamily="18" charset="2"/>
              <a:buChar char=""/>
              <a:defRPr sz="2100">
                <a:solidFill>
                  <a:schemeClr val="tx1"/>
                </a:solidFill>
                <a:latin typeface="Lucida Sans Unicode" pitchFamily="34" charset="0"/>
              </a:defRPr>
            </a:lvl3pPr>
            <a:lvl4pPr marL="1600200" indent="-228600" algn="l" eaLnBrk="0" hangingPunct="0">
              <a:spcBef>
                <a:spcPts val="350"/>
              </a:spcBef>
              <a:buClr>
                <a:schemeClr val="accent2"/>
              </a:buClr>
              <a:buFont typeface="Wingdings 2" pitchFamily="18" charset="2"/>
              <a:buChar char=""/>
              <a:defRPr sz="1900">
                <a:solidFill>
                  <a:schemeClr val="tx1"/>
                </a:solidFill>
                <a:latin typeface="Lucida Sans Unicode" pitchFamily="34" charset="0"/>
              </a:defRPr>
            </a:lvl4pPr>
            <a:lvl5pPr marL="2057400" indent="-228600" algn="l" eaLnBrk="0" hangingPunct="0">
              <a:spcBef>
                <a:spcPts val="350"/>
              </a:spcBef>
              <a:buClr>
                <a:schemeClr val="accent2"/>
              </a:buClr>
              <a:buFont typeface="Wingdings 2" pitchFamily="18" charset="2"/>
              <a:buChar char=""/>
              <a:defRPr>
                <a:solidFill>
                  <a:schemeClr val="tx1"/>
                </a:solidFill>
                <a:latin typeface="Lucida Sans Unicode" pitchFamily="34" charset="0"/>
              </a:defRPr>
            </a:lvl5pPr>
            <a:lvl6pPr marL="25146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6pPr>
            <a:lvl7pPr marL="29718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7pPr>
            <a:lvl8pPr marL="34290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8pPr>
            <a:lvl9pPr marL="3886200" indent="-228600" eaLnBrk="0" fontAlgn="base" hangingPunct="0">
              <a:spcBef>
                <a:spcPts val="350"/>
              </a:spcBef>
              <a:spcAft>
                <a:spcPct val="0"/>
              </a:spcAft>
              <a:buClr>
                <a:schemeClr val="accent2"/>
              </a:buClr>
              <a:buFont typeface="Wingdings 2" pitchFamily="18" charset="2"/>
              <a:buChar char=""/>
              <a:defRPr>
                <a:solidFill>
                  <a:schemeClr val="tx1"/>
                </a:solidFill>
                <a:latin typeface="Lucida Sans Unicode" pitchFamily="34" charset="0"/>
              </a:defRPr>
            </a:lvl9pPr>
          </a:lstStyle>
          <a:p>
            <a:pPr fontAlgn="base">
              <a:spcBef>
                <a:spcPct val="50000"/>
              </a:spcBef>
              <a:spcAft>
                <a:spcPct val="0"/>
              </a:spcAft>
              <a:buClrTx/>
              <a:buSzTx/>
              <a:buFontTx/>
              <a:buNone/>
            </a:pPr>
            <a:r>
              <a:rPr lang="en-GB" altLang="en-US" sz="1600" b="1">
                <a:solidFill>
                  <a:prstClr val="black"/>
                </a:solidFill>
                <a:latin typeface="Times New Roman" pitchFamily="18" charset="0"/>
              </a:rPr>
              <a:t>Dust storm…the cost of soil erosion is calculated at £14m per year. Soil loss in the UK &amp; USA is 17 times greater than soil formation. (UNEP, 2002)</a:t>
            </a:r>
            <a:endParaRPr lang="en-GB" altLang="en-US" sz="1600">
              <a:solidFill>
                <a:prstClr val="black"/>
              </a:solidFill>
              <a:latin typeface="Times New Roman" pitchFamily="18" charset="0"/>
            </a:endParaRPr>
          </a:p>
        </p:txBody>
      </p:sp>
    </p:spTree>
    <p:extLst>
      <p:ext uri="{BB962C8B-B14F-4D97-AF65-F5344CB8AC3E}">
        <p14:creationId xmlns:p14="http://schemas.microsoft.com/office/powerpoint/2010/main" val="225105888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4" descr="C:\Documents and Settings\fad-rj2\My Documents\My Pictures\4193130984-city-workers-walk-across-london-bridge-city-london-end-work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4" name="Rectangle 3"/>
          <p:cNvSpPr>
            <a:spLocks noGrp="1" noChangeArrowheads="1"/>
          </p:cNvSpPr>
          <p:nvPr>
            <p:ph idx="1"/>
          </p:nvPr>
        </p:nvSpPr>
        <p:spPr>
          <a:xfrm>
            <a:off x="685800" y="1493838"/>
            <a:ext cx="7772400" cy="4513262"/>
          </a:xfrm>
          <a:solidFill>
            <a:schemeClr val="accent6">
              <a:lumMod val="60000"/>
              <a:lumOff val="40000"/>
            </a:schemeClr>
          </a:solidFill>
        </p:spPr>
        <p:txBody>
          <a:bodyPr>
            <a:normAutofit fontScale="92500"/>
          </a:bodyPr>
          <a:lstStyle/>
          <a:p>
            <a:pPr marL="365760" indent="-256032" eaLnBrk="1" fontAlgn="auto" hangingPunct="1">
              <a:spcAft>
                <a:spcPts val="0"/>
              </a:spcAft>
              <a:buFont typeface="Wingdings 3"/>
              <a:buChar char=""/>
              <a:defRPr/>
            </a:pPr>
            <a:r>
              <a:rPr lang="en-GB" altLang="en-US" dirty="0" smtClean="0"/>
              <a:t>Is </a:t>
            </a:r>
            <a:r>
              <a:rPr lang="en-GB" altLang="en-US" dirty="0" err="1" smtClean="0"/>
              <a:t>Brundtland’s</a:t>
            </a:r>
            <a:r>
              <a:rPr lang="en-GB" altLang="en-US" dirty="0" smtClean="0"/>
              <a:t> definition sufficient?</a:t>
            </a:r>
            <a:r>
              <a:rPr lang="en-GB" i="1" dirty="0" smtClean="0"/>
              <a:t> </a:t>
            </a:r>
          </a:p>
          <a:p>
            <a:pPr marL="109728" indent="0" eaLnBrk="1" fontAlgn="auto" hangingPunct="1">
              <a:spcAft>
                <a:spcPts val="0"/>
              </a:spcAft>
              <a:buFont typeface="Wingdings 3"/>
              <a:buNone/>
              <a:defRPr/>
            </a:pPr>
            <a:endParaRPr lang="en-GB" i="1" dirty="0" smtClean="0"/>
          </a:p>
          <a:p>
            <a:pPr marL="621792" lvl="1" eaLnBrk="1" fontAlgn="auto" hangingPunct="1">
              <a:spcBef>
                <a:spcPts val="324"/>
              </a:spcBef>
              <a:spcAft>
                <a:spcPts val="0"/>
              </a:spcAft>
              <a:buFont typeface="Verdana"/>
              <a:buChar char="◦"/>
              <a:defRPr/>
            </a:pPr>
            <a:r>
              <a:rPr lang="en-GB" sz="2000" i="1" dirty="0" smtClean="0"/>
              <a:t>“Sustainable development is development that meets the needs of the present without compromising the ability of future generations to meet their own needs”….. </a:t>
            </a:r>
          </a:p>
          <a:p>
            <a:pPr marL="621792" lvl="1" eaLnBrk="1" fontAlgn="auto" hangingPunct="1">
              <a:spcBef>
                <a:spcPts val="324"/>
              </a:spcBef>
              <a:spcAft>
                <a:spcPts val="0"/>
              </a:spcAft>
              <a:buFont typeface="Verdana"/>
              <a:buChar char="◦"/>
              <a:defRPr/>
            </a:pPr>
            <a:endParaRPr lang="en-GB" altLang="en-US" sz="2000" dirty="0" smtClean="0"/>
          </a:p>
          <a:p>
            <a:pPr marL="365760" indent="-256032" eaLnBrk="1" fontAlgn="auto" hangingPunct="1">
              <a:spcAft>
                <a:spcPts val="0"/>
              </a:spcAft>
              <a:buFont typeface="Wingdings 3"/>
              <a:buChar char=""/>
              <a:defRPr/>
            </a:pPr>
            <a:r>
              <a:rPr lang="en-GB" altLang="en-US" dirty="0" smtClean="0"/>
              <a:t>Does </a:t>
            </a:r>
            <a:r>
              <a:rPr lang="en-GB" altLang="en-US" dirty="0" smtClean="0"/>
              <a:t>an increasing gap between rich and poor meet the sustainability test if environmental and population stability is achieved</a:t>
            </a:r>
            <a:r>
              <a:rPr lang="en-GB" altLang="en-US" dirty="0" smtClean="0"/>
              <a:t>?</a:t>
            </a:r>
          </a:p>
          <a:p>
            <a:pPr marL="365760" indent="-256032" eaLnBrk="1" fontAlgn="auto" hangingPunct="1">
              <a:spcAft>
                <a:spcPts val="0"/>
              </a:spcAft>
              <a:buFont typeface="Wingdings 3"/>
              <a:buChar char=""/>
              <a:defRPr/>
            </a:pPr>
            <a:endParaRPr lang="en-GB" altLang="en-US" dirty="0"/>
          </a:p>
          <a:p>
            <a:pPr marL="365760" indent="-256032" eaLnBrk="1" fontAlgn="auto" hangingPunct="1">
              <a:spcAft>
                <a:spcPts val="0"/>
              </a:spcAft>
              <a:buFont typeface="Wingdings 3"/>
              <a:buChar char=""/>
              <a:defRPr/>
            </a:pPr>
            <a:r>
              <a:rPr lang="en-GB" altLang="en-US" dirty="0" smtClean="0"/>
              <a:t>Equity is also needed!</a:t>
            </a:r>
            <a:endParaRPr lang="en-GB" altLang="en-US" dirty="0" smtClean="0"/>
          </a:p>
        </p:txBody>
      </p:sp>
      <p:sp>
        <p:nvSpPr>
          <p:cNvPr id="20483" name="Rectangle 2"/>
          <p:cNvSpPr>
            <a:spLocks noGrp="1" noChangeArrowheads="1"/>
          </p:cNvSpPr>
          <p:nvPr>
            <p:ph type="title"/>
          </p:nvPr>
        </p:nvSpPr>
        <p:spPr/>
        <p:txBody>
          <a:bodyPr/>
          <a:lstStyle/>
          <a:p>
            <a:pPr eaLnBrk="1" fontAlgn="auto" hangingPunct="1">
              <a:spcAft>
                <a:spcPts val="0"/>
              </a:spcAft>
              <a:defRPr/>
            </a:pPr>
            <a:r>
              <a:rPr lang="en-GB" altLang="en-US" dirty="0" smtClean="0">
                <a:solidFill>
                  <a:schemeClr val="bg1"/>
                </a:solidFill>
              </a:rPr>
              <a:t>Sustainability</a:t>
            </a:r>
          </a:p>
        </p:txBody>
      </p:sp>
    </p:spTree>
    <p:extLst>
      <p:ext uri="{BB962C8B-B14F-4D97-AF65-F5344CB8AC3E}">
        <p14:creationId xmlns:p14="http://schemas.microsoft.com/office/powerpoint/2010/main" val="282622905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5888" y="0"/>
            <a:ext cx="9259888"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Placeholder 2"/>
          <p:cNvSpPr>
            <a:spLocks noGrp="1"/>
          </p:cNvSpPr>
          <p:nvPr>
            <p:ph type="body" idx="1"/>
          </p:nvPr>
        </p:nvSpPr>
        <p:spPr>
          <a:xfrm>
            <a:off x="890588" y="566738"/>
            <a:ext cx="7604125" cy="4989512"/>
          </a:xfrm>
          <a:solidFill>
            <a:srgbClr val="996633">
              <a:alpha val="91000"/>
            </a:srgbClr>
          </a:solidFill>
        </p:spPr>
        <p:txBody>
          <a:bodyPr>
            <a:normAutofit fontScale="92500" lnSpcReduction="20000"/>
          </a:bodyPr>
          <a:lstStyle/>
          <a:p>
            <a:pPr eaLnBrk="1" fontAlgn="auto" hangingPunct="1">
              <a:spcAft>
                <a:spcPts val="0"/>
              </a:spcAft>
              <a:buFont typeface="Wingdings 3"/>
              <a:buNone/>
              <a:defRPr/>
            </a:pPr>
            <a:r>
              <a:rPr lang="en-GB" dirty="0" smtClean="0"/>
              <a:t>Quality </a:t>
            </a:r>
            <a:r>
              <a:rPr lang="en-GB" dirty="0"/>
              <a:t>of life is a </a:t>
            </a:r>
            <a:r>
              <a:rPr lang="en-GB" dirty="0" smtClean="0"/>
              <a:t>system </a:t>
            </a:r>
            <a:r>
              <a:rPr lang="en-GB" dirty="0"/>
              <a:t>too. It's good to be physically healthy, but what if you are poor and don't have access to education? </a:t>
            </a:r>
            <a:endParaRPr lang="en-GB" dirty="0" smtClean="0"/>
          </a:p>
          <a:p>
            <a:pPr eaLnBrk="1" fontAlgn="auto" hangingPunct="1">
              <a:spcAft>
                <a:spcPts val="0"/>
              </a:spcAft>
              <a:buFont typeface="Wingdings 3"/>
              <a:buNone/>
              <a:defRPr/>
            </a:pPr>
            <a:r>
              <a:rPr lang="en-GB" dirty="0" smtClean="0"/>
              <a:t>It's </a:t>
            </a:r>
            <a:r>
              <a:rPr lang="en-GB" dirty="0"/>
              <a:t>good to have a secure income, but what if the air in your part of the world is </a:t>
            </a:r>
            <a:r>
              <a:rPr lang="en-GB" dirty="0" smtClean="0"/>
              <a:t>unclean? </a:t>
            </a:r>
          </a:p>
          <a:p>
            <a:pPr eaLnBrk="1" fontAlgn="auto" hangingPunct="1">
              <a:spcAft>
                <a:spcPts val="0"/>
              </a:spcAft>
              <a:buFont typeface="Wingdings 3"/>
              <a:buNone/>
              <a:defRPr/>
            </a:pPr>
            <a:r>
              <a:rPr lang="en-GB" dirty="0" smtClean="0"/>
              <a:t>It's </a:t>
            </a:r>
            <a:r>
              <a:rPr lang="en-GB" dirty="0"/>
              <a:t>good to have freedom of religious expression, but what if you can't feed your family?</a:t>
            </a:r>
          </a:p>
          <a:p>
            <a:pPr eaLnBrk="1" fontAlgn="auto" hangingPunct="1">
              <a:spcAft>
                <a:spcPts val="0"/>
              </a:spcAft>
              <a:buFont typeface="Wingdings 3"/>
              <a:buNone/>
              <a:defRPr/>
            </a:pPr>
            <a:endParaRPr lang="en-GB" dirty="0" smtClean="0"/>
          </a:p>
          <a:p>
            <a:pPr eaLnBrk="1" fontAlgn="auto" hangingPunct="1">
              <a:spcAft>
                <a:spcPts val="0"/>
              </a:spcAft>
              <a:buFont typeface="Wingdings 3"/>
              <a:buNone/>
              <a:defRPr/>
            </a:pPr>
            <a:endParaRPr lang="en-GB" dirty="0"/>
          </a:p>
          <a:p>
            <a:pPr eaLnBrk="1" fontAlgn="auto" hangingPunct="1">
              <a:spcAft>
                <a:spcPts val="0"/>
              </a:spcAft>
              <a:buFont typeface="Wingdings 3"/>
              <a:buNone/>
              <a:defRPr/>
            </a:pPr>
            <a:endParaRPr lang="en-GB" dirty="0" smtClean="0"/>
          </a:p>
          <a:p>
            <a:pPr eaLnBrk="1" fontAlgn="auto" hangingPunct="1">
              <a:spcAft>
                <a:spcPts val="0"/>
              </a:spcAft>
              <a:buFont typeface="Wingdings 3"/>
              <a:buNone/>
              <a:defRPr/>
            </a:pPr>
            <a:endParaRPr lang="en-GB" dirty="0"/>
          </a:p>
          <a:p>
            <a:pPr eaLnBrk="1" fontAlgn="auto" hangingPunct="1">
              <a:spcAft>
                <a:spcPts val="0"/>
              </a:spcAft>
              <a:buFont typeface="Wingdings 3"/>
              <a:buNone/>
              <a:defRPr/>
            </a:pPr>
            <a:endParaRPr lang="en-GB" dirty="0" smtClean="0"/>
          </a:p>
          <a:p>
            <a:pPr eaLnBrk="1" fontAlgn="auto" hangingPunct="1">
              <a:spcAft>
                <a:spcPts val="0"/>
              </a:spcAft>
              <a:buFont typeface="Wingdings 3"/>
              <a:buNone/>
              <a:defRPr/>
            </a:pPr>
            <a:endParaRPr lang="en-GB" dirty="0"/>
          </a:p>
          <a:p>
            <a:pPr eaLnBrk="1" fontAlgn="auto" hangingPunct="1">
              <a:spcAft>
                <a:spcPts val="0"/>
              </a:spcAft>
              <a:buFont typeface="Wingdings 3"/>
              <a:buNone/>
              <a:defRPr/>
            </a:pPr>
            <a:r>
              <a:rPr lang="en-GB" dirty="0"/>
              <a:t>The concept of sustainable development is rooted in this sort of systems thinking. </a:t>
            </a:r>
            <a:r>
              <a:rPr lang="en-GB" dirty="0" smtClean="0"/>
              <a:t>The </a:t>
            </a:r>
            <a:r>
              <a:rPr lang="en-GB" dirty="0"/>
              <a:t>problems we face are complex and serious—and we can't address them in the same way we created them. But we can address them.</a:t>
            </a:r>
          </a:p>
          <a:p>
            <a:pPr eaLnBrk="1" fontAlgn="auto" hangingPunct="1">
              <a:spcAft>
                <a:spcPts val="0"/>
              </a:spcAft>
              <a:buFont typeface="Wingdings 3"/>
              <a:buNone/>
              <a:defRPr/>
            </a:pPr>
            <a:endParaRPr lang="en-GB" dirty="0"/>
          </a:p>
        </p:txBody>
      </p:sp>
    </p:spTree>
    <p:extLst>
      <p:ext uri="{BB962C8B-B14F-4D97-AF65-F5344CB8AC3E}">
        <p14:creationId xmlns:p14="http://schemas.microsoft.com/office/powerpoint/2010/main" val="325369130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14010"/>
            <a:ext cx="9144000" cy="70567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899592" y="1124744"/>
            <a:ext cx="7560840" cy="5355312"/>
          </a:xfrm>
          <a:prstGeom prst="rect">
            <a:avLst/>
          </a:prstGeom>
          <a:solidFill>
            <a:schemeClr val="accent1"/>
          </a:solidFill>
        </p:spPr>
        <p:txBody>
          <a:bodyPr wrap="square" rtlCol="0">
            <a:spAutoFit/>
          </a:bodyPr>
          <a:lstStyle/>
          <a:p>
            <a:r>
              <a:rPr lang="en-GB" dirty="0" smtClean="0">
                <a:solidFill>
                  <a:schemeClr val="bg1"/>
                </a:solidFill>
              </a:rPr>
              <a:t>CHINA: SHIFTING NATURE (2006)</a:t>
            </a:r>
          </a:p>
          <a:p>
            <a:endParaRPr lang="en-GB" dirty="0">
              <a:solidFill>
                <a:schemeClr val="bg1"/>
              </a:solidFill>
            </a:endParaRPr>
          </a:p>
          <a:p>
            <a:endParaRPr lang="en-GB" dirty="0" smtClean="0">
              <a:solidFill>
                <a:schemeClr val="bg1"/>
              </a:solidFill>
            </a:endParaRPr>
          </a:p>
          <a:p>
            <a:r>
              <a:rPr lang="en-GB" dirty="0" smtClean="0">
                <a:solidFill>
                  <a:schemeClr val="bg1"/>
                </a:solidFill>
              </a:rPr>
              <a:t>Development at any cost!</a:t>
            </a:r>
          </a:p>
          <a:p>
            <a:pPr marL="742950" lvl="1" indent="-285750">
              <a:buFont typeface="Arial" panose="020B0604020202020204" pitchFamily="34" charset="0"/>
              <a:buChar char="•"/>
            </a:pPr>
            <a:endParaRPr lang="en-GB" dirty="0" smtClean="0">
              <a:solidFill>
                <a:schemeClr val="bg1"/>
              </a:solidFill>
            </a:endParaRPr>
          </a:p>
          <a:p>
            <a:pPr marL="742950" lvl="1" indent="-285750">
              <a:buFont typeface="Arial" panose="020B0604020202020204" pitchFamily="34" charset="0"/>
              <a:buChar char="•"/>
            </a:pPr>
            <a:r>
              <a:rPr lang="en-GB" dirty="0" smtClean="0">
                <a:solidFill>
                  <a:schemeClr val="bg1"/>
                </a:solidFill>
              </a:rPr>
              <a:t>Chinese economy growth rate 6.8% year-on-year since 1989</a:t>
            </a:r>
          </a:p>
          <a:p>
            <a:pPr marL="742950" lvl="1" indent="-285750">
              <a:buFont typeface="Arial" panose="020B0604020202020204" pitchFamily="34" charset="0"/>
              <a:buChar char="•"/>
            </a:pPr>
            <a:r>
              <a:rPr lang="en-GB" dirty="0" smtClean="0">
                <a:solidFill>
                  <a:schemeClr val="bg1"/>
                </a:solidFill>
              </a:rPr>
              <a:t>Burgeoning population growth</a:t>
            </a:r>
          </a:p>
          <a:p>
            <a:pPr marL="742950" lvl="1" indent="-285750">
              <a:buFont typeface="Arial" panose="020B0604020202020204" pitchFamily="34" charset="0"/>
              <a:buChar char="•"/>
            </a:pPr>
            <a:r>
              <a:rPr lang="en-GB" dirty="0" smtClean="0">
                <a:solidFill>
                  <a:schemeClr val="bg1"/>
                </a:solidFill>
              </a:rPr>
              <a:t>Environmental consequences</a:t>
            </a:r>
          </a:p>
          <a:p>
            <a:pPr marL="742950" lvl="1" indent="-285750">
              <a:buFont typeface="Arial" panose="020B0604020202020204" pitchFamily="34" charset="0"/>
              <a:buChar char="•"/>
            </a:pPr>
            <a:r>
              <a:rPr lang="en-GB" dirty="0" smtClean="0">
                <a:solidFill>
                  <a:schemeClr val="bg1"/>
                </a:solidFill>
              </a:rPr>
              <a:t>Social engineering</a:t>
            </a:r>
          </a:p>
          <a:p>
            <a:pPr marL="742950" lvl="1" indent="-285750">
              <a:buFont typeface="Arial" panose="020B0604020202020204" pitchFamily="34" charset="0"/>
              <a:buChar char="•"/>
            </a:pPr>
            <a:r>
              <a:rPr lang="en-GB" dirty="0" smtClean="0">
                <a:solidFill>
                  <a:schemeClr val="bg1"/>
                </a:solidFill>
              </a:rPr>
              <a:t>Increasing gap between wealthy and poor</a:t>
            </a:r>
            <a:endParaRPr lang="en-GB" dirty="0">
              <a:solidFill>
                <a:schemeClr val="bg1"/>
              </a:solidFill>
            </a:endParaRPr>
          </a:p>
          <a:p>
            <a:pPr lvl="1"/>
            <a:endParaRPr lang="en-GB" dirty="0" smtClean="0">
              <a:solidFill>
                <a:schemeClr val="bg1"/>
              </a:solidFill>
            </a:endParaRPr>
          </a:p>
          <a:p>
            <a:pPr lvl="1"/>
            <a:endParaRPr lang="en-GB" dirty="0">
              <a:solidFill>
                <a:schemeClr val="bg1"/>
              </a:solidFill>
            </a:endParaRPr>
          </a:p>
          <a:p>
            <a:pPr lvl="1"/>
            <a:r>
              <a:rPr lang="en-GB" dirty="0" smtClean="0">
                <a:solidFill>
                  <a:schemeClr val="bg1"/>
                </a:solidFill>
              </a:rPr>
              <a:t>Consider whether China is developing sustainably. What are the key challenges identified that relate to the three pillars of SD</a:t>
            </a:r>
            <a:r>
              <a:rPr lang="en-GB" dirty="0" smtClean="0">
                <a:solidFill>
                  <a:schemeClr val="bg1"/>
                </a:solidFill>
              </a:rPr>
              <a:t>?</a:t>
            </a:r>
          </a:p>
          <a:p>
            <a:pPr lvl="1"/>
            <a:endParaRPr lang="en-GB" dirty="0">
              <a:solidFill>
                <a:schemeClr val="bg1"/>
              </a:solidFill>
            </a:endParaRPr>
          </a:p>
          <a:p>
            <a:pPr lvl="1"/>
            <a:r>
              <a:rPr lang="en-GB" dirty="0" smtClean="0">
                <a:solidFill>
                  <a:schemeClr val="bg1"/>
                </a:solidFill>
              </a:rPr>
              <a:t>1.5 sides A4 max (include your </a:t>
            </a:r>
            <a:r>
              <a:rPr lang="en-GB" smtClean="0">
                <a:solidFill>
                  <a:schemeClr val="bg1"/>
                </a:solidFill>
              </a:rPr>
              <a:t>notes additionally)</a:t>
            </a:r>
            <a:endParaRPr lang="en-GB" dirty="0" smtClean="0">
              <a:solidFill>
                <a:schemeClr val="bg1"/>
              </a:solidFill>
            </a:endParaRPr>
          </a:p>
          <a:p>
            <a:pPr lvl="1"/>
            <a:endParaRPr lang="en-GB" dirty="0" smtClean="0"/>
          </a:p>
        </p:txBody>
      </p:sp>
    </p:spTree>
    <p:extLst>
      <p:ext uri="{BB962C8B-B14F-4D97-AF65-F5344CB8AC3E}">
        <p14:creationId xmlns:p14="http://schemas.microsoft.com/office/powerpoint/2010/main" val="5675704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3.xml><?xml version="1.0" encoding="utf-8"?>
<a:theme xmlns:a="http://schemas.openxmlformats.org/drawingml/2006/main" name="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_Construction">
  <a:themeElements>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fontScheme name="Construction">
      <a:majorFont>
        <a:latin typeface="Impact"/>
        <a:ea typeface=""/>
        <a:cs typeface=""/>
      </a:majorFont>
      <a:minorFont>
        <a:latin typeface="Arial Narrow"/>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Construction 1">
        <a:dk1>
          <a:srgbClr val="000000"/>
        </a:dk1>
        <a:lt1>
          <a:srgbClr val="EAE8E2"/>
        </a:lt1>
        <a:dk2>
          <a:srgbClr val="5F5F5F"/>
        </a:dk2>
        <a:lt2>
          <a:srgbClr val="FDBC03"/>
        </a:lt2>
        <a:accent1>
          <a:srgbClr val="A7C1CB"/>
        </a:accent1>
        <a:accent2>
          <a:srgbClr val="A38D77"/>
        </a:accent2>
        <a:accent3>
          <a:srgbClr val="B6B6B6"/>
        </a:accent3>
        <a:accent4>
          <a:srgbClr val="C8C6C1"/>
        </a:accent4>
        <a:accent5>
          <a:srgbClr val="D0DDE2"/>
        </a:accent5>
        <a:accent6>
          <a:srgbClr val="937F6B"/>
        </a:accent6>
        <a:hlink>
          <a:srgbClr val="FFFFCC"/>
        </a:hlink>
        <a:folHlink>
          <a:srgbClr val="FFCC66"/>
        </a:folHlink>
      </a:clrScheme>
      <a:clrMap bg1="dk2" tx1="lt1" bg2="dk1" tx2="lt2" accent1="accent1" accent2="accent2" accent3="accent3" accent4="accent4" accent5="accent5" accent6="accent6" hlink="hlink" folHlink="folHlink"/>
    </a:extraClrScheme>
    <a:extraClrScheme>
      <a:clrScheme name="Construction 2">
        <a:dk1>
          <a:srgbClr val="333333"/>
        </a:dk1>
        <a:lt1>
          <a:srgbClr val="FFFFFF"/>
        </a:lt1>
        <a:dk2>
          <a:srgbClr val="B75E31"/>
        </a:dk2>
        <a:lt2>
          <a:srgbClr val="463828"/>
        </a:lt2>
        <a:accent1>
          <a:srgbClr val="E09F98"/>
        </a:accent1>
        <a:accent2>
          <a:srgbClr val="E4D8CA"/>
        </a:accent2>
        <a:accent3>
          <a:srgbClr val="FFFFFF"/>
        </a:accent3>
        <a:accent4>
          <a:srgbClr val="2A2A2A"/>
        </a:accent4>
        <a:accent5>
          <a:srgbClr val="EDCDCA"/>
        </a:accent5>
        <a:accent6>
          <a:srgbClr val="CFC4B7"/>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Construction 3">
        <a:dk1>
          <a:srgbClr val="333333"/>
        </a:dk1>
        <a:lt1>
          <a:srgbClr val="FFFFFF"/>
        </a:lt1>
        <a:dk2>
          <a:srgbClr val="4D4D4D"/>
        </a:dk2>
        <a:lt2>
          <a:srgbClr val="000000"/>
        </a:lt2>
        <a:accent1>
          <a:srgbClr val="C0C0C0"/>
        </a:accent1>
        <a:accent2>
          <a:srgbClr val="DDDDDD"/>
        </a:accent2>
        <a:accent3>
          <a:srgbClr val="FFFFFF"/>
        </a:accent3>
        <a:accent4>
          <a:srgbClr val="2A2A2A"/>
        </a:accent4>
        <a:accent5>
          <a:srgbClr val="DCDCDC"/>
        </a:accent5>
        <a:accent6>
          <a:srgbClr val="C8C8C8"/>
        </a:accent6>
        <a:hlink>
          <a:srgbClr val="808080"/>
        </a:hlink>
        <a:folHlink>
          <a:srgbClr val="B2B2B2"/>
        </a:folHlink>
      </a:clrScheme>
      <a:clrMap bg1="lt1" tx1="dk1" bg2="lt2" tx2="dk2" accent1="accent1" accent2="accent2" accent3="accent3" accent4="accent4" accent5="accent5" accent6="accent6" hlink="hlink" folHlink="folHlink"/>
    </a:extraClrScheme>
    <a:extraClrScheme>
      <a:clrScheme name="Construction 4">
        <a:dk1>
          <a:srgbClr val="000000"/>
        </a:dk1>
        <a:lt1>
          <a:srgbClr val="EAE8E2"/>
        </a:lt1>
        <a:dk2>
          <a:srgbClr val="783A34"/>
        </a:dk2>
        <a:lt2>
          <a:srgbClr val="FFCC99"/>
        </a:lt2>
        <a:accent1>
          <a:srgbClr val="83AAAD"/>
        </a:accent1>
        <a:accent2>
          <a:srgbClr val="A06766"/>
        </a:accent2>
        <a:accent3>
          <a:srgbClr val="BEAEAE"/>
        </a:accent3>
        <a:accent4>
          <a:srgbClr val="C8C6C1"/>
        </a:accent4>
        <a:accent5>
          <a:srgbClr val="C1D2D3"/>
        </a:accent5>
        <a:accent6>
          <a:srgbClr val="915D5C"/>
        </a:accent6>
        <a:hlink>
          <a:srgbClr val="FFFFCC"/>
        </a:hlink>
        <a:folHlink>
          <a:srgbClr val="CC9900"/>
        </a:folHlink>
      </a:clrScheme>
      <a:clrMap bg1="dk2" tx1="lt1" bg2="dk1" tx2="lt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5.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6.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7.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8.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otalTime>137</TotalTime>
  <Words>1332</Words>
  <Application>Microsoft Office PowerPoint</Application>
  <PresentationFormat>On-screen Show (4:3)</PresentationFormat>
  <Paragraphs>146</Paragraphs>
  <Slides>22</Slides>
  <Notes>16</Notes>
  <HiddenSlides>0</HiddenSlides>
  <MMClips>0</MMClips>
  <ScaleCrop>false</ScaleCrop>
  <HeadingPairs>
    <vt:vector size="8" baseType="variant">
      <vt:variant>
        <vt:lpstr>Fonts Used</vt:lpstr>
      </vt:variant>
      <vt:variant>
        <vt:i4>11</vt:i4>
      </vt:variant>
      <vt:variant>
        <vt:lpstr>Theme</vt:lpstr>
      </vt:variant>
      <vt:variant>
        <vt:i4>4</vt:i4>
      </vt:variant>
      <vt:variant>
        <vt:lpstr>Embedded OLE Servers</vt:lpstr>
      </vt:variant>
      <vt:variant>
        <vt:i4>2</vt:i4>
      </vt:variant>
      <vt:variant>
        <vt:lpstr>Slide Titles</vt:lpstr>
      </vt:variant>
      <vt:variant>
        <vt:i4>22</vt:i4>
      </vt:variant>
    </vt:vector>
  </HeadingPairs>
  <TitlesOfParts>
    <vt:vector size="39" baseType="lpstr">
      <vt:lpstr>Arial</vt:lpstr>
      <vt:lpstr>Arial Narrow</vt:lpstr>
      <vt:lpstr>Calibri</vt:lpstr>
      <vt:lpstr>Impact</vt:lpstr>
      <vt:lpstr>Lucida Sans Unicode</vt:lpstr>
      <vt:lpstr>Symbol</vt:lpstr>
      <vt:lpstr>Times New Roman</vt:lpstr>
      <vt:lpstr>Verdana</vt:lpstr>
      <vt:lpstr>Wingdings</vt:lpstr>
      <vt:lpstr>Wingdings 2</vt:lpstr>
      <vt:lpstr>Wingdings 3</vt:lpstr>
      <vt:lpstr>Concourse</vt:lpstr>
      <vt:lpstr>1_Concourse</vt:lpstr>
      <vt:lpstr>Construction</vt:lpstr>
      <vt:lpstr>1_Construction</vt:lpstr>
      <vt:lpstr>Bitmap Image</vt:lpstr>
      <vt:lpstr>PhotoImpact</vt:lpstr>
      <vt:lpstr>PowerPoint Presentation</vt:lpstr>
      <vt:lpstr>Sustainable Development – a Global Concept!</vt:lpstr>
      <vt:lpstr>The Problem with Sustainable Development? </vt:lpstr>
      <vt:lpstr>Sustainable Development?</vt:lpstr>
      <vt:lpstr>Unsustainable living – a new problem?</vt:lpstr>
      <vt:lpstr>PowerPoint Presentation</vt:lpstr>
      <vt:lpstr>PowerPoint Presentation</vt:lpstr>
      <vt:lpstr>Unsustainable living – a new problem?</vt:lpstr>
      <vt:lpstr>So how did we get here? A Systems Approach</vt:lpstr>
      <vt:lpstr>Urban phase</vt:lpstr>
      <vt:lpstr>Technical phase</vt:lpstr>
      <vt:lpstr>PowerPoint Presentation</vt:lpstr>
      <vt:lpstr>PowerPoint Presentation</vt:lpstr>
      <vt:lpstr>SD – an old concept</vt:lpstr>
      <vt:lpstr>If in any doubt……..</vt:lpstr>
      <vt:lpstr>Sustainable Development – Quality of Life</vt:lpstr>
      <vt:lpstr>Quality of life?</vt:lpstr>
      <vt:lpstr>PowerPoint Presentation</vt:lpstr>
      <vt:lpstr>PowerPoint Presentation</vt:lpstr>
      <vt:lpstr>Sustainability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dc:creator>
  <cp:lastModifiedBy>Rhian Jenkins</cp:lastModifiedBy>
  <cp:revision>9</cp:revision>
  <dcterms:created xsi:type="dcterms:W3CDTF">2017-10-19T10:39:51Z</dcterms:created>
  <dcterms:modified xsi:type="dcterms:W3CDTF">2019-01-14T11:43:14Z</dcterms:modified>
</cp:coreProperties>
</file>