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8" r:id="rId6"/>
    <p:sldId id="260"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15D897-354F-408C-AD7F-76E7CBFFB8FE}" v="36" dt="2026-02-26T10:50:05.8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007" autoAdjust="0"/>
    <p:restoredTop sz="94660"/>
  </p:normalViewPr>
  <p:slideViewPr>
    <p:cSldViewPr snapToGrid="0">
      <p:cViewPr varScale="1">
        <p:scale>
          <a:sx n="73" d="100"/>
          <a:sy n="73" d="100"/>
        </p:scale>
        <p:origin x="24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Liliana Chitoranu (2431894)" userId="d78a98ce-c4c8-417b-8c45-76f78a851fc0" providerId="ADAL" clId="{95286941-EF50-4385-B374-A3D694970678}"/>
    <pc:docChg chg="undo custSel addSld delSld modSld">
      <pc:chgData name="Elena-Liliana Chitoranu (2431894)" userId="d78a98ce-c4c8-417b-8c45-76f78a851fc0" providerId="ADAL" clId="{95286941-EF50-4385-B374-A3D694970678}" dt="2026-02-26T11:06:16.227" v="2116" actId="20577"/>
      <pc:docMkLst>
        <pc:docMk/>
      </pc:docMkLst>
      <pc:sldChg chg="modSp mod">
        <pc:chgData name="Elena-Liliana Chitoranu (2431894)" userId="d78a98ce-c4c8-417b-8c45-76f78a851fc0" providerId="ADAL" clId="{95286941-EF50-4385-B374-A3D694970678}" dt="2026-02-26T11:06:16.227" v="2116" actId="20577"/>
        <pc:sldMkLst>
          <pc:docMk/>
          <pc:sldMk cId="4029732302" sldId="256"/>
        </pc:sldMkLst>
        <pc:spChg chg="mod">
          <ac:chgData name="Elena-Liliana Chitoranu (2431894)" userId="d78a98ce-c4c8-417b-8c45-76f78a851fc0" providerId="ADAL" clId="{95286941-EF50-4385-B374-A3D694970678}" dt="2026-02-26T11:06:16.227" v="2116" actId="20577"/>
          <ac:spMkLst>
            <pc:docMk/>
            <pc:sldMk cId="4029732302" sldId="256"/>
            <ac:spMk id="3" creationId="{134CAE96-2EBB-6E16-1468-871BDA04392A}"/>
          </ac:spMkLst>
        </pc:spChg>
      </pc:sldChg>
      <pc:sldChg chg="addSp del">
        <pc:chgData name="Elena-Liliana Chitoranu (2431894)" userId="d78a98ce-c4c8-417b-8c45-76f78a851fc0" providerId="ADAL" clId="{95286941-EF50-4385-B374-A3D694970678}" dt="2026-02-26T09:53:53.315" v="176" actId="2696"/>
        <pc:sldMkLst>
          <pc:docMk/>
          <pc:sldMk cId="281016907" sldId="257"/>
        </pc:sldMkLst>
        <pc:spChg chg="add">
          <ac:chgData name="Elena-Liliana Chitoranu (2431894)" userId="d78a98ce-c4c8-417b-8c45-76f78a851fc0" providerId="ADAL" clId="{95286941-EF50-4385-B374-A3D694970678}" dt="2026-02-26T09:53:13.288" v="174"/>
          <ac:spMkLst>
            <pc:docMk/>
            <pc:sldMk cId="281016907" sldId="257"/>
            <ac:spMk id="2" creationId="{D283B092-74E4-6413-422B-7655D54592D5}"/>
          </ac:spMkLst>
        </pc:spChg>
      </pc:sldChg>
      <pc:sldChg chg="addSp modSp new mod">
        <pc:chgData name="Elena-Liliana Chitoranu (2431894)" userId="d78a98ce-c4c8-417b-8c45-76f78a851fc0" providerId="ADAL" clId="{95286941-EF50-4385-B374-A3D694970678}" dt="2026-02-26T09:55:24.872" v="198" actId="20577"/>
        <pc:sldMkLst>
          <pc:docMk/>
          <pc:sldMk cId="3895689098" sldId="258"/>
        </pc:sldMkLst>
        <pc:spChg chg="mod">
          <ac:chgData name="Elena-Liliana Chitoranu (2431894)" userId="d78a98ce-c4c8-417b-8c45-76f78a851fc0" providerId="ADAL" clId="{95286941-EF50-4385-B374-A3D694970678}" dt="2026-02-26T09:55:24.872" v="198" actId="20577"/>
          <ac:spMkLst>
            <pc:docMk/>
            <pc:sldMk cId="3895689098" sldId="258"/>
            <ac:spMk id="2" creationId="{365267AE-D293-8463-009D-24EA7FAC390B}"/>
          </ac:spMkLst>
        </pc:spChg>
        <pc:spChg chg="add mod">
          <ac:chgData name="Elena-Liliana Chitoranu (2431894)" userId="d78a98ce-c4c8-417b-8c45-76f78a851fc0" providerId="ADAL" clId="{95286941-EF50-4385-B374-A3D694970678}" dt="2026-02-26T09:55:14.109" v="197" actId="113"/>
          <ac:spMkLst>
            <pc:docMk/>
            <pc:sldMk cId="3895689098" sldId="258"/>
            <ac:spMk id="4" creationId="{3B0DD11A-ECD5-3EF1-99D6-A6FB9EAC2ACB}"/>
          </ac:spMkLst>
        </pc:spChg>
      </pc:sldChg>
      <pc:sldChg chg="new del">
        <pc:chgData name="Elena-Liliana Chitoranu (2431894)" userId="d78a98ce-c4c8-417b-8c45-76f78a851fc0" providerId="ADAL" clId="{95286941-EF50-4385-B374-A3D694970678}" dt="2026-02-26T10:00:41.320" v="244" actId="2696"/>
        <pc:sldMkLst>
          <pc:docMk/>
          <pc:sldMk cId="412957300" sldId="259"/>
        </pc:sldMkLst>
      </pc:sldChg>
      <pc:sldChg chg="modSp new del mod">
        <pc:chgData name="Elena-Liliana Chitoranu (2431894)" userId="d78a98ce-c4c8-417b-8c45-76f78a851fc0" providerId="ADAL" clId="{95286941-EF50-4385-B374-A3D694970678}" dt="2026-02-26T10:17:19.641" v="618" actId="2696"/>
        <pc:sldMkLst>
          <pc:docMk/>
          <pc:sldMk cId="1946148594" sldId="259"/>
        </pc:sldMkLst>
        <pc:spChg chg="mod">
          <ac:chgData name="Elena-Liliana Chitoranu (2431894)" userId="d78a98ce-c4c8-417b-8c45-76f78a851fc0" providerId="ADAL" clId="{95286941-EF50-4385-B374-A3D694970678}" dt="2026-02-26T10:01:47.947" v="276" actId="20577"/>
          <ac:spMkLst>
            <pc:docMk/>
            <pc:sldMk cId="1946148594" sldId="259"/>
            <ac:spMk id="2" creationId="{FB0D0541-8D9E-BC48-BE77-DA054C1309FC}"/>
          </ac:spMkLst>
        </pc:spChg>
        <pc:spChg chg="mod">
          <ac:chgData name="Elena-Liliana Chitoranu (2431894)" userId="d78a98ce-c4c8-417b-8c45-76f78a851fc0" providerId="ADAL" clId="{95286941-EF50-4385-B374-A3D694970678}" dt="2026-02-26T10:04:43.633" v="396" actId="5793"/>
          <ac:spMkLst>
            <pc:docMk/>
            <pc:sldMk cId="1946148594" sldId="259"/>
            <ac:spMk id="3" creationId="{D5E81FA2-E293-039A-DCC4-9606DBED85EE}"/>
          </ac:spMkLst>
        </pc:spChg>
        <pc:spChg chg="mod">
          <ac:chgData name="Elena-Liliana Chitoranu (2431894)" userId="d78a98ce-c4c8-417b-8c45-76f78a851fc0" providerId="ADAL" clId="{95286941-EF50-4385-B374-A3D694970678}" dt="2026-02-26T10:04:52.112" v="397" actId="5793"/>
          <ac:spMkLst>
            <pc:docMk/>
            <pc:sldMk cId="1946148594" sldId="259"/>
            <ac:spMk id="4" creationId="{D916383C-8FEE-1775-2E79-5FF70F01786E}"/>
          </ac:spMkLst>
        </pc:spChg>
      </pc:sldChg>
      <pc:sldChg chg="addSp modSp new del mod">
        <pc:chgData name="Elena-Liliana Chitoranu (2431894)" userId="d78a98ce-c4c8-417b-8c45-76f78a851fc0" providerId="ADAL" clId="{95286941-EF50-4385-B374-A3D694970678}" dt="2026-02-26T10:00:24.286" v="242" actId="2696"/>
        <pc:sldMkLst>
          <pc:docMk/>
          <pc:sldMk cId="3623639733" sldId="259"/>
        </pc:sldMkLst>
        <pc:spChg chg="mod">
          <ac:chgData name="Elena-Liliana Chitoranu (2431894)" userId="d78a98ce-c4c8-417b-8c45-76f78a851fc0" providerId="ADAL" clId="{95286941-EF50-4385-B374-A3D694970678}" dt="2026-02-26T09:57:18.971" v="232" actId="20577"/>
          <ac:spMkLst>
            <pc:docMk/>
            <pc:sldMk cId="3623639733" sldId="259"/>
            <ac:spMk id="2" creationId="{38426690-892A-F8C3-1A2E-8062E00B641B}"/>
          </ac:spMkLst>
        </pc:spChg>
        <pc:spChg chg="add">
          <ac:chgData name="Elena-Liliana Chitoranu (2431894)" userId="d78a98ce-c4c8-417b-8c45-76f78a851fc0" providerId="ADAL" clId="{95286941-EF50-4385-B374-A3D694970678}" dt="2026-02-26T09:57:03.443" v="230"/>
          <ac:spMkLst>
            <pc:docMk/>
            <pc:sldMk cId="3623639733" sldId="259"/>
            <ac:spMk id="3" creationId="{927FFF5C-8434-48D5-3B3D-3B6CAEF33AFE}"/>
          </ac:spMkLst>
        </pc:spChg>
        <pc:spChg chg="add">
          <ac:chgData name="Elena-Liliana Chitoranu (2431894)" userId="d78a98ce-c4c8-417b-8c45-76f78a851fc0" providerId="ADAL" clId="{95286941-EF50-4385-B374-A3D694970678}" dt="2026-02-26T09:57:09.993" v="231"/>
          <ac:spMkLst>
            <pc:docMk/>
            <pc:sldMk cId="3623639733" sldId="259"/>
            <ac:spMk id="4" creationId="{FA2B54EA-839A-5212-733D-5148BD0BEE49}"/>
          </ac:spMkLst>
        </pc:spChg>
        <pc:spChg chg="add">
          <ac:chgData name="Elena-Liliana Chitoranu (2431894)" userId="d78a98ce-c4c8-417b-8c45-76f78a851fc0" providerId="ADAL" clId="{95286941-EF50-4385-B374-A3D694970678}" dt="2026-02-26T09:57:30.619" v="233"/>
          <ac:spMkLst>
            <pc:docMk/>
            <pc:sldMk cId="3623639733" sldId="259"/>
            <ac:spMk id="5" creationId="{EBABD1AB-6EE9-B59D-5DBE-14CC43C84D45}"/>
          </ac:spMkLst>
        </pc:spChg>
      </pc:sldChg>
      <pc:sldChg chg="addSp delSp modSp new mod">
        <pc:chgData name="Elena-Liliana Chitoranu (2431894)" userId="d78a98ce-c4c8-417b-8c45-76f78a851fc0" providerId="ADAL" clId="{95286941-EF50-4385-B374-A3D694970678}" dt="2026-02-26T10:17:13.233" v="617" actId="13926"/>
        <pc:sldMkLst>
          <pc:docMk/>
          <pc:sldMk cId="1982450736" sldId="260"/>
        </pc:sldMkLst>
        <pc:spChg chg="mod">
          <ac:chgData name="Elena-Liliana Chitoranu (2431894)" userId="d78a98ce-c4c8-417b-8c45-76f78a851fc0" providerId="ADAL" clId="{95286941-EF50-4385-B374-A3D694970678}" dt="2026-02-26T10:15:25.235" v="614" actId="14100"/>
          <ac:spMkLst>
            <pc:docMk/>
            <pc:sldMk cId="1982450736" sldId="260"/>
            <ac:spMk id="2" creationId="{2D6E32F7-0879-1671-8B5A-103B05FBEDF6}"/>
          </ac:spMkLst>
        </pc:spChg>
        <pc:spChg chg="add del mod">
          <ac:chgData name="Elena-Liliana Chitoranu (2431894)" userId="d78a98ce-c4c8-417b-8c45-76f78a851fc0" providerId="ADAL" clId="{95286941-EF50-4385-B374-A3D694970678}" dt="2026-02-26T10:17:13.233" v="617" actId="13926"/>
          <ac:spMkLst>
            <pc:docMk/>
            <pc:sldMk cId="1982450736" sldId="260"/>
            <ac:spMk id="3" creationId="{DC764637-D2A2-D36D-34A4-2B67A5E33F8F}"/>
          </ac:spMkLst>
        </pc:spChg>
        <pc:spChg chg="add mod">
          <ac:chgData name="Elena-Liliana Chitoranu (2431894)" userId="d78a98ce-c4c8-417b-8c45-76f78a851fc0" providerId="ADAL" clId="{95286941-EF50-4385-B374-A3D694970678}" dt="2026-02-26T10:06:49.254" v="468"/>
          <ac:spMkLst>
            <pc:docMk/>
            <pc:sldMk cId="1982450736" sldId="260"/>
            <ac:spMk id="4" creationId="{98CAE2CC-869D-0B3C-2380-8000CEDA4305}"/>
          </ac:spMkLst>
        </pc:spChg>
      </pc:sldChg>
      <pc:sldChg chg="addSp delSp modSp new del mod">
        <pc:chgData name="Elena-Liliana Chitoranu (2431894)" userId="d78a98ce-c4c8-417b-8c45-76f78a851fc0" providerId="ADAL" clId="{95286941-EF50-4385-B374-A3D694970678}" dt="2026-02-26T10:06:35.656" v="465" actId="2696"/>
        <pc:sldMkLst>
          <pc:docMk/>
          <pc:sldMk cId="2688208747" sldId="260"/>
        </pc:sldMkLst>
        <pc:spChg chg="mod">
          <ac:chgData name="Elena-Liliana Chitoranu (2431894)" userId="d78a98ce-c4c8-417b-8c45-76f78a851fc0" providerId="ADAL" clId="{95286941-EF50-4385-B374-A3D694970678}" dt="2026-02-26T10:06:01.942" v="462" actId="20577"/>
          <ac:spMkLst>
            <pc:docMk/>
            <pc:sldMk cId="2688208747" sldId="260"/>
            <ac:spMk id="2" creationId="{39E5C353-537A-93CE-7553-F766577EC643}"/>
          </ac:spMkLst>
        </pc:spChg>
        <pc:spChg chg="add del">
          <ac:chgData name="Elena-Liliana Chitoranu (2431894)" userId="d78a98ce-c4c8-417b-8c45-76f78a851fc0" providerId="ADAL" clId="{95286941-EF50-4385-B374-A3D694970678}" dt="2026-02-26T10:06:27.056" v="464"/>
          <ac:spMkLst>
            <pc:docMk/>
            <pc:sldMk cId="2688208747" sldId="260"/>
            <ac:spMk id="3" creationId="{43466706-8A2D-F845-12F6-5F9DDF11B103}"/>
          </ac:spMkLst>
        </pc:spChg>
        <pc:spChg chg="add mod">
          <ac:chgData name="Elena-Liliana Chitoranu (2431894)" userId="d78a98ce-c4c8-417b-8c45-76f78a851fc0" providerId="ADAL" clId="{95286941-EF50-4385-B374-A3D694970678}" dt="2026-02-26T10:06:27.056" v="464"/>
          <ac:spMkLst>
            <pc:docMk/>
            <pc:sldMk cId="2688208747" sldId="260"/>
            <ac:spMk id="4" creationId="{19E3D774-C5CA-2B6E-05D5-08C612B64EC7}"/>
          </ac:spMkLst>
        </pc:spChg>
      </pc:sldChg>
      <pc:sldChg chg="modSp new del mod">
        <pc:chgData name="Elena-Liliana Chitoranu (2431894)" userId="d78a98ce-c4c8-417b-8c45-76f78a851fc0" providerId="ADAL" clId="{95286941-EF50-4385-B374-A3D694970678}" dt="2026-02-26T10:00:18.761" v="241" actId="2696"/>
        <pc:sldMkLst>
          <pc:docMk/>
          <pc:sldMk cId="3704719870" sldId="260"/>
        </pc:sldMkLst>
        <pc:spChg chg="mod">
          <ac:chgData name="Elena-Liliana Chitoranu (2431894)" userId="d78a98ce-c4c8-417b-8c45-76f78a851fc0" providerId="ADAL" clId="{95286941-EF50-4385-B374-A3D694970678}" dt="2026-02-26T09:58:50.609" v="238" actId="14100"/>
          <ac:spMkLst>
            <pc:docMk/>
            <pc:sldMk cId="3704719870" sldId="260"/>
            <ac:spMk id="3" creationId="{06699CA8-FC73-2068-FCDC-A12CE9E04529}"/>
          </ac:spMkLst>
        </pc:spChg>
        <pc:spChg chg="mod">
          <ac:chgData name="Elena-Liliana Chitoranu (2431894)" userId="d78a98ce-c4c8-417b-8c45-76f78a851fc0" providerId="ADAL" clId="{95286941-EF50-4385-B374-A3D694970678}" dt="2026-02-26T09:58:58.807" v="240" actId="14100"/>
          <ac:spMkLst>
            <pc:docMk/>
            <pc:sldMk cId="3704719870" sldId="260"/>
            <ac:spMk id="4" creationId="{E2C3259C-9851-F107-97BA-8256B17C905B}"/>
          </ac:spMkLst>
        </pc:spChg>
      </pc:sldChg>
      <pc:sldChg chg="new del">
        <pc:chgData name="Elena-Liliana Chitoranu (2431894)" userId="d78a98ce-c4c8-417b-8c45-76f78a851fc0" providerId="ADAL" clId="{95286941-EF50-4385-B374-A3D694970678}" dt="2026-02-26T09:58:13.408" v="235" actId="2696"/>
        <pc:sldMkLst>
          <pc:docMk/>
          <pc:sldMk cId="4088839259" sldId="260"/>
        </pc:sldMkLst>
      </pc:sldChg>
      <pc:sldChg chg="new del">
        <pc:chgData name="Elena-Liliana Chitoranu (2431894)" userId="d78a98ce-c4c8-417b-8c45-76f78a851fc0" providerId="ADAL" clId="{95286941-EF50-4385-B374-A3D694970678}" dt="2026-02-26T10:18:18.895" v="620" actId="680"/>
        <pc:sldMkLst>
          <pc:docMk/>
          <pc:sldMk cId="1111334330" sldId="261"/>
        </pc:sldMkLst>
      </pc:sldChg>
      <pc:sldChg chg="modSp new mod">
        <pc:chgData name="Elena-Liliana Chitoranu (2431894)" userId="d78a98ce-c4c8-417b-8c45-76f78a851fc0" providerId="ADAL" clId="{95286941-EF50-4385-B374-A3D694970678}" dt="2026-02-26T10:24:29.569" v="838" actId="20577"/>
        <pc:sldMkLst>
          <pc:docMk/>
          <pc:sldMk cId="1981616583" sldId="261"/>
        </pc:sldMkLst>
        <pc:spChg chg="mod">
          <ac:chgData name="Elena-Liliana Chitoranu (2431894)" userId="d78a98ce-c4c8-417b-8c45-76f78a851fc0" providerId="ADAL" clId="{95286941-EF50-4385-B374-A3D694970678}" dt="2026-02-26T10:19:18.882" v="654" actId="20577"/>
          <ac:spMkLst>
            <pc:docMk/>
            <pc:sldMk cId="1981616583" sldId="261"/>
            <ac:spMk id="2" creationId="{BF2ACD8F-110A-3B51-3911-607D411AFBCC}"/>
          </ac:spMkLst>
        </pc:spChg>
        <pc:spChg chg="mod">
          <ac:chgData name="Elena-Liliana Chitoranu (2431894)" userId="d78a98ce-c4c8-417b-8c45-76f78a851fc0" providerId="ADAL" clId="{95286941-EF50-4385-B374-A3D694970678}" dt="2026-02-26T10:24:23.656" v="831" actId="20577"/>
          <ac:spMkLst>
            <pc:docMk/>
            <pc:sldMk cId="1981616583" sldId="261"/>
            <ac:spMk id="3" creationId="{BC11DE70-50FF-C11E-64DC-B4097D18874A}"/>
          </ac:spMkLst>
        </pc:spChg>
        <pc:spChg chg="mod">
          <ac:chgData name="Elena-Liliana Chitoranu (2431894)" userId="d78a98ce-c4c8-417b-8c45-76f78a851fc0" providerId="ADAL" clId="{95286941-EF50-4385-B374-A3D694970678}" dt="2026-02-26T10:24:29.569" v="838" actId="20577"/>
          <ac:spMkLst>
            <pc:docMk/>
            <pc:sldMk cId="1981616583" sldId="261"/>
            <ac:spMk id="4" creationId="{1A91BE38-31CE-9710-B84D-BD899E8F8D2D}"/>
          </ac:spMkLst>
        </pc:spChg>
      </pc:sldChg>
      <pc:sldChg chg="modSp new mod">
        <pc:chgData name="Elena-Liliana Chitoranu (2431894)" userId="d78a98ce-c4c8-417b-8c45-76f78a851fc0" providerId="ADAL" clId="{95286941-EF50-4385-B374-A3D694970678}" dt="2026-02-26T10:58:04.278" v="1981" actId="20577"/>
        <pc:sldMkLst>
          <pc:docMk/>
          <pc:sldMk cId="865742803" sldId="262"/>
        </pc:sldMkLst>
        <pc:spChg chg="mod">
          <ac:chgData name="Elena-Liliana Chitoranu (2431894)" userId="d78a98ce-c4c8-417b-8c45-76f78a851fc0" providerId="ADAL" clId="{95286941-EF50-4385-B374-A3D694970678}" dt="2026-02-26T10:27:58.556" v="945" actId="20577"/>
          <ac:spMkLst>
            <pc:docMk/>
            <pc:sldMk cId="865742803" sldId="262"/>
            <ac:spMk id="2" creationId="{C1747622-F492-E0D2-0F5F-CFBD98F2E7F0}"/>
          </ac:spMkLst>
        </pc:spChg>
        <pc:spChg chg="mod">
          <ac:chgData name="Elena-Liliana Chitoranu (2431894)" userId="d78a98ce-c4c8-417b-8c45-76f78a851fc0" providerId="ADAL" clId="{95286941-EF50-4385-B374-A3D694970678}" dt="2026-02-26T10:58:04.278" v="1981" actId="20577"/>
          <ac:spMkLst>
            <pc:docMk/>
            <pc:sldMk cId="865742803" sldId="262"/>
            <ac:spMk id="3" creationId="{955C04CD-7161-44B9-D874-06C23D9A904D}"/>
          </ac:spMkLst>
        </pc:spChg>
      </pc:sldChg>
      <pc:sldChg chg="modSp new del mod">
        <pc:chgData name="Elena-Liliana Chitoranu (2431894)" userId="d78a98ce-c4c8-417b-8c45-76f78a851fc0" providerId="ADAL" clId="{95286941-EF50-4385-B374-A3D694970678}" dt="2026-02-26T10:27:28.627" v="919" actId="2696"/>
        <pc:sldMkLst>
          <pc:docMk/>
          <pc:sldMk cId="1567112025" sldId="262"/>
        </pc:sldMkLst>
        <pc:spChg chg="mod">
          <ac:chgData name="Elena-Liliana Chitoranu (2431894)" userId="d78a98ce-c4c8-417b-8c45-76f78a851fc0" providerId="ADAL" clId="{95286941-EF50-4385-B374-A3D694970678}" dt="2026-02-26T10:27:21.545" v="918" actId="20577"/>
          <ac:spMkLst>
            <pc:docMk/>
            <pc:sldMk cId="1567112025" sldId="262"/>
            <ac:spMk id="2" creationId="{8E6F8172-B204-471B-9B52-5A8C60EE1409}"/>
          </ac:spMkLst>
        </pc:spChg>
        <pc:spChg chg="mod">
          <ac:chgData name="Elena-Liliana Chitoranu (2431894)" userId="d78a98ce-c4c8-417b-8c45-76f78a851fc0" providerId="ADAL" clId="{95286941-EF50-4385-B374-A3D694970678}" dt="2026-02-26T10:27:02.980" v="903" actId="20577"/>
          <ac:spMkLst>
            <pc:docMk/>
            <pc:sldMk cId="1567112025" sldId="262"/>
            <ac:spMk id="3" creationId="{8A815007-9C11-7038-8529-D4105652063C}"/>
          </ac:spMkLst>
        </pc:spChg>
        <pc:spChg chg="mod">
          <ac:chgData name="Elena-Liliana Chitoranu (2431894)" userId="d78a98ce-c4c8-417b-8c45-76f78a851fc0" providerId="ADAL" clId="{95286941-EF50-4385-B374-A3D694970678}" dt="2026-02-26T10:26:58.194" v="894" actId="20577"/>
          <ac:spMkLst>
            <pc:docMk/>
            <pc:sldMk cId="1567112025" sldId="262"/>
            <ac:spMk id="4" creationId="{DB04A833-70D5-834A-C088-E8A3687D152D}"/>
          </ac:spMkLst>
        </pc:spChg>
      </pc:sldChg>
      <pc:sldChg chg="addSp delSp modSp new mod">
        <pc:chgData name="Elena-Liliana Chitoranu (2431894)" userId="d78a98ce-c4c8-417b-8c45-76f78a851fc0" providerId="ADAL" clId="{95286941-EF50-4385-B374-A3D694970678}" dt="2026-02-26T10:59:22.550" v="2000" actId="20577"/>
        <pc:sldMkLst>
          <pc:docMk/>
          <pc:sldMk cId="2110790664" sldId="263"/>
        </pc:sldMkLst>
        <pc:spChg chg="mod">
          <ac:chgData name="Elena-Liliana Chitoranu (2431894)" userId="d78a98ce-c4c8-417b-8c45-76f78a851fc0" providerId="ADAL" clId="{95286941-EF50-4385-B374-A3D694970678}" dt="2026-02-26T10:38:22.406" v="1595" actId="14100"/>
          <ac:spMkLst>
            <pc:docMk/>
            <pc:sldMk cId="2110790664" sldId="263"/>
            <ac:spMk id="2" creationId="{8DF53865-29FC-03C0-ABCF-6DFFD78DDB04}"/>
          </ac:spMkLst>
        </pc:spChg>
        <pc:spChg chg="del">
          <ac:chgData name="Elena-Liliana Chitoranu (2431894)" userId="d78a98ce-c4c8-417b-8c45-76f78a851fc0" providerId="ADAL" clId="{95286941-EF50-4385-B374-A3D694970678}" dt="2026-02-26T10:30:11.461" v="997"/>
          <ac:spMkLst>
            <pc:docMk/>
            <pc:sldMk cId="2110790664" sldId="263"/>
            <ac:spMk id="3" creationId="{165C0519-F5A3-FC3D-147A-18C9E8750968}"/>
          </ac:spMkLst>
        </pc:spChg>
        <pc:graphicFrameChg chg="add mod modGraphic">
          <ac:chgData name="Elena-Liliana Chitoranu (2431894)" userId="d78a98ce-c4c8-417b-8c45-76f78a851fc0" providerId="ADAL" clId="{95286941-EF50-4385-B374-A3D694970678}" dt="2026-02-26T10:59:22.550" v="2000" actId="20577"/>
          <ac:graphicFrameMkLst>
            <pc:docMk/>
            <pc:sldMk cId="2110790664" sldId="263"/>
            <ac:graphicFrameMk id="4" creationId="{F46DECBB-9240-5B72-1C34-80ECF437312F}"/>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24253-3E95-F7E3-EA2C-12FDE65FEAB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BCAC068-96CD-04B9-D44D-5E0696F3188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B07569A-5448-950E-1D49-501778DC0C31}"/>
              </a:ext>
            </a:extLst>
          </p:cNvPr>
          <p:cNvSpPr>
            <a:spLocks noGrp="1"/>
          </p:cNvSpPr>
          <p:nvPr>
            <p:ph type="dt" sz="half" idx="10"/>
          </p:nvPr>
        </p:nvSpPr>
        <p:spPr/>
        <p:txBody>
          <a:bodyPr/>
          <a:lstStyle/>
          <a:p>
            <a:fld id="{C683457F-BC24-450C-97F3-34E9DF2A2A5A}" type="datetimeFigureOut">
              <a:rPr lang="en-GB" smtClean="0"/>
              <a:t>26/02/2026</a:t>
            </a:fld>
            <a:endParaRPr lang="en-GB"/>
          </a:p>
        </p:txBody>
      </p:sp>
      <p:sp>
        <p:nvSpPr>
          <p:cNvPr id="5" name="Footer Placeholder 4">
            <a:extLst>
              <a:ext uri="{FF2B5EF4-FFF2-40B4-BE49-F238E27FC236}">
                <a16:creationId xmlns:a16="http://schemas.microsoft.com/office/drawing/2014/main" id="{0A6B4FA4-5647-FB06-FE4A-E075B5F5B5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4A4A50-8D79-BB28-8BD5-620060EA7EDC}"/>
              </a:ext>
            </a:extLst>
          </p:cNvPr>
          <p:cNvSpPr>
            <a:spLocks noGrp="1"/>
          </p:cNvSpPr>
          <p:nvPr>
            <p:ph type="sldNum" sz="quarter" idx="12"/>
          </p:nvPr>
        </p:nvSpPr>
        <p:spPr/>
        <p:txBody>
          <a:bodyPr/>
          <a:lstStyle/>
          <a:p>
            <a:fld id="{D5FD2AE0-01A1-491F-912D-7B6F20E06F15}" type="slidenum">
              <a:rPr lang="en-GB" smtClean="0"/>
              <a:t>‹#›</a:t>
            </a:fld>
            <a:endParaRPr lang="en-GB"/>
          </a:p>
        </p:txBody>
      </p:sp>
    </p:spTree>
    <p:extLst>
      <p:ext uri="{BB962C8B-B14F-4D97-AF65-F5344CB8AC3E}">
        <p14:creationId xmlns:p14="http://schemas.microsoft.com/office/powerpoint/2010/main" val="1711884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ED320-4FFE-C85C-EF0E-1EC5A433279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E3E076-B91E-ECB0-6BDE-A4C7F8AABA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DF7C3D-DD57-45BE-4761-21BBDC3BDEC9}"/>
              </a:ext>
            </a:extLst>
          </p:cNvPr>
          <p:cNvSpPr>
            <a:spLocks noGrp="1"/>
          </p:cNvSpPr>
          <p:nvPr>
            <p:ph type="dt" sz="half" idx="10"/>
          </p:nvPr>
        </p:nvSpPr>
        <p:spPr/>
        <p:txBody>
          <a:bodyPr/>
          <a:lstStyle/>
          <a:p>
            <a:fld id="{C683457F-BC24-450C-97F3-34E9DF2A2A5A}" type="datetimeFigureOut">
              <a:rPr lang="en-GB" smtClean="0"/>
              <a:t>26/02/2026</a:t>
            </a:fld>
            <a:endParaRPr lang="en-GB"/>
          </a:p>
        </p:txBody>
      </p:sp>
      <p:sp>
        <p:nvSpPr>
          <p:cNvPr id="5" name="Footer Placeholder 4">
            <a:extLst>
              <a:ext uri="{FF2B5EF4-FFF2-40B4-BE49-F238E27FC236}">
                <a16:creationId xmlns:a16="http://schemas.microsoft.com/office/drawing/2014/main" id="{1C9E3C97-273B-D101-37F5-A173E21D96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01B4C1-B6C7-B1A2-A47C-5055EAEADE6B}"/>
              </a:ext>
            </a:extLst>
          </p:cNvPr>
          <p:cNvSpPr>
            <a:spLocks noGrp="1"/>
          </p:cNvSpPr>
          <p:nvPr>
            <p:ph type="sldNum" sz="quarter" idx="12"/>
          </p:nvPr>
        </p:nvSpPr>
        <p:spPr/>
        <p:txBody>
          <a:bodyPr/>
          <a:lstStyle/>
          <a:p>
            <a:fld id="{D5FD2AE0-01A1-491F-912D-7B6F20E06F15}" type="slidenum">
              <a:rPr lang="en-GB" smtClean="0"/>
              <a:t>‹#›</a:t>
            </a:fld>
            <a:endParaRPr lang="en-GB"/>
          </a:p>
        </p:txBody>
      </p:sp>
    </p:spTree>
    <p:extLst>
      <p:ext uri="{BB962C8B-B14F-4D97-AF65-F5344CB8AC3E}">
        <p14:creationId xmlns:p14="http://schemas.microsoft.com/office/powerpoint/2010/main" val="21612189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278D3-4288-5EB5-B8BB-9A402CBA852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0A785F7-B308-C1B1-CAD5-B2F4FBFE7D8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3DCA7AD-33C3-0A25-18DF-94D885050DEC}"/>
              </a:ext>
            </a:extLst>
          </p:cNvPr>
          <p:cNvSpPr>
            <a:spLocks noGrp="1"/>
          </p:cNvSpPr>
          <p:nvPr>
            <p:ph type="dt" sz="half" idx="10"/>
          </p:nvPr>
        </p:nvSpPr>
        <p:spPr/>
        <p:txBody>
          <a:bodyPr/>
          <a:lstStyle/>
          <a:p>
            <a:fld id="{C683457F-BC24-450C-97F3-34E9DF2A2A5A}" type="datetimeFigureOut">
              <a:rPr lang="en-GB" smtClean="0"/>
              <a:t>26/02/2026</a:t>
            </a:fld>
            <a:endParaRPr lang="en-GB"/>
          </a:p>
        </p:txBody>
      </p:sp>
      <p:sp>
        <p:nvSpPr>
          <p:cNvPr id="5" name="Footer Placeholder 4">
            <a:extLst>
              <a:ext uri="{FF2B5EF4-FFF2-40B4-BE49-F238E27FC236}">
                <a16:creationId xmlns:a16="http://schemas.microsoft.com/office/drawing/2014/main" id="{1153EAC1-C3B3-D1E9-7F30-0586DF6177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B88BCF-36EE-270B-BC6F-022DB6967B97}"/>
              </a:ext>
            </a:extLst>
          </p:cNvPr>
          <p:cNvSpPr>
            <a:spLocks noGrp="1"/>
          </p:cNvSpPr>
          <p:nvPr>
            <p:ph type="sldNum" sz="quarter" idx="12"/>
          </p:nvPr>
        </p:nvSpPr>
        <p:spPr/>
        <p:txBody>
          <a:bodyPr/>
          <a:lstStyle/>
          <a:p>
            <a:fld id="{D5FD2AE0-01A1-491F-912D-7B6F20E06F15}" type="slidenum">
              <a:rPr lang="en-GB" smtClean="0"/>
              <a:t>‹#›</a:t>
            </a:fld>
            <a:endParaRPr lang="en-GB"/>
          </a:p>
        </p:txBody>
      </p:sp>
    </p:spTree>
    <p:extLst>
      <p:ext uri="{BB962C8B-B14F-4D97-AF65-F5344CB8AC3E}">
        <p14:creationId xmlns:p14="http://schemas.microsoft.com/office/powerpoint/2010/main" val="3895113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03672-213A-9B66-A33C-75DD701220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38B63A-F420-AA8E-026B-67E9C0AFDD4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97FE958-2E6C-662C-2616-F4EED7C6143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8F32EC7-E07B-1E0A-51DB-9B1223761A16}"/>
              </a:ext>
            </a:extLst>
          </p:cNvPr>
          <p:cNvSpPr>
            <a:spLocks noGrp="1"/>
          </p:cNvSpPr>
          <p:nvPr>
            <p:ph type="dt" sz="half" idx="10"/>
          </p:nvPr>
        </p:nvSpPr>
        <p:spPr/>
        <p:txBody>
          <a:bodyPr/>
          <a:lstStyle/>
          <a:p>
            <a:fld id="{C683457F-BC24-450C-97F3-34E9DF2A2A5A}" type="datetimeFigureOut">
              <a:rPr lang="en-GB" smtClean="0"/>
              <a:t>26/02/2026</a:t>
            </a:fld>
            <a:endParaRPr lang="en-GB"/>
          </a:p>
        </p:txBody>
      </p:sp>
      <p:sp>
        <p:nvSpPr>
          <p:cNvPr id="6" name="Footer Placeholder 5">
            <a:extLst>
              <a:ext uri="{FF2B5EF4-FFF2-40B4-BE49-F238E27FC236}">
                <a16:creationId xmlns:a16="http://schemas.microsoft.com/office/drawing/2014/main" id="{90B72883-64F7-D2AA-9874-2FFECE1F7C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CF5A0D-9570-947F-B4BF-B756017D9447}"/>
              </a:ext>
            </a:extLst>
          </p:cNvPr>
          <p:cNvSpPr>
            <a:spLocks noGrp="1"/>
          </p:cNvSpPr>
          <p:nvPr>
            <p:ph type="sldNum" sz="quarter" idx="12"/>
          </p:nvPr>
        </p:nvSpPr>
        <p:spPr/>
        <p:txBody>
          <a:bodyPr/>
          <a:lstStyle/>
          <a:p>
            <a:fld id="{D5FD2AE0-01A1-491F-912D-7B6F20E06F15}" type="slidenum">
              <a:rPr lang="en-GB" smtClean="0"/>
              <a:t>‹#›</a:t>
            </a:fld>
            <a:endParaRPr lang="en-GB"/>
          </a:p>
        </p:txBody>
      </p:sp>
    </p:spTree>
    <p:extLst>
      <p:ext uri="{BB962C8B-B14F-4D97-AF65-F5344CB8AC3E}">
        <p14:creationId xmlns:p14="http://schemas.microsoft.com/office/powerpoint/2010/main" val="2252077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25E4-8809-21FE-11E2-34EE4B54536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BB89F8-0D54-E423-B49C-3652D0FEC0D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8184EB-E0B9-7D99-AF90-1BCAB1B35A8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9240981-56B7-237C-5026-083B4ACBF1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20E74DB-8BC9-DFE3-C951-EE7DAB9A349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FA0209-ADD8-ECBB-BD88-A9FFDCE7F718}"/>
              </a:ext>
            </a:extLst>
          </p:cNvPr>
          <p:cNvSpPr>
            <a:spLocks noGrp="1"/>
          </p:cNvSpPr>
          <p:nvPr>
            <p:ph type="dt" sz="half" idx="10"/>
          </p:nvPr>
        </p:nvSpPr>
        <p:spPr/>
        <p:txBody>
          <a:bodyPr/>
          <a:lstStyle/>
          <a:p>
            <a:fld id="{C683457F-BC24-450C-97F3-34E9DF2A2A5A}" type="datetimeFigureOut">
              <a:rPr lang="en-GB" smtClean="0"/>
              <a:t>26/02/2026</a:t>
            </a:fld>
            <a:endParaRPr lang="en-GB"/>
          </a:p>
        </p:txBody>
      </p:sp>
      <p:sp>
        <p:nvSpPr>
          <p:cNvPr id="8" name="Footer Placeholder 7">
            <a:extLst>
              <a:ext uri="{FF2B5EF4-FFF2-40B4-BE49-F238E27FC236}">
                <a16:creationId xmlns:a16="http://schemas.microsoft.com/office/drawing/2014/main" id="{4EF61380-CBB2-170F-63EA-EC54736C959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E1692E9-D81D-390F-AC79-D6671BB1B1E0}"/>
              </a:ext>
            </a:extLst>
          </p:cNvPr>
          <p:cNvSpPr>
            <a:spLocks noGrp="1"/>
          </p:cNvSpPr>
          <p:nvPr>
            <p:ph type="sldNum" sz="quarter" idx="12"/>
          </p:nvPr>
        </p:nvSpPr>
        <p:spPr/>
        <p:txBody>
          <a:bodyPr/>
          <a:lstStyle/>
          <a:p>
            <a:fld id="{D5FD2AE0-01A1-491F-912D-7B6F20E06F15}" type="slidenum">
              <a:rPr lang="en-GB" smtClean="0"/>
              <a:t>‹#›</a:t>
            </a:fld>
            <a:endParaRPr lang="en-GB"/>
          </a:p>
        </p:txBody>
      </p:sp>
    </p:spTree>
    <p:extLst>
      <p:ext uri="{BB962C8B-B14F-4D97-AF65-F5344CB8AC3E}">
        <p14:creationId xmlns:p14="http://schemas.microsoft.com/office/powerpoint/2010/main" val="463525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82EC6-9772-81E2-AF95-5AD7578FF8F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6561AC-1FC7-8BBC-B2F0-086553E1A2C4}"/>
              </a:ext>
            </a:extLst>
          </p:cNvPr>
          <p:cNvSpPr>
            <a:spLocks noGrp="1"/>
          </p:cNvSpPr>
          <p:nvPr>
            <p:ph type="dt" sz="half" idx="10"/>
          </p:nvPr>
        </p:nvSpPr>
        <p:spPr/>
        <p:txBody>
          <a:bodyPr/>
          <a:lstStyle/>
          <a:p>
            <a:fld id="{C683457F-BC24-450C-97F3-34E9DF2A2A5A}" type="datetimeFigureOut">
              <a:rPr lang="en-GB" smtClean="0"/>
              <a:t>26/02/2026</a:t>
            </a:fld>
            <a:endParaRPr lang="en-GB"/>
          </a:p>
        </p:txBody>
      </p:sp>
      <p:sp>
        <p:nvSpPr>
          <p:cNvPr id="4" name="Footer Placeholder 3">
            <a:extLst>
              <a:ext uri="{FF2B5EF4-FFF2-40B4-BE49-F238E27FC236}">
                <a16:creationId xmlns:a16="http://schemas.microsoft.com/office/drawing/2014/main" id="{A10821AD-0E5B-7E89-FE04-4E5644FCF9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217AFC-F7D7-00B0-C68F-0FEE226F363B}"/>
              </a:ext>
            </a:extLst>
          </p:cNvPr>
          <p:cNvSpPr>
            <a:spLocks noGrp="1"/>
          </p:cNvSpPr>
          <p:nvPr>
            <p:ph type="sldNum" sz="quarter" idx="12"/>
          </p:nvPr>
        </p:nvSpPr>
        <p:spPr/>
        <p:txBody>
          <a:bodyPr/>
          <a:lstStyle/>
          <a:p>
            <a:fld id="{D5FD2AE0-01A1-491F-912D-7B6F20E06F15}" type="slidenum">
              <a:rPr lang="en-GB" smtClean="0"/>
              <a:t>‹#›</a:t>
            </a:fld>
            <a:endParaRPr lang="en-GB"/>
          </a:p>
        </p:txBody>
      </p:sp>
    </p:spTree>
    <p:extLst>
      <p:ext uri="{BB962C8B-B14F-4D97-AF65-F5344CB8AC3E}">
        <p14:creationId xmlns:p14="http://schemas.microsoft.com/office/powerpoint/2010/main" val="4164232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3E0141-5873-A1CA-42EE-778309C132E6}"/>
              </a:ext>
            </a:extLst>
          </p:cNvPr>
          <p:cNvSpPr>
            <a:spLocks noGrp="1"/>
          </p:cNvSpPr>
          <p:nvPr>
            <p:ph type="dt" sz="half" idx="10"/>
          </p:nvPr>
        </p:nvSpPr>
        <p:spPr/>
        <p:txBody>
          <a:bodyPr/>
          <a:lstStyle/>
          <a:p>
            <a:fld id="{C683457F-BC24-450C-97F3-34E9DF2A2A5A}" type="datetimeFigureOut">
              <a:rPr lang="en-GB" smtClean="0"/>
              <a:t>26/02/2026</a:t>
            </a:fld>
            <a:endParaRPr lang="en-GB"/>
          </a:p>
        </p:txBody>
      </p:sp>
      <p:sp>
        <p:nvSpPr>
          <p:cNvPr id="3" name="Footer Placeholder 2">
            <a:extLst>
              <a:ext uri="{FF2B5EF4-FFF2-40B4-BE49-F238E27FC236}">
                <a16:creationId xmlns:a16="http://schemas.microsoft.com/office/drawing/2014/main" id="{58994E62-314B-00F3-CE4F-10494B36CB2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49D805B-4E21-439C-3382-5C0B6D135001}"/>
              </a:ext>
            </a:extLst>
          </p:cNvPr>
          <p:cNvSpPr>
            <a:spLocks noGrp="1"/>
          </p:cNvSpPr>
          <p:nvPr>
            <p:ph type="sldNum" sz="quarter" idx="12"/>
          </p:nvPr>
        </p:nvSpPr>
        <p:spPr/>
        <p:txBody>
          <a:bodyPr/>
          <a:lstStyle/>
          <a:p>
            <a:fld id="{D5FD2AE0-01A1-491F-912D-7B6F20E06F15}" type="slidenum">
              <a:rPr lang="en-GB" smtClean="0"/>
              <a:t>‹#›</a:t>
            </a:fld>
            <a:endParaRPr lang="en-GB"/>
          </a:p>
        </p:txBody>
      </p:sp>
    </p:spTree>
    <p:extLst>
      <p:ext uri="{BB962C8B-B14F-4D97-AF65-F5344CB8AC3E}">
        <p14:creationId xmlns:p14="http://schemas.microsoft.com/office/powerpoint/2010/main" val="21207689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0001D-9A11-30AF-2BAB-C6195B327D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F708A0C-B245-D807-0FBF-809F543C1D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037DDBE-091B-67A5-79E2-B4208495C7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E58D73-E898-83D5-CE38-C6E15B3B18AA}"/>
              </a:ext>
            </a:extLst>
          </p:cNvPr>
          <p:cNvSpPr>
            <a:spLocks noGrp="1"/>
          </p:cNvSpPr>
          <p:nvPr>
            <p:ph type="dt" sz="half" idx="10"/>
          </p:nvPr>
        </p:nvSpPr>
        <p:spPr/>
        <p:txBody>
          <a:bodyPr/>
          <a:lstStyle/>
          <a:p>
            <a:fld id="{C683457F-BC24-450C-97F3-34E9DF2A2A5A}" type="datetimeFigureOut">
              <a:rPr lang="en-GB" smtClean="0"/>
              <a:t>26/02/2026</a:t>
            </a:fld>
            <a:endParaRPr lang="en-GB"/>
          </a:p>
        </p:txBody>
      </p:sp>
      <p:sp>
        <p:nvSpPr>
          <p:cNvPr id="6" name="Footer Placeholder 5">
            <a:extLst>
              <a:ext uri="{FF2B5EF4-FFF2-40B4-BE49-F238E27FC236}">
                <a16:creationId xmlns:a16="http://schemas.microsoft.com/office/drawing/2014/main" id="{E448B742-0180-FEAF-20ED-3363DB13F6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DEC3D9-AC69-3802-03E5-C313F7804239}"/>
              </a:ext>
            </a:extLst>
          </p:cNvPr>
          <p:cNvSpPr>
            <a:spLocks noGrp="1"/>
          </p:cNvSpPr>
          <p:nvPr>
            <p:ph type="sldNum" sz="quarter" idx="12"/>
          </p:nvPr>
        </p:nvSpPr>
        <p:spPr/>
        <p:txBody>
          <a:bodyPr/>
          <a:lstStyle/>
          <a:p>
            <a:fld id="{D5FD2AE0-01A1-491F-912D-7B6F20E06F15}" type="slidenum">
              <a:rPr lang="en-GB" smtClean="0"/>
              <a:t>‹#›</a:t>
            </a:fld>
            <a:endParaRPr lang="en-GB"/>
          </a:p>
        </p:txBody>
      </p:sp>
    </p:spTree>
    <p:extLst>
      <p:ext uri="{BB962C8B-B14F-4D97-AF65-F5344CB8AC3E}">
        <p14:creationId xmlns:p14="http://schemas.microsoft.com/office/powerpoint/2010/main" val="1877480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D8879-5CB8-D30D-515C-28E9F7F036A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375F40-B61C-7DF7-6A6B-E2B5F23F88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E6397C9-C79C-5FA4-A422-5B7E681F92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6BCD85-9BDF-6817-AE67-DF56C5854269}"/>
              </a:ext>
            </a:extLst>
          </p:cNvPr>
          <p:cNvSpPr>
            <a:spLocks noGrp="1"/>
          </p:cNvSpPr>
          <p:nvPr>
            <p:ph type="dt" sz="half" idx="10"/>
          </p:nvPr>
        </p:nvSpPr>
        <p:spPr/>
        <p:txBody>
          <a:bodyPr/>
          <a:lstStyle/>
          <a:p>
            <a:fld id="{C683457F-BC24-450C-97F3-34E9DF2A2A5A}" type="datetimeFigureOut">
              <a:rPr lang="en-GB" smtClean="0"/>
              <a:t>26/02/2026</a:t>
            </a:fld>
            <a:endParaRPr lang="en-GB"/>
          </a:p>
        </p:txBody>
      </p:sp>
      <p:sp>
        <p:nvSpPr>
          <p:cNvPr id="6" name="Footer Placeholder 5">
            <a:extLst>
              <a:ext uri="{FF2B5EF4-FFF2-40B4-BE49-F238E27FC236}">
                <a16:creationId xmlns:a16="http://schemas.microsoft.com/office/drawing/2014/main" id="{CE8D2368-DB42-FB1E-6BB6-7E5832D316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CA0724-7803-EAF7-6924-40412D3C8BF3}"/>
              </a:ext>
            </a:extLst>
          </p:cNvPr>
          <p:cNvSpPr>
            <a:spLocks noGrp="1"/>
          </p:cNvSpPr>
          <p:nvPr>
            <p:ph type="sldNum" sz="quarter" idx="12"/>
          </p:nvPr>
        </p:nvSpPr>
        <p:spPr/>
        <p:txBody>
          <a:bodyPr/>
          <a:lstStyle/>
          <a:p>
            <a:fld id="{D5FD2AE0-01A1-491F-912D-7B6F20E06F15}" type="slidenum">
              <a:rPr lang="en-GB" smtClean="0"/>
              <a:t>‹#›</a:t>
            </a:fld>
            <a:endParaRPr lang="en-GB"/>
          </a:p>
        </p:txBody>
      </p:sp>
    </p:spTree>
    <p:extLst>
      <p:ext uri="{BB962C8B-B14F-4D97-AF65-F5344CB8AC3E}">
        <p14:creationId xmlns:p14="http://schemas.microsoft.com/office/powerpoint/2010/main" val="787146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C3E77-9228-EB7B-5584-5F362FC5A71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1BF0AA-0D32-614D-41C7-A419CEEF504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70BDF6-0EDE-1707-E6CA-B4656349745D}"/>
              </a:ext>
            </a:extLst>
          </p:cNvPr>
          <p:cNvSpPr>
            <a:spLocks noGrp="1"/>
          </p:cNvSpPr>
          <p:nvPr>
            <p:ph type="dt" sz="half" idx="10"/>
          </p:nvPr>
        </p:nvSpPr>
        <p:spPr/>
        <p:txBody>
          <a:bodyPr/>
          <a:lstStyle/>
          <a:p>
            <a:fld id="{C683457F-BC24-450C-97F3-34E9DF2A2A5A}" type="datetimeFigureOut">
              <a:rPr lang="en-GB" smtClean="0"/>
              <a:t>26/02/2026</a:t>
            </a:fld>
            <a:endParaRPr lang="en-GB"/>
          </a:p>
        </p:txBody>
      </p:sp>
      <p:sp>
        <p:nvSpPr>
          <p:cNvPr id="5" name="Footer Placeholder 4">
            <a:extLst>
              <a:ext uri="{FF2B5EF4-FFF2-40B4-BE49-F238E27FC236}">
                <a16:creationId xmlns:a16="http://schemas.microsoft.com/office/drawing/2014/main" id="{B363B3B8-31CC-2F18-15A5-F55B806504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063AAF-DD76-88B5-7C25-82447566D527}"/>
              </a:ext>
            </a:extLst>
          </p:cNvPr>
          <p:cNvSpPr>
            <a:spLocks noGrp="1"/>
          </p:cNvSpPr>
          <p:nvPr>
            <p:ph type="sldNum" sz="quarter" idx="12"/>
          </p:nvPr>
        </p:nvSpPr>
        <p:spPr/>
        <p:txBody>
          <a:bodyPr/>
          <a:lstStyle/>
          <a:p>
            <a:fld id="{D5FD2AE0-01A1-491F-912D-7B6F20E06F15}" type="slidenum">
              <a:rPr lang="en-GB" smtClean="0"/>
              <a:t>‹#›</a:t>
            </a:fld>
            <a:endParaRPr lang="en-GB"/>
          </a:p>
        </p:txBody>
      </p:sp>
    </p:spTree>
    <p:extLst>
      <p:ext uri="{BB962C8B-B14F-4D97-AF65-F5344CB8AC3E}">
        <p14:creationId xmlns:p14="http://schemas.microsoft.com/office/powerpoint/2010/main" val="2138623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F28337-4723-9D5E-26F1-DDF21B0BACD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29F353-2A0A-867D-E8DC-4528CA14A94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030983-5065-01A2-2182-BF4EBE67C25F}"/>
              </a:ext>
            </a:extLst>
          </p:cNvPr>
          <p:cNvSpPr>
            <a:spLocks noGrp="1"/>
          </p:cNvSpPr>
          <p:nvPr>
            <p:ph type="dt" sz="half" idx="10"/>
          </p:nvPr>
        </p:nvSpPr>
        <p:spPr/>
        <p:txBody>
          <a:bodyPr/>
          <a:lstStyle/>
          <a:p>
            <a:fld id="{C683457F-BC24-450C-97F3-34E9DF2A2A5A}" type="datetimeFigureOut">
              <a:rPr lang="en-GB" smtClean="0"/>
              <a:t>26/02/2026</a:t>
            </a:fld>
            <a:endParaRPr lang="en-GB"/>
          </a:p>
        </p:txBody>
      </p:sp>
      <p:sp>
        <p:nvSpPr>
          <p:cNvPr id="5" name="Footer Placeholder 4">
            <a:extLst>
              <a:ext uri="{FF2B5EF4-FFF2-40B4-BE49-F238E27FC236}">
                <a16:creationId xmlns:a16="http://schemas.microsoft.com/office/drawing/2014/main" id="{47E5391C-4F1D-26E2-733B-EAB9388B32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C34B99-CBB8-6AC2-4A9E-0315D9AFC66A}"/>
              </a:ext>
            </a:extLst>
          </p:cNvPr>
          <p:cNvSpPr>
            <a:spLocks noGrp="1"/>
          </p:cNvSpPr>
          <p:nvPr>
            <p:ph type="sldNum" sz="quarter" idx="12"/>
          </p:nvPr>
        </p:nvSpPr>
        <p:spPr/>
        <p:txBody>
          <a:bodyPr/>
          <a:lstStyle/>
          <a:p>
            <a:fld id="{D5FD2AE0-01A1-491F-912D-7B6F20E06F15}" type="slidenum">
              <a:rPr lang="en-GB" smtClean="0"/>
              <a:t>‹#›</a:t>
            </a:fld>
            <a:endParaRPr lang="en-GB"/>
          </a:p>
        </p:txBody>
      </p:sp>
    </p:spTree>
    <p:extLst>
      <p:ext uri="{BB962C8B-B14F-4D97-AF65-F5344CB8AC3E}">
        <p14:creationId xmlns:p14="http://schemas.microsoft.com/office/powerpoint/2010/main" val="1481183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D4E37A-837E-693B-42BA-842275AB43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62900B-E6A2-98F4-2DA0-2CBF82869A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766FF4-CE39-3234-660D-201A396408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683457F-BC24-450C-97F3-34E9DF2A2A5A}" type="datetimeFigureOut">
              <a:rPr lang="en-GB" smtClean="0"/>
              <a:t>26/02/2026</a:t>
            </a:fld>
            <a:endParaRPr lang="en-GB"/>
          </a:p>
        </p:txBody>
      </p:sp>
      <p:sp>
        <p:nvSpPr>
          <p:cNvPr id="5" name="Footer Placeholder 4">
            <a:extLst>
              <a:ext uri="{FF2B5EF4-FFF2-40B4-BE49-F238E27FC236}">
                <a16:creationId xmlns:a16="http://schemas.microsoft.com/office/drawing/2014/main" id="{F457232F-A31C-F433-7322-5E08499FDC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6D28394-E023-3C05-EAE1-D484FA7C6CF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5FD2AE0-01A1-491F-912D-7B6F20E06F15}" type="slidenum">
              <a:rPr lang="en-GB" smtClean="0"/>
              <a:t>‹#›</a:t>
            </a:fld>
            <a:endParaRPr lang="en-GB"/>
          </a:p>
        </p:txBody>
      </p:sp>
    </p:spTree>
    <p:extLst>
      <p:ext uri="{BB962C8B-B14F-4D97-AF65-F5344CB8AC3E}">
        <p14:creationId xmlns:p14="http://schemas.microsoft.com/office/powerpoint/2010/main" val="27408528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30720-3BA8-24AA-4874-284C9491AA5A}"/>
              </a:ext>
            </a:extLst>
          </p:cNvPr>
          <p:cNvSpPr>
            <a:spLocks noGrp="1"/>
          </p:cNvSpPr>
          <p:nvPr>
            <p:ph type="ctrTitle"/>
          </p:nvPr>
        </p:nvSpPr>
        <p:spPr>
          <a:xfrm>
            <a:off x="605790" y="571500"/>
            <a:ext cx="11586210" cy="6286500"/>
          </a:xfrm>
        </p:spPr>
        <p:txBody>
          <a:bodyPr/>
          <a:lstStyle/>
          <a:p>
            <a:endParaRPr lang="en-GB" dirty="0"/>
          </a:p>
        </p:txBody>
      </p:sp>
      <p:sp>
        <p:nvSpPr>
          <p:cNvPr id="3" name="Subtitle 2">
            <a:extLst>
              <a:ext uri="{FF2B5EF4-FFF2-40B4-BE49-F238E27FC236}">
                <a16:creationId xmlns:a16="http://schemas.microsoft.com/office/drawing/2014/main" id="{134CAE96-2EBB-6E16-1468-871BDA04392A}"/>
              </a:ext>
            </a:extLst>
          </p:cNvPr>
          <p:cNvSpPr>
            <a:spLocks noGrp="1"/>
          </p:cNvSpPr>
          <p:nvPr>
            <p:ph type="subTitle" idx="1"/>
          </p:nvPr>
        </p:nvSpPr>
        <p:spPr>
          <a:xfrm>
            <a:off x="1419496" y="571500"/>
            <a:ext cx="9850483" cy="5576752"/>
          </a:xfrm>
        </p:spPr>
        <p:txBody>
          <a:bodyPr>
            <a:normAutofit fontScale="55000" lnSpcReduction="20000"/>
          </a:bodyPr>
          <a:lstStyle/>
          <a:p>
            <a:endParaRPr lang="en-GB" b="1" dirty="0"/>
          </a:p>
          <a:p>
            <a:r>
              <a:rPr lang="en-GB" b="1" dirty="0" err="1"/>
              <a:t>Name:</a:t>
            </a:r>
            <a:r>
              <a:rPr lang="en-GB" sz="2900" b="1" dirty="0" err="1"/>
              <a:t>Elena</a:t>
            </a:r>
            <a:r>
              <a:rPr lang="en-GB" sz="2900" b="1" dirty="0"/>
              <a:t> Liliana Chitoranu</a:t>
            </a:r>
          </a:p>
          <a:p>
            <a:r>
              <a:rPr lang="en-GB" b="1" dirty="0"/>
              <a:t>Student ID: </a:t>
            </a:r>
            <a:r>
              <a:rPr lang="en-GB" sz="2500" b="1" dirty="0"/>
              <a:t>2431894</a:t>
            </a:r>
          </a:p>
          <a:p>
            <a:endParaRPr lang="en-GB" b="1" dirty="0"/>
          </a:p>
          <a:p>
            <a:r>
              <a:rPr lang="en-GB" b="1" dirty="0"/>
              <a:t>Programme:</a:t>
            </a:r>
            <a:r>
              <a:rPr lang="en-GB" sz="2800" b="1" dirty="0"/>
              <a:t> </a:t>
            </a:r>
          </a:p>
          <a:p>
            <a:r>
              <a:rPr lang="en-GB" sz="2800" b="1" dirty="0"/>
              <a:t>Certificate in Higher Education Skills for the Workplace</a:t>
            </a:r>
          </a:p>
          <a:p>
            <a:endParaRPr lang="en-GB" sz="2800" b="1" dirty="0"/>
          </a:p>
          <a:p>
            <a:r>
              <a:rPr lang="en-GB" b="1" dirty="0"/>
              <a:t>Module</a:t>
            </a:r>
            <a:r>
              <a:rPr lang="en-GB" sz="2800" b="1" dirty="0"/>
              <a:t>: </a:t>
            </a:r>
          </a:p>
          <a:p>
            <a:r>
              <a:rPr lang="en-GB" sz="2800" b="1" dirty="0"/>
              <a:t>Enterprise and Entrepreneurship</a:t>
            </a:r>
          </a:p>
          <a:p>
            <a:r>
              <a:rPr lang="en-GB" sz="2800" b="1" dirty="0"/>
              <a:t> </a:t>
            </a:r>
          </a:p>
          <a:p>
            <a:r>
              <a:rPr lang="en-GB" b="1" dirty="0"/>
              <a:t>Module code</a:t>
            </a:r>
            <a:r>
              <a:rPr lang="en-GB" sz="2800" b="1" dirty="0"/>
              <a:t>:</a:t>
            </a:r>
          </a:p>
          <a:p>
            <a:r>
              <a:rPr lang="en-GB" sz="2800" b="1" dirty="0"/>
              <a:t>LCLM4006 </a:t>
            </a:r>
          </a:p>
          <a:p>
            <a:endParaRPr lang="en-GB" sz="2800" b="1" dirty="0"/>
          </a:p>
          <a:p>
            <a:r>
              <a:rPr lang="en-GB" b="1" dirty="0"/>
              <a:t>Assignment Title:</a:t>
            </a:r>
          </a:p>
          <a:p>
            <a:r>
              <a:rPr lang="en-GB" sz="2800" b="1" dirty="0"/>
              <a:t>Individual Presentation Pitch</a:t>
            </a:r>
          </a:p>
          <a:p>
            <a:endParaRPr lang="en-GB" sz="2800" b="1" dirty="0"/>
          </a:p>
          <a:p>
            <a:r>
              <a:rPr lang="en-GB" sz="2800" b="1" dirty="0"/>
              <a:t> </a:t>
            </a:r>
            <a:r>
              <a:rPr lang="en-GB" b="1" dirty="0"/>
              <a:t>Lecture name:</a:t>
            </a:r>
          </a:p>
          <a:p>
            <a:r>
              <a:rPr lang="en-GB" b="1" dirty="0"/>
              <a:t> </a:t>
            </a:r>
            <a:r>
              <a:rPr lang="en-GB" sz="3000" b="1" dirty="0"/>
              <a:t>Dr  Ejike </a:t>
            </a:r>
            <a:r>
              <a:rPr lang="en-GB" sz="3000" b="1" dirty="0" err="1"/>
              <a:t>Udeogu</a:t>
            </a:r>
            <a:endParaRPr lang="en-GB" sz="3000" dirty="0"/>
          </a:p>
          <a:p>
            <a:endParaRPr lang="en-GB" sz="2800" b="1" dirty="0"/>
          </a:p>
        </p:txBody>
      </p:sp>
    </p:spTree>
    <p:extLst>
      <p:ext uri="{BB962C8B-B14F-4D97-AF65-F5344CB8AC3E}">
        <p14:creationId xmlns:p14="http://schemas.microsoft.com/office/powerpoint/2010/main" val="40297323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267AE-D293-8463-009D-24EA7FAC390B}"/>
              </a:ext>
            </a:extLst>
          </p:cNvPr>
          <p:cNvSpPr>
            <a:spLocks noGrp="1"/>
          </p:cNvSpPr>
          <p:nvPr>
            <p:ph type="title"/>
          </p:nvPr>
        </p:nvSpPr>
        <p:spPr/>
        <p:txBody>
          <a:bodyPr/>
          <a:lstStyle/>
          <a:p>
            <a:r>
              <a:rPr lang="en-GB" dirty="0"/>
              <a:t>              Overview of the business idea </a:t>
            </a:r>
          </a:p>
        </p:txBody>
      </p:sp>
      <p:sp>
        <p:nvSpPr>
          <p:cNvPr id="4" name="TextBox 3">
            <a:extLst>
              <a:ext uri="{FF2B5EF4-FFF2-40B4-BE49-F238E27FC236}">
                <a16:creationId xmlns:a16="http://schemas.microsoft.com/office/drawing/2014/main" id="{3B0DD11A-ECD5-3EF1-99D6-A6FB9EAC2ACB}"/>
              </a:ext>
            </a:extLst>
          </p:cNvPr>
          <p:cNvSpPr txBox="1"/>
          <p:nvPr/>
        </p:nvSpPr>
        <p:spPr>
          <a:xfrm>
            <a:off x="1245326" y="1878602"/>
            <a:ext cx="9501051" cy="3970318"/>
          </a:xfrm>
          <a:prstGeom prst="rect">
            <a:avLst/>
          </a:prstGeom>
          <a:noFill/>
        </p:spPr>
        <p:txBody>
          <a:bodyPr wrap="square">
            <a:spAutoFit/>
          </a:bodyPr>
          <a:lstStyle/>
          <a:p>
            <a:r>
              <a:rPr lang="en-GB" b="1" i="0" dirty="0">
                <a:effectLst/>
                <a:latin typeface="pplxSerif"/>
              </a:rPr>
              <a:t>Our startup will produce and sell certified organic free-range eggs, supplying fresh, high-quality eggs to local retailers, restaurants, and individual consumers who value healthy and sustainable food. The farm will operate using fully organic feed, high animal welfare standards, and environmentally friendly practices, ensuring eggs with superior taste and nutritional value compared to conventional products. Its unique selling points include genuinely free-range conditions, traceability from farm to table, a focus on local distribution to guarantee freshness, and a strong sustainability profile (low antibiotics use, recyclable packaging, and reduced carbon footprint through local sourcing). The business will be managed by a small, experienced team: a Managing Director responsible for strategy and finance, an Operations Manager overseeing farm production and supply chain, and a Sales &amp; Marketing Manager focused on client acquisition and brand development, supported by farm workers and administrative staff as the business grows. The company will operate as a private limited company (Ltd), providing legal separation between the business and its owners, clearer governance, and a suitable structure for attracting external investors.</a:t>
            </a:r>
            <a:endParaRPr lang="en-GB" b="1" dirty="0"/>
          </a:p>
        </p:txBody>
      </p:sp>
    </p:spTree>
    <p:extLst>
      <p:ext uri="{BB962C8B-B14F-4D97-AF65-F5344CB8AC3E}">
        <p14:creationId xmlns:p14="http://schemas.microsoft.com/office/powerpoint/2010/main" val="38956890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E32F7-0879-1671-8B5A-103B05FBEDF6}"/>
              </a:ext>
            </a:extLst>
          </p:cNvPr>
          <p:cNvSpPr>
            <a:spLocks noGrp="1"/>
          </p:cNvSpPr>
          <p:nvPr>
            <p:ph type="title"/>
          </p:nvPr>
        </p:nvSpPr>
        <p:spPr>
          <a:xfrm>
            <a:off x="838200" y="18255"/>
            <a:ext cx="10515600" cy="1105151"/>
          </a:xfrm>
        </p:spPr>
        <p:txBody>
          <a:bodyPr/>
          <a:lstStyle/>
          <a:p>
            <a:r>
              <a:rPr lang="en-GB" dirty="0"/>
              <a:t>                               PESTEL analysis</a:t>
            </a:r>
          </a:p>
        </p:txBody>
      </p:sp>
      <p:sp>
        <p:nvSpPr>
          <p:cNvPr id="3" name="Content Placeholder 2">
            <a:extLst>
              <a:ext uri="{FF2B5EF4-FFF2-40B4-BE49-F238E27FC236}">
                <a16:creationId xmlns:a16="http://schemas.microsoft.com/office/drawing/2014/main" id="{DC764637-D2A2-D36D-34A4-2B67A5E33F8F}"/>
              </a:ext>
            </a:extLst>
          </p:cNvPr>
          <p:cNvSpPr>
            <a:spLocks noGrp="1"/>
          </p:cNvSpPr>
          <p:nvPr>
            <p:ph idx="1"/>
          </p:nvPr>
        </p:nvSpPr>
        <p:spPr>
          <a:xfrm>
            <a:off x="838200" y="1184366"/>
            <a:ext cx="10515600" cy="5673634"/>
          </a:xfrm>
        </p:spPr>
        <p:txBody>
          <a:bodyPr>
            <a:noAutofit/>
          </a:bodyPr>
          <a:lstStyle/>
          <a:p>
            <a:pPr marL="0" indent="0">
              <a:buNone/>
            </a:pPr>
            <a:r>
              <a:rPr lang="en-GB" sz="1400" b="1" dirty="0">
                <a:highlight>
                  <a:srgbClr val="FFFF00"/>
                </a:highlight>
              </a:rPr>
              <a:t>Political Factor</a:t>
            </a:r>
            <a:r>
              <a:rPr lang="en-GB" sz="1400" b="1" dirty="0"/>
              <a:t>: Evolving Organic Regulations and Supply Chain Reviews</a:t>
            </a:r>
          </a:p>
          <a:p>
            <a:pPr marL="0" indent="0">
              <a:buNone/>
            </a:pPr>
            <a:br>
              <a:rPr lang="en-GB" sz="1400" dirty="0"/>
            </a:br>
            <a:r>
              <a:rPr lang="en-GB" sz="1500" b="1" dirty="0"/>
              <a:t>UK government reviews are promoting fairness and transparency in the egg supply chain, while post-Brexit organic standards from DEFRA and Soil Association emphasize animal welfare, traceability, and sustainability compliance, potentially increasing operational costs but enabling premium pricing for certified producers.</a:t>
            </a:r>
            <a:br>
              <a:rPr lang="en-GB" sz="1500" b="1" dirty="0"/>
            </a:br>
            <a:r>
              <a:rPr lang="en-GB" sz="1500" b="1" dirty="0"/>
              <a:t>These regulatory shifts, including feed composition derogations and EU/GB alignment, create opportunities for compliant organic egg farms but require investment in blockchain traceability and smart farming.</a:t>
            </a:r>
          </a:p>
          <a:p>
            <a:pPr marL="0" indent="0">
              <a:buNone/>
            </a:pPr>
            <a:endParaRPr lang="en-GB" sz="1400" dirty="0"/>
          </a:p>
          <a:p>
            <a:pPr marL="0" indent="0">
              <a:buNone/>
            </a:pPr>
            <a:r>
              <a:rPr lang="en-GB" sz="1400" b="1" dirty="0">
                <a:highlight>
                  <a:srgbClr val="FFFF00"/>
                </a:highlight>
              </a:rPr>
              <a:t>Economic Factor</a:t>
            </a:r>
            <a:r>
              <a:rPr lang="en-GB" sz="1400" b="1" dirty="0"/>
              <a:t>: Rising Farm-Gate Prices and Market Growth</a:t>
            </a:r>
          </a:p>
          <a:p>
            <a:pPr marL="0" indent="0">
              <a:buNone/>
            </a:pPr>
            <a:br>
              <a:rPr lang="en-GB" sz="1400" dirty="0"/>
            </a:br>
            <a:r>
              <a:rPr lang="en-GB" sz="1500" b="1" dirty="0"/>
              <a:t>Average UK farm-gate egg prices reached 148 pence per dozen in Q4 2025, with organic eggs commanding over 200 pence due to premium demand and supply constraints from cage phase-outs.</a:t>
            </a:r>
            <a:br>
              <a:rPr lang="en-GB" sz="1500" b="1" dirty="0"/>
            </a:br>
            <a:r>
              <a:rPr lang="en-GB" sz="1500" b="1" dirty="0"/>
              <a:t>The organic egg market is projected to grow steadily into 2026 amid input cost volatility, offering profitability for efficient producers despite higher startup costs (£50,000-£100,000 for land and certifications).</a:t>
            </a:r>
          </a:p>
          <a:p>
            <a:pPr marL="0" indent="0">
              <a:buNone/>
            </a:pPr>
            <a:endParaRPr lang="en-GB" sz="1400" b="1" dirty="0"/>
          </a:p>
          <a:p>
            <a:pPr marL="0" indent="0">
              <a:buNone/>
            </a:pPr>
            <a:r>
              <a:rPr lang="en-GB" sz="1400" b="1" dirty="0">
                <a:highlight>
                  <a:srgbClr val="FFFF00"/>
                </a:highlight>
              </a:rPr>
              <a:t>Social Factor</a:t>
            </a:r>
            <a:r>
              <a:rPr lang="en-GB" sz="1400" b="1" dirty="0"/>
              <a:t>: Growing Consumer Demand for Ethical, Health-Focused Products</a:t>
            </a:r>
          </a:p>
          <a:p>
            <a:pPr marL="0" indent="0">
              <a:buNone/>
            </a:pPr>
            <a:br>
              <a:rPr lang="en-GB" sz="1400" dirty="0"/>
            </a:br>
            <a:r>
              <a:rPr lang="en-GB" sz="1500" b="1" dirty="0"/>
              <a:t>UK consumers increasingly prioritize health-conscious, ethical organic eggs due to concerns over nutrition, animal welfare, and sustainability, driving £3 billion+ in organic spending and  favouring  traceable, free-range options.</a:t>
            </a:r>
            <a:br>
              <a:rPr lang="en-GB" sz="1500" b="1" dirty="0"/>
            </a:br>
            <a:r>
              <a:rPr lang="en-GB" sz="1500" b="1" dirty="0"/>
              <a:t>This trend benefits local producers targeting urban markets via e-commerce and direct sales, though price sensitivity remains a barrier for some demographics.</a:t>
            </a:r>
          </a:p>
        </p:txBody>
      </p:sp>
    </p:spTree>
    <p:extLst>
      <p:ext uri="{BB962C8B-B14F-4D97-AF65-F5344CB8AC3E}">
        <p14:creationId xmlns:p14="http://schemas.microsoft.com/office/powerpoint/2010/main" val="1982450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ACD8F-110A-3B51-3911-607D411AFBCC}"/>
              </a:ext>
            </a:extLst>
          </p:cNvPr>
          <p:cNvSpPr>
            <a:spLocks noGrp="1"/>
          </p:cNvSpPr>
          <p:nvPr>
            <p:ph type="title"/>
          </p:nvPr>
        </p:nvSpPr>
        <p:spPr/>
        <p:txBody>
          <a:bodyPr/>
          <a:lstStyle/>
          <a:p>
            <a:r>
              <a:rPr lang="en-GB" dirty="0"/>
              <a:t>                       Major marketing strategies </a:t>
            </a:r>
          </a:p>
        </p:txBody>
      </p:sp>
      <p:sp>
        <p:nvSpPr>
          <p:cNvPr id="3" name="Content Placeholder 2">
            <a:extLst>
              <a:ext uri="{FF2B5EF4-FFF2-40B4-BE49-F238E27FC236}">
                <a16:creationId xmlns:a16="http://schemas.microsoft.com/office/drawing/2014/main" id="{BC11DE70-50FF-C11E-64DC-B4097D18874A}"/>
              </a:ext>
            </a:extLst>
          </p:cNvPr>
          <p:cNvSpPr>
            <a:spLocks noGrp="1"/>
          </p:cNvSpPr>
          <p:nvPr>
            <p:ph sz="half" idx="1"/>
          </p:nvPr>
        </p:nvSpPr>
        <p:spPr/>
        <p:txBody>
          <a:bodyPr>
            <a:normAutofit fontScale="70000" lnSpcReduction="20000"/>
          </a:bodyPr>
          <a:lstStyle/>
          <a:p>
            <a:r>
              <a:rPr lang="en-GB" b="1" dirty="0"/>
              <a:t>Strategy 1: Digital Marketing and E-commerce Platform</a:t>
            </a:r>
          </a:p>
          <a:p>
            <a:pPr marL="0" indent="0">
              <a:buNone/>
            </a:pPr>
            <a:br>
              <a:rPr lang="en-GB" dirty="0"/>
            </a:br>
            <a:r>
              <a:rPr lang="en-GB" dirty="0"/>
              <a:t>Our enterprise will leverage targeted digital marketing through social media (Instagram, Facebook), Google Ads, and SEO-optimized content focusing on "local organic eggs Solihull" to reach health-conscious consumers and businesses within a 50-mile radius.</a:t>
            </a:r>
          </a:p>
          <a:p>
            <a:pPr marL="0" indent="0">
              <a:buNone/>
            </a:pPr>
            <a:br>
              <a:rPr lang="en-GB" dirty="0"/>
            </a:br>
            <a:r>
              <a:rPr lang="en-GB" dirty="0"/>
              <a:t>This includes a user-friendly e-commerce website for direct-to-consumer subscriptions (weekly egg boxes) and B2B portals for restaurants/supermarkets, driving 60% of projected first-year sales.(around £90,000)</a:t>
            </a:r>
          </a:p>
          <a:p>
            <a:pPr marL="0" indent="0">
              <a:buNone/>
            </a:pPr>
            <a:endParaRPr lang="en-GB" dirty="0"/>
          </a:p>
          <a:p>
            <a:endParaRPr lang="en-GB" dirty="0"/>
          </a:p>
        </p:txBody>
      </p:sp>
      <p:sp>
        <p:nvSpPr>
          <p:cNvPr id="4" name="Content Placeholder 3">
            <a:extLst>
              <a:ext uri="{FF2B5EF4-FFF2-40B4-BE49-F238E27FC236}">
                <a16:creationId xmlns:a16="http://schemas.microsoft.com/office/drawing/2014/main" id="{1A91BE38-31CE-9710-B84D-BD899E8F8D2D}"/>
              </a:ext>
            </a:extLst>
          </p:cNvPr>
          <p:cNvSpPr>
            <a:spLocks noGrp="1"/>
          </p:cNvSpPr>
          <p:nvPr>
            <p:ph sz="half" idx="2"/>
          </p:nvPr>
        </p:nvSpPr>
        <p:spPr/>
        <p:txBody>
          <a:bodyPr>
            <a:normAutofit fontScale="70000" lnSpcReduction="20000"/>
          </a:bodyPr>
          <a:lstStyle/>
          <a:p>
            <a:r>
              <a:rPr lang="en-GB" b="1" dirty="0"/>
              <a:t>Strategy 2: Local Partnerships and Farmers' Markets</a:t>
            </a:r>
          </a:p>
          <a:p>
            <a:pPr marL="0" indent="0">
              <a:buNone/>
            </a:pPr>
            <a:br>
              <a:rPr lang="en-GB" dirty="0"/>
            </a:br>
            <a:r>
              <a:rPr lang="en-GB" dirty="0"/>
              <a:t>We will build strategic partnerships with Solihull-area supermarkets, farm shops, and restaurants, offering exclusive "farm-fresh within 24 hours" guarantees and co-branded promotions to secure bulk contracts.</a:t>
            </a:r>
          </a:p>
          <a:p>
            <a:pPr marL="0" indent="0">
              <a:buNone/>
            </a:pPr>
            <a:br>
              <a:rPr lang="en-GB" dirty="0"/>
            </a:br>
            <a:r>
              <a:rPr lang="en-GB" dirty="0"/>
              <a:t>Participation in weekly farmers' markets and pop-up events will enable direct customer engagement, brand storytelling (farm tours, QR-code traceability), and word-of-mouth growth, targeting 40% of revenue (around £60,000) from local premium channels.</a:t>
            </a:r>
          </a:p>
        </p:txBody>
      </p:sp>
    </p:spTree>
    <p:extLst>
      <p:ext uri="{BB962C8B-B14F-4D97-AF65-F5344CB8AC3E}">
        <p14:creationId xmlns:p14="http://schemas.microsoft.com/office/powerpoint/2010/main" val="1981616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47622-F492-E0D2-0F5F-CFBD98F2E7F0}"/>
              </a:ext>
            </a:extLst>
          </p:cNvPr>
          <p:cNvSpPr>
            <a:spLocks noGrp="1"/>
          </p:cNvSpPr>
          <p:nvPr>
            <p:ph type="title"/>
          </p:nvPr>
        </p:nvSpPr>
        <p:spPr/>
        <p:txBody>
          <a:bodyPr/>
          <a:lstStyle/>
          <a:p>
            <a:r>
              <a:rPr lang="en-GB" dirty="0"/>
              <a:t>                        Funding requirements </a:t>
            </a:r>
          </a:p>
        </p:txBody>
      </p:sp>
      <p:sp>
        <p:nvSpPr>
          <p:cNvPr id="3" name="Content Placeholder 2">
            <a:extLst>
              <a:ext uri="{FF2B5EF4-FFF2-40B4-BE49-F238E27FC236}">
                <a16:creationId xmlns:a16="http://schemas.microsoft.com/office/drawing/2014/main" id="{955C04CD-7161-44B9-D874-06C23D9A904D}"/>
              </a:ext>
            </a:extLst>
          </p:cNvPr>
          <p:cNvSpPr>
            <a:spLocks noGrp="1"/>
          </p:cNvSpPr>
          <p:nvPr>
            <p:ph idx="1"/>
          </p:nvPr>
        </p:nvSpPr>
        <p:spPr/>
        <p:txBody>
          <a:bodyPr/>
          <a:lstStyle/>
          <a:p>
            <a:r>
              <a:rPr lang="en-GB" dirty="0"/>
              <a:t>We require £80,000 in startup equity funding to launch our organic free-range egg farm near Solihull, covering initial capital expenditures and 12 months of operating runway to achieve break-even within 18 months.</a:t>
            </a:r>
          </a:p>
          <a:p>
            <a:endParaRPr lang="en-GB" dirty="0"/>
          </a:p>
          <a:p>
            <a:r>
              <a:rPr lang="en-GB" dirty="0"/>
              <a:t>This investment will establish production capacity for 1,000 hens yielding 300,000 eggs annually at premium organic prices, generating £150,000 in Year 1 revenue while ensuring compliance with UK standards.</a:t>
            </a:r>
          </a:p>
        </p:txBody>
      </p:sp>
    </p:spTree>
    <p:extLst>
      <p:ext uri="{BB962C8B-B14F-4D97-AF65-F5344CB8AC3E}">
        <p14:creationId xmlns:p14="http://schemas.microsoft.com/office/powerpoint/2010/main" val="8657428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53865-29FC-03C0-ABCF-6DFFD78DDB04}"/>
              </a:ext>
            </a:extLst>
          </p:cNvPr>
          <p:cNvSpPr>
            <a:spLocks noGrp="1"/>
          </p:cNvSpPr>
          <p:nvPr>
            <p:ph type="title"/>
          </p:nvPr>
        </p:nvSpPr>
        <p:spPr>
          <a:xfrm>
            <a:off x="426720" y="1"/>
            <a:ext cx="10857412" cy="984070"/>
          </a:xfrm>
        </p:spPr>
        <p:txBody>
          <a:bodyPr/>
          <a:lstStyle/>
          <a:p>
            <a:r>
              <a:rPr lang="en-GB" dirty="0"/>
              <a:t>                                     Allocation </a:t>
            </a:r>
          </a:p>
        </p:txBody>
      </p:sp>
      <p:graphicFrame>
        <p:nvGraphicFramePr>
          <p:cNvPr id="4" name="Content Placeholder 3">
            <a:extLst>
              <a:ext uri="{FF2B5EF4-FFF2-40B4-BE49-F238E27FC236}">
                <a16:creationId xmlns:a16="http://schemas.microsoft.com/office/drawing/2014/main" id="{F46DECBB-9240-5B72-1C34-80ECF437312F}"/>
              </a:ext>
            </a:extLst>
          </p:cNvPr>
          <p:cNvGraphicFramePr>
            <a:graphicFrameLocks noGrp="1"/>
          </p:cNvGraphicFramePr>
          <p:nvPr>
            <p:ph idx="1"/>
            <p:extLst>
              <p:ext uri="{D42A27DB-BD31-4B8C-83A1-F6EECF244321}">
                <p14:modId xmlns:p14="http://schemas.microsoft.com/office/powerpoint/2010/main" val="638674362"/>
              </p:ext>
            </p:extLst>
          </p:nvPr>
        </p:nvGraphicFramePr>
        <p:xfrm>
          <a:off x="148046" y="1062447"/>
          <a:ext cx="11895907" cy="5334988"/>
        </p:xfrm>
        <a:graphic>
          <a:graphicData uri="http://schemas.openxmlformats.org/drawingml/2006/table">
            <a:tbl>
              <a:tblPr/>
              <a:tblGrid>
                <a:gridCol w="2909983">
                  <a:extLst>
                    <a:ext uri="{9D8B030D-6E8A-4147-A177-3AD203B41FA5}">
                      <a16:colId xmlns:a16="http://schemas.microsoft.com/office/drawing/2014/main" val="1170332404"/>
                    </a:ext>
                  </a:extLst>
                </a:gridCol>
                <a:gridCol w="2995308">
                  <a:extLst>
                    <a:ext uri="{9D8B030D-6E8A-4147-A177-3AD203B41FA5}">
                      <a16:colId xmlns:a16="http://schemas.microsoft.com/office/drawing/2014/main" val="984085309"/>
                    </a:ext>
                  </a:extLst>
                </a:gridCol>
                <a:gridCol w="2995308">
                  <a:extLst>
                    <a:ext uri="{9D8B030D-6E8A-4147-A177-3AD203B41FA5}">
                      <a16:colId xmlns:a16="http://schemas.microsoft.com/office/drawing/2014/main" val="3546510989"/>
                    </a:ext>
                  </a:extLst>
                </a:gridCol>
                <a:gridCol w="2995308">
                  <a:extLst>
                    <a:ext uri="{9D8B030D-6E8A-4147-A177-3AD203B41FA5}">
                      <a16:colId xmlns:a16="http://schemas.microsoft.com/office/drawing/2014/main" val="1897322498"/>
                    </a:ext>
                  </a:extLst>
                </a:gridCol>
              </a:tblGrid>
              <a:tr h="400593">
                <a:tc>
                  <a:txBody>
                    <a:bodyPr/>
                    <a:lstStyle/>
                    <a:p>
                      <a:pPr marL="0" indent="0" algn="ctr" fontAlgn="b" latinLnBrk="0">
                        <a:buFont typeface="Arial" panose="020B0604020202020204" pitchFamily="34" charset="0"/>
                        <a:buNone/>
                      </a:pPr>
                      <a:r>
                        <a:rPr lang="en-GB" sz="1600" b="1" dirty="0">
                          <a:effectLst/>
                        </a:rPr>
                        <a:t>Category   </a:t>
                      </a:r>
                      <a:r>
                        <a:rPr lang="en-GB" sz="1200" dirty="0">
                          <a:effectLst/>
                        </a:rPr>
                        <a:t>    </a:t>
                      </a:r>
                    </a:p>
                  </a:txBody>
                  <a:tcPr marL="16420" marR="16420" marT="8210" marB="8210" anchor="b">
                    <a:lnL w="6350" cap="flat" cmpd="sng" algn="ctr">
                      <a:solidFill>
                        <a:srgbClr val="90799F"/>
                      </a:solidFill>
                      <a:prstDash val="solid"/>
                      <a:round/>
                      <a:headEnd type="none" w="med" len="med"/>
                      <a:tailEnd type="none" w="med" len="med"/>
                    </a:lnL>
                    <a:lnR w="6350" cap="flat" cmpd="sng" algn="ctr">
                      <a:solidFill>
                        <a:srgbClr val="90799F"/>
                      </a:solidFill>
                      <a:prstDash val="solid"/>
                      <a:round/>
                      <a:headEnd type="none" w="med" len="med"/>
                      <a:tailEnd type="none" w="med" len="med"/>
                    </a:lnR>
                    <a:lnT w="6350" cap="flat" cmpd="sng" algn="ctr">
                      <a:solidFill>
                        <a:srgbClr val="9079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tc>
                  <a:txBody>
                    <a:bodyPr/>
                    <a:lstStyle/>
                    <a:p>
                      <a:pPr marL="0" indent="0" algn="just" fontAlgn="b" latinLnBrk="0">
                        <a:buFont typeface="Arial" panose="020B0604020202020204" pitchFamily="34" charset="0"/>
                        <a:buNone/>
                      </a:pPr>
                      <a:r>
                        <a:rPr lang="en-GB" sz="1600" b="1" dirty="0">
                          <a:effectLst/>
                        </a:rPr>
                        <a:t>                      Amount (£)</a:t>
                      </a:r>
                    </a:p>
                  </a:txBody>
                  <a:tcPr marL="16420" marR="16420" marT="8210" marB="8210" anchor="b">
                    <a:lnL w="6350" cap="flat" cmpd="sng" algn="ctr">
                      <a:solidFill>
                        <a:srgbClr val="90799F"/>
                      </a:solidFill>
                      <a:prstDash val="solid"/>
                      <a:round/>
                      <a:headEnd type="none" w="med" len="med"/>
                      <a:tailEnd type="none" w="med" len="med"/>
                    </a:lnL>
                    <a:lnR w="6350" cap="flat" cmpd="sng" algn="ctr">
                      <a:solidFill>
                        <a:srgbClr val="108A9F"/>
                      </a:solidFill>
                      <a:prstDash val="solid"/>
                      <a:round/>
                      <a:headEnd type="none" w="med" len="med"/>
                      <a:tailEnd type="none" w="med" len="med"/>
                    </a:lnR>
                    <a:lnT w="6350" cap="flat" cmpd="sng" algn="ctr">
                      <a:solidFill>
                        <a:srgbClr val="9079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tc>
                  <a:txBody>
                    <a:bodyPr/>
                    <a:lstStyle/>
                    <a:p>
                      <a:pPr marL="0" indent="0" algn="just" fontAlgn="b" latinLnBrk="0">
                        <a:buFont typeface="Arial" panose="020B0604020202020204" pitchFamily="34" charset="0"/>
                        <a:buNone/>
                      </a:pPr>
                      <a:r>
                        <a:rPr lang="en-GB" sz="1600" b="1" dirty="0">
                          <a:effectLst/>
                        </a:rPr>
                        <a:t>                    Percentage</a:t>
                      </a:r>
                    </a:p>
                  </a:txBody>
                  <a:tcPr marL="16420" marR="16420" marT="8210" marB="8210" anchor="b">
                    <a:lnL w="6350" cap="flat" cmpd="sng" algn="ctr">
                      <a:solidFill>
                        <a:srgbClr val="108A9F"/>
                      </a:solidFill>
                      <a:prstDash val="solid"/>
                      <a:round/>
                      <a:headEnd type="none" w="med" len="med"/>
                      <a:tailEnd type="none" w="med" len="med"/>
                    </a:lnL>
                    <a:lnR w="6350" cap="flat" cmpd="sng" algn="ctr">
                      <a:solidFill>
                        <a:srgbClr val="90799F"/>
                      </a:solidFill>
                      <a:prstDash val="solid"/>
                      <a:round/>
                      <a:headEnd type="none" w="med" len="med"/>
                      <a:tailEnd type="none" w="med" len="med"/>
                    </a:lnR>
                    <a:lnT w="6350" cap="flat" cmpd="sng" algn="ctr">
                      <a:solidFill>
                        <a:srgbClr val="108A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tc>
                  <a:txBody>
                    <a:bodyPr/>
                    <a:lstStyle/>
                    <a:p>
                      <a:pPr marL="0" indent="0" algn="just" fontAlgn="b" latinLnBrk="0">
                        <a:buFont typeface="Arial" panose="020B0604020202020204" pitchFamily="34" charset="0"/>
                        <a:buNone/>
                      </a:pPr>
                      <a:r>
                        <a:rPr lang="en-GB" sz="1600" b="1" dirty="0">
                          <a:effectLst/>
                        </a:rPr>
                        <a:t>                     Purpose</a:t>
                      </a:r>
                    </a:p>
                  </a:txBody>
                  <a:tcPr marL="16420" marR="16420" marT="8210" marB="8210" anchor="b">
                    <a:lnL w="6350" cap="flat" cmpd="sng" algn="ctr">
                      <a:solidFill>
                        <a:srgbClr val="90799F"/>
                      </a:solidFill>
                      <a:prstDash val="solid"/>
                      <a:round/>
                      <a:headEnd type="none" w="med" len="med"/>
                      <a:tailEnd type="none" w="med" len="med"/>
                    </a:lnL>
                    <a:lnR w="6350" cap="flat" cmpd="sng" algn="ctr">
                      <a:solidFill>
                        <a:srgbClr val="90799F"/>
                      </a:solidFill>
                      <a:prstDash val="solid"/>
                      <a:round/>
                      <a:headEnd type="none" w="med" len="med"/>
                      <a:tailEnd type="none" w="med" len="med"/>
                    </a:lnR>
                    <a:lnT w="6350" cap="flat" cmpd="sng" algn="ctr">
                      <a:solidFill>
                        <a:srgbClr val="9079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extLst>
                  <a:ext uri="{0D108BD9-81ED-4DB2-BD59-A6C34878D82A}">
                    <a16:rowId xmlns:a16="http://schemas.microsoft.com/office/drawing/2014/main" val="503980549"/>
                  </a:ext>
                </a:extLst>
              </a:tr>
              <a:tr h="975360">
                <a:tc>
                  <a:txBody>
                    <a:bodyPr/>
                    <a:lstStyle/>
                    <a:p>
                      <a:pPr marL="0" indent="0" algn="ctr" fontAlgn="base" latinLnBrk="0">
                        <a:buFont typeface="Arial" panose="020B0604020202020204" pitchFamily="34" charset="0"/>
                        <a:buNone/>
                      </a:pPr>
                      <a:r>
                        <a:rPr lang="en-GB" sz="1400" b="1" dirty="0">
                          <a:effectLst/>
                        </a:rPr>
                        <a:t> Land Lease &amp; Infrastructure</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90799F"/>
                      </a:solidFill>
                      <a:prstDash val="solid"/>
                      <a:round/>
                      <a:headEnd type="none" w="med" len="med"/>
                      <a:tailEnd type="none" w="med" len="med"/>
                    </a:lnT>
                    <a:lnB w="12700" cap="flat" cmpd="sng" algn="ctr">
                      <a:solidFill>
                        <a:srgbClr val="10699F"/>
                      </a:solidFill>
                      <a:prstDash val="solid"/>
                      <a:round/>
                      <a:headEnd type="none" w="med" len="med"/>
                      <a:tailEnd type="none" w="med" len="med"/>
                    </a:lnB>
                    <a:noFill/>
                  </a:tcPr>
                </a:tc>
                <a:tc>
                  <a:txBody>
                    <a:bodyPr/>
                    <a:lstStyle/>
                    <a:p>
                      <a:pPr marL="0" indent="0" algn="just" fontAlgn="base" latinLnBrk="0">
                        <a:buFont typeface="Arial" panose="020B0604020202020204" pitchFamily="34" charset="0"/>
                        <a:buNone/>
                      </a:pPr>
                      <a:r>
                        <a:rPr lang="en-GB" sz="1600" b="1" dirty="0">
                          <a:effectLst/>
                        </a:rPr>
                        <a:t>                          30,000</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9079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tc>
                  <a:txBody>
                    <a:bodyPr/>
                    <a:lstStyle/>
                    <a:p>
                      <a:pPr marL="0" indent="0" algn="just" fontAlgn="base" latinLnBrk="0">
                        <a:buFont typeface="Arial" panose="020B0604020202020204" pitchFamily="34" charset="0"/>
                        <a:buNone/>
                      </a:pPr>
                      <a:r>
                        <a:rPr lang="en-GB" sz="1600" b="1" dirty="0">
                          <a:effectLst/>
                        </a:rPr>
                        <a:t>                            37.5%</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9079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tc>
                  <a:txBody>
                    <a:bodyPr/>
                    <a:lstStyle/>
                    <a:p>
                      <a:pPr fontAlgn="base" latinLnBrk="0">
                        <a:buNone/>
                      </a:pPr>
                      <a:r>
                        <a:rPr lang="en-GB" sz="1200" dirty="0">
                          <a:effectLst/>
                        </a:rPr>
                        <a:t>Secure 5-10 acres pasture lease (£5,000/year) and build mobile coops/henhouses (£25/ </a:t>
                      </a:r>
                      <a:r>
                        <a:rPr lang="en-GB" sz="1200" dirty="0" err="1">
                          <a:effectLst/>
                        </a:rPr>
                        <a:t>sq</a:t>
                      </a:r>
                      <a:r>
                        <a:rPr lang="en-GB" sz="1200" dirty="0">
                          <a:effectLst/>
                        </a:rPr>
                        <a:t> ft compliant with free-range standards)</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9079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extLst>
                  <a:ext uri="{0D108BD9-81ED-4DB2-BD59-A6C34878D82A}">
                    <a16:rowId xmlns:a16="http://schemas.microsoft.com/office/drawing/2014/main" val="1195516242"/>
                  </a:ext>
                </a:extLst>
              </a:tr>
              <a:tr h="984069">
                <a:tc>
                  <a:txBody>
                    <a:bodyPr/>
                    <a:lstStyle/>
                    <a:p>
                      <a:pPr marL="0" indent="0" algn="ctr" fontAlgn="base" latinLnBrk="0">
                        <a:buFont typeface="Arial" panose="020B0604020202020204" pitchFamily="34" charset="0"/>
                        <a:buNone/>
                      </a:pPr>
                      <a:r>
                        <a:rPr lang="en-GB" sz="1400" b="1" dirty="0">
                          <a:effectLst/>
                        </a:rPr>
                        <a:t>Initial Flock &amp; Feed Systems</a:t>
                      </a:r>
                    </a:p>
                  </a:txBody>
                  <a:tcPr marL="16420" marR="16420" marT="8210" marB="8210" anchor="ctr">
                    <a:lnL w="12700" cap="flat" cmpd="sng" algn="ctr">
                      <a:solidFill>
                        <a:srgbClr val="106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1069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tc>
                  <a:txBody>
                    <a:bodyPr/>
                    <a:lstStyle/>
                    <a:p>
                      <a:pPr marL="0" indent="0" algn="just" fontAlgn="base" latinLnBrk="0">
                        <a:buFont typeface="Arial" panose="020B0604020202020204" pitchFamily="34" charset="0"/>
                        <a:buNone/>
                      </a:pPr>
                      <a:r>
                        <a:rPr lang="en-GB" sz="1600" b="1" dirty="0">
                          <a:effectLst/>
                        </a:rPr>
                        <a:t>                           20,000</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90799F"/>
                      </a:solidFill>
                      <a:prstDash val="solid"/>
                      <a:round/>
                      <a:headEnd type="none" w="med" len="med"/>
                      <a:tailEnd type="none" w="med" len="med"/>
                    </a:lnT>
                    <a:lnB w="12700" cap="flat" cmpd="sng" algn="ctr">
                      <a:solidFill>
                        <a:srgbClr val="10699F"/>
                      </a:solidFill>
                      <a:prstDash val="solid"/>
                      <a:round/>
                      <a:headEnd type="none" w="med" len="med"/>
                      <a:tailEnd type="none" w="med" len="med"/>
                    </a:lnB>
                    <a:noFill/>
                  </a:tcPr>
                </a:tc>
                <a:tc>
                  <a:txBody>
                    <a:bodyPr/>
                    <a:lstStyle/>
                    <a:p>
                      <a:pPr marL="0" indent="0" algn="just" fontAlgn="base" latinLnBrk="0">
                        <a:buFont typeface="Arial" panose="020B0604020202020204" pitchFamily="34" charset="0"/>
                        <a:buNone/>
                      </a:pPr>
                      <a:r>
                        <a:rPr lang="en-GB" sz="1600" b="1" dirty="0">
                          <a:effectLst/>
                        </a:rPr>
                        <a:t>                             25%</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90799F"/>
                      </a:solidFill>
                      <a:prstDash val="solid"/>
                      <a:round/>
                      <a:headEnd type="none" w="med" len="med"/>
                      <a:tailEnd type="none" w="med" len="med"/>
                    </a:lnT>
                    <a:lnB w="12700" cap="flat" cmpd="sng" algn="ctr">
                      <a:solidFill>
                        <a:srgbClr val="10699F"/>
                      </a:solidFill>
                      <a:prstDash val="solid"/>
                      <a:round/>
                      <a:headEnd type="none" w="med" len="med"/>
                      <a:tailEnd type="none" w="med" len="med"/>
                    </a:lnB>
                    <a:noFill/>
                  </a:tcPr>
                </a:tc>
                <a:tc>
                  <a:txBody>
                    <a:bodyPr/>
                    <a:lstStyle/>
                    <a:p>
                      <a:pPr fontAlgn="base" latinLnBrk="0">
                        <a:buNone/>
                      </a:pPr>
                      <a:r>
                        <a:rPr lang="en-GB" sz="1200" dirty="0">
                          <a:effectLst/>
                        </a:rPr>
                        <a:t>Purchase 1,000 certified organic pullets (£20-25 each) and automated feeders/waterers for first 6 months</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9079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extLst>
                  <a:ext uri="{0D108BD9-81ED-4DB2-BD59-A6C34878D82A}">
                    <a16:rowId xmlns:a16="http://schemas.microsoft.com/office/drawing/2014/main" val="1991966770"/>
                  </a:ext>
                </a:extLst>
              </a:tr>
              <a:tr h="792480">
                <a:tc>
                  <a:txBody>
                    <a:bodyPr/>
                    <a:lstStyle/>
                    <a:p>
                      <a:pPr marL="0" indent="0" algn="ctr" fontAlgn="base" latinLnBrk="0">
                        <a:buFont typeface="Arial" panose="020B0604020202020204" pitchFamily="34" charset="0"/>
                        <a:buNone/>
                      </a:pPr>
                      <a:r>
                        <a:rPr lang="en-GB" sz="1400" b="1" dirty="0">
                          <a:effectLst/>
                        </a:rPr>
                        <a:t> Egg Processing &amp; Packaging</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10699F"/>
                      </a:solidFill>
                      <a:prstDash val="solid"/>
                      <a:round/>
                      <a:headEnd type="none" w="med" len="med"/>
                      <a:tailEnd type="none" w="med" len="med"/>
                    </a:lnR>
                    <a:lnT w="12700" cap="flat" cmpd="sng" algn="ctr">
                      <a:solidFill>
                        <a:srgbClr val="9079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tc>
                  <a:txBody>
                    <a:bodyPr/>
                    <a:lstStyle/>
                    <a:p>
                      <a:pPr marL="0" indent="0" algn="just" fontAlgn="base" latinLnBrk="0">
                        <a:buFont typeface="Arial" panose="020B0604020202020204" pitchFamily="34" charset="0"/>
                        <a:buNone/>
                      </a:pPr>
                      <a:r>
                        <a:rPr lang="en-GB" sz="1600" b="1" dirty="0">
                          <a:effectLst/>
                        </a:rPr>
                        <a:t>                          10,000</a:t>
                      </a:r>
                    </a:p>
                  </a:txBody>
                  <a:tcPr marL="16420" marR="16420" marT="8210" marB="8210" anchor="ctr">
                    <a:lnL w="12700" cap="flat" cmpd="sng" algn="ctr">
                      <a:solidFill>
                        <a:srgbClr val="10699F"/>
                      </a:solidFill>
                      <a:prstDash val="solid"/>
                      <a:round/>
                      <a:headEnd type="none" w="med" len="med"/>
                      <a:tailEnd type="none" w="med" len="med"/>
                    </a:lnL>
                    <a:lnR w="12700" cap="flat" cmpd="sng" algn="ctr">
                      <a:solidFill>
                        <a:srgbClr val="10699F"/>
                      </a:solidFill>
                      <a:prstDash val="solid"/>
                      <a:round/>
                      <a:headEnd type="none" w="med" len="med"/>
                      <a:tailEnd type="none" w="med" len="med"/>
                    </a:lnR>
                    <a:lnT w="12700" cap="flat" cmpd="sng" algn="ctr">
                      <a:solidFill>
                        <a:srgbClr val="10699F"/>
                      </a:solidFill>
                      <a:prstDash val="solid"/>
                      <a:round/>
                      <a:headEnd type="none" w="med" len="med"/>
                      <a:tailEnd type="none" w="med" len="med"/>
                    </a:lnT>
                    <a:lnB w="12700" cap="flat" cmpd="sng" algn="ctr">
                      <a:solidFill>
                        <a:srgbClr val="50659F"/>
                      </a:solidFill>
                      <a:prstDash val="solid"/>
                      <a:round/>
                      <a:headEnd type="none" w="med" len="med"/>
                      <a:tailEnd type="none" w="med" len="med"/>
                    </a:lnB>
                    <a:noFill/>
                  </a:tcPr>
                </a:tc>
                <a:tc>
                  <a:txBody>
                    <a:bodyPr/>
                    <a:lstStyle/>
                    <a:p>
                      <a:pPr marL="0" indent="0" algn="just" fontAlgn="base" latinLnBrk="0">
                        <a:buFont typeface="Arial" panose="020B0604020202020204" pitchFamily="34" charset="0"/>
                        <a:buNone/>
                      </a:pPr>
                      <a:r>
                        <a:rPr lang="en-GB" sz="1600" b="1" dirty="0">
                          <a:effectLst/>
                        </a:rPr>
                        <a:t>                             12.5%</a:t>
                      </a:r>
                    </a:p>
                  </a:txBody>
                  <a:tcPr marL="16420" marR="16420" marT="8210" marB="8210" anchor="ctr">
                    <a:lnL w="12700" cap="flat" cmpd="sng" algn="ctr">
                      <a:solidFill>
                        <a:srgbClr val="106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10699F"/>
                      </a:solidFill>
                      <a:prstDash val="solid"/>
                      <a:round/>
                      <a:headEnd type="none" w="med" len="med"/>
                      <a:tailEnd type="none" w="med" len="med"/>
                    </a:lnT>
                    <a:lnB w="12700" cap="flat" cmpd="sng" algn="ctr">
                      <a:solidFill>
                        <a:srgbClr val="10699F"/>
                      </a:solidFill>
                      <a:prstDash val="solid"/>
                      <a:round/>
                      <a:headEnd type="none" w="med" len="med"/>
                      <a:tailEnd type="none" w="med" len="med"/>
                    </a:lnB>
                    <a:noFill/>
                  </a:tcPr>
                </a:tc>
                <a:tc>
                  <a:txBody>
                    <a:bodyPr/>
                    <a:lstStyle/>
                    <a:p>
                      <a:pPr fontAlgn="base" latinLnBrk="0">
                        <a:buNone/>
                      </a:pPr>
                      <a:r>
                        <a:rPr lang="en-GB" sz="1200" dirty="0">
                          <a:effectLst/>
                        </a:rPr>
                        <a:t>Manual/semi-automated washer, grader, and branded cartons for market-ready output</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9079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extLst>
                  <a:ext uri="{0D108BD9-81ED-4DB2-BD59-A6C34878D82A}">
                    <a16:rowId xmlns:a16="http://schemas.microsoft.com/office/drawing/2014/main" val="400841319"/>
                  </a:ext>
                </a:extLst>
              </a:tr>
              <a:tr h="783771">
                <a:tc>
                  <a:txBody>
                    <a:bodyPr/>
                    <a:lstStyle/>
                    <a:p>
                      <a:pPr marL="0" indent="0" algn="ctr" fontAlgn="base" latinLnBrk="0">
                        <a:buFont typeface="Arial" panose="020B0604020202020204" pitchFamily="34" charset="0"/>
                        <a:buNone/>
                      </a:pPr>
                      <a:r>
                        <a:rPr lang="en-GB" sz="1200" b="1" dirty="0">
                          <a:effectLst/>
                        </a:rPr>
                        <a:t> </a:t>
                      </a:r>
                      <a:r>
                        <a:rPr lang="en-GB" sz="1400" b="1" dirty="0">
                          <a:effectLst/>
                        </a:rPr>
                        <a:t>Organic Certification &amp; Permits</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50659F"/>
                      </a:solidFill>
                      <a:prstDash val="solid"/>
                      <a:round/>
                      <a:headEnd type="none" w="med" len="med"/>
                      <a:tailEnd type="none" w="med" len="med"/>
                    </a:lnR>
                    <a:lnT w="12700" cap="flat" cmpd="sng" algn="ctr">
                      <a:solidFill>
                        <a:srgbClr val="90799F"/>
                      </a:solidFill>
                      <a:prstDash val="solid"/>
                      <a:round/>
                      <a:headEnd type="none" w="med" len="med"/>
                      <a:tailEnd type="none" w="med" len="med"/>
                    </a:lnT>
                    <a:lnB w="12700" cap="flat" cmpd="sng" algn="ctr">
                      <a:solidFill>
                        <a:srgbClr val="50659F"/>
                      </a:solidFill>
                      <a:prstDash val="solid"/>
                      <a:round/>
                      <a:headEnd type="none" w="med" len="med"/>
                      <a:tailEnd type="none" w="med" len="med"/>
                    </a:lnB>
                    <a:noFill/>
                  </a:tcPr>
                </a:tc>
                <a:tc>
                  <a:txBody>
                    <a:bodyPr/>
                    <a:lstStyle/>
                    <a:p>
                      <a:pPr marL="0" indent="0" algn="just" fontAlgn="base" latinLnBrk="0">
                        <a:buFont typeface="Arial" panose="020B0604020202020204" pitchFamily="34" charset="0"/>
                        <a:buNone/>
                      </a:pPr>
                      <a:r>
                        <a:rPr lang="en-GB" sz="1600" b="1" dirty="0">
                          <a:effectLst/>
                        </a:rPr>
                        <a:t>                           5,000</a:t>
                      </a:r>
                    </a:p>
                  </a:txBody>
                  <a:tcPr marL="16420" marR="16420" marT="8210" marB="8210" anchor="ctr">
                    <a:lnL w="12700" cap="flat" cmpd="sng" algn="ctr">
                      <a:solidFill>
                        <a:srgbClr val="50659F"/>
                      </a:solidFill>
                      <a:prstDash val="solid"/>
                      <a:round/>
                      <a:headEnd type="none" w="med" len="med"/>
                      <a:tailEnd type="none" w="med" len="med"/>
                    </a:lnL>
                    <a:lnR w="12700" cap="flat" cmpd="sng" algn="ctr">
                      <a:solidFill>
                        <a:srgbClr val="10699F"/>
                      </a:solidFill>
                      <a:prstDash val="solid"/>
                      <a:round/>
                      <a:headEnd type="none" w="med" len="med"/>
                      <a:tailEnd type="none" w="med" len="med"/>
                    </a:lnR>
                    <a:lnT w="12700" cap="flat" cmpd="sng" algn="ctr">
                      <a:solidFill>
                        <a:srgbClr val="5065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tc>
                  <a:txBody>
                    <a:bodyPr/>
                    <a:lstStyle/>
                    <a:p>
                      <a:pPr marL="0" indent="0" algn="just" fontAlgn="base" latinLnBrk="0">
                        <a:buFont typeface="Arial" panose="020B0604020202020204" pitchFamily="34" charset="0"/>
                        <a:buNone/>
                      </a:pPr>
                      <a:r>
                        <a:rPr lang="en-GB" sz="1600" b="1" dirty="0">
                          <a:effectLst/>
                        </a:rPr>
                        <a:t>                              6.25%</a:t>
                      </a:r>
                    </a:p>
                  </a:txBody>
                  <a:tcPr marL="16420" marR="16420" marT="8210" marB="8210" anchor="ctr">
                    <a:lnL w="12700" cap="flat" cmpd="sng" algn="ctr">
                      <a:solidFill>
                        <a:srgbClr val="106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10699F"/>
                      </a:solidFill>
                      <a:prstDash val="solid"/>
                      <a:round/>
                      <a:headEnd type="none" w="med" len="med"/>
                      <a:tailEnd type="none" w="med" len="med"/>
                    </a:lnT>
                    <a:lnB w="12700" cap="flat" cmpd="sng" algn="ctr">
                      <a:solidFill>
                        <a:srgbClr val="10699F"/>
                      </a:solidFill>
                      <a:prstDash val="solid"/>
                      <a:round/>
                      <a:headEnd type="none" w="med" len="med"/>
                      <a:tailEnd type="none" w="med" len="med"/>
                    </a:lnB>
                    <a:noFill/>
                  </a:tcPr>
                </a:tc>
                <a:tc>
                  <a:txBody>
                    <a:bodyPr/>
                    <a:lstStyle/>
                    <a:p>
                      <a:pPr fontAlgn="base" latinLnBrk="0">
                        <a:buNone/>
                      </a:pPr>
                      <a:r>
                        <a:rPr lang="en-GB" sz="1200" dirty="0">
                          <a:effectLst/>
                        </a:rPr>
                        <a:t>Soil Association/DEFRA certification (£800-3,000), licenses, and insurance</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9079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extLst>
                  <a:ext uri="{0D108BD9-81ED-4DB2-BD59-A6C34878D82A}">
                    <a16:rowId xmlns:a16="http://schemas.microsoft.com/office/drawing/2014/main" val="1646689207"/>
                  </a:ext>
                </a:extLst>
              </a:tr>
              <a:tr h="673454">
                <a:tc>
                  <a:txBody>
                    <a:bodyPr/>
                    <a:lstStyle/>
                    <a:p>
                      <a:pPr marL="0" indent="0" algn="ctr" fontAlgn="base" latinLnBrk="0">
                        <a:buFont typeface="Arial" panose="020B0604020202020204" pitchFamily="34" charset="0"/>
                        <a:buNone/>
                      </a:pPr>
                      <a:r>
                        <a:rPr lang="en-GB" sz="1200" b="1" dirty="0">
                          <a:effectLst/>
                        </a:rPr>
                        <a:t>  </a:t>
                      </a:r>
                      <a:r>
                        <a:rPr lang="en-GB" sz="1400" b="1" dirty="0">
                          <a:effectLst/>
                        </a:rPr>
                        <a:t>Marketing &amp; E-commerce Setup</a:t>
                      </a:r>
                    </a:p>
                  </a:txBody>
                  <a:tcPr marL="16420" marR="16420" marT="8210" marB="8210" anchor="ctr">
                    <a:lnL w="12700" cap="flat" cmpd="sng" algn="ctr">
                      <a:solidFill>
                        <a:srgbClr val="5065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5065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tc>
                  <a:txBody>
                    <a:bodyPr/>
                    <a:lstStyle/>
                    <a:p>
                      <a:pPr marL="0" indent="0" algn="just" fontAlgn="base" latinLnBrk="0">
                        <a:buFont typeface="Arial" panose="020B0604020202020204" pitchFamily="34" charset="0"/>
                        <a:buNone/>
                      </a:pPr>
                      <a:r>
                        <a:rPr lang="en-GB" sz="1600" b="1" dirty="0">
                          <a:effectLst/>
                        </a:rPr>
                        <a:t>                            5,000</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10699F"/>
                      </a:solidFill>
                      <a:prstDash val="solid"/>
                      <a:round/>
                      <a:headEnd type="none" w="med" len="med"/>
                      <a:tailEnd type="none" w="med" len="med"/>
                    </a:lnR>
                    <a:lnT w="12700" cap="flat" cmpd="sng" algn="ctr">
                      <a:solidFill>
                        <a:srgbClr val="90799F"/>
                      </a:solidFill>
                      <a:prstDash val="solid"/>
                      <a:round/>
                      <a:headEnd type="none" w="med" len="med"/>
                      <a:tailEnd type="none" w="med" len="med"/>
                    </a:lnT>
                    <a:lnB w="12700" cap="flat" cmpd="sng" algn="ctr">
                      <a:solidFill>
                        <a:srgbClr val="90799F"/>
                      </a:solidFill>
                      <a:prstDash val="solid"/>
                      <a:round/>
                      <a:headEnd type="none" w="med" len="med"/>
                      <a:tailEnd type="none" w="med" len="med"/>
                    </a:lnB>
                    <a:noFill/>
                  </a:tcPr>
                </a:tc>
                <a:tc>
                  <a:txBody>
                    <a:bodyPr/>
                    <a:lstStyle/>
                    <a:p>
                      <a:pPr marL="0" indent="0" algn="just" fontAlgn="base" latinLnBrk="0">
                        <a:buFont typeface="Arial" panose="020B0604020202020204" pitchFamily="34" charset="0"/>
                        <a:buNone/>
                      </a:pPr>
                      <a:r>
                        <a:rPr lang="en-GB" sz="1600" b="1" dirty="0">
                          <a:effectLst/>
                        </a:rPr>
                        <a:t>                              6.25%</a:t>
                      </a:r>
                    </a:p>
                  </a:txBody>
                  <a:tcPr marL="16420" marR="16420" marT="8210" marB="8210" anchor="ctr">
                    <a:lnL w="12700" cap="flat" cmpd="sng" algn="ctr">
                      <a:solidFill>
                        <a:srgbClr val="106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10699F"/>
                      </a:solidFill>
                      <a:prstDash val="solid"/>
                      <a:round/>
                      <a:headEnd type="none" w="med" len="med"/>
                      <a:tailEnd type="none" w="med" len="med"/>
                    </a:lnT>
                    <a:lnB w="12700" cap="flat" cmpd="sng" algn="ctr">
                      <a:solidFill>
                        <a:srgbClr val="108A9F"/>
                      </a:solidFill>
                      <a:prstDash val="solid"/>
                      <a:round/>
                      <a:headEnd type="none" w="med" len="med"/>
                      <a:tailEnd type="none" w="med" len="med"/>
                    </a:lnB>
                    <a:noFill/>
                  </a:tcPr>
                </a:tc>
                <a:tc>
                  <a:txBody>
                    <a:bodyPr/>
                    <a:lstStyle/>
                    <a:p>
                      <a:pPr fontAlgn="base" latinLnBrk="0">
                        <a:buNone/>
                      </a:pPr>
                      <a:r>
                        <a:rPr lang="en-GB" sz="1200" dirty="0">
                          <a:effectLst/>
                        </a:rPr>
                        <a:t>Website, subscriptions platform, and initial digital/local campaigns</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90799F"/>
                      </a:solidFill>
                      <a:prstDash val="solid"/>
                      <a:round/>
                      <a:headEnd type="none" w="med" len="med"/>
                      <a:tailEnd type="none" w="med" len="med"/>
                    </a:lnT>
                    <a:lnB w="12700" cap="flat" cmpd="sng" algn="ctr">
                      <a:solidFill>
                        <a:srgbClr val="70A29F"/>
                      </a:solidFill>
                      <a:prstDash val="solid"/>
                      <a:round/>
                      <a:headEnd type="none" w="med" len="med"/>
                      <a:tailEnd type="none" w="med" len="med"/>
                    </a:lnB>
                    <a:noFill/>
                  </a:tcPr>
                </a:tc>
                <a:extLst>
                  <a:ext uri="{0D108BD9-81ED-4DB2-BD59-A6C34878D82A}">
                    <a16:rowId xmlns:a16="http://schemas.microsoft.com/office/drawing/2014/main" val="4236300616"/>
                  </a:ext>
                </a:extLst>
              </a:tr>
              <a:tr h="725261">
                <a:tc>
                  <a:txBody>
                    <a:bodyPr/>
                    <a:lstStyle/>
                    <a:p>
                      <a:pPr marL="0" indent="0" algn="ctr" fontAlgn="base" latinLnBrk="0">
                        <a:buFont typeface="Arial" panose="020B0604020202020204" pitchFamily="34" charset="0"/>
                        <a:buNone/>
                      </a:pPr>
                      <a:r>
                        <a:rPr lang="en-GB" sz="1400" b="1" dirty="0">
                          <a:effectLst/>
                        </a:rPr>
                        <a:t>Working Capital (Ops/Contingency</a:t>
                      </a:r>
                      <a:r>
                        <a:rPr lang="en-GB" sz="1200" b="1" dirty="0">
                          <a:effectLst/>
                        </a:rPr>
                        <a:t>)</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90799F"/>
                      </a:solidFill>
                      <a:prstDash val="solid"/>
                      <a:round/>
                      <a:headEnd type="none" w="med" len="med"/>
                      <a:tailEnd type="none" w="med" len="med"/>
                    </a:lnR>
                    <a:lnT w="12700" cap="flat" cmpd="sng" algn="ctr">
                      <a:solidFill>
                        <a:srgbClr val="90799F"/>
                      </a:solidFill>
                      <a:prstDash val="solid"/>
                      <a:round/>
                      <a:headEnd type="none" w="med" len="med"/>
                      <a:tailEnd type="none" w="med" len="med"/>
                    </a:lnT>
                    <a:lnB w="6350" cap="flat" cmpd="sng" algn="ctr">
                      <a:solidFill>
                        <a:srgbClr val="90799F"/>
                      </a:solidFill>
                      <a:prstDash val="solid"/>
                      <a:round/>
                      <a:headEnd type="none" w="med" len="med"/>
                      <a:tailEnd type="none" w="med" len="med"/>
                    </a:lnB>
                    <a:noFill/>
                  </a:tcPr>
                </a:tc>
                <a:tc>
                  <a:txBody>
                    <a:bodyPr/>
                    <a:lstStyle/>
                    <a:p>
                      <a:pPr marL="0" indent="0" algn="just" fontAlgn="base" latinLnBrk="0">
                        <a:buFont typeface="Arial" panose="020B0604020202020204" pitchFamily="34" charset="0"/>
                        <a:buNone/>
                      </a:pPr>
                      <a:r>
                        <a:rPr lang="en-GB" sz="1600" b="1" dirty="0">
                          <a:effectLst/>
                        </a:rPr>
                        <a:t>                          10,000</a:t>
                      </a:r>
                    </a:p>
                  </a:txBody>
                  <a:tcPr marL="16420" marR="16420" marT="8210" marB="8210" anchor="ctr">
                    <a:lnL w="12700" cap="flat" cmpd="sng" algn="ctr">
                      <a:solidFill>
                        <a:srgbClr val="90799F"/>
                      </a:solidFill>
                      <a:prstDash val="solid"/>
                      <a:round/>
                      <a:headEnd type="none" w="med" len="med"/>
                      <a:tailEnd type="none" w="med" len="med"/>
                    </a:lnL>
                    <a:lnR w="12700" cap="flat" cmpd="sng" algn="ctr">
                      <a:solidFill>
                        <a:srgbClr val="108A9F"/>
                      </a:solidFill>
                      <a:prstDash val="solid"/>
                      <a:round/>
                      <a:headEnd type="none" w="med" len="med"/>
                      <a:tailEnd type="none" w="med" len="med"/>
                    </a:lnR>
                    <a:lnT w="12700" cap="flat" cmpd="sng" algn="ctr">
                      <a:solidFill>
                        <a:srgbClr val="90799F"/>
                      </a:solidFill>
                      <a:prstDash val="solid"/>
                      <a:round/>
                      <a:headEnd type="none" w="med" len="med"/>
                      <a:tailEnd type="none" w="med" len="med"/>
                    </a:lnT>
                    <a:lnB w="6350" cap="flat" cmpd="sng" algn="ctr">
                      <a:solidFill>
                        <a:srgbClr val="90799F"/>
                      </a:solidFill>
                      <a:prstDash val="solid"/>
                      <a:round/>
                      <a:headEnd type="none" w="med" len="med"/>
                      <a:tailEnd type="none" w="med" len="med"/>
                    </a:lnB>
                    <a:noFill/>
                  </a:tcPr>
                </a:tc>
                <a:tc>
                  <a:txBody>
                    <a:bodyPr/>
                    <a:lstStyle/>
                    <a:p>
                      <a:pPr marL="0" indent="0" algn="just" fontAlgn="base" latinLnBrk="0">
                        <a:buFont typeface="Arial" panose="020B0604020202020204" pitchFamily="34" charset="0"/>
                        <a:buNone/>
                      </a:pPr>
                      <a:r>
                        <a:rPr lang="en-GB" sz="1600" b="1" dirty="0">
                          <a:effectLst/>
                        </a:rPr>
                        <a:t>                              12.5%</a:t>
                      </a:r>
                    </a:p>
                  </a:txBody>
                  <a:tcPr marL="16420" marR="16420" marT="8210" marB="8210" anchor="ctr">
                    <a:lnL w="12700" cap="flat" cmpd="sng" algn="ctr">
                      <a:solidFill>
                        <a:srgbClr val="108A9F"/>
                      </a:solidFill>
                      <a:prstDash val="solid"/>
                      <a:round/>
                      <a:headEnd type="none" w="med" len="med"/>
                      <a:tailEnd type="none" w="med" len="med"/>
                    </a:lnL>
                    <a:lnR w="12700" cap="flat" cmpd="sng" algn="ctr">
                      <a:solidFill>
                        <a:srgbClr val="70A29F"/>
                      </a:solidFill>
                      <a:prstDash val="solid"/>
                      <a:round/>
                      <a:headEnd type="none" w="med" len="med"/>
                      <a:tailEnd type="none" w="med" len="med"/>
                    </a:lnR>
                    <a:lnT w="12700" cap="flat" cmpd="sng" algn="ctr">
                      <a:solidFill>
                        <a:srgbClr val="108A9F"/>
                      </a:solidFill>
                      <a:prstDash val="solid"/>
                      <a:round/>
                      <a:headEnd type="none" w="med" len="med"/>
                      <a:tailEnd type="none" w="med" len="med"/>
                    </a:lnT>
                    <a:lnB w="6350" cap="flat" cmpd="sng" algn="ctr">
                      <a:solidFill>
                        <a:srgbClr val="108A9F"/>
                      </a:solidFill>
                      <a:prstDash val="solid"/>
                      <a:round/>
                      <a:headEnd type="none" w="med" len="med"/>
                      <a:tailEnd type="none" w="med" len="med"/>
                    </a:lnB>
                    <a:noFill/>
                  </a:tcPr>
                </a:tc>
                <a:tc>
                  <a:txBody>
                    <a:bodyPr/>
                    <a:lstStyle/>
                    <a:p>
                      <a:pPr fontAlgn="base" latinLnBrk="0">
                        <a:buNone/>
                      </a:pPr>
                      <a:r>
                        <a:rPr lang="en-GB" sz="1200" dirty="0">
                          <a:effectLst/>
                        </a:rPr>
                        <a:t>Salaries, utilities, and buffer for feed price volatility </a:t>
                      </a:r>
                    </a:p>
                  </a:txBody>
                  <a:tcPr marL="16420" marR="16420" marT="8210" marB="8210" anchor="ctr">
                    <a:lnL w="12700" cap="flat" cmpd="sng" algn="ctr">
                      <a:solidFill>
                        <a:srgbClr val="70A29F"/>
                      </a:solidFill>
                      <a:prstDash val="solid"/>
                      <a:round/>
                      <a:headEnd type="none" w="med" len="med"/>
                      <a:tailEnd type="none" w="med" len="med"/>
                    </a:lnL>
                    <a:lnR w="12700" cap="flat" cmpd="sng" algn="ctr">
                      <a:solidFill>
                        <a:srgbClr val="70A29F"/>
                      </a:solidFill>
                      <a:prstDash val="solid"/>
                      <a:round/>
                      <a:headEnd type="none" w="med" len="med"/>
                      <a:tailEnd type="none" w="med" len="med"/>
                    </a:lnR>
                    <a:lnT w="12700" cap="flat" cmpd="sng" algn="ctr">
                      <a:solidFill>
                        <a:srgbClr val="70A29F"/>
                      </a:solidFill>
                      <a:prstDash val="solid"/>
                      <a:round/>
                      <a:headEnd type="none" w="med" len="med"/>
                      <a:tailEnd type="none" w="med" len="med"/>
                    </a:lnT>
                    <a:lnB w="6350" cap="flat" cmpd="sng" algn="ctr">
                      <a:solidFill>
                        <a:srgbClr val="70A29F"/>
                      </a:solidFill>
                      <a:prstDash val="solid"/>
                      <a:round/>
                      <a:headEnd type="none" w="med" len="med"/>
                      <a:tailEnd type="none" w="med" len="med"/>
                    </a:lnB>
                    <a:noFill/>
                  </a:tcPr>
                </a:tc>
                <a:extLst>
                  <a:ext uri="{0D108BD9-81ED-4DB2-BD59-A6C34878D82A}">
                    <a16:rowId xmlns:a16="http://schemas.microsoft.com/office/drawing/2014/main" val="3670605211"/>
                  </a:ext>
                </a:extLst>
              </a:tr>
            </a:tbl>
          </a:graphicData>
        </a:graphic>
      </p:graphicFrame>
    </p:spTree>
    <p:extLst>
      <p:ext uri="{BB962C8B-B14F-4D97-AF65-F5344CB8AC3E}">
        <p14:creationId xmlns:p14="http://schemas.microsoft.com/office/powerpoint/2010/main" val="21107906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A43605AFCE4AD44AFD2866DE116F034" ma:contentTypeVersion="10" ma:contentTypeDescription="Create a new document." ma:contentTypeScope="" ma:versionID="e37faf7c44388dc237bbb816e9b615c0">
  <xsd:schema xmlns:xsd="http://www.w3.org/2001/XMLSchema" xmlns:xs="http://www.w3.org/2001/XMLSchema" xmlns:p="http://schemas.microsoft.com/office/2006/metadata/properties" xmlns:ns3="f799553d-1ac0-48da-9ae3-fe400ced9c3b" targetNamespace="http://schemas.microsoft.com/office/2006/metadata/properties" ma:root="true" ma:fieldsID="568551b931a410fad9310fd424803a3e" ns3:_="">
    <xsd:import namespace="f799553d-1ac0-48da-9ae3-fe400ced9c3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Location"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799553d-1ac0-48da-9ae3-fe400ced9c3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Location" ma:index="14" nillable="true" ma:displayName="Location" ma:indexed="true"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f799553d-1ac0-48da-9ae3-fe400ced9c3b" xsi:nil="true"/>
  </documentManagement>
</p:properties>
</file>

<file path=customXml/itemProps1.xml><?xml version="1.0" encoding="utf-8"?>
<ds:datastoreItem xmlns:ds="http://schemas.openxmlformats.org/officeDocument/2006/customXml" ds:itemID="{8BBC4307-8925-4348-BBE6-1D96A5053F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799553d-1ac0-48da-9ae3-fe400ced9c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D3EDA2B-29B4-46B2-ABE8-4EC8A55F1A6E}">
  <ds:schemaRefs>
    <ds:schemaRef ds:uri="http://schemas.microsoft.com/sharepoint/v3/contenttype/forms"/>
  </ds:schemaRefs>
</ds:datastoreItem>
</file>

<file path=customXml/itemProps3.xml><?xml version="1.0" encoding="utf-8"?>
<ds:datastoreItem xmlns:ds="http://schemas.openxmlformats.org/officeDocument/2006/customXml" ds:itemID="{A8920A41-3BEF-4DFB-AF99-87B82C429087}">
  <ds:schemaRefs>
    <ds:schemaRef ds:uri="http://schemas.microsoft.com/office/2006/documentManagement/types"/>
    <ds:schemaRef ds:uri="http://schemas.microsoft.com/office/infopath/2007/PartnerControls"/>
    <ds:schemaRef ds:uri="http://purl.org/dc/dcmitype/"/>
    <ds:schemaRef ds:uri="http://purl.org/dc/terms/"/>
    <ds:schemaRef ds:uri="f799553d-1ac0-48da-9ae3-fe400ced9c3b"/>
    <ds:schemaRef ds:uri="http://purl.org/dc/elements/1.1/"/>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91</TotalTime>
  <Words>896</Words>
  <Application>Microsoft Office PowerPoint</Application>
  <PresentationFormat>Widescreen</PresentationFormat>
  <Paragraphs>69</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Aptos Display</vt:lpstr>
      <vt:lpstr>Arial</vt:lpstr>
      <vt:lpstr>pplxSerif</vt:lpstr>
      <vt:lpstr>Office Theme</vt:lpstr>
      <vt:lpstr>PowerPoint Presentation</vt:lpstr>
      <vt:lpstr>              Overview of the business idea </vt:lpstr>
      <vt:lpstr>                               PESTEL analysis</vt:lpstr>
      <vt:lpstr>                       Major marketing strategies </vt:lpstr>
      <vt:lpstr>                        Funding requirements </vt:lpstr>
      <vt:lpstr>                                     Allocation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Elena-Liliana Chitoranu (2431894)</dc:creator>
  <cp:lastModifiedBy>Elena-Liliana Chitoranu (2431894)</cp:lastModifiedBy>
  <cp:revision>1</cp:revision>
  <dcterms:created xsi:type="dcterms:W3CDTF">2026-02-26T09:34:46Z</dcterms:created>
  <dcterms:modified xsi:type="dcterms:W3CDTF">2026-02-26T11:06:30Z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0x010100CA43605AFCE4AD44AFD2866DE116F034</vt:lpwstr>
  </property>
</Properties>
</file>