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3E077-B5F1-4D49-8E72-43664F8D4FAD}"/>
              </a:ext>
            </a:extLst>
          </p:cNvPr>
          <p:cNvSpPr txBox="1">
            <a:spLocks noGrp="1"/>
          </p:cNvSpPr>
          <p:nvPr>
            <p:ph type="ctrTitle"/>
          </p:nvPr>
        </p:nvSpPr>
        <p:spPr>
          <a:xfrm>
            <a:off x="1370694" y="1769537"/>
            <a:ext cx="9440037" cy="1828800"/>
          </a:xfrm>
        </p:spPr>
        <p:txBody>
          <a:bodyPr anchor="b"/>
          <a:lstStyle>
            <a:lvl1pPr>
              <a:defRPr sz="5400"/>
            </a:lvl1pPr>
          </a:lstStyle>
          <a:p>
            <a:pPr lvl="0"/>
            <a:r>
              <a:rPr lang="en-US"/>
              <a:t>Click to edit Master title style</a:t>
            </a:r>
          </a:p>
        </p:txBody>
      </p:sp>
      <p:sp>
        <p:nvSpPr>
          <p:cNvPr id="3" name="Subtitle 2">
            <a:extLst>
              <a:ext uri="{FF2B5EF4-FFF2-40B4-BE49-F238E27FC236}">
                <a16:creationId xmlns:a16="http://schemas.microsoft.com/office/drawing/2014/main" id="{508DC1A1-E73C-4F01-9CBF-821DF3BEC10F}"/>
              </a:ext>
            </a:extLst>
          </p:cNvPr>
          <p:cNvSpPr txBox="1">
            <a:spLocks noGrp="1"/>
          </p:cNvSpPr>
          <p:nvPr>
            <p:ph type="subTitle" idx="1"/>
          </p:nvPr>
        </p:nvSpPr>
        <p:spPr>
          <a:xfrm>
            <a:off x="1370694" y="3773491"/>
            <a:ext cx="9440037" cy="1049868"/>
          </a:xfrm>
        </p:spPr>
        <p:txBody>
          <a:bodyPr anchorCtr="1"/>
          <a:lstStyle>
            <a:lvl1pPr marL="0" indent="0" algn="ctr">
              <a:buNone/>
              <a:defRPr>
                <a:solidFill>
                  <a:srgbClr val="FFFFFF"/>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7490D2C6-06D4-44AA-A1B1-E11F89646A7E}"/>
              </a:ext>
            </a:extLst>
          </p:cNvPr>
          <p:cNvSpPr txBox="1">
            <a:spLocks noGrp="1"/>
          </p:cNvSpPr>
          <p:nvPr>
            <p:ph type="dt" sz="half" idx="7"/>
          </p:nvPr>
        </p:nvSpPr>
        <p:spPr/>
        <p:txBody>
          <a:bodyPr/>
          <a:lstStyle>
            <a:lvl1pPr>
              <a:defRPr/>
            </a:lvl1pPr>
          </a:lstStyle>
          <a:p>
            <a:pPr lvl="0"/>
            <a:fld id="{E319AFD3-B10B-4743-8C9F-39DC698EFB33}" type="datetime1">
              <a:rPr lang="en-US"/>
              <a:pPr lvl="0"/>
              <a:t>11/23/2019</a:t>
            </a:fld>
            <a:endParaRPr lang="en-US"/>
          </a:p>
        </p:txBody>
      </p:sp>
      <p:sp>
        <p:nvSpPr>
          <p:cNvPr id="5" name="Footer Placeholder 4">
            <a:extLst>
              <a:ext uri="{FF2B5EF4-FFF2-40B4-BE49-F238E27FC236}">
                <a16:creationId xmlns:a16="http://schemas.microsoft.com/office/drawing/2014/main" id="{371C0B52-E2A2-4B3D-A119-84452B4C516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984C89F-6D9C-4902-8F9B-D7E837C00BCB}"/>
              </a:ext>
            </a:extLst>
          </p:cNvPr>
          <p:cNvSpPr txBox="1">
            <a:spLocks noGrp="1"/>
          </p:cNvSpPr>
          <p:nvPr>
            <p:ph type="sldNum" sz="quarter" idx="8"/>
          </p:nvPr>
        </p:nvSpPr>
        <p:spPr/>
        <p:txBody>
          <a:bodyPr/>
          <a:lstStyle>
            <a:lvl1pPr>
              <a:defRPr/>
            </a:lvl1pPr>
          </a:lstStyle>
          <a:p>
            <a:pPr lvl="0"/>
            <a:fld id="{9E9C2109-373F-47D1-A32E-5741B5B9CF16}" type="slidenum">
              <a:t>‹#›</a:t>
            </a:fld>
            <a:endParaRPr lang="en-US"/>
          </a:p>
        </p:txBody>
      </p:sp>
    </p:spTree>
    <p:extLst>
      <p:ext uri="{BB962C8B-B14F-4D97-AF65-F5344CB8AC3E}">
        <p14:creationId xmlns:p14="http://schemas.microsoft.com/office/powerpoint/2010/main" val="56887125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7A2D3-8C09-407D-B3C6-6E3F81207CF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0AB89D3-D5A3-4901-9925-6D05F3EB7A0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271A85-8F6C-48A0-BB3A-95DC8BB7DC2F}"/>
              </a:ext>
            </a:extLst>
          </p:cNvPr>
          <p:cNvSpPr txBox="1">
            <a:spLocks noGrp="1"/>
          </p:cNvSpPr>
          <p:nvPr>
            <p:ph type="dt" sz="half" idx="7"/>
          </p:nvPr>
        </p:nvSpPr>
        <p:spPr/>
        <p:txBody>
          <a:bodyPr/>
          <a:lstStyle>
            <a:lvl1pPr>
              <a:defRPr/>
            </a:lvl1pPr>
          </a:lstStyle>
          <a:p>
            <a:pPr lvl="0"/>
            <a:fld id="{F1CD862A-D56A-492A-BC0D-6216CAA421A0}" type="datetime1">
              <a:rPr lang="en-US"/>
              <a:pPr lvl="0"/>
              <a:t>11/23/2019</a:t>
            </a:fld>
            <a:endParaRPr lang="en-US"/>
          </a:p>
        </p:txBody>
      </p:sp>
      <p:sp>
        <p:nvSpPr>
          <p:cNvPr id="5" name="Footer Placeholder 4">
            <a:extLst>
              <a:ext uri="{FF2B5EF4-FFF2-40B4-BE49-F238E27FC236}">
                <a16:creationId xmlns:a16="http://schemas.microsoft.com/office/drawing/2014/main" id="{9D4A4398-1775-4DA1-871F-D0C4A9053D9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752AB13-DF4D-4AB7-9190-6F8A1009BAC2}"/>
              </a:ext>
            </a:extLst>
          </p:cNvPr>
          <p:cNvSpPr txBox="1">
            <a:spLocks noGrp="1"/>
          </p:cNvSpPr>
          <p:nvPr>
            <p:ph type="sldNum" sz="quarter" idx="8"/>
          </p:nvPr>
        </p:nvSpPr>
        <p:spPr/>
        <p:txBody>
          <a:bodyPr/>
          <a:lstStyle>
            <a:lvl1pPr>
              <a:defRPr/>
            </a:lvl1pPr>
          </a:lstStyle>
          <a:p>
            <a:pPr lvl="0"/>
            <a:fld id="{58D1B582-ECE3-48AA-B1E1-BD421D76FE13}" type="slidenum">
              <a:t>‹#›</a:t>
            </a:fld>
            <a:endParaRPr lang="en-US"/>
          </a:p>
        </p:txBody>
      </p:sp>
    </p:spTree>
    <p:extLst>
      <p:ext uri="{BB962C8B-B14F-4D97-AF65-F5344CB8AC3E}">
        <p14:creationId xmlns:p14="http://schemas.microsoft.com/office/powerpoint/2010/main" val="14162947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4F1BF-A30A-466E-B9E0-187654538EEF}"/>
              </a:ext>
            </a:extLst>
          </p:cNvPr>
          <p:cNvSpPr txBox="1">
            <a:spLocks noGrp="1"/>
          </p:cNvSpPr>
          <p:nvPr>
            <p:ph type="title"/>
          </p:nvPr>
        </p:nvSpPr>
        <p:spPr>
          <a:xfrm>
            <a:off x="1295403" y="1761070"/>
            <a:ext cx="9590547" cy="182880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9D1182CA-3229-4461-BBF4-FF2176854049}"/>
              </a:ext>
            </a:extLst>
          </p:cNvPr>
          <p:cNvSpPr txBox="1">
            <a:spLocks noGrp="1"/>
          </p:cNvSpPr>
          <p:nvPr>
            <p:ph type="body" idx="1"/>
          </p:nvPr>
        </p:nvSpPr>
        <p:spPr>
          <a:xfrm>
            <a:off x="1295403" y="3763441"/>
            <a:ext cx="9590547" cy="1333496"/>
          </a:xfrm>
        </p:spPr>
        <p:txBody>
          <a:bodyPr anchorCtr="1"/>
          <a:lstStyle>
            <a:lvl1pPr marL="0" indent="0" algn="ctr">
              <a:spcBef>
                <a:spcPts val="500"/>
              </a:spcBef>
              <a:buNone/>
              <a:defRPr sz="2000">
                <a:solidFill>
                  <a:srgbClr val="FFFFF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CFD81AF0-1689-4EFE-B77D-4DA12A962820}"/>
              </a:ext>
            </a:extLst>
          </p:cNvPr>
          <p:cNvSpPr txBox="1">
            <a:spLocks noGrp="1"/>
          </p:cNvSpPr>
          <p:nvPr>
            <p:ph type="dt" sz="half" idx="7"/>
          </p:nvPr>
        </p:nvSpPr>
        <p:spPr/>
        <p:txBody>
          <a:bodyPr/>
          <a:lstStyle>
            <a:lvl1pPr>
              <a:defRPr/>
            </a:lvl1pPr>
          </a:lstStyle>
          <a:p>
            <a:pPr lvl="0"/>
            <a:fld id="{4AC5649C-14E8-407C-B92D-FE3069D7B69B}" type="datetime1">
              <a:rPr lang="en-US"/>
              <a:pPr lvl="0"/>
              <a:t>11/23/2019</a:t>
            </a:fld>
            <a:endParaRPr lang="en-US"/>
          </a:p>
        </p:txBody>
      </p:sp>
      <p:sp>
        <p:nvSpPr>
          <p:cNvPr id="5" name="Footer Placeholder 4">
            <a:extLst>
              <a:ext uri="{FF2B5EF4-FFF2-40B4-BE49-F238E27FC236}">
                <a16:creationId xmlns:a16="http://schemas.microsoft.com/office/drawing/2014/main" id="{1EBF4E71-025A-4930-A96D-04487C7F7F6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3488124-EAA6-4A22-AA8C-9056B7452372}"/>
              </a:ext>
            </a:extLst>
          </p:cNvPr>
          <p:cNvSpPr txBox="1">
            <a:spLocks noGrp="1"/>
          </p:cNvSpPr>
          <p:nvPr>
            <p:ph type="sldNum" sz="quarter" idx="8"/>
          </p:nvPr>
        </p:nvSpPr>
        <p:spPr/>
        <p:txBody>
          <a:bodyPr/>
          <a:lstStyle>
            <a:lvl1pPr>
              <a:defRPr/>
            </a:lvl1pPr>
          </a:lstStyle>
          <a:p>
            <a:pPr lvl="0"/>
            <a:fld id="{0C6C607A-6A29-4FEB-937D-AF49AD9E34E1}" type="slidenum">
              <a:t>‹#›</a:t>
            </a:fld>
            <a:endParaRPr lang="en-US"/>
          </a:p>
        </p:txBody>
      </p:sp>
    </p:spTree>
    <p:extLst>
      <p:ext uri="{BB962C8B-B14F-4D97-AF65-F5344CB8AC3E}">
        <p14:creationId xmlns:p14="http://schemas.microsoft.com/office/powerpoint/2010/main" val="1345479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AFEDB-C5D0-458B-BC7F-3B5D641D0F12}"/>
              </a:ext>
            </a:extLst>
          </p:cNvPr>
          <p:cNvSpPr txBox="1">
            <a:spLocks noGrp="1"/>
          </p:cNvSpPr>
          <p:nvPr>
            <p:ph type="title"/>
          </p:nvPr>
        </p:nvSpPr>
        <p:spPr>
          <a:xfrm>
            <a:off x="913796" y="609603"/>
            <a:ext cx="10353760" cy="1261872"/>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E3112E6-9179-436D-B981-0F58611DC08A}"/>
              </a:ext>
            </a:extLst>
          </p:cNvPr>
          <p:cNvSpPr txBox="1">
            <a:spLocks noGrp="1"/>
          </p:cNvSpPr>
          <p:nvPr>
            <p:ph idx="1"/>
          </p:nvPr>
        </p:nvSpPr>
        <p:spPr>
          <a:xfrm>
            <a:off x="913796" y="2076446"/>
            <a:ext cx="4856844" cy="362266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B583C90-1ABB-4BC7-A202-D7CB2AC9FC9C}"/>
              </a:ext>
            </a:extLst>
          </p:cNvPr>
          <p:cNvSpPr txBox="1">
            <a:spLocks noGrp="1"/>
          </p:cNvSpPr>
          <p:nvPr>
            <p:ph idx="2"/>
          </p:nvPr>
        </p:nvSpPr>
        <p:spPr>
          <a:xfrm>
            <a:off x="6410712" y="2076446"/>
            <a:ext cx="4856844" cy="362266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DBB0A2B-C1BA-4A15-8E71-61888EDA933F}"/>
              </a:ext>
            </a:extLst>
          </p:cNvPr>
          <p:cNvSpPr txBox="1">
            <a:spLocks noGrp="1"/>
          </p:cNvSpPr>
          <p:nvPr>
            <p:ph type="dt" sz="half" idx="7"/>
          </p:nvPr>
        </p:nvSpPr>
        <p:spPr/>
        <p:txBody>
          <a:bodyPr/>
          <a:lstStyle>
            <a:lvl1pPr>
              <a:defRPr/>
            </a:lvl1pPr>
          </a:lstStyle>
          <a:p>
            <a:pPr lvl="0"/>
            <a:fld id="{C799E2B5-A4CE-4FEA-973C-EF758CF43498}" type="datetime1">
              <a:rPr lang="en-US"/>
              <a:pPr lvl="0"/>
              <a:t>11/23/2019</a:t>
            </a:fld>
            <a:endParaRPr lang="en-US"/>
          </a:p>
        </p:txBody>
      </p:sp>
      <p:sp>
        <p:nvSpPr>
          <p:cNvPr id="6" name="Footer Placeholder 5">
            <a:extLst>
              <a:ext uri="{FF2B5EF4-FFF2-40B4-BE49-F238E27FC236}">
                <a16:creationId xmlns:a16="http://schemas.microsoft.com/office/drawing/2014/main" id="{D4B8321D-7C43-43BC-A7E1-4DE2DB45B6A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762B354-2907-4EF4-918E-567F2210A4E7}"/>
              </a:ext>
            </a:extLst>
          </p:cNvPr>
          <p:cNvSpPr txBox="1">
            <a:spLocks noGrp="1"/>
          </p:cNvSpPr>
          <p:nvPr>
            <p:ph type="sldNum" sz="quarter" idx="8"/>
          </p:nvPr>
        </p:nvSpPr>
        <p:spPr/>
        <p:txBody>
          <a:bodyPr/>
          <a:lstStyle>
            <a:lvl1pPr>
              <a:defRPr/>
            </a:lvl1pPr>
          </a:lstStyle>
          <a:p>
            <a:pPr lvl="0"/>
            <a:fld id="{6E99839F-48E9-4F36-BBB0-70DEBBA3E863}" type="slidenum">
              <a:t>‹#›</a:t>
            </a:fld>
            <a:endParaRPr lang="en-US"/>
          </a:p>
        </p:txBody>
      </p:sp>
    </p:spTree>
    <p:extLst>
      <p:ext uri="{BB962C8B-B14F-4D97-AF65-F5344CB8AC3E}">
        <p14:creationId xmlns:p14="http://schemas.microsoft.com/office/powerpoint/2010/main" val="2452116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 name="Picture 19" descr="Slate-V2-HD-compPhotoInset.png">
            <a:extLst>
              <a:ext uri="{FF2B5EF4-FFF2-40B4-BE49-F238E27FC236}">
                <a16:creationId xmlns:a16="http://schemas.microsoft.com/office/drawing/2014/main" id="{F161197D-7D28-47B5-A73E-C1DC3C33B7AF}"/>
              </a:ext>
            </a:extLst>
          </p:cNvPr>
          <p:cNvPicPr>
            <a:picLocks noChangeAspect="1"/>
          </p:cNvPicPr>
          <p:nvPr/>
        </p:nvPicPr>
        <p:blipFill>
          <a:blip r:embed="rId2"/>
          <a:stretch>
            <a:fillRect/>
          </a:stretch>
        </p:blipFill>
        <p:spPr>
          <a:xfrm>
            <a:off x="913796" y="1734507"/>
            <a:ext cx="5029200" cy="4099959"/>
          </a:xfrm>
          <a:prstGeom prst="rect">
            <a:avLst/>
          </a:prstGeom>
          <a:noFill/>
          <a:ln cap="rnd">
            <a:noFill/>
          </a:ln>
        </p:spPr>
      </p:pic>
      <p:pic>
        <p:nvPicPr>
          <p:cNvPr id="3" name="Picture 20" descr="Slate-V2-HD-compPhotoInset.png">
            <a:extLst>
              <a:ext uri="{FF2B5EF4-FFF2-40B4-BE49-F238E27FC236}">
                <a16:creationId xmlns:a16="http://schemas.microsoft.com/office/drawing/2014/main" id="{33521A17-4A71-4909-B898-D956AABC5E34}"/>
              </a:ext>
            </a:extLst>
          </p:cNvPr>
          <p:cNvPicPr>
            <a:picLocks noChangeAspect="1"/>
          </p:cNvPicPr>
          <p:nvPr/>
        </p:nvPicPr>
        <p:blipFill>
          <a:blip r:embed="rId2"/>
          <a:stretch>
            <a:fillRect/>
          </a:stretch>
        </p:blipFill>
        <p:spPr>
          <a:xfrm>
            <a:off x="6238356" y="1734507"/>
            <a:ext cx="5029200" cy="4099959"/>
          </a:xfrm>
          <a:prstGeom prst="rect">
            <a:avLst/>
          </a:prstGeom>
          <a:noFill/>
          <a:ln cap="rnd">
            <a:noFill/>
          </a:ln>
        </p:spPr>
      </p:pic>
      <p:sp>
        <p:nvSpPr>
          <p:cNvPr id="4" name="Title 1">
            <a:extLst>
              <a:ext uri="{FF2B5EF4-FFF2-40B4-BE49-F238E27FC236}">
                <a16:creationId xmlns:a16="http://schemas.microsoft.com/office/drawing/2014/main" id="{F38B3F45-34DC-47BA-B1B0-AA243A9A1440}"/>
              </a:ext>
            </a:extLst>
          </p:cNvPr>
          <p:cNvSpPr txBox="1">
            <a:spLocks noGrp="1"/>
          </p:cNvSpPr>
          <p:nvPr>
            <p:ph type="title"/>
          </p:nvPr>
        </p:nvSpPr>
        <p:spPr>
          <a:xfrm>
            <a:off x="913796" y="609603"/>
            <a:ext cx="10353760" cy="970452"/>
          </a:xfrm>
        </p:spPr>
        <p:txBody>
          <a:bodyPr/>
          <a:lstStyle>
            <a:lvl1pPr>
              <a:defRPr/>
            </a:lvl1pPr>
          </a:lstStyle>
          <a:p>
            <a:pPr lvl="0"/>
            <a:r>
              <a:rPr lang="en-US"/>
              <a:t>Click to edit Master title style</a:t>
            </a:r>
          </a:p>
        </p:txBody>
      </p:sp>
      <p:sp>
        <p:nvSpPr>
          <p:cNvPr id="5" name="Text Placeholder 2">
            <a:extLst>
              <a:ext uri="{FF2B5EF4-FFF2-40B4-BE49-F238E27FC236}">
                <a16:creationId xmlns:a16="http://schemas.microsoft.com/office/drawing/2014/main" id="{B824EA7A-B434-44B1-97FF-28BE9B4E0D8E}"/>
              </a:ext>
            </a:extLst>
          </p:cNvPr>
          <p:cNvSpPr txBox="1">
            <a:spLocks noGrp="1"/>
          </p:cNvSpPr>
          <p:nvPr>
            <p:ph type="body" idx="1"/>
          </p:nvPr>
        </p:nvSpPr>
        <p:spPr>
          <a:xfrm>
            <a:off x="1046009" y="1855153"/>
            <a:ext cx="4764764" cy="692493"/>
          </a:xfrm>
        </p:spPr>
        <p:txBody>
          <a:bodyPr anchor="b" anchorCtr="1">
            <a:noAutofit/>
          </a:bodyPr>
          <a:lstStyle>
            <a:lvl1pPr marL="0" indent="0" algn="ctr">
              <a:buNone/>
              <a:defRPr/>
            </a:lvl1pPr>
          </a:lstStyle>
          <a:p>
            <a:pPr lvl="0"/>
            <a:r>
              <a:rPr lang="en-US"/>
              <a:t>Click to edit Master text styles</a:t>
            </a:r>
          </a:p>
        </p:txBody>
      </p:sp>
      <p:sp>
        <p:nvSpPr>
          <p:cNvPr id="6" name="Content Placeholder 3">
            <a:extLst>
              <a:ext uri="{FF2B5EF4-FFF2-40B4-BE49-F238E27FC236}">
                <a16:creationId xmlns:a16="http://schemas.microsoft.com/office/drawing/2014/main" id="{4F90039F-6B85-4E88-A12E-103E5FDA0C54}"/>
              </a:ext>
            </a:extLst>
          </p:cNvPr>
          <p:cNvSpPr txBox="1">
            <a:spLocks noGrp="1"/>
          </p:cNvSpPr>
          <p:nvPr>
            <p:ph idx="2"/>
          </p:nvPr>
        </p:nvSpPr>
        <p:spPr>
          <a:xfrm>
            <a:off x="1046009" y="2702106"/>
            <a:ext cx="4764764" cy="3043534"/>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spcBef>
                <a:spcPts val="300"/>
              </a:spcBef>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D570940A-9610-410D-871B-CA6C3F3872D5}"/>
              </a:ext>
            </a:extLst>
          </p:cNvPr>
          <p:cNvSpPr txBox="1">
            <a:spLocks noGrp="1"/>
          </p:cNvSpPr>
          <p:nvPr>
            <p:ph type="body" idx="3"/>
          </p:nvPr>
        </p:nvSpPr>
        <p:spPr>
          <a:xfrm>
            <a:off x="6363163" y="1855153"/>
            <a:ext cx="4779577" cy="692493"/>
          </a:xfrm>
        </p:spPr>
        <p:txBody>
          <a:bodyPr anchor="b" anchorCtr="1">
            <a:noAutofit/>
          </a:bodyPr>
          <a:lstStyle>
            <a:lvl1pPr marL="0" indent="0" algn="ctr">
              <a:buNone/>
              <a:defRPr/>
            </a:lvl1pPr>
          </a:lstStyle>
          <a:p>
            <a:pPr lvl="0"/>
            <a:r>
              <a:rPr lang="en-US"/>
              <a:t>Click to edit Master text styles</a:t>
            </a:r>
          </a:p>
        </p:txBody>
      </p:sp>
      <p:sp>
        <p:nvSpPr>
          <p:cNvPr id="8" name="Content Placeholder 5">
            <a:extLst>
              <a:ext uri="{FF2B5EF4-FFF2-40B4-BE49-F238E27FC236}">
                <a16:creationId xmlns:a16="http://schemas.microsoft.com/office/drawing/2014/main" id="{F9BF16BD-3F71-4F8C-8137-545C1087041B}"/>
              </a:ext>
            </a:extLst>
          </p:cNvPr>
          <p:cNvSpPr txBox="1">
            <a:spLocks noGrp="1"/>
          </p:cNvSpPr>
          <p:nvPr>
            <p:ph idx="4"/>
          </p:nvPr>
        </p:nvSpPr>
        <p:spPr>
          <a:xfrm>
            <a:off x="6363163" y="2702106"/>
            <a:ext cx="4779577" cy="3043534"/>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spcBef>
                <a:spcPts val="300"/>
              </a:spcBef>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6">
            <a:extLst>
              <a:ext uri="{FF2B5EF4-FFF2-40B4-BE49-F238E27FC236}">
                <a16:creationId xmlns:a16="http://schemas.microsoft.com/office/drawing/2014/main" id="{D2F3575E-EAE4-4766-B7D7-F01F6EAB7DFC}"/>
              </a:ext>
            </a:extLst>
          </p:cNvPr>
          <p:cNvSpPr txBox="1">
            <a:spLocks noGrp="1"/>
          </p:cNvSpPr>
          <p:nvPr>
            <p:ph type="dt" sz="half" idx="7"/>
          </p:nvPr>
        </p:nvSpPr>
        <p:spPr/>
        <p:txBody>
          <a:bodyPr/>
          <a:lstStyle>
            <a:lvl1pPr>
              <a:defRPr/>
            </a:lvl1pPr>
          </a:lstStyle>
          <a:p>
            <a:pPr lvl="0"/>
            <a:fld id="{E9594F4E-E4AD-4F0B-AFE6-1B4CC3427DBE}" type="datetime1">
              <a:rPr lang="en-US"/>
              <a:pPr lvl="0"/>
              <a:t>11/23/2019</a:t>
            </a:fld>
            <a:endParaRPr lang="en-US"/>
          </a:p>
        </p:txBody>
      </p:sp>
      <p:sp>
        <p:nvSpPr>
          <p:cNvPr id="10" name="Footer Placeholder 7">
            <a:extLst>
              <a:ext uri="{FF2B5EF4-FFF2-40B4-BE49-F238E27FC236}">
                <a16:creationId xmlns:a16="http://schemas.microsoft.com/office/drawing/2014/main" id="{04557D94-0EAB-4247-B7D1-90F6B97CC70C}"/>
              </a:ext>
            </a:extLst>
          </p:cNvPr>
          <p:cNvSpPr txBox="1">
            <a:spLocks noGrp="1"/>
          </p:cNvSpPr>
          <p:nvPr>
            <p:ph type="ftr" sz="quarter" idx="9"/>
          </p:nvPr>
        </p:nvSpPr>
        <p:spPr/>
        <p:txBody>
          <a:bodyPr/>
          <a:lstStyle>
            <a:lvl1pPr>
              <a:defRPr/>
            </a:lvl1pPr>
          </a:lstStyle>
          <a:p>
            <a:pPr lvl="0"/>
            <a:endParaRPr lang="en-US"/>
          </a:p>
        </p:txBody>
      </p:sp>
      <p:sp>
        <p:nvSpPr>
          <p:cNvPr id="11" name="Slide Number Placeholder 8">
            <a:extLst>
              <a:ext uri="{FF2B5EF4-FFF2-40B4-BE49-F238E27FC236}">
                <a16:creationId xmlns:a16="http://schemas.microsoft.com/office/drawing/2014/main" id="{462E2B0C-1D03-4864-83B8-FE3A20D9D06E}"/>
              </a:ext>
            </a:extLst>
          </p:cNvPr>
          <p:cNvSpPr txBox="1">
            <a:spLocks noGrp="1"/>
          </p:cNvSpPr>
          <p:nvPr>
            <p:ph type="sldNum" sz="quarter" idx="8"/>
          </p:nvPr>
        </p:nvSpPr>
        <p:spPr/>
        <p:txBody>
          <a:bodyPr/>
          <a:lstStyle>
            <a:lvl1pPr>
              <a:defRPr/>
            </a:lvl1pPr>
          </a:lstStyle>
          <a:p>
            <a:pPr lvl="0"/>
            <a:fld id="{A04E7A2F-9C17-468E-90CA-FE33A426EDFE}" type="slidenum">
              <a:t>‹#›</a:t>
            </a:fld>
            <a:endParaRPr lang="en-US"/>
          </a:p>
        </p:txBody>
      </p:sp>
    </p:spTree>
    <p:extLst>
      <p:ext uri="{BB962C8B-B14F-4D97-AF65-F5344CB8AC3E}">
        <p14:creationId xmlns:p14="http://schemas.microsoft.com/office/powerpoint/2010/main" val="1571001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F2AAB-6E26-4860-BF69-9EF3AFDA2FA8}"/>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1C3ADC95-AE55-4801-A14D-F836A77DAFDE}"/>
              </a:ext>
            </a:extLst>
          </p:cNvPr>
          <p:cNvSpPr txBox="1">
            <a:spLocks noGrp="1"/>
          </p:cNvSpPr>
          <p:nvPr>
            <p:ph type="dt" sz="half" idx="7"/>
          </p:nvPr>
        </p:nvSpPr>
        <p:spPr/>
        <p:txBody>
          <a:bodyPr/>
          <a:lstStyle>
            <a:lvl1pPr>
              <a:defRPr/>
            </a:lvl1pPr>
          </a:lstStyle>
          <a:p>
            <a:pPr lvl="0"/>
            <a:fld id="{3BA95E68-E0E5-4606-8A11-6D1447E47CFE}" type="datetime1">
              <a:rPr lang="en-US"/>
              <a:pPr lvl="0"/>
              <a:t>11/23/2019</a:t>
            </a:fld>
            <a:endParaRPr lang="en-US"/>
          </a:p>
        </p:txBody>
      </p:sp>
      <p:sp>
        <p:nvSpPr>
          <p:cNvPr id="4" name="Footer Placeholder 3">
            <a:extLst>
              <a:ext uri="{FF2B5EF4-FFF2-40B4-BE49-F238E27FC236}">
                <a16:creationId xmlns:a16="http://schemas.microsoft.com/office/drawing/2014/main" id="{9A71527C-E8B6-4315-98E5-527FB59DB210}"/>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691DC48B-6036-4555-BB8D-EF84FB53F88E}"/>
              </a:ext>
            </a:extLst>
          </p:cNvPr>
          <p:cNvSpPr txBox="1">
            <a:spLocks noGrp="1"/>
          </p:cNvSpPr>
          <p:nvPr>
            <p:ph type="sldNum" sz="quarter" idx="8"/>
          </p:nvPr>
        </p:nvSpPr>
        <p:spPr/>
        <p:txBody>
          <a:bodyPr/>
          <a:lstStyle>
            <a:lvl1pPr>
              <a:defRPr/>
            </a:lvl1pPr>
          </a:lstStyle>
          <a:p>
            <a:pPr lvl="0"/>
            <a:fld id="{F719444E-0433-4416-B9B0-D474736578B7}" type="slidenum">
              <a:t>‹#›</a:t>
            </a:fld>
            <a:endParaRPr lang="en-US"/>
          </a:p>
        </p:txBody>
      </p:sp>
    </p:spTree>
    <p:extLst>
      <p:ext uri="{BB962C8B-B14F-4D97-AF65-F5344CB8AC3E}">
        <p14:creationId xmlns:p14="http://schemas.microsoft.com/office/powerpoint/2010/main" val="4117512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C62F4A-89B7-4E0E-84F8-C3A5A76F3EA7}"/>
              </a:ext>
            </a:extLst>
          </p:cNvPr>
          <p:cNvSpPr txBox="1">
            <a:spLocks noGrp="1"/>
          </p:cNvSpPr>
          <p:nvPr>
            <p:ph type="dt" sz="half" idx="7"/>
          </p:nvPr>
        </p:nvSpPr>
        <p:spPr/>
        <p:txBody>
          <a:bodyPr/>
          <a:lstStyle>
            <a:lvl1pPr>
              <a:defRPr/>
            </a:lvl1pPr>
          </a:lstStyle>
          <a:p>
            <a:pPr lvl="0"/>
            <a:fld id="{5D5A3DF1-3082-4A00-9645-8DDD5B438AC5}" type="datetime1">
              <a:rPr lang="en-US"/>
              <a:pPr lvl="0"/>
              <a:t>11/23/2019</a:t>
            </a:fld>
            <a:endParaRPr lang="en-US"/>
          </a:p>
        </p:txBody>
      </p:sp>
      <p:sp>
        <p:nvSpPr>
          <p:cNvPr id="3" name="Footer Placeholder 2">
            <a:extLst>
              <a:ext uri="{FF2B5EF4-FFF2-40B4-BE49-F238E27FC236}">
                <a16:creationId xmlns:a16="http://schemas.microsoft.com/office/drawing/2014/main" id="{44B3F57C-5A9E-471D-932E-5330AA6A6207}"/>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B75426F9-B787-48EA-9613-4766711FB8A7}"/>
              </a:ext>
            </a:extLst>
          </p:cNvPr>
          <p:cNvSpPr txBox="1">
            <a:spLocks noGrp="1"/>
          </p:cNvSpPr>
          <p:nvPr>
            <p:ph type="sldNum" sz="quarter" idx="8"/>
          </p:nvPr>
        </p:nvSpPr>
        <p:spPr/>
        <p:txBody>
          <a:bodyPr/>
          <a:lstStyle>
            <a:lvl1pPr>
              <a:defRPr/>
            </a:lvl1pPr>
          </a:lstStyle>
          <a:p>
            <a:pPr lvl="0"/>
            <a:fld id="{277CD10D-68BE-48C0-94B2-ABB6C7853B9C}" type="slidenum">
              <a:t>‹#›</a:t>
            </a:fld>
            <a:endParaRPr lang="en-US"/>
          </a:p>
        </p:txBody>
      </p:sp>
    </p:spTree>
    <p:extLst>
      <p:ext uri="{BB962C8B-B14F-4D97-AF65-F5344CB8AC3E}">
        <p14:creationId xmlns:p14="http://schemas.microsoft.com/office/powerpoint/2010/main" val="2599612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DB7A9-97F6-4E05-8A40-6B59BD0EC5EA}"/>
              </a:ext>
            </a:extLst>
          </p:cNvPr>
          <p:cNvSpPr txBox="1">
            <a:spLocks noGrp="1"/>
          </p:cNvSpPr>
          <p:nvPr>
            <p:ph type="title"/>
          </p:nvPr>
        </p:nvSpPr>
        <p:spPr>
          <a:xfrm>
            <a:off x="913796" y="609603"/>
            <a:ext cx="3706886" cy="1821914"/>
          </a:xfrm>
        </p:spPr>
        <p:txBody>
          <a:bodyPr anchor="b"/>
          <a:lstStyle>
            <a:lvl1pPr>
              <a:defRPr sz="2800"/>
            </a:lvl1pPr>
          </a:lstStyle>
          <a:p>
            <a:pPr lvl="0"/>
            <a:r>
              <a:rPr lang="en-US"/>
              <a:t>Click to edit Master title style</a:t>
            </a:r>
          </a:p>
        </p:txBody>
      </p:sp>
      <p:sp>
        <p:nvSpPr>
          <p:cNvPr id="3" name="Content Placeholder 2">
            <a:extLst>
              <a:ext uri="{FF2B5EF4-FFF2-40B4-BE49-F238E27FC236}">
                <a16:creationId xmlns:a16="http://schemas.microsoft.com/office/drawing/2014/main" id="{F85D3EC4-AF20-4070-AB4A-14678B649003}"/>
              </a:ext>
            </a:extLst>
          </p:cNvPr>
          <p:cNvSpPr txBox="1">
            <a:spLocks noGrp="1"/>
          </p:cNvSpPr>
          <p:nvPr>
            <p:ph idx="1"/>
          </p:nvPr>
        </p:nvSpPr>
        <p:spPr>
          <a:xfrm>
            <a:off x="4855628" y="609603"/>
            <a:ext cx="6411928" cy="50800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F7EE017-481C-4376-8C8E-3ABFF1C7C6ED}"/>
              </a:ext>
            </a:extLst>
          </p:cNvPr>
          <p:cNvSpPr txBox="1">
            <a:spLocks noGrp="1"/>
          </p:cNvSpPr>
          <p:nvPr>
            <p:ph type="body" idx="2"/>
          </p:nvPr>
        </p:nvSpPr>
        <p:spPr>
          <a:xfrm>
            <a:off x="913796" y="2673348"/>
            <a:ext cx="3706886" cy="3016248"/>
          </a:xfrm>
        </p:spPr>
        <p:txBody>
          <a:bodyPr anchorCtr="1"/>
          <a:lstStyle>
            <a:lvl1pPr marL="0" indent="0" algn="ctr">
              <a:spcBef>
                <a:spcPts val="4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40290A3-CEE6-4272-9040-81437A39D21F}"/>
              </a:ext>
            </a:extLst>
          </p:cNvPr>
          <p:cNvSpPr txBox="1">
            <a:spLocks noGrp="1"/>
          </p:cNvSpPr>
          <p:nvPr>
            <p:ph type="dt" sz="half" idx="7"/>
          </p:nvPr>
        </p:nvSpPr>
        <p:spPr/>
        <p:txBody>
          <a:bodyPr/>
          <a:lstStyle>
            <a:lvl1pPr>
              <a:defRPr/>
            </a:lvl1pPr>
          </a:lstStyle>
          <a:p>
            <a:pPr lvl="0"/>
            <a:fld id="{9B884E06-9143-43F0-8BE0-A7CAE20D69BB}" type="datetime1">
              <a:rPr lang="en-US"/>
              <a:pPr lvl="0"/>
              <a:t>11/23/2019</a:t>
            </a:fld>
            <a:endParaRPr lang="en-US"/>
          </a:p>
        </p:txBody>
      </p:sp>
      <p:sp>
        <p:nvSpPr>
          <p:cNvPr id="6" name="Footer Placeholder 5">
            <a:extLst>
              <a:ext uri="{FF2B5EF4-FFF2-40B4-BE49-F238E27FC236}">
                <a16:creationId xmlns:a16="http://schemas.microsoft.com/office/drawing/2014/main" id="{AFF78516-5415-4157-B445-6B2497846F5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6268E6A2-17B6-48E9-87A7-1BC0FD1A10D2}"/>
              </a:ext>
            </a:extLst>
          </p:cNvPr>
          <p:cNvSpPr txBox="1">
            <a:spLocks noGrp="1"/>
          </p:cNvSpPr>
          <p:nvPr>
            <p:ph type="sldNum" sz="quarter" idx="8"/>
          </p:nvPr>
        </p:nvSpPr>
        <p:spPr/>
        <p:txBody>
          <a:bodyPr/>
          <a:lstStyle>
            <a:lvl1pPr>
              <a:defRPr/>
            </a:lvl1pPr>
          </a:lstStyle>
          <a:p>
            <a:pPr lvl="0"/>
            <a:fld id="{8F3EB113-8CB3-41AD-9A38-A7B9C13A99C1}" type="slidenum">
              <a:t>‹#›</a:t>
            </a:fld>
            <a:endParaRPr lang="en-US"/>
          </a:p>
        </p:txBody>
      </p:sp>
    </p:spTree>
    <p:extLst>
      <p:ext uri="{BB962C8B-B14F-4D97-AF65-F5344CB8AC3E}">
        <p14:creationId xmlns:p14="http://schemas.microsoft.com/office/powerpoint/2010/main" val="131685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 name="Picture 21" descr="Slate-V2-HD-vertPhotoInset.png">
            <a:extLst>
              <a:ext uri="{FF2B5EF4-FFF2-40B4-BE49-F238E27FC236}">
                <a16:creationId xmlns:a16="http://schemas.microsoft.com/office/drawing/2014/main" id="{00674821-14BF-4AF4-AEF0-B0AD7A3F9E83}"/>
              </a:ext>
            </a:extLst>
          </p:cNvPr>
          <p:cNvPicPr>
            <a:picLocks noChangeAspect="1"/>
          </p:cNvPicPr>
          <p:nvPr/>
        </p:nvPicPr>
        <p:blipFill>
          <a:blip r:embed="rId2"/>
          <a:stretch>
            <a:fillRect/>
          </a:stretch>
        </p:blipFill>
        <p:spPr>
          <a:xfrm>
            <a:off x="7293665" y="609603"/>
            <a:ext cx="3584164" cy="5204828"/>
          </a:xfrm>
          <a:prstGeom prst="rect">
            <a:avLst/>
          </a:prstGeom>
          <a:noFill/>
          <a:ln cap="rnd">
            <a:noFill/>
          </a:ln>
        </p:spPr>
      </p:pic>
      <p:sp>
        <p:nvSpPr>
          <p:cNvPr id="3" name="Title 1">
            <a:extLst>
              <a:ext uri="{FF2B5EF4-FFF2-40B4-BE49-F238E27FC236}">
                <a16:creationId xmlns:a16="http://schemas.microsoft.com/office/drawing/2014/main" id="{DD81147F-F984-47B9-BB9F-81E1555F1CF8}"/>
              </a:ext>
            </a:extLst>
          </p:cNvPr>
          <p:cNvSpPr txBox="1">
            <a:spLocks noGrp="1"/>
          </p:cNvSpPr>
          <p:nvPr>
            <p:ph type="title"/>
          </p:nvPr>
        </p:nvSpPr>
        <p:spPr>
          <a:xfrm>
            <a:off x="913796" y="763697"/>
            <a:ext cx="5707895" cy="1675555"/>
          </a:xfrm>
        </p:spPr>
        <p:txBody>
          <a:bodyPr anchor="b">
            <a:noAutofit/>
          </a:bodyPr>
          <a:lstStyle>
            <a:lvl1pPr>
              <a:defRPr sz="3200"/>
            </a:lvl1pPr>
          </a:lstStyle>
          <a:p>
            <a:pPr lvl="0"/>
            <a:r>
              <a:rPr lang="en-US"/>
              <a:t>Click to edit Master title style</a:t>
            </a:r>
          </a:p>
        </p:txBody>
      </p:sp>
      <p:sp>
        <p:nvSpPr>
          <p:cNvPr id="4" name="Picture Placeholder 2">
            <a:extLst>
              <a:ext uri="{FF2B5EF4-FFF2-40B4-BE49-F238E27FC236}">
                <a16:creationId xmlns:a16="http://schemas.microsoft.com/office/drawing/2014/main" id="{8DAF513A-24FA-4D04-9A55-4C01AD3805E3}"/>
              </a:ext>
            </a:extLst>
          </p:cNvPr>
          <p:cNvSpPr txBox="1">
            <a:spLocks noGrp="1"/>
          </p:cNvSpPr>
          <p:nvPr>
            <p:ph type="pic" idx="1"/>
          </p:nvPr>
        </p:nvSpPr>
        <p:spPr>
          <a:xfrm>
            <a:off x="7442548" y="763697"/>
            <a:ext cx="3275746" cy="4912824"/>
          </a:xfrm>
          <a:effectLst>
            <a:outerShdw dist="25399" dir="4439558" algn="tl">
              <a:srgbClr val="000000">
                <a:alpha val="36000"/>
              </a:srgbClr>
            </a:outerShdw>
          </a:effectLst>
        </p:spPr>
        <p:txBody>
          <a:bodyPr anchorCtr="1"/>
          <a:lstStyle>
            <a:lvl1pPr marL="0" indent="0" algn="ctr">
              <a:spcBef>
                <a:spcPts val="400"/>
              </a:spcBef>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1C7B3C1C-2123-414C-B698-8C52E0AB0FD7}"/>
              </a:ext>
            </a:extLst>
          </p:cNvPr>
          <p:cNvSpPr txBox="1">
            <a:spLocks noGrp="1"/>
          </p:cNvSpPr>
          <p:nvPr>
            <p:ph type="body" idx="2"/>
          </p:nvPr>
        </p:nvSpPr>
        <p:spPr>
          <a:xfrm>
            <a:off x="1473701" y="2679694"/>
            <a:ext cx="4588093" cy="3135697"/>
          </a:xfrm>
        </p:spPr>
        <p:txBody>
          <a:bodyPr anchorCtr="1"/>
          <a:lstStyle>
            <a:lvl1pPr marL="0" indent="0" algn="ctr">
              <a:spcBef>
                <a:spcPts val="400"/>
              </a:spcBef>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3756C925-F156-44CE-AF19-A653FE97DDD9}"/>
              </a:ext>
            </a:extLst>
          </p:cNvPr>
          <p:cNvSpPr txBox="1">
            <a:spLocks noGrp="1"/>
          </p:cNvSpPr>
          <p:nvPr>
            <p:ph type="dt" sz="half" idx="7"/>
          </p:nvPr>
        </p:nvSpPr>
        <p:spPr/>
        <p:txBody>
          <a:bodyPr/>
          <a:lstStyle>
            <a:lvl1pPr>
              <a:defRPr/>
            </a:lvl1pPr>
          </a:lstStyle>
          <a:p>
            <a:pPr lvl="0"/>
            <a:fld id="{CFE556E9-C22C-4D1F-AA35-07651A2A0BEA}" type="datetime1">
              <a:rPr lang="en-US"/>
              <a:pPr lvl="0"/>
              <a:t>11/23/2019</a:t>
            </a:fld>
            <a:endParaRPr lang="en-US"/>
          </a:p>
        </p:txBody>
      </p:sp>
      <p:sp>
        <p:nvSpPr>
          <p:cNvPr id="7" name="Footer Placeholder 5">
            <a:extLst>
              <a:ext uri="{FF2B5EF4-FFF2-40B4-BE49-F238E27FC236}">
                <a16:creationId xmlns:a16="http://schemas.microsoft.com/office/drawing/2014/main" id="{81ED35E2-BE4D-4331-A46E-30D1D8B8B3DB}"/>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CA80C847-CC9A-40EB-A22F-614D68455E4B}"/>
              </a:ext>
            </a:extLst>
          </p:cNvPr>
          <p:cNvSpPr txBox="1">
            <a:spLocks noGrp="1"/>
          </p:cNvSpPr>
          <p:nvPr>
            <p:ph type="sldNum" sz="quarter" idx="8"/>
          </p:nvPr>
        </p:nvSpPr>
        <p:spPr/>
        <p:txBody>
          <a:bodyPr/>
          <a:lstStyle>
            <a:lvl1pPr>
              <a:defRPr/>
            </a:lvl1pPr>
          </a:lstStyle>
          <a:p>
            <a:pPr lvl="0"/>
            <a:fld id="{D8639073-4ADA-4741-AD98-F20B3788C757}" type="slidenum">
              <a:t>‹#›</a:t>
            </a:fld>
            <a:endParaRPr lang="en-US"/>
          </a:p>
        </p:txBody>
      </p:sp>
    </p:spTree>
    <p:extLst>
      <p:ext uri="{BB962C8B-B14F-4D97-AF65-F5344CB8AC3E}">
        <p14:creationId xmlns:p14="http://schemas.microsoft.com/office/powerpoint/2010/main" val="3990117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2" name="Picture 15" descr="Slate-V2-HD-panoPhotoInset.png">
            <a:extLst>
              <a:ext uri="{FF2B5EF4-FFF2-40B4-BE49-F238E27FC236}">
                <a16:creationId xmlns:a16="http://schemas.microsoft.com/office/drawing/2014/main" id="{4A817542-86B3-46C4-96FC-2007A0600DD6}"/>
              </a:ext>
            </a:extLst>
          </p:cNvPr>
          <p:cNvPicPr>
            <a:picLocks noChangeAspect="1"/>
          </p:cNvPicPr>
          <p:nvPr/>
        </p:nvPicPr>
        <p:blipFill>
          <a:blip r:embed="rId2"/>
          <a:stretch>
            <a:fillRect/>
          </a:stretch>
        </p:blipFill>
        <p:spPr>
          <a:xfrm>
            <a:off x="1013886" y="547807"/>
            <a:ext cx="10141802" cy="3816806"/>
          </a:xfrm>
          <a:prstGeom prst="rect">
            <a:avLst/>
          </a:prstGeom>
          <a:noFill/>
          <a:ln cap="rnd">
            <a:noFill/>
          </a:ln>
        </p:spPr>
      </p:pic>
      <p:sp>
        <p:nvSpPr>
          <p:cNvPr id="3" name="Title 1">
            <a:extLst>
              <a:ext uri="{FF2B5EF4-FFF2-40B4-BE49-F238E27FC236}">
                <a16:creationId xmlns:a16="http://schemas.microsoft.com/office/drawing/2014/main" id="{94CCAC0C-23D6-4B40-876A-6565EF68644F}"/>
              </a:ext>
            </a:extLst>
          </p:cNvPr>
          <p:cNvSpPr txBox="1">
            <a:spLocks noGrp="1"/>
          </p:cNvSpPr>
          <p:nvPr>
            <p:ph type="title"/>
          </p:nvPr>
        </p:nvSpPr>
        <p:spPr>
          <a:xfrm>
            <a:off x="913805" y="4565251"/>
            <a:ext cx="10355323" cy="543473"/>
          </a:xfrm>
        </p:spPr>
        <p:txBody>
          <a:bodyPr anchor="b"/>
          <a:lstStyle>
            <a:lvl1pPr>
              <a:defRPr sz="2800"/>
            </a:lvl1pPr>
          </a:lstStyle>
          <a:p>
            <a:pPr lvl="0"/>
            <a:r>
              <a:rPr lang="en-US"/>
              <a:t>Click to edit Master title style</a:t>
            </a:r>
          </a:p>
        </p:txBody>
      </p:sp>
      <p:sp>
        <p:nvSpPr>
          <p:cNvPr id="4" name="Picture Placeholder 2">
            <a:extLst>
              <a:ext uri="{FF2B5EF4-FFF2-40B4-BE49-F238E27FC236}">
                <a16:creationId xmlns:a16="http://schemas.microsoft.com/office/drawing/2014/main" id="{F79EEBBA-F4F5-4944-B231-09FDA31BBDFD}"/>
              </a:ext>
            </a:extLst>
          </p:cNvPr>
          <p:cNvSpPr txBox="1">
            <a:spLocks noGrp="1"/>
          </p:cNvSpPr>
          <p:nvPr>
            <p:ph type="pic" idx="4294967295"/>
          </p:nvPr>
        </p:nvSpPr>
        <p:spPr>
          <a:xfrm>
            <a:off x="1169353" y="695008"/>
            <a:ext cx="9845344" cy="3525670"/>
          </a:xfrm>
          <a:effectLst>
            <a:outerShdw dist="25399" dir="4439558" algn="tl">
              <a:srgbClr val="000000">
                <a:alpha val="36000"/>
              </a:srgbClr>
            </a:outerShdw>
          </a:effectLst>
        </p:spPr>
        <p:txBody>
          <a:bodyPr anchorCtr="1"/>
          <a:lstStyle>
            <a:lvl1pPr marL="0" indent="0" algn="ctr">
              <a:spcBef>
                <a:spcPts val="500"/>
              </a:spcBef>
              <a:buNone/>
              <a:defRPr sz="2000"/>
            </a:lvl1pPr>
          </a:lstStyle>
          <a:p>
            <a:pPr lvl="0"/>
            <a:r>
              <a:rPr lang="en-US"/>
              <a:t>Click icon to add picture</a:t>
            </a:r>
          </a:p>
        </p:txBody>
      </p:sp>
      <p:sp>
        <p:nvSpPr>
          <p:cNvPr id="5" name="Text Placeholder 3">
            <a:extLst>
              <a:ext uri="{FF2B5EF4-FFF2-40B4-BE49-F238E27FC236}">
                <a16:creationId xmlns:a16="http://schemas.microsoft.com/office/drawing/2014/main" id="{84BBFD9D-3CDB-4226-8B6F-FFAC0866D551}"/>
              </a:ext>
            </a:extLst>
          </p:cNvPr>
          <p:cNvSpPr txBox="1">
            <a:spLocks noGrp="1"/>
          </p:cNvSpPr>
          <p:nvPr>
            <p:ph type="body" idx="4294967295"/>
          </p:nvPr>
        </p:nvSpPr>
        <p:spPr>
          <a:xfrm>
            <a:off x="913796" y="5247732"/>
            <a:ext cx="10353760" cy="543473"/>
          </a:xfrm>
        </p:spPr>
        <p:txBody>
          <a:bodyPr anchorCtr="1"/>
          <a:lstStyle>
            <a:lvl1pPr marL="0" indent="0" algn="ctr">
              <a:spcBef>
                <a:spcPts val="400"/>
              </a:spcBef>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0DA208C3-1A2C-48B9-BA2D-05DCAE12D64F}"/>
              </a:ext>
            </a:extLst>
          </p:cNvPr>
          <p:cNvSpPr txBox="1">
            <a:spLocks noGrp="1"/>
          </p:cNvSpPr>
          <p:nvPr>
            <p:ph type="dt" sz="half" idx="7"/>
          </p:nvPr>
        </p:nvSpPr>
        <p:spPr/>
        <p:txBody>
          <a:bodyPr/>
          <a:lstStyle>
            <a:lvl1pPr>
              <a:defRPr/>
            </a:lvl1pPr>
          </a:lstStyle>
          <a:p>
            <a:pPr lvl="0"/>
            <a:fld id="{C72180AC-99A7-4E4B-BA08-44D5C518C32C}" type="datetime1">
              <a:rPr lang="en-US"/>
              <a:pPr lvl="0"/>
              <a:t>11/23/2019</a:t>
            </a:fld>
            <a:endParaRPr lang="en-US"/>
          </a:p>
        </p:txBody>
      </p:sp>
      <p:sp>
        <p:nvSpPr>
          <p:cNvPr id="7" name="Footer Placeholder 5">
            <a:extLst>
              <a:ext uri="{FF2B5EF4-FFF2-40B4-BE49-F238E27FC236}">
                <a16:creationId xmlns:a16="http://schemas.microsoft.com/office/drawing/2014/main" id="{4B4DD907-6C2C-4B02-9EFF-0A79E6C75E27}"/>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CAEB45BF-FD7E-44C3-ACA0-1B52B7EC15B5}"/>
              </a:ext>
            </a:extLst>
          </p:cNvPr>
          <p:cNvSpPr txBox="1">
            <a:spLocks noGrp="1"/>
          </p:cNvSpPr>
          <p:nvPr>
            <p:ph type="sldNum" sz="quarter" idx="8"/>
          </p:nvPr>
        </p:nvSpPr>
        <p:spPr/>
        <p:txBody>
          <a:bodyPr/>
          <a:lstStyle>
            <a:lvl1pPr>
              <a:defRPr/>
            </a:lvl1pPr>
          </a:lstStyle>
          <a:p>
            <a:pPr lvl="0"/>
            <a:fld id="{C59B9408-8F3B-45C6-8A64-4DCE246DF4DB}" type="slidenum">
              <a:t>‹#›</a:t>
            </a:fld>
            <a:endParaRPr lang="en-US"/>
          </a:p>
        </p:txBody>
      </p:sp>
    </p:spTree>
    <p:extLst>
      <p:ext uri="{BB962C8B-B14F-4D97-AF65-F5344CB8AC3E}">
        <p14:creationId xmlns:p14="http://schemas.microsoft.com/office/powerpoint/2010/main" val="2609290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D798B-35A7-47E1-A9D7-41A459C6D0F5}"/>
              </a:ext>
            </a:extLst>
          </p:cNvPr>
          <p:cNvSpPr txBox="1">
            <a:spLocks noGrp="1"/>
          </p:cNvSpPr>
          <p:nvPr>
            <p:ph type="title"/>
          </p:nvPr>
        </p:nvSpPr>
        <p:spPr>
          <a:xfrm>
            <a:off x="913796" y="608432"/>
            <a:ext cx="10353760" cy="3534348"/>
          </a:xfrm>
        </p:spPr>
        <p:txBody>
          <a:bodyPr/>
          <a:lstStyle>
            <a:lvl1pPr>
              <a:defRPr sz="4000"/>
            </a:lvl1pPr>
          </a:lstStyle>
          <a:p>
            <a:pPr lvl="0"/>
            <a:r>
              <a:rPr lang="en-US"/>
              <a:t>Click to edit Master title style</a:t>
            </a:r>
          </a:p>
        </p:txBody>
      </p:sp>
      <p:sp>
        <p:nvSpPr>
          <p:cNvPr id="3" name="Text Placeholder 3">
            <a:extLst>
              <a:ext uri="{FF2B5EF4-FFF2-40B4-BE49-F238E27FC236}">
                <a16:creationId xmlns:a16="http://schemas.microsoft.com/office/drawing/2014/main" id="{2337EA70-714E-4C6A-8772-E48644746930}"/>
              </a:ext>
            </a:extLst>
          </p:cNvPr>
          <p:cNvSpPr txBox="1">
            <a:spLocks noGrp="1"/>
          </p:cNvSpPr>
          <p:nvPr>
            <p:ph type="body" idx="4294967295"/>
          </p:nvPr>
        </p:nvSpPr>
        <p:spPr>
          <a:xfrm>
            <a:off x="913796" y="4295183"/>
            <a:ext cx="10353760" cy="1501828"/>
          </a:xfrm>
        </p:spPr>
        <p:txBody>
          <a:bodyPr anchor="ctr" anchorCtr="1"/>
          <a:lstStyle>
            <a:lvl1pPr marL="0" indent="0" algn="ctr">
              <a:spcBef>
                <a:spcPts val="400"/>
              </a:spcBef>
              <a:buNone/>
              <a:defRPr sz="1600"/>
            </a:lvl1pPr>
          </a:lstStyle>
          <a:p>
            <a:pPr lvl="0"/>
            <a:r>
              <a:rPr lang="en-US"/>
              <a:t>Click to edit Master text styles</a:t>
            </a:r>
          </a:p>
        </p:txBody>
      </p:sp>
      <p:sp>
        <p:nvSpPr>
          <p:cNvPr id="4" name="Date Placeholder 4">
            <a:extLst>
              <a:ext uri="{FF2B5EF4-FFF2-40B4-BE49-F238E27FC236}">
                <a16:creationId xmlns:a16="http://schemas.microsoft.com/office/drawing/2014/main" id="{C912F659-F8CA-44B0-98FF-1B7E9039CB05}"/>
              </a:ext>
            </a:extLst>
          </p:cNvPr>
          <p:cNvSpPr txBox="1">
            <a:spLocks noGrp="1"/>
          </p:cNvSpPr>
          <p:nvPr>
            <p:ph type="dt" sz="half" idx="7"/>
          </p:nvPr>
        </p:nvSpPr>
        <p:spPr/>
        <p:txBody>
          <a:bodyPr/>
          <a:lstStyle>
            <a:lvl1pPr>
              <a:defRPr/>
            </a:lvl1pPr>
          </a:lstStyle>
          <a:p>
            <a:pPr lvl="0"/>
            <a:fld id="{537BEC20-0143-44B9-970A-2C09B73CCE6A}" type="datetime1">
              <a:rPr lang="en-US"/>
              <a:pPr lvl="0"/>
              <a:t>11/23/2019</a:t>
            </a:fld>
            <a:endParaRPr lang="en-US"/>
          </a:p>
        </p:txBody>
      </p:sp>
      <p:sp>
        <p:nvSpPr>
          <p:cNvPr id="5" name="Footer Placeholder 5">
            <a:extLst>
              <a:ext uri="{FF2B5EF4-FFF2-40B4-BE49-F238E27FC236}">
                <a16:creationId xmlns:a16="http://schemas.microsoft.com/office/drawing/2014/main" id="{1FD0672D-C2AE-481C-A907-C393C8344449}"/>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EE1587DE-83C7-4412-B4C6-A913F24E7DCE}"/>
              </a:ext>
            </a:extLst>
          </p:cNvPr>
          <p:cNvSpPr txBox="1">
            <a:spLocks noGrp="1"/>
          </p:cNvSpPr>
          <p:nvPr>
            <p:ph type="sldNum" sz="quarter" idx="8"/>
          </p:nvPr>
        </p:nvSpPr>
        <p:spPr/>
        <p:txBody>
          <a:bodyPr/>
          <a:lstStyle>
            <a:lvl1pPr>
              <a:defRPr/>
            </a:lvl1pPr>
          </a:lstStyle>
          <a:p>
            <a:pPr lvl="0"/>
            <a:fld id="{E438C331-5361-4F37-8D6B-25C0987469D7}" type="slidenum">
              <a:t>‹#›</a:t>
            </a:fld>
            <a:endParaRPr lang="en-US"/>
          </a:p>
        </p:txBody>
      </p:sp>
    </p:spTree>
    <p:extLst>
      <p:ext uri="{BB962C8B-B14F-4D97-AF65-F5344CB8AC3E}">
        <p14:creationId xmlns:p14="http://schemas.microsoft.com/office/powerpoint/2010/main" val="30591809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34CDC-C1E7-45CF-81F7-2568E397ED9D}"/>
              </a:ext>
            </a:extLst>
          </p:cNvPr>
          <p:cNvSpPr txBox="1">
            <a:spLocks noGrp="1"/>
          </p:cNvSpPr>
          <p:nvPr>
            <p:ph type="title"/>
          </p:nvPr>
        </p:nvSpPr>
        <p:spPr>
          <a:xfrm>
            <a:off x="1446215" y="609603"/>
            <a:ext cx="9302748" cy="2992904"/>
          </a:xfrm>
        </p:spPr>
        <p:txBody>
          <a:bodyPr/>
          <a:lstStyle>
            <a:lvl1pPr>
              <a:defRPr sz="3600"/>
            </a:lvl1pPr>
          </a:lstStyle>
          <a:p>
            <a:pPr lvl="0"/>
            <a:r>
              <a:rPr lang="en-US"/>
              <a:t>Click to edit Master title style</a:t>
            </a:r>
          </a:p>
        </p:txBody>
      </p:sp>
      <p:sp>
        <p:nvSpPr>
          <p:cNvPr id="3" name="Text Placeholder 3">
            <a:extLst>
              <a:ext uri="{FF2B5EF4-FFF2-40B4-BE49-F238E27FC236}">
                <a16:creationId xmlns:a16="http://schemas.microsoft.com/office/drawing/2014/main" id="{6FC1A920-5644-415D-AD8E-C04824605D69}"/>
              </a:ext>
            </a:extLst>
          </p:cNvPr>
          <p:cNvSpPr txBox="1">
            <a:spLocks noGrp="1"/>
          </p:cNvSpPr>
          <p:nvPr>
            <p:ph type="body" idx="4294967295"/>
          </p:nvPr>
        </p:nvSpPr>
        <p:spPr>
          <a:xfrm>
            <a:off x="1720644" y="3610032"/>
            <a:ext cx="8752298" cy="532747"/>
          </a:xfrm>
        </p:spPr>
        <p:txBody>
          <a:bodyPr/>
          <a:lstStyle>
            <a:lvl1pPr marL="0" indent="0" algn="r">
              <a:spcBef>
                <a:spcPts val="300"/>
              </a:spcBef>
              <a:buNone/>
              <a:defRPr sz="1400"/>
            </a:lvl1pPr>
          </a:lstStyle>
          <a:p>
            <a:pPr lvl="0"/>
            <a:r>
              <a:rPr lang="en-US"/>
              <a:t>Click to edit Master text styles</a:t>
            </a:r>
          </a:p>
        </p:txBody>
      </p:sp>
      <p:sp>
        <p:nvSpPr>
          <p:cNvPr id="4" name="Text Placeholder 3">
            <a:extLst>
              <a:ext uri="{FF2B5EF4-FFF2-40B4-BE49-F238E27FC236}">
                <a16:creationId xmlns:a16="http://schemas.microsoft.com/office/drawing/2014/main" id="{D51DC7BA-D0CD-4E06-8B11-B1CF43916E0A}"/>
              </a:ext>
            </a:extLst>
          </p:cNvPr>
          <p:cNvSpPr txBox="1">
            <a:spLocks noGrp="1"/>
          </p:cNvSpPr>
          <p:nvPr>
            <p:ph type="body" idx="4294967295"/>
          </p:nvPr>
        </p:nvSpPr>
        <p:spPr>
          <a:xfrm>
            <a:off x="913796" y="4304355"/>
            <a:ext cx="10353760" cy="1489493"/>
          </a:xfrm>
        </p:spPr>
        <p:txBody>
          <a:bodyPr anchor="ctr" anchorCtr="1"/>
          <a:lstStyle>
            <a:lvl1pPr marL="0" indent="0" algn="ctr">
              <a:spcBef>
                <a:spcPts val="4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3107F96-C84C-4B84-A02D-91E663EF6ED2}"/>
              </a:ext>
            </a:extLst>
          </p:cNvPr>
          <p:cNvSpPr txBox="1">
            <a:spLocks noGrp="1"/>
          </p:cNvSpPr>
          <p:nvPr>
            <p:ph type="dt" sz="half" idx="7"/>
          </p:nvPr>
        </p:nvSpPr>
        <p:spPr/>
        <p:txBody>
          <a:bodyPr/>
          <a:lstStyle>
            <a:lvl1pPr>
              <a:defRPr/>
            </a:lvl1pPr>
          </a:lstStyle>
          <a:p>
            <a:pPr lvl="0"/>
            <a:fld id="{E4A49A0A-E36F-4EE1-B7BE-2353BB63BBD2}" type="datetime1">
              <a:rPr lang="en-US"/>
              <a:pPr lvl="0"/>
              <a:t>11/23/2019</a:t>
            </a:fld>
            <a:endParaRPr lang="en-US"/>
          </a:p>
        </p:txBody>
      </p:sp>
      <p:sp>
        <p:nvSpPr>
          <p:cNvPr id="6" name="Footer Placeholder 5">
            <a:extLst>
              <a:ext uri="{FF2B5EF4-FFF2-40B4-BE49-F238E27FC236}">
                <a16:creationId xmlns:a16="http://schemas.microsoft.com/office/drawing/2014/main" id="{1CC22D30-0916-4F43-9890-F7B4057DAAE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F88DDE8-25B1-416C-ADFB-21E3C88D4946}"/>
              </a:ext>
            </a:extLst>
          </p:cNvPr>
          <p:cNvSpPr txBox="1">
            <a:spLocks noGrp="1"/>
          </p:cNvSpPr>
          <p:nvPr>
            <p:ph type="sldNum" sz="quarter" idx="8"/>
          </p:nvPr>
        </p:nvSpPr>
        <p:spPr/>
        <p:txBody>
          <a:bodyPr/>
          <a:lstStyle>
            <a:lvl1pPr>
              <a:defRPr/>
            </a:lvl1pPr>
          </a:lstStyle>
          <a:p>
            <a:pPr lvl="0"/>
            <a:fld id="{FBCA816F-A7B7-4469-B8E8-53A1AC6AABC2}" type="slidenum">
              <a:t>‹#›</a:t>
            </a:fld>
            <a:endParaRPr lang="en-US"/>
          </a:p>
        </p:txBody>
      </p:sp>
      <p:sp>
        <p:nvSpPr>
          <p:cNvPr id="8" name="TextBox 10">
            <a:extLst>
              <a:ext uri="{FF2B5EF4-FFF2-40B4-BE49-F238E27FC236}">
                <a16:creationId xmlns:a16="http://schemas.microsoft.com/office/drawing/2014/main" id="{260C2B22-40B8-4CF9-896F-D1BD8A6A547C}"/>
              </a:ext>
            </a:extLst>
          </p:cNvPr>
          <p:cNvSpPr txBox="1"/>
          <p:nvPr/>
        </p:nvSpPr>
        <p:spPr>
          <a:xfrm>
            <a:off x="990596" y="884791"/>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Goudy Old Style"/>
              </a:rPr>
              <a:t>“</a:t>
            </a:r>
          </a:p>
        </p:txBody>
      </p:sp>
      <p:sp>
        <p:nvSpPr>
          <p:cNvPr id="9" name="TextBox 12">
            <a:extLst>
              <a:ext uri="{FF2B5EF4-FFF2-40B4-BE49-F238E27FC236}">
                <a16:creationId xmlns:a16="http://schemas.microsoft.com/office/drawing/2014/main" id="{3DF9E13A-8485-4EDD-BB1D-670BCAD91401}"/>
              </a:ext>
            </a:extLst>
          </p:cNvPr>
          <p:cNvSpPr txBox="1"/>
          <p:nvPr/>
        </p:nvSpPr>
        <p:spPr>
          <a:xfrm>
            <a:off x="10504718" y="2928256"/>
            <a:ext cx="609603" cy="584777"/>
          </a:xfrm>
          <a:prstGeom prst="rect">
            <a:avLst/>
          </a:prstGeom>
          <a:noFill/>
          <a:ln cap="rnd">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Goudy Old Style"/>
              </a:rPr>
              <a:t>”</a:t>
            </a:r>
          </a:p>
        </p:txBody>
      </p:sp>
    </p:spTree>
    <p:extLst>
      <p:ext uri="{BB962C8B-B14F-4D97-AF65-F5344CB8AC3E}">
        <p14:creationId xmlns:p14="http://schemas.microsoft.com/office/powerpoint/2010/main" val="704780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BF6CE-5CA0-4AAD-B7D6-026224537BC9}"/>
              </a:ext>
            </a:extLst>
          </p:cNvPr>
          <p:cNvSpPr txBox="1">
            <a:spLocks noGrp="1"/>
          </p:cNvSpPr>
          <p:nvPr>
            <p:ph type="title"/>
          </p:nvPr>
        </p:nvSpPr>
        <p:spPr>
          <a:xfrm>
            <a:off x="913796" y="2126940"/>
            <a:ext cx="10353760" cy="2511838"/>
          </a:xfrm>
        </p:spPr>
        <p:txBody>
          <a:bodyPr anchor="b"/>
          <a:lstStyle>
            <a:lvl1pPr>
              <a:defRPr sz="3200"/>
            </a:lvl1pPr>
          </a:lstStyle>
          <a:p>
            <a:pPr lvl="0"/>
            <a:r>
              <a:rPr lang="en-US"/>
              <a:t>Click to edit Master title style</a:t>
            </a:r>
          </a:p>
        </p:txBody>
      </p:sp>
      <p:sp>
        <p:nvSpPr>
          <p:cNvPr id="3" name="Text Placeholder 3">
            <a:extLst>
              <a:ext uri="{FF2B5EF4-FFF2-40B4-BE49-F238E27FC236}">
                <a16:creationId xmlns:a16="http://schemas.microsoft.com/office/drawing/2014/main" id="{E3E7C474-32C1-43DC-B5D2-D627A1F4E229}"/>
              </a:ext>
            </a:extLst>
          </p:cNvPr>
          <p:cNvSpPr txBox="1">
            <a:spLocks noGrp="1"/>
          </p:cNvSpPr>
          <p:nvPr>
            <p:ph type="body" idx="4294967295"/>
          </p:nvPr>
        </p:nvSpPr>
        <p:spPr>
          <a:xfrm>
            <a:off x="913787" y="4650556"/>
            <a:ext cx="10352196" cy="1140640"/>
          </a:xfrm>
        </p:spPr>
        <p:txBody>
          <a:bodyPr anchorCtr="1"/>
          <a:lstStyle>
            <a:lvl1pPr marL="0" indent="0" algn="ctr">
              <a:spcBef>
                <a:spcPts val="400"/>
              </a:spcBef>
              <a:buNone/>
              <a:defRPr sz="1600"/>
            </a:lvl1pPr>
          </a:lstStyle>
          <a:p>
            <a:pPr lvl="0"/>
            <a:r>
              <a:rPr lang="en-US"/>
              <a:t>Click to edit Master text styles</a:t>
            </a:r>
          </a:p>
        </p:txBody>
      </p:sp>
      <p:sp>
        <p:nvSpPr>
          <p:cNvPr id="4" name="Date Placeholder 4">
            <a:extLst>
              <a:ext uri="{FF2B5EF4-FFF2-40B4-BE49-F238E27FC236}">
                <a16:creationId xmlns:a16="http://schemas.microsoft.com/office/drawing/2014/main" id="{2AC2B3BD-6C65-436F-8CBA-18D94CE903DE}"/>
              </a:ext>
            </a:extLst>
          </p:cNvPr>
          <p:cNvSpPr txBox="1">
            <a:spLocks noGrp="1"/>
          </p:cNvSpPr>
          <p:nvPr>
            <p:ph type="dt" sz="half" idx="7"/>
          </p:nvPr>
        </p:nvSpPr>
        <p:spPr/>
        <p:txBody>
          <a:bodyPr/>
          <a:lstStyle>
            <a:lvl1pPr>
              <a:defRPr/>
            </a:lvl1pPr>
          </a:lstStyle>
          <a:p>
            <a:pPr lvl="0"/>
            <a:fld id="{8A377400-3741-49BC-8391-E5AEE5B2FCD8}" type="datetime1">
              <a:rPr lang="en-US"/>
              <a:pPr lvl="0"/>
              <a:t>11/23/2019</a:t>
            </a:fld>
            <a:endParaRPr lang="en-US"/>
          </a:p>
        </p:txBody>
      </p:sp>
      <p:sp>
        <p:nvSpPr>
          <p:cNvPr id="5" name="Footer Placeholder 5">
            <a:extLst>
              <a:ext uri="{FF2B5EF4-FFF2-40B4-BE49-F238E27FC236}">
                <a16:creationId xmlns:a16="http://schemas.microsoft.com/office/drawing/2014/main" id="{0432D641-F810-4873-8B3F-85C04DB1994C}"/>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CA3B5662-B5BD-40DB-9D47-E830E4A3A5F9}"/>
              </a:ext>
            </a:extLst>
          </p:cNvPr>
          <p:cNvSpPr txBox="1">
            <a:spLocks noGrp="1"/>
          </p:cNvSpPr>
          <p:nvPr>
            <p:ph type="sldNum" sz="quarter" idx="8"/>
          </p:nvPr>
        </p:nvSpPr>
        <p:spPr/>
        <p:txBody>
          <a:bodyPr/>
          <a:lstStyle>
            <a:lvl1pPr>
              <a:defRPr/>
            </a:lvl1pPr>
          </a:lstStyle>
          <a:p>
            <a:pPr lvl="0"/>
            <a:fld id="{D5B42DD5-5C92-4B42-80C4-5D51AEE35790}" type="slidenum">
              <a:t>‹#›</a:t>
            </a:fld>
            <a:endParaRPr lang="en-US"/>
          </a:p>
        </p:txBody>
      </p:sp>
    </p:spTree>
    <p:extLst>
      <p:ext uri="{BB962C8B-B14F-4D97-AF65-F5344CB8AC3E}">
        <p14:creationId xmlns:p14="http://schemas.microsoft.com/office/powerpoint/2010/main" val="1092869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5D863-85A4-48CB-966A-C020A9EBC32D}"/>
              </a:ext>
            </a:extLst>
          </p:cNvPr>
          <p:cNvSpPr txBox="1">
            <a:spLocks noGrp="1"/>
          </p:cNvSpPr>
          <p:nvPr>
            <p:ph type="title"/>
          </p:nvPr>
        </p:nvSpPr>
        <p:spPr>
          <a:xfrm>
            <a:off x="913796" y="609603"/>
            <a:ext cx="10353760" cy="97045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DED0819-3EEA-434C-9548-4BE5049252EA}"/>
              </a:ext>
            </a:extLst>
          </p:cNvPr>
          <p:cNvSpPr txBox="1">
            <a:spLocks noGrp="1"/>
          </p:cNvSpPr>
          <p:nvPr>
            <p:ph type="body" idx="4294967295"/>
          </p:nvPr>
        </p:nvSpPr>
        <p:spPr>
          <a:xfrm>
            <a:off x="913796" y="1885950"/>
            <a:ext cx="3300984" cy="764785"/>
          </a:xfrm>
        </p:spPr>
        <p:txBody>
          <a:bodyPr anchor="b" anchorCtr="1">
            <a:noAutofit/>
          </a:bodyPr>
          <a:lstStyle>
            <a:lvl1pPr marL="0" indent="0" algn="ctr">
              <a:spcBef>
                <a:spcPts val="500"/>
              </a:spcBef>
              <a:buNone/>
              <a:defRPr sz="2200">
                <a:solidFill>
                  <a:srgbClr val="FFFFFF"/>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9A7F0100-F686-465E-9D8F-335B603BDA5E}"/>
              </a:ext>
            </a:extLst>
          </p:cNvPr>
          <p:cNvSpPr txBox="1">
            <a:spLocks noGrp="1"/>
          </p:cNvSpPr>
          <p:nvPr>
            <p:ph type="body" idx="4294967295"/>
          </p:nvPr>
        </p:nvSpPr>
        <p:spPr>
          <a:xfrm>
            <a:off x="913796" y="2768108"/>
            <a:ext cx="3300984" cy="3023088"/>
          </a:xfrm>
        </p:spPr>
        <p:txBody>
          <a:bodyPr anchorCtr="1"/>
          <a:lstStyle>
            <a:lvl1pPr marL="0" indent="0" algn="ctr">
              <a:spcBef>
                <a:spcPts val="300"/>
              </a:spcBef>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85749AAC-5569-4C21-8C01-B5C22ED7C389}"/>
              </a:ext>
            </a:extLst>
          </p:cNvPr>
          <p:cNvSpPr txBox="1">
            <a:spLocks noGrp="1"/>
          </p:cNvSpPr>
          <p:nvPr>
            <p:ph type="body" idx="4294967295"/>
          </p:nvPr>
        </p:nvSpPr>
        <p:spPr>
          <a:xfrm>
            <a:off x="4446708" y="1885950"/>
            <a:ext cx="3300984" cy="764785"/>
          </a:xfrm>
        </p:spPr>
        <p:txBody>
          <a:bodyPr anchor="b" anchorCtr="1">
            <a:noAutofit/>
          </a:bodyPr>
          <a:lstStyle>
            <a:lvl1pPr marL="0" indent="0" algn="ctr">
              <a:spcBef>
                <a:spcPts val="500"/>
              </a:spcBef>
              <a:buNone/>
              <a:defRPr sz="2200">
                <a:solidFill>
                  <a:srgbClr val="FFFFFF"/>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5AC04BA8-A66D-433C-B3DE-7CF3B8C7AC93}"/>
              </a:ext>
            </a:extLst>
          </p:cNvPr>
          <p:cNvSpPr txBox="1">
            <a:spLocks noGrp="1"/>
          </p:cNvSpPr>
          <p:nvPr>
            <p:ph type="body" idx="4294967295"/>
          </p:nvPr>
        </p:nvSpPr>
        <p:spPr>
          <a:xfrm>
            <a:off x="4441432" y="2768108"/>
            <a:ext cx="3300984" cy="3023088"/>
          </a:xfrm>
        </p:spPr>
        <p:txBody>
          <a:bodyPr anchorCtr="1"/>
          <a:lstStyle>
            <a:lvl1pPr marL="0" indent="0" algn="ctr">
              <a:spcBef>
                <a:spcPts val="300"/>
              </a:spcBef>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40E87CDC-C5BE-44DB-B435-31C6EDACBB7E}"/>
              </a:ext>
            </a:extLst>
          </p:cNvPr>
          <p:cNvSpPr txBox="1">
            <a:spLocks noGrp="1"/>
          </p:cNvSpPr>
          <p:nvPr>
            <p:ph type="body" idx="4294967295"/>
          </p:nvPr>
        </p:nvSpPr>
        <p:spPr>
          <a:xfrm>
            <a:off x="7966572" y="1885950"/>
            <a:ext cx="3300984" cy="764785"/>
          </a:xfrm>
        </p:spPr>
        <p:txBody>
          <a:bodyPr anchor="b" anchorCtr="1">
            <a:noAutofit/>
          </a:bodyPr>
          <a:lstStyle>
            <a:lvl1pPr marL="0" indent="0" algn="ctr">
              <a:spcBef>
                <a:spcPts val="500"/>
              </a:spcBef>
              <a:buNone/>
              <a:defRPr sz="2200">
                <a:solidFill>
                  <a:srgbClr val="FFFFFF"/>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385BA7D4-1DC0-49F7-A9A9-6B7FE43F6192}"/>
              </a:ext>
            </a:extLst>
          </p:cNvPr>
          <p:cNvSpPr txBox="1">
            <a:spLocks noGrp="1"/>
          </p:cNvSpPr>
          <p:nvPr>
            <p:ph type="body" idx="4294967295"/>
          </p:nvPr>
        </p:nvSpPr>
        <p:spPr>
          <a:xfrm>
            <a:off x="7966572" y="2768108"/>
            <a:ext cx="3300984" cy="3023088"/>
          </a:xfrm>
        </p:spPr>
        <p:txBody>
          <a:bodyPr anchorCtr="1"/>
          <a:lstStyle>
            <a:lvl1pPr marL="0" indent="0" algn="ctr">
              <a:spcBef>
                <a:spcPts val="300"/>
              </a:spcBef>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B1090560-B894-4229-8514-47DE90643DE5}"/>
              </a:ext>
            </a:extLst>
          </p:cNvPr>
          <p:cNvSpPr txBox="1">
            <a:spLocks noGrp="1"/>
          </p:cNvSpPr>
          <p:nvPr>
            <p:ph type="dt" sz="half" idx="7"/>
          </p:nvPr>
        </p:nvSpPr>
        <p:spPr/>
        <p:txBody>
          <a:bodyPr/>
          <a:lstStyle>
            <a:lvl1pPr>
              <a:defRPr/>
            </a:lvl1pPr>
          </a:lstStyle>
          <a:p>
            <a:pPr lvl="0"/>
            <a:fld id="{07C0EDC6-109E-4F9E-A978-6A8679D19F2A}" type="datetime1">
              <a:rPr lang="en-US"/>
              <a:pPr lvl="0"/>
              <a:t>11/23/2019</a:t>
            </a:fld>
            <a:endParaRPr lang="en-US"/>
          </a:p>
        </p:txBody>
      </p:sp>
      <p:sp>
        <p:nvSpPr>
          <p:cNvPr id="10" name="Footer Placeholder 3">
            <a:extLst>
              <a:ext uri="{FF2B5EF4-FFF2-40B4-BE49-F238E27FC236}">
                <a16:creationId xmlns:a16="http://schemas.microsoft.com/office/drawing/2014/main" id="{97A98BA7-5586-4019-8A07-52BE33B7FE01}"/>
              </a:ext>
            </a:extLst>
          </p:cNvPr>
          <p:cNvSpPr txBox="1">
            <a:spLocks noGrp="1"/>
          </p:cNvSpPr>
          <p:nvPr>
            <p:ph type="ftr" sz="quarter" idx="9"/>
          </p:nvPr>
        </p:nvSpPr>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AAE3A50C-9357-4A82-9214-AB1CC1D5BEAA}"/>
              </a:ext>
            </a:extLst>
          </p:cNvPr>
          <p:cNvSpPr txBox="1">
            <a:spLocks noGrp="1"/>
          </p:cNvSpPr>
          <p:nvPr>
            <p:ph type="sldNum" sz="quarter" idx="8"/>
          </p:nvPr>
        </p:nvSpPr>
        <p:spPr/>
        <p:txBody>
          <a:bodyPr/>
          <a:lstStyle>
            <a:lvl1pPr>
              <a:defRPr/>
            </a:lvl1pPr>
          </a:lstStyle>
          <a:p>
            <a:pPr lvl="0"/>
            <a:fld id="{FB72A592-C77E-4485-A7B4-EBD3B0FB1118}" type="slidenum">
              <a:t>‹#›</a:t>
            </a:fld>
            <a:endParaRPr lang="en-US"/>
          </a:p>
        </p:txBody>
      </p:sp>
    </p:spTree>
    <p:extLst>
      <p:ext uri="{BB962C8B-B14F-4D97-AF65-F5344CB8AC3E}">
        <p14:creationId xmlns:p14="http://schemas.microsoft.com/office/powerpoint/2010/main" val="14611765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517B0090-8C60-442D-8BD9-15E90C903E95}"/>
              </a:ext>
            </a:extLst>
          </p:cNvPr>
          <p:cNvPicPr>
            <a:picLocks noChangeAspect="1"/>
          </p:cNvPicPr>
          <p:nvPr/>
        </p:nvPicPr>
        <p:blipFill>
          <a:blip r:embed="rId2"/>
          <a:stretch>
            <a:fillRect/>
          </a:stretch>
        </p:blipFill>
        <p:spPr>
          <a:xfrm>
            <a:off x="897959" y="1818211"/>
            <a:ext cx="3339974" cy="1847846"/>
          </a:xfrm>
          <a:prstGeom prst="rect">
            <a:avLst/>
          </a:prstGeom>
          <a:noFill/>
          <a:ln cap="rnd">
            <a:noFill/>
          </a:ln>
        </p:spPr>
      </p:pic>
      <p:pic>
        <p:nvPicPr>
          <p:cNvPr id="3" name="Picture 35" descr="Slate-V2-HD-3colPhotoInset.png">
            <a:extLst>
              <a:ext uri="{FF2B5EF4-FFF2-40B4-BE49-F238E27FC236}">
                <a16:creationId xmlns:a16="http://schemas.microsoft.com/office/drawing/2014/main" id="{02D7B82C-0D68-4284-9625-5513E47B13E9}"/>
              </a:ext>
            </a:extLst>
          </p:cNvPr>
          <p:cNvPicPr>
            <a:picLocks noChangeAspect="1"/>
          </p:cNvPicPr>
          <p:nvPr/>
        </p:nvPicPr>
        <p:blipFill>
          <a:blip r:embed="rId2"/>
          <a:stretch>
            <a:fillRect/>
          </a:stretch>
        </p:blipFill>
        <p:spPr>
          <a:xfrm>
            <a:off x="4403796" y="1818211"/>
            <a:ext cx="3339974" cy="1847846"/>
          </a:xfrm>
          <a:prstGeom prst="rect">
            <a:avLst/>
          </a:prstGeom>
          <a:noFill/>
          <a:ln cap="rnd">
            <a:noFill/>
          </a:ln>
        </p:spPr>
      </p:pic>
      <p:pic>
        <p:nvPicPr>
          <p:cNvPr id="4" name="Picture 36" descr="Slate-V2-HD-3colPhotoInset.png">
            <a:extLst>
              <a:ext uri="{FF2B5EF4-FFF2-40B4-BE49-F238E27FC236}">
                <a16:creationId xmlns:a16="http://schemas.microsoft.com/office/drawing/2014/main" id="{CEB4A968-105B-4989-9840-0358C2A9381A}"/>
              </a:ext>
            </a:extLst>
          </p:cNvPr>
          <p:cNvPicPr>
            <a:picLocks noChangeAspect="1"/>
          </p:cNvPicPr>
          <p:nvPr/>
        </p:nvPicPr>
        <p:blipFill>
          <a:blip r:embed="rId2"/>
          <a:stretch>
            <a:fillRect/>
          </a:stretch>
        </p:blipFill>
        <p:spPr>
          <a:xfrm>
            <a:off x="7936050" y="1818211"/>
            <a:ext cx="3339974" cy="1847846"/>
          </a:xfrm>
          <a:prstGeom prst="rect">
            <a:avLst/>
          </a:prstGeom>
          <a:noFill/>
          <a:ln cap="rnd">
            <a:noFill/>
          </a:ln>
        </p:spPr>
      </p:pic>
      <p:sp>
        <p:nvSpPr>
          <p:cNvPr id="5" name="Title 1">
            <a:extLst>
              <a:ext uri="{FF2B5EF4-FFF2-40B4-BE49-F238E27FC236}">
                <a16:creationId xmlns:a16="http://schemas.microsoft.com/office/drawing/2014/main" id="{C9CF867F-F10F-4F74-8DBF-A7E169B60B5C}"/>
              </a:ext>
            </a:extLst>
          </p:cNvPr>
          <p:cNvSpPr txBox="1">
            <a:spLocks noGrp="1"/>
          </p:cNvSpPr>
          <p:nvPr>
            <p:ph type="title"/>
          </p:nvPr>
        </p:nvSpPr>
        <p:spPr>
          <a:xfrm>
            <a:off x="913796" y="609603"/>
            <a:ext cx="10353760" cy="970452"/>
          </a:xfrm>
        </p:spPr>
        <p:txBody>
          <a:bodyPr/>
          <a:lstStyle>
            <a:lvl1pPr>
              <a:defRPr/>
            </a:lvl1pPr>
          </a:lstStyle>
          <a:p>
            <a:pPr lvl="0"/>
            <a:r>
              <a:rPr lang="en-US"/>
              <a:t>Click to edit Master title style</a:t>
            </a:r>
          </a:p>
        </p:txBody>
      </p:sp>
      <p:sp>
        <p:nvSpPr>
          <p:cNvPr id="6" name="Text Placeholder 2">
            <a:extLst>
              <a:ext uri="{FF2B5EF4-FFF2-40B4-BE49-F238E27FC236}">
                <a16:creationId xmlns:a16="http://schemas.microsoft.com/office/drawing/2014/main" id="{FEC50E35-05D4-4C9E-BDF9-54229AE5D094}"/>
              </a:ext>
            </a:extLst>
          </p:cNvPr>
          <p:cNvSpPr txBox="1">
            <a:spLocks noGrp="1"/>
          </p:cNvSpPr>
          <p:nvPr>
            <p:ph type="body" idx="4294967295"/>
          </p:nvPr>
        </p:nvSpPr>
        <p:spPr>
          <a:xfrm>
            <a:off x="913796" y="3904103"/>
            <a:ext cx="3300984" cy="576264"/>
          </a:xfrm>
        </p:spPr>
        <p:txBody>
          <a:bodyPr anchor="b" anchorCtr="1">
            <a:noAutofit/>
          </a:bodyPr>
          <a:lstStyle>
            <a:lvl1pPr marL="0" indent="0" algn="ctr">
              <a:spcBef>
                <a:spcPts val="500"/>
              </a:spcBef>
              <a:buNone/>
              <a:defRPr sz="2000">
                <a:solidFill>
                  <a:srgbClr val="FFFFFF"/>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B630C022-6CC2-4DDD-BCB8-35D731FED81D}"/>
              </a:ext>
            </a:extLst>
          </p:cNvPr>
          <p:cNvSpPr txBox="1">
            <a:spLocks noGrp="1"/>
          </p:cNvSpPr>
          <p:nvPr>
            <p:ph type="pic" idx="4294967295"/>
          </p:nvPr>
        </p:nvSpPr>
        <p:spPr>
          <a:xfrm>
            <a:off x="1018102" y="1938921"/>
            <a:ext cx="3092363" cy="1602952"/>
          </a:xfrm>
          <a:effectLst>
            <a:outerShdw dist="25399" dir="4439558" algn="tl">
              <a:srgbClr val="000000">
                <a:alpha val="36000"/>
              </a:srgbClr>
            </a:outerShdw>
          </a:effectLst>
        </p:spPr>
        <p:txBody>
          <a:bodyPr anchorCtr="1"/>
          <a:lstStyle>
            <a:lvl1pPr marL="0" indent="0" algn="ctr">
              <a:spcBef>
                <a:spcPts val="400"/>
              </a:spcBef>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45A43795-26AA-46C2-9EAF-E0D725E07D18}"/>
              </a:ext>
            </a:extLst>
          </p:cNvPr>
          <p:cNvSpPr txBox="1">
            <a:spLocks noGrp="1"/>
          </p:cNvSpPr>
          <p:nvPr>
            <p:ph type="body" idx="4294967295"/>
          </p:nvPr>
        </p:nvSpPr>
        <p:spPr>
          <a:xfrm>
            <a:off x="913796" y="4572438"/>
            <a:ext cx="3300984" cy="1218758"/>
          </a:xfrm>
        </p:spPr>
        <p:txBody>
          <a:bodyPr anchorCtr="1"/>
          <a:lstStyle>
            <a:lvl1pPr marL="0" indent="0" algn="ctr">
              <a:spcBef>
                <a:spcPts val="300"/>
              </a:spcBef>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EBE3734D-713C-4324-8E3B-FF0ED312DE58}"/>
              </a:ext>
            </a:extLst>
          </p:cNvPr>
          <p:cNvSpPr txBox="1">
            <a:spLocks noGrp="1"/>
          </p:cNvSpPr>
          <p:nvPr>
            <p:ph type="body" idx="4294967295"/>
          </p:nvPr>
        </p:nvSpPr>
        <p:spPr>
          <a:xfrm>
            <a:off x="4442786" y="3904103"/>
            <a:ext cx="3300984" cy="576264"/>
          </a:xfrm>
        </p:spPr>
        <p:txBody>
          <a:bodyPr anchor="b" anchorCtr="1">
            <a:noAutofit/>
          </a:bodyPr>
          <a:lstStyle>
            <a:lvl1pPr marL="0" indent="0" algn="ctr">
              <a:spcBef>
                <a:spcPts val="500"/>
              </a:spcBef>
              <a:buNone/>
              <a:defRPr sz="2000">
                <a:solidFill>
                  <a:srgbClr val="FFFFFF"/>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78F5BF85-E1EF-4759-8D88-1323B4458804}"/>
              </a:ext>
            </a:extLst>
          </p:cNvPr>
          <p:cNvSpPr txBox="1">
            <a:spLocks noGrp="1"/>
          </p:cNvSpPr>
          <p:nvPr>
            <p:ph type="pic" idx="4294967295"/>
          </p:nvPr>
        </p:nvSpPr>
        <p:spPr>
          <a:xfrm>
            <a:off x="4545738" y="1939094"/>
            <a:ext cx="3092363" cy="1608164"/>
          </a:xfrm>
          <a:effectLst>
            <a:outerShdw dist="25399" dir="4439558" algn="tl">
              <a:srgbClr val="000000">
                <a:alpha val="36000"/>
              </a:srgbClr>
            </a:outerShdw>
          </a:effectLst>
        </p:spPr>
        <p:txBody>
          <a:bodyPr anchorCtr="1"/>
          <a:lstStyle>
            <a:lvl1pPr marL="0" indent="0" algn="ctr">
              <a:spcBef>
                <a:spcPts val="400"/>
              </a:spcBef>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934F4352-65C2-436C-AEC4-60B70E42732E}"/>
              </a:ext>
            </a:extLst>
          </p:cNvPr>
          <p:cNvSpPr txBox="1">
            <a:spLocks noGrp="1"/>
          </p:cNvSpPr>
          <p:nvPr>
            <p:ph type="body" idx="4294967295"/>
          </p:nvPr>
        </p:nvSpPr>
        <p:spPr>
          <a:xfrm>
            <a:off x="4441432" y="4572438"/>
            <a:ext cx="3300984" cy="1218758"/>
          </a:xfrm>
        </p:spPr>
        <p:txBody>
          <a:bodyPr anchorCtr="1"/>
          <a:lstStyle>
            <a:lvl1pPr marL="0" indent="0" algn="ctr">
              <a:spcBef>
                <a:spcPts val="300"/>
              </a:spcBef>
              <a:buNone/>
              <a:defRPr sz="1400"/>
            </a:lvl1pPr>
          </a:lstStyle>
          <a:p>
            <a:pPr lvl="0"/>
            <a:r>
              <a:rPr lang="en-US"/>
              <a:t>Click to edit Master text styles</a:t>
            </a:r>
          </a:p>
        </p:txBody>
      </p:sp>
      <p:sp>
        <p:nvSpPr>
          <p:cNvPr id="12" name="Text Placeholder 4">
            <a:extLst>
              <a:ext uri="{FF2B5EF4-FFF2-40B4-BE49-F238E27FC236}">
                <a16:creationId xmlns:a16="http://schemas.microsoft.com/office/drawing/2014/main" id="{B115AFE2-00B6-49F6-B258-B8D2BE677C4B}"/>
              </a:ext>
            </a:extLst>
          </p:cNvPr>
          <p:cNvSpPr txBox="1">
            <a:spLocks noGrp="1"/>
          </p:cNvSpPr>
          <p:nvPr>
            <p:ph type="body" idx="4294967295"/>
          </p:nvPr>
        </p:nvSpPr>
        <p:spPr>
          <a:xfrm>
            <a:off x="7966700" y="3904103"/>
            <a:ext cx="3300984" cy="576264"/>
          </a:xfrm>
        </p:spPr>
        <p:txBody>
          <a:bodyPr anchor="b" anchorCtr="1">
            <a:noAutofit/>
          </a:bodyPr>
          <a:lstStyle>
            <a:lvl1pPr marL="0" indent="0" algn="ctr">
              <a:spcBef>
                <a:spcPts val="500"/>
              </a:spcBef>
              <a:buNone/>
              <a:defRPr sz="2000">
                <a:solidFill>
                  <a:srgbClr val="FFFFFF"/>
                </a:solidFill>
              </a:defRPr>
            </a:lvl1pPr>
          </a:lstStyle>
          <a:p>
            <a:pPr lvl="0"/>
            <a:r>
              <a:rPr lang="en-US"/>
              <a:t>Click to edit Master text styles</a:t>
            </a:r>
          </a:p>
        </p:txBody>
      </p:sp>
      <p:sp>
        <p:nvSpPr>
          <p:cNvPr id="13" name="Picture Placeholder 2">
            <a:extLst>
              <a:ext uri="{FF2B5EF4-FFF2-40B4-BE49-F238E27FC236}">
                <a16:creationId xmlns:a16="http://schemas.microsoft.com/office/drawing/2014/main" id="{75EFD0F7-A0B1-4D16-AE73-A3EA96723998}"/>
              </a:ext>
            </a:extLst>
          </p:cNvPr>
          <p:cNvSpPr txBox="1">
            <a:spLocks noGrp="1"/>
          </p:cNvSpPr>
          <p:nvPr>
            <p:ph type="pic" idx="4294967295"/>
          </p:nvPr>
        </p:nvSpPr>
        <p:spPr>
          <a:xfrm>
            <a:off x="8075697" y="1934431"/>
            <a:ext cx="3092363" cy="1607295"/>
          </a:xfrm>
          <a:effectLst>
            <a:outerShdw dist="25399" dir="4439558" algn="tl">
              <a:srgbClr val="000000">
                <a:alpha val="36000"/>
              </a:srgbClr>
            </a:outerShdw>
          </a:effectLst>
        </p:spPr>
        <p:txBody>
          <a:bodyPr anchorCtr="1"/>
          <a:lstStyle>
            <a:lvl1pPr marL="0" indent="0" algn="ctr">
              <a:spcBef>
                <a:spcPts val="400"/>
              </a:spcBef>
              <a:buNone/>
              <a:defRPr sz="1600"/>
            </a:lvl1pPr>
          </a:lstStyle>
          <a:p>
            <a:pPr lvl="0"/>
            <a:r>
              <a:rPr lang="en-US"/>
              <a:t>Click icon to add picture</a:t>
            </a:r>
          </a:p>
        </p:txBody>
      </p:sp>
      <p:sp>
        <p:nvSpPr>
          <p:cNvPr id="14" name="Text Placeholder 3">
            <a:extLst>
              <a:ext uri="{FF2B5EF4-FFF2-40B4-BE49-F238E27FC236}">
                <a16:creationId xmlns:a16="http://schemas.microsoft.com/office/drawing/2014/main" id="{418B8339-EEA2-44D9-A346-27DE65761163}"/>
              </a:ext>
            </a:extLst>
          </p:cNvPr>
          <p:cNvSpPr txBox="1">
            <a:spLocks noGrp="1"/>
          </p:cNvSpPr>
          <p:nvPr>
            <p:ph type="body" idx="4294967295"/>
          </p:nvPr>
        </p:nvSpPr>
        <p:spPr>
          <a:xfrm>
            <a:off x="7966572" y="4572438"/>
            <a:ext cx="3300984" cy="1218758"/>
          </a:xfrm>
        </p:spPr>
        <p:txBody>
          <a:bodyPr anchorCtr="1"/>
          <a:lstStyle>
            <a:lvl1pPr marL="0" indent="0" algn="ctr">
              <a:spcBef>
                <a:spcPts val="300"/>
              </a:spcBef>
              <a:buNone/>
              <a:defRPr sz="1400"/>
            </a:lvl1pPr>
          </a:lstStyle>
          <a:p>
            <a:pPr lvl="0"/>
            <a:r>
              <a:rPr lang="en-US"/>
              <a:t>Click to edit Master text styles</a:t>
            </a:r>
          </a:p>
        </p:txBody>
      </p:sp>
      <p:sp>
        <p:nvSpPr>
          <p:cNvPr id="15" name="Date Placeholder 2">
            <a:extLst>
              <a:ext uri="{FF2B5EF4-FFF2-40B4-BE49-F238E27FC236}">
                <a16:creationId xmlns:a16="http://schemas.microsoft.com/office/drawing/2014/main" id="{2C8FD93B-2016-48FF-9EA4-950C017A6554}"/>
              </a:ext>
            </a:extLst>
          </p:cNvPr>
          <p:cNvSpPr txBox="1">
            <a:spLocks noGrp="1"/>
          </p:cNvSpPr>
          <p:nvPr>
            <p:ph type="dt" sz="half" idx="7"/>
          </p:nvPr>
        </p:nvSpPr>
        <p:spPr/>
        <p:txBody>
          <a:bodyPr/>
          <a:lstStyle>
            <a:lvl1pPr>
              <a:defRPr/>
            </a:lvl1pPr>
          </a:lstStyle>
          <a:p>
            <a:pPr lvl="0"/>
            <a:fld id="{B4A96A5C-5EF1-4DDB-9899-DC520D508D6B}" type="datetime1">
              <a:rPr lang="en-US"/>
              <a:pPr lvl="0"/>
              <a:t>11/23/2019</a:t>
            </a:fld>
            <a:endParaRPr lang="en-US"/>
          </a:p>
        </p:txBody>
      </p:sp>
      <p:sp>
        <p:nvSpPr>
          <p:cNvPr id="16" name="Footer Placeholder 3">
            <a:extLst>
              <a:ext uri="{FF2B5EF4-FFF2-40B4-BE49-F238E27FC236}">
                <a16:creationId xmlns:a16="http://schemas.microsoft.com/office/drawing/2014/main" id="{E53E1A5E-93B6-4907-9E75-3081F8FAEAEC}"/>
              </a:ext>
            </a:extLst>
          </p:cNvPr>
          <p:cNvSpPr txBox="1">
            <a:spLocks noGrp="1"/>
          </p:cNvSpPr>
          <p:nvPr>
            <p:ph type="ftr" sz="quarter" idx="9"/>
          </p:nvPr>
        </p:nvSpPr>
        <p:spPr/>
        <p:txBody>
          <a:bodyPr/>
          <a:lstStyle>
            <a:lvl1pPr>
              <a:defRPr/>
            </a:lvl1pPr>
          </a:lstStyle>
          <a:p>
            <a:pPr lvl="0"/>
            <a:endParaRPr lang="en-US"/>
          </a:p>
        </p:txBody>
      </p:sp>
      <p:sp>
        <p:nvSpPr>
          <p:cNvPr id="17" name="Slide Number Placeholder 4">
            <a:extLst>
              <a:ext uri="{FF2B5EF4-FFF2-40B4-BE49-F238E27FC236}">
                <a16:creationId xmlns:a16="http://schemas.microsoft.com/office/drawing/2014/main" id="{0DEAE770-4452-4C29-88B7-6C2420C4919F}"/>
              </a:ext>
            </a:extLst>
          </p:cNvPr>
          <p:cNvSpPr txBox="1">
            <a:spLocks noGrp="1"/>
          </p:cNvSpPr>
          <p:nvPr>
            <p:ph type="sldNum" sz="quarter" idx="8"/>
          </p:nvPr>
        </p:nvSpPr>
        <p:spPr/>
        <p:txBody>
          <a:bodyPr/>
          <a:lstStyle>
            <a:lvl1pPr>
              <a:defRPr/>
            </a:lvl1pPr>
          </a:lstStyle>
          <a:p>
            <a:pPr lvl="0"/>
            <a:fld id="{B406E274-5577-4EBE-97D0-B5B1D4C71D27}" type="slidenum">
              <a:t>‹#›</a:t>
            </a:fld>
            <a:endParaRPr lang="en-US"/>
          </a:p>
        </p:txBody>
      </p:sp>
    </p:spTree>
    <p:extLst>
      <p:ext uri="{BB962C8B-B14F-4D97-AF65-F5344CB8AC3E}">
        <p14:creationId xmlns:p14="http://schemas.microsoft.com/office/powerpoint/2010/main" val="4451738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972D4-8D7D-47DA-9C83-7191467606B0}"/>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576702D-FEAF-4F91-AC50-BA5ACE7F210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E086DE-C6A6-410C-B8EF-D34E9DFEC43C}"/>
              </a:ext>
            </a:extLst>
          </p:cNvPr>
          <p:cNvSpPr txBox="1">
            <a:spLocks noGrp="1"/>
          </p:cNvSpPr>
          <p:nvPr>
            <p:ph type="dt" sz="half" idx="7"/>
          </p:nvPr>
        </p:nvSpPr>
        <p:spPr/>
        <p:txBody>
          <a:bodyPr/>
          <a:lstStyle>
            <a:lvl1pPr>
              <a:defRPr/>
            </a:lvl1pPr>
          </a:lstStyle>
          <a:p>
            <a:pPr lvl="0"/>
            <a:fld id="{F2504C23-5B9B-4F5C-895C-B2F54EB4DE8E}" type="datetime1">
              <a:rPr lang="en-US"/>
              <a:pPr lvl="0"/>
              <a:t>11/23/2019</a:t>
            </a:fld>
            <a:endParaRPr lang="en-US"/>
          </a:p>
        </p:txBody>
      </p:sp>
      <p:sp>
        <p:nvSpPr>
          <p:cNvPr id="5" name="Footer Placeholder 4">
            <a:extLst>
              <a:ext uri="{FF2B5EF4-FFF2-40B4-BE49-F238E27FC236}">
                <a16:creationId xmlns:a16="http://schemas.microsoft.com/office/drawing/2014/main" id="{EA992CCC-5300-481C-9187-1E1E1951CE0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766A86A-CF43-4C23-B821-264F8A301409}"/>
              </a:ext>
            </a:extLst>
          </p:cNvPr>
          <p:cNvSpPr txBox="1">
            <a:spLocks noGrp="1"/>
          </p:cNvSpPr>
          <p:nvPr>
            <p:ph type="sldNum" sz="quarter" idx="8"/>
          </p:nvPr>
        </p:nvSpPr>
        <p:spPr/>
        <p:txBody>
          <a:bodyPr/>
          <a:lstStyle>
            <a:lvl1pPr>
              <a:defRPr/>
            </a:lvl1pPr>
          </a:lstStyle>
          <a:p>
            <a:pPr lvl="0"/>
            <a:fld id="{D8298046-8A15-4606-8837-D1BEEF27DC04}" type="slidenum">
              <a:t>‹#›</a:t>
            </a:fld>
            <a:endParaRPr lang="en-US"/>
          </a:p>
        </p:txBody>
      </p:sp>
    </p:spTree>
    <p:extLst>
      <p:ext uri="{BB962C8B-B14F-4D97-AF65-F5344CB8AC3E}">
        <p14:creationId xmlns:p14="http://schemas.microsoft.com/office/powerpoint/2010/main" val="21692948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260DCF-2441-4745-B0C8-1B23F56EF41D}"/>
              </a:ext>
            </a:extLst>
          </p:cNvPr>
          <p:cNvSpPr txBox="1">
            <a:spLocks noGrp="1"/>
          </p:cNvSpPr>
          <p:nvPr>
            <p:ph type="title" orient="vert"/>
          </p:nvPr>
        </p:nvSpPr>
        <p:spPr>
          <a:xfrm>
            <a:off x="8983065" y="609603"/>
            <a:ext cx="2284491" cy="5181603"/>
          </a:xfrm>
        </p:spPr>
        <p:txBody>
          <a:bodyPr vert="eaVert" anchorCtr="0"/>
          <a:lstStyle>
            <a:lvl1pPr algn="l">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89B6222-2C3C-4803-BB21-7174ECC68F3A}"/>
              </a:ext>
            </a:extLst>
          </p:cNvPr>
          <p:cNvSpPr txBox="1">
            <a:spLocks noGrp="1"/>
          </p:cNvSpPr>
          <p:nvPr>
            <p:ph type="body" orient="vert" idx="1"/>
          </p:nvPr>
        </p:nvSpPr>
        <p:spPr>
          <a:xfrm>
            <a:off x="913796" y="609603"/>
            <a:ext cx="7916875" cy="51816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4529AC-35BE-42DB-97F0-30D2031FB6C2}"/>
              </a:ext>
            </a:extLst>
          </p:cNvPr>
          <p:cNvSpPr txBox="1">
            <a:spLocks noGrp="1"/>
          </p:cNvSpPr>
          <p:nvPr>
            <p:ph type="dt" sz="half" idx="7"/>
          </p:nvPr>
        </p:nvSpPr>
        <p:spPr/>
        <p:txBody>
          <a:bodyPr/>
          <a:lstStyle>
            <a:lvl1pPr>
              <a:defRPr/>
            </a:lvl1pPr>
          </a:lstStyle>
          <a:p>
            <a:pPr lvl="0"/>
            <a:fld id="{3AD988EA-CE2A-4F9F-977D-C73F2CB6F0D7}" type="datetime1">
              <a:rPr lang="en-US"/>
              <a:pPr lvl="0"/>
              <a:t>11/23/2019</a:t>
            </a:fld>
            <a:endParaRPr lang="en-US"/>
          </a:p>
        </p:txBody>
      </p:sp>
      <p:sp>
        <p:nvSpPr>
          <p:cNvPr id="5" name="Footer Placeholder 4">
            <a:extLst>
              <a:ext uri="{FF2B5EF4-FFF2-40B4-BE49-F238E27FC236}">
                <a16:creationId xmlns:a16="http://schemas.microsoft.com/office/drawing/2014/main" id="{F394675D-1EB5-41A6-942F-24D36056CD6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3818866-88E8-4287-93ED-12672AB5F1F7}"/>
              </a:ext>
            </a:extLst>
          </p:cNvPr>
          <p:cNvSpPr txBox="1">
            <a:spLocks noGrp="1"/>
          </p:cNvSpPr>
          <p:nvPr>
            <p:ph type="sldNum" sz="quarter" idx="8"/>
          </p:nvPr>
        </p:nvSpPr>
        <p:spPr/>
        <p:txBody>
          <a:bodyPr/>
          <a:lstStyle>
            <a:lvl1pPr>
              <a:defRPr/>
            </a:lvl1pPr>
          </a:lstStyle>
          <a:p>
            <a:pPr lvl="0"/>
            <a:fld id="{6D5FEC12-9B41-4C4B-86CE-58007DF1E384}" type="slidenum">
              <a:t>‹#›</a:t>
            </a:fld>
            <a:endParaRPr lang="en-US"/>
          </a:p>
        </p:txBody>
      </p:sp>
    </p:spTree>
    <p:extLst>
      <p:ext uri="{BB962C8B-B14F-4D97-AF65-F5344CB8AC3E}">
        <p14:creationId xmlns:p14="http://schemas.microsoft.com/office/powerpoint/2010/main" val="3964863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F9129A-F6DC-4C32-BD80-5F98C41E8994}"/>
              </a:ext>
            </a:extLst>
          </p:cNvPr>
          <p:cNvSpPr txBox="1">
            <a:spLocks noGrp="1"/>
          </p:cNvSpPr>
          <p:nvPr>
            <p:ph type="title"/>
          </p:nvPr>
        </p:nvSpPr>
        <p:spPr>
          <a:xfrm>
            <a:off x="913796" y="609603"/>
            <a:ext cx="10353760" cy="1257300"/>
          </a:xfrm>
          <a:prstGeom prst="rect">
            <a:avLst/>
          </a:prstGeom>
          <a:noFill/>
          <a:ln>
            <a:noFill/>
          </a:ln>
          <a:effectLst>
            <a:outerShdw dir="16200000" algn="tl">
              <a:srgbClr val="000000">
                <a:alpha val="46000"/>
              </a:srgbClr>
            </a:outerShdw>
          </a:effectLst>
        </p:spPr>
        <p:txBody>
          <a:bodyPr vert="horz" wrap="square" lIns="91440" tIns="45720" rIns="91440" bIns="45720" anchor="ctr" anchorCtr="1"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1F250ACF-C71D-41E1-96EF-7B9AC01A40A3}"/>
              </a:ext>
            </a:extLst>
          </p:cNvPr>
          <p:cNvSpPr txBox="1">
            <a:spLocks noGrp="1"/>
          </p:cNvSpPr>
          <p:nvPr>
            <p:ph type="body" idx="1"/>
          </p:nvPr>
        </p:nvSpPr>
        <p:spPr>
          <a:xfrm>
            <a:off x="913796" y="2076446"/>
            <a:ext cx="10353760" cy="3714749"/>
          </a:xfrm>
          <a:prstGeom prst="rect">
            <a:avLst/>
          </a:prstGeom>
          <a:noFill/>
          <a:ln>
            <a:noFill/>
          </a:ln>
          <a:effectLst>
            <a:outerShdw dir="16200000" algn="tl">
              <a:srgbClr val="000000">
                <a:alpha val="46000"/>
              </a:srgbClr>
            </a:outerShdw>
          </a:effectLst>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A5E285-BDEB-4394-A450-5842C97225DE}"/>
              </a:ext>
            </a:extLst>
          </p:cNvPr>
          <p:cNvSpPr txBox="1">
            <a:spLocks noGrp="1"/>
          </p:cNvSpPr>
          <p:nvPr>
            <p:ph type="dt" sz="half" idx="2"/>
          </p:nvPr>
        </p:nvSpPr>
        <p:spPr>
          <a:xfrm>
            <a:off x="7678738" y="6000749"/>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100" b="0" i="0" u="none" strike="noStrike" kern="1200" cap="none" spc="0" baseline="0">
                <a:solidFill>
                  <a:srgbClr val="F2F2F2"/>
                </a:solidFill>
                <a:effectLst>
                  <a:outerShdw dist="38096" dir="2700000">
                    <a:srgbClr val="000000"/>
                  </a:outerShdw>
                </a:effectLst>
                <a:uFillTx/>
                <a:latin typeface="Goudy Old Style"/>
              </a:defRPr>
            </a:lvl1pPr>
          </a:lstStyle>
          <a:p>
            <a:pPr lvl="0"/>
            <a:fld id="{5C92C3F2-B51E-43C5-8BE9-EB76901A2ADD}" type="datetime1">
              <a:rPr lang="en-US"/>
              <a:pPr lvl="0"/>
              <a:t>11/23/2019</a:t>
            </a:fld>
            <a:endParaRPr lang="en-US"/>
          </a:p>
        </p:txBody>
      </p:sp>
      <p:sp>
        <p:nvSpPr>
          <p:cNvPr id="5" name="Footer Placeholder 4">
            <a:extLst>
              <a:ext uri="{FF2B5EF4-FFF2-40B4-BE49-F238E27FC236}">
                <a16:creationId xmlns:a16="http://schemas.microsoft.com/office/drawing/2014/main" id="{850296A6-28D9-4430-9AC1-037F06817C33}"/>
              </a:ext>
            </a:extLst>
          </p:cNvPr>
          <p:cNvSpPr txBox="1">
            <a:spLocks noGrp="1"/>
          </p:cNvSpPr>
          <p:nvPr>
            <p:ph type="ftr" sz="quarter" idx="3"/>
          </p:nvPr>
        </p:nvSpPr>
        <p:spPr>
          <a:xfrm>
            <a:off x="913796" y="6000749"/>
            <a:ext cx="6672861"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100" b="0" i="0" u="none" strike="noStrike" kern="1200" cap="none" spc="0" baseline="0">
                <a:solidFill>
                  <a:srgbClr val="F2F2F2"/>
                </a:solidFill>
                <a:effectLst>
                  <a:outerShdw dist="38096" dir="2700000">
                    <a:srgbClr val="000000"/>
                  </a:outerShdw>
                </a:effectLst>
                <a:uFillTx/>
                <a:latin typeface="Goudy Old Style"/>
              </a:defRPr>
            </a:lvl1pPr>
          </a:lstStyle>
          <a:p>
            <a:pPr lvl="0"/>
            <a:endParaRPr lang="en-US"/>
          </a:p>
        </p:txBody>
      </p:sp>
      <p:sp>
        <p:nvSpPr>
          <p:cNvPr id="6" name="Slide Number Placeholder 5">
            <a:extLst>
              <a:ext uri="{FF2B5EF4-FFF2-40B4-BE49-F238E27FC236}">
                <a16:creationId xmlns:a16="http://schemas.microsoft.com/office/drawing/2014/main" id="{866FB910-696F-4C8D-B42E-547C477033DF}"/>
              </a:ext>
            </a:extLst>
          </p:cNvPr>
          <p:cNvSpPr txBox="1">
            <a:spLocks noGrp="1"/>
          </p:cNvSpPr>
          <p:nvPr>
            <p:ph type="sldNum" sz="quarter" idx="4"/>
          </p:nvPr>
        </p:nvSpPr>
        <p:spPr>
          <a:xfrm>
            <a:off x="10514008" y="6000749"/>
            <a:ext cx="753547"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100" b="0" i="0" u="none" strike="noStrike" kern="1200" cap="none" spc="0" baseline="0">
                <a:solidFill>
                  <a:srgbClr val="F2F2F2"/>
                </a:solidFill>
                <a:effectLst>
                  <a:outerShdw dist="38096" dir="2700000">
                    <a:srgbClr val="000000"/>
                  </a:outerShdw>
                </a:effectLst>
                <a:uFillTx/>
                <a:latin typeface="Goudy Old Style"/>
              </a:defRPr>
            </a:lvl1pPr>
          </a:lstStyle>
          <a:p>
            <a:pPr lvl="0"/>
            <a:fld id="{91359321-A2B7-45F2-AF58-2207CEEB59EC}"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90000"/>
        </a:lnSpc>
        <a:spcBef>
          <a:spcPts val="0"/>
        </a:spcBef>
        <a:spcAft>
          <a:spcPts val="0"/>
        </a:spcAft>
        <a:buNone/>
        <a:tabLst/>
        <a:defRPr lang="en-US" sz="4800" b="0" i="1" u="none" strike="noStrike" kern="1200" cap="none" spc="0" baseline="0">
          <a:solidFill>
            <a:srgbClr val="DADADA"/>
          </a:solidFill>
          <a:effectLst>
            <a:outerShdw dist="25403" dir="14639867">
              <a:srgbClr val="000000"/>
            </a:outerShdw>
          </a:effectLst>
          <a:uFillTx/>
          <a:latin typeface="Goudy Old Style"/>
          <a:cs typeface="Trebuchet MS"/>
        </a:defRPr>
      </a:lvl1pPr>
    </p:titleStyle>
    <p:bodyStyle>
      <a:lvl1pPr marL="342900" marR="0" lvl="0" indent="-306003" algn="l" defTabSz="457200" rtl="0" fontAlgn="auto" hangingPunct="1">
        <a:lnSpc>
          <a:spcPct val="110000"/>
        </a:lnSpc>
        <a:spcBef>
          <a:spcPts val="600"/>
        </a:spcBef>
        <a:spcAft>
          <a:spcPts val="600"/>
        </a:spcAft>
        <a:buClr>
          <a:srgbClr val="DADADA"/>
        </a:buClr>
        <a:buSzPct val="70000"/>
        <a:buFont typeface="Wingdings 2"/>
        <a:buChar char=""/>
        <a:tabLst/>
        <a:defRPr lang="en-US" sz="2400" b="0" i="0" u="none" strike="noStrike" kern="1200" cap="none" spc="0" baseline="0">
          <a:solidFill>
            <a:srgbClr val="DADADA"/>
          </a:solidFill>
          <a:effectLst>
            <a:outerShdw dist="25403" dir="14639867">
              <a:srgbClr val="000000"/>
            </a:outerShdw>
          </a:effectLst>
          <a:uFillTx/>
          <a:latin typeface="Goudy Old Style"/>
        </a:defRPr>
      </a:lvl1pPr>
      <a:lvl2pPr marL="719998" marR="0" lvl="1" indent="-270004" algn="l" defTabSz="457200" rtl="0" fontAlgn="auto" hangingPunct="1">
        <a:lnSpc>
          <a:spcPct val="100000"/>
        </a:lnSpc>
        <a:spcBef>
          <a:spcPts val="500"/>
        </a:spcBef>
        <a:spcAft>
          <a:spcPts val="600"/>
        </a:spcAft>
        <a:buClr>
          <a:srgbClr val="DADADA"/>
        </a:buClr>
        <a:buSzPct val="70000"/>
        <a:buFont typeface="Wingdings 2"/>
        <a:buChar char=""/>
        <a:tabLst/>
        <a:defRPr lang="en-US" sz="2000" b="0" i="0" u="none" strike="noStrike" kern="1200" cap="none" spc="0" baseline="0">
          <a:solidFill>
            <a:srgbClr val="DADADA"/>
          </a:solidFill>
          <a:effectLst>
            <a:outerShdw dist="25403" dir="14639867">
              <a:srgbClr val="000000"/>
            </a:outerShdw>
          </a:effectLst>
          <a:uFillTx/>
          <a:latin typeface="Goudy Old Style"/>
        </a:defRPr>
      </a:lvl2pPr>
      <a:lvl3pPr marL="1026002" marR="0" lvl="2" indent="-215999" algn="l" defTabSz="457200" rtl="0" fontAlgn="auto" hangingPunct="1">
        <a:lnSpc>
          <a:spcPct val="100000"/>
        </a:lnSpc>
        <a:spcBef>
          <a:spcPts val="400"/>
        </a:spcBef>
        <a:spcAft>
          <a:spcPts val="600"/>
        </a:spcAft>
        <a:buClr>
          <a:srgbClr val="DADADA"/>
        </a:buClr>
        <a:buSzPct val="70000"/>
        <a:buFont typeface="Wingdings 2"/>
        <a:buChar char=""/>
        <a:tabLst/>
        <a:defRPr lang="en-US" sz="1800" b="0" i="0" u="none" strike="noStrike" kern="1200" cap="none" spc="0" baseline="0">
          <a:solidFill>
            <a:srgbClr val="DADADA"/>
          </a:solidFill>
          <a:effectLst>
            <a:outerShdw dist="25403" dir="14639867">
              <a:srgbClr val="000000"/>
            </a:outerShdw>
          </a:effectLst>
          <a:uFillTx/>
          <a:latin typeface="Goudy Old Style"/>
        </a:defRPr>
      </a:lvl3pPr>
      <a:lvl4pPr marL="1386001" marR="0" lvl="3" indent="-215999" algn="l" defTabSz="457200" rtl="0" fontAlgn="auto" hangingPunct="1">
        <a:lnSpc>
          <a:spcPct val="100000"/>
        </a:lnSpc>
        <a:spcBef>
          <a:spcPts val="400"/>
        </a:spcBef>
        <a:spcAft>
          <a:spcPts val="600"/>
        </a:spcAft>
        <a:buClr>
          <a:srgbClr val="DADADA"/>
        </a:buClr>
        <a:buSzPct val="70000"/>
        <a:buFont typeface="Wingdings 2"/>
        <a:buChar char=""/>
        <a:tabLst/>
        <a:defRPr lang="en-US" sz="1600" b="0" i="0" u="none" strike="noStrike" kern="1200" cap="none" spc="0" baseline="0">
          <a:solidFill>
            <a:srgbClr val="DADADA"/>
          </a:solidFill>
          <a:effectLst>
            <a:outerShdw dist="25403" dir="14639867">
              <a:srgbClr val="000000"/>
            </a:outerShdw>
          </a:effectLst>
          <a:uFillTx/>
          <a:latin typeface="Goudy Old Style"/>
        </a:defRPr>
      </a:lvl4pPr>
      <a:lvl5pPr marL="1674001" marR="0" lvl="4" indent="-215999" algn="l" defTabSz="457200" rtl="0" fontAlgn="auto" hangingPunct="1">
        <a:lnSpc>
          <a:spcPct val="100000"/>
        </a:lnSpc>
        <a:spcBef>
          <a:spcPts val="400"/>
        </a:spcBef>
        <a:spcAft>
          <a:spcPts val="600"/>
        </a:spcAft>
        <a:buClr>
          <a:srgbClr val="DADADA"/>
        </a:buClr>
        <a:buSzPct val="70000"/>
        <a:buFont typeface="Wingdings 2"/>
        <a:buChar char=""/>
        <a:tabLst/>
        <a:defRPr lang="en-US" sz="1600" b="0" i="0" u="none" strike="noStrike" kern="1200" cap="none" spc="0" baseline="0">
          <a:solidFill>
            <a:srgbClr val="DADADA"/>
          </a:solidFill>
          <a:effectLst>
            <a:outerShdw dist="25403" dir="14639867">
              <a:srgbClr val="000000"/>
            </a:outerShdw>
          </a:effectLst>
          <a:uFillTx/>
          <a:latin typeface="Goudy Old Style"/>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72CD5216-DE17-4092-BB4C-7541E97BEBC1}"/>
              </a:ext>
            </a:extLst>
          </p:cNvPr>
          <p:cNvPicPr>
            <a:picLocks noChangeAspect="1"/>
          </p:cNvPicPr>
          <p:nvPr/>
        </p:nvPicPr>
        <p:blipFill>
          <a:blip r:embed="rId3"/>
          <a:srcRect t="15730"/>
          <a:stretch>
            <a:fillRect/>
          </a:stretch>
        </p:blipFill>
        <p:spPr>
          <a:xfrm>
            <a:off x="18" y="9"/>
            <a:ext cx="12191978" cy="6857990"/>
          </a:xfrm>
          <a:prstGeom prst="rect">
            <a:avLst/>
          </a:prstGeom>
          <a:noFill/>
          <a:ln cap="rnd">
            <a:noFill/>
          </a:ln>
        </p:spPr>
      </p:pic>
      <p:sp>
        <p:nvSpPr>
          <p:cNvPr id="3" name="Freeform 5">
            <a:extLst>
              <a:ext uri="{FF2B5EF4-FFF2-40B4-BE49-F238E27FC236}">
                <a16:creationId xmlns:a16="http://schemas.microsoft.com/office/drawing/2014/main" id="{2A7BD841-8CD2-4709-BE87-F12AAF13D119}"/>
              </a:ext>
            </a:extLst>
          </p:cNvPr>
          <p:cNvSpPr>
            <a:spLocks noMove="1" noResize="1"/>
          </p:cNvSpPr>
          <p:nvPr/>
        </p:nvSpPr>
        <p:spPr>
          <a:xfrm rot="5400013">
            <a:off x="2769538" y="445381"/>
            <a:ext cx="1995577" cy="7534655"/>
          </a:xfrm>
          <a:custGeom>
            <a:avLst>
              <a:gd name="f9" fmla="val 9679"/>
              <a:gd name="f10" fmla="val 400"/>
            </a:avLst>
            <a:gdLst>
              <a:gd name="f2" fmla="val 10800000"/>
              <a:gd name="f3" fmla="val 5400000"/>
              <a:gd name="f4" fmla="val 16200000"/>
              <a:gd name="f5" fmla="val w"/>
              <a:gd name="f6" fmla="val h"/>
              <a:gd name="f7" fmla="val ss"/>
              <a:gd name="f8" fmla="val 0"/>
              <a:gd name="f9" fmla="val 9679"/>
              <a:gd name="f10" fmla="val 400"/>
              <a:gd name="f11" fmla="abs f5"/>
              <a:gd name="f12" fmla="abs f6"/>
              <a:gd name="f13" fmla="abs f7"/>
              <a:gd name="f14" fmla="val f8"/>
              <a:gd name="f15" fmla="val f9"/>
              <a:gd name="f16" fmla="val f10"/>
              <a:gd name="f17" fmla="?: f11 f5 1"/>
              <a:gd name="f18" fmla="?: f12 f6 1"/>
              <a:gd name="f19" fmla="?: f13 f7 1"/>
              <a:gd name="f20" fmla="*/ f17 1 21600"/>
              <a:gd name="f21" fmla="*/ f18 1 21600"/>
              <a:gd name="f22" fmla="*/ 21600 f17 1"/>
              <a:gd name="f23" fmla="*/ 21600 f18 1"/>
              <a:gd name="f24" fmla="min f21 f20"/>
              <a:gd name="f25" fmla="*/ f22 1 f19"/>
              <a:gd name="f26" fmla="*/ f23 1 f19"/>
              <a:gd name="f27" fmla="val f25"/>
              <a:gd name="f28" fmla="val f26"/>
              <a:gd name="f29" fmla="*/ f14 f24 1"/>
              <a:gd name="f30" fmla="+- f28 0 f14"/>
              <a:gd name="f31" fmla="+- f27 0 f14"/>
              <a:gd name="f32" fmla="*/ f27 f24 1"/>
              <a:gd name="f33" fmla="*/ f28 f24 1"/>
              <a:gd name="f34" fmla="min f31 f30"/>
              <a:gd name="f35" fmla="*/ f34 f15 1"/>
              <a:gd name="f36" fmla="*/ f34 f16 1"/>
              <a:gd name="f37" fmla="*/ f35 1 100000"/>
              <a:gd name="f38" fmla="*/ f36 1 100000"/>
              <a:gd name="f39" fmla="+- f27 0 f37"/>
              <a:gd name="f40" fmla="+- f28 0 f38"/>
              <a:gd name="f41" fmla="+- f37 0 f38"/>
              <a:gd name="f42" fmla="*/ f37 29289 1"/>
              <a:gd name="f43" fmla="*/ f38 29289 1"/>
              <a:gd name="f44" fmla="*/ f37 f24 1"/>
              <a:gd name="f45" fmla="*/ f38 f24 1"/>
              <a:gd name="f46" fmla="*/ f42 1 100000"/>
              <a:gd name="f47" fmla="*/ f43 1 100000"/>
              <a:gd name="f48" fmla="*/ f39 f24 1"/>
              <a:gd name="f49" fmla="*/ f40 f24 1"/>
              <a:gd name="f50" fmla="?: f41 f46 f47"/>
              <a:gd name="f51" fmla="+- f28 0 f47"/>
              <a:gd name="f52" fmla="*/ f46 f24 1"/>
              <a:gd name="f53" fmla="+- f27 0 f50"/>
              <a:gd name="f54" fmla="*/ f50 f24 1"/>
              <a:gd name="f55" fmla="*/ f51 f24 1"/>
              <a:gd name="f56" fmla="*/ f53 f24 1"/>
            </a:gdLst>
            <a:ahLst/>
            <a:cxnLst>
              <a:cxn ang="3cd4">
                <a:pos x="hc" y="t"/>
              </a:cxn>
              <a:cxn ang="0">
                <a:pos x="r" y="vc"/>
              </a:cxn>
              <a:cxn ang="cd4">
                <a:pos x="hc" y="b"/>
              </a:cxn>
              <a:cxn ang="cd2">
                <a:pos x="l" y="vc"/>
              </a:cxn>
            </a:cxnLst>
            <a:rect l="f54" t="f52" r="f56" b="f55"/>
            <a:pathLst>
              <a:path>
                <a:moveTo>
                  <a:pt x="f44" y="f29"/>
                </a:moveTo>
                <a:lnTo>
                  <a:pt x="f48" y="f29"/>
                </a:lnTo>
                <a:arcTo wR="f44" hR="f44" stAng="f4" swAng="f3"/>
                <a:lnTo>
                  <a:pt x="f32" y="f49"/>
                </a:lnTo>
                <a:arcTo wR="f45" hR="f45" stAng="f8" swAng="f3"/>
                <a:lnTo>
                  <a:pt x="f45" y="f33"/>
                </a:lnTo>
                <a:arcTo wR="f45" hR="f45" stAng="f3" swAng="f3"/>
                <a:lnTo>
                  <a:pt x="f29" y="f44"/>
                </a:lnTo>
                <a:arcTo wR="f44" hR="f44" stAng="f2" swAng="f3"/>
                <a:close/>
              </a:path>
            </a:pathLst>
          </a:custGeom>
          <a:blipFill>
            <a:blip r:embed="rId2">
              <a:alphaModFix/>
            </a:blip>
            <a:stretch>
              <a:fillRect/>
            </a:stretch>
          </a:blipFill>
          <a:ln cap="rnd">
            <a:noFill/>
            <a:prstDash val="solid"/>
          </a:ln>
          <a:effectLst>
            <a:outerShdw dist="38103" dir="5400000" algn="tl">
              <a:srgbClr val="000000">
                <a:alpha val="43000"/>
              </a:srgbClr>
            </a:outerShdw>
          </a:effectLst>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oudy Old Style"/>
            </a:endParaRPr>
          </a:p>
        </p:txBody>
      </p:sp>
      <p:sp>
        <p:nvSpPr>
          <p:cNvPr id="4" name="Заглавие 1">
            <a:extLst>
              <a:ext uri="{FF2B5EF4-FFF2-40B4-BE49-F238E27FC236}">
                <a16:creationId xmlns:a16="http://schemas.microsoft.com/office/drawing/2014/main" id="{872B8D07-DA33-402C-BFEA-DA27EB96A454}"/>
              </a:ext>
            </a:extLst>
          </p:cNvPr>
          <p:cNvSpPr txBox="1">
            <a:spLocks noGrp="1"/>
          </p:cNvSpPr>
          <p:nvPr>
            <p:ph type="ctrTitle"/>
          </p:nvPr>
        </p:nvSpPr>
        <p:spPr>
          <a:xfrm>
            <a:off x="483809" y="3953179"/>
            <a:ext cx="6436104" cy="1052419"/>
          </a:xfrm>
        </p:spPr>
        <p:txBody>
          <a:bodyPr anchorCtr="0"/>
          <a:lstStyle/>
          <a:p>
            <a:pPr lvl="0" algn="l"/>
            <a:r>
              <a:rPr lang="en-US" sz="2800"/>
              <a:t>Financial Management for the Hotel Industry (M5X01922)</a:t>
            </a:r>
            <a:br>
              <a:rPr lang="en-US" sz="2800"/>
            </a:br>
            <a:r>
              <a:rPr lang="en-US" sz="2800"/>
              <a:t>Ffion Limited</a:t>
            </a:r>
            <a:br>
              <a:rPr lang="en-US" sz="1300"/>
            </a:br>
            <a:br>
              <a:rPr lang="en-US" sz="1300"/>
            </a:br>
            <a:endParaRPr lang="bg-BG" sz="1300"/>
          </a:p>
        </p:txBody>
      </p:sp>
      <p:sp>
        <p:nvSpPr>
          <p:cNvPr id="5" name="Подзаглавие 2">
            <a:extLst>
              <a:ext uri="{FF2B5EF4-FFF2-40B4-BE49-F238E27FC236}">
                <a16:creationId xmlns:a16="http://schemas.microsoft.com/office/drawing/2014/main" id="{188E6676-01C9-4EBB-999F-DC8F580CE57F}"/>
              </a:ext>
            </a:extLst>
          </p:cNvPr>
          <p:cNvSpPr txBox="1">
            <a:spLocks noGrp="1"/>
          </p:cNvSpPr>
          <p:nvPr>
            <p:ph type="subTitle" idx="1"/>
          </p:nvPr>
        </p:nvSpPr>
        <p:spPr>
          <a:xfrm>
            <a:off x="5325255" y="4259430"/>
            <a:ext cx="2758671" cy="1183215"/>
          </a:xfrm>
        </p:spPr>
        <p:txBody>
          <a:bodyPr anchorCtr="0"/>
          <a:lstStyle/>
          <a:p>
            <a:pPr lvl="0" algn="l">
              <a:lnSpc>
                <a:spcPct val="100000"/>
              </a:lnSpc>
            </a:pPr>
            <a:r>
              <a:rPr lang="en-GB">
                <a:solidFill>
                  <a:srgbClr val="FDABA4"/>
                </a:solidFill>
              </a:rPr>
              <a:t>Milena Taneva</a:t>
            </a:r>
            <a:br>
              <a:rPr lang="en-GB">
                <a:solidFill>
                  <a:srgbClr val="FDABA4"/>
                </a:solidFill>
              </a:rPr>
            </a:br>
            <a:r>
              <a:rPr lang="en-GB">
                <a:solidFill>
                  <a:srgbClr val="FDABA4"/>
                </a:solidFill>
              </a:rPr>
              <a:t>1815095</a:t>
            </a:r>
            <a:endParaRPr lang="bg-BG">
              <a:solidFill>
                <a:srgbClr val="FDABA4"/>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6A41189A-9AE2-4552-B43E-C59FE52B4820}"/>
              </a:ext>
            </a:extLst>
          </p:cNvPr>
          <p:cNvSpPr>
            <a:spLocks noMove="1" noResize="1"/>
          </p:cNvSpPr>
          <p:nvPr/>
        </p:nvSpPr>
        <p:spPr>
          <a:xfrm>
            <a:off x="0" y="0"/>
            <a:ext cx="12191996" cy="6858000"/>
          </a:xfrm>
          <a:prstGeom prst="rect">
            <a:avLst/>
          </a:prstGeom>
          <a:blipFill>
            <a:blip r:embed="rId2">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oudy Old Style"/>
            </a:endParaRPr>
          </a:p>
        </p:txBody>
      </p:sp>
      <p:sp>
        <p:nvSpPr>
          <p:cNvPr id="3" name="Заглавие 1">
            <a:extLst>
              <a:ext uri="{FF2B5EF4-FFF2-40B4-BE49-F238E27FC236}">
                <a16:creationId xmlns:a16="http://schemas.microsoft.com/office/drawing/2014/main" id="{AA5A16E1-239D-44FE-822A-8C613E42A5C8}"/>
              </a:ext>
            </a:extLst>
          </p:cNvPr>
          <p:cNvSpPr txBox="1">
            <a:spLocks noGrp="1"/>
          </p:cNvSpPr>
          <p:nvPr>
            <p:ph type="title"/>
          </p:nvPr>
        </p:nvSpPr>
        <p:spPr>
          <a:xfrm>
            <a:off x="913796" y="609603"/>
            <a:ext cx="10353760" cy="1164771"/>
          </a:xfrm>
        </p:spPr>
        <p:txBody>
          <a:bodyPr/>
          <a:lstStyle/>
          <a:p>
            <a:pPr lvl="0"/>
            <a:r>
              <a:rPr lang="en-US"/>
              <a:t>Introduction</a:t>
            </a:r>
            <a:endParaRPr lang="bg-BG"/>
          </a:p>
        </p:txBody>
      </p:sp>
      <p:pic>
        <p:nvPicPr>
          <p:cNvPr id="4" name="Picture 16">
            <a:extLst>
              <a:ext uri="{FF2B5EF4-FFF2-40B4-BE49-F238E27FC236}">
                <a16:creationId xmlns:a16="http://schemas.microsoft.com/office/drawing/2014/main" id="{D280B777-C48A-44B3-A4F9-CF2A6BBD69F3}"/>
              </a:ext>
            </a:extLst>
          </p:cNvPr>
          <p:cNvPicPr>
            <a:picLocks noMove="1" noResize="1"/>
          </p:cNvPicPr>
          <p:nvPr/>
        </p:nvPicPr>
        <p:blipFill>
          <a:blip r:embed="rId3"/>
          <a:srcRect l="798" t="2669" r="616"/>
          <a:stretch>
            <a:fillRect/>
          </a:stretch>
        </p:blipFill>
        <p:spPr>
          <a:xfrm>
            <a:off x="0" y="2046509"/>
            <a:ext cx="12191996" cy="4811481"/>
          </a:xfrm>
          <a:prstGeom prst="rect">
            <a:avLst/>
          </a:prstGeom>
          <a:noFill/>
          <a:ln cap="rnd">
            <a:noFill/>
          </a:ln>
        </p:spPr>
      </p:pic>
      <p:sp>
        <p:nvSpPr>
          <p:cNvPr id="5" name="Контейнер за съдържание 2">
            <a:extLst>
              <a:ext uri="{FF2B5EF4-FFF2-40B4-BE49-F238E27FC236}">
                <a16:creationId xmlns:a16="http://schemas.microsoft.com/office/drawing/2014/main" id="{C5E74A55-8300-4439-8DFB-2D3845489812}"/>
              </a:ext>
            </a:extLst>
          </p:cNvPr>
          <p:cNvSpPr txBox="1">
            <a:spLocks noGrp="1"/>
          </p:cNvSpPr>
          <p:nvPr>
            <p:ph idx="1"/>
          </p:nvPr>
        </p:nvSpPr>
        <p:spPr>
          <a:xfrm>
            <a:off x="1235528" y="2481946"/>
            <a:ext cx="9710297" cy="3309259"/>
          </a:xfrm>
        </p:spPr>
        <p:txBody>
          <a:bodyPr/>
          <a:lstStyle/>
          <a:p>
            <a:pPr marL="36896" lvl="0" indent="0">
              <a:buNone/>
            </a:pPr>
            <a:r>
              <a:rPr lang="en-US"/>
              <a:t>Company finance is a concept for which there are many definitions. This work explain as the set of economic relations that arise between the Ffion Limited Company, the state and the credit institutions.</a:t>
            </a:r>
          </a:p>
          <a:p>
            <a:pPr marL="36896" lvl="0" indent="0">
              <a:buNone/>
            </a:pPr>
            <a:r>
              <a:rPr lang="en-US"/>
              <a:t>The financial manager must use a set of different methods, approaches, tools for managing the financial condition of the company from the economic and social environment of the company and from the external environment, which is of great importance for its functioning and prosperity.</a:t>
            </a:r>
            <a:endParaRPr lang="bg-BG"/>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2B41B1E9-E533-4C27-BDB2-8041D1B37C01}"/>
              </a:ext>
            </a:extLst>
          </p:cNvPr>
          <p:cNvSpPr>
            <a:spLocks noMove="1" noResize="1"/>
          </p:cNvSpPr>
          <p:nvPr/>
        </p:nvSpPr>
        <p:spPr>
          <a:xfrm>
            <a:off x="0" y="0"/>
            <a:ext cx="12191996" cy="6858000"/>
          </a:xfrm>
          <a:prstGeom prst="rect">
            <a:avLst/>
          </a:prstGeom>
          <a:blipFill>
            <a:blip r:embed="rId2">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oudy Old Style"/>
            </a:endParaRPr>
          </a:p>
        </p:txBody>
      </p:sp>
      <p:sp>
        <p:nvSpPr>
          <p:cNvPr id="3" name="Заглавие 1">
            <a:extLst>
              <a:ext uri="{FF2B5EF4-FFF2-40B4-BE49-F238E27FC236}">
                <a16:creationId xmlns:a16="http://schemas.microsoft.com/office/drawing/2014/main" id="{F6054A1C-B382-46EE-95BB-B6E3D8BCC6E0}"/>
              </a:ext>
            </a:extLst>
          </p:cNvPr>
          <p:cNvSpPr txBox="1">
            <a:spLocks noGrp="1"/>
          </p:cNvSpPr>
          <p:nvPr>
            <p:ph type="title"/>
          </p:nvPr>
        </p:nvSpPr>
        <p:spPr>
          <a:xfrm>
            <a:off x="0" y="0"/>
            <a:ext cx="12191996" cy="1257300"/>
          </a:xfrm>
        </p:spPr>
        <p:txBody>
          <a:bodyPr/>
          <a:lstStyle/>
          <a:p>
            <a:pPr lvl="0"/>
            <a:r>
              <a:rPr lang="en-US"/>
              <a:t>Liquidity ratio</a:t>
            </a:r>
            <a:endParaRPr lang="bg-BG"/>
          </a:p>
        </p:txBody>
      </p:sp>
      <p:grpSp>
        <p:nvGrpSpPr>
          <p:cNvPr id="4" name="Контейнер за съдържание 2">
            <a:extLst>
              <a:ext uri="{FF2B5EF4-FFF2-40B4-BE49-F238E27FC236}">
                <a16:creationId xmlns:a16="http://schemas.microsoft.com/office/drawing/2014/main" id="{2A153CFB-3D00-470B-BA1A-CC52C97E39BA}"/>
              </a:ext>
            </a:extLst>
          </p:cNvPr>
          <p:cNvGrpSpPr/>
          <p:nvPr/>
        </p:nvGrpSpPr>
        <p:grpSpPr>
          <a:xfrm>
            <a:off x="2564736" y="1418490"/>
            <a:ext cx="7387739" cy="5279169"/>
            <a:chOff x="2564736" y="1418490"/>
            <a:chExt cx="7387739" cy="5279169"/>
          </a:xfrm>
        </p:grpSpPr>
        <p:sp>
          <p:nvSpPr>
            <p:cNvPr id="5" name="Свободна форма: фигура 4">
              <a:extLst>
                <a:ext uri="{FF2B5EF4-FFF2-40B4-BE49-F238E27FC236}">
                  <a16:creationId xmlns:a16="http://schemas.microsoft.com/office/drawing/2014/main" id="{F02A6372-EC5F-4839-9042-8745C60910B2}"/>
                </a:ext>
              </a:extLst>
            </p:cNvPr>
            <p:cNvSpPr/>
            <p:nvPr/>
          </p:nvSpPr>
          <p:spPr>
            <a:xfrm>
              <a:off x="6096003" y="3429009"/>
              <a:ext cx="1921584" cy="923928"/>
            </a:xfrm>
            <a:custGeom>
              <a:avLst/>
              <a:gdLst>
                <a:gd name="f0" fmla="val w"/>
                <a:gd name="f1" fmla="val h"/>
                <a:gd name="f2" fmla="val 0"/>
                <a:gd name="f3" fmla="val 1921587"/>
                <a:gd name="f4" fmla="val 923925"/>
                <a:gd name="f5" fmla="val 630614"/>
                <a:gd name="f6" fmla="*/ f0 1 1921587"/>
                <a:gd name="f7" fmla="*/ f1 1 923925"/>
                <a:gd name="f8" fmla="val f2"/>
                <a:gd name="f9" fmla="val f3"/>
                <a:gd name="f10" fmla="val f4"/>
                <a:gd name="f11" fmla="+- f10 0 f8"/>
                <a:gd name="f12" fmla="+- f9 0 f8"/>
                <a:gd name="f13" fmla="*/ f12 1 1921587"/>
                <a:gd name="f14" fmla="*/ f11 1 923925"/>
                <a:gd name="f15" fmla="*/ 0 1 f13"/>
                <a:gd name="f16" fmla="*/ 1921587 1 f13"/>
                <a:gd name="f17" fmla="*/ 0 1 f14"/>
                <a:gd name="f18" fmla="*/ 923925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921587" h="923925">
                  <a:moveTo>
                    <a:pt x="f2" y="f2"/>
                  </a:moveTo>
                  <a:lnTo>
                    <a:pt x="f2" y="f5"/>
                  </a:lnTo>
                  <a:lnTo>
                    <a:pt x="f3" y="f5"/>
                  </a:lnTo>
                  <a:lnTo>
                    <a:pt x="f3" y="f4"/>
                  </a:lnTo>
                </a:path>
              </a:pathLst>
            </a:custGeom>
            <a:noFill/>
            <a:ln w="9528" cap="rnd">
              <a:solidFill>
                <a:srgbClr val="A59675"/>
              </a:solidFill>
              <a:prstDash val="solid"/>
            </a:ln>
          </p:spPr>
          <p:txBody>
            <a:bodyPr lIns="0" tIns="0" rIns="0" bIns="0"/>
            <a:lstStyle/>
            <a:p>
              <a:endParaRPr lang="bg-BG"/>
            </a:p>
          </p:txBody>
        </p:sp>
        <p:sp>
          <p:nvSpPr>
            <p:cNvPr id="6" name="Свободна форма: фигура 5">
              <a:extLst>
                <a:ext uri="{FF2B5EF4-FFF2-40B4-BE49-F238E27FC236}">
                  <a16:creationId xmlns:a16="http://schemas.microsoft.com/office/drawing/2014/main" id="{59591827-0ECD-4425-9157-46A85E3DA021}"/>
                </a:ext>
              </a:extLst>
            </p:cNvPr>
            <p:cNvSpPr/>
            <p:nvPr/>
          </p:nvSpPr>
          <p:spPr>
            <a:xfrm>
              <a:off x="4147818" y="3429009"/>
              <a:ext cx="1948184" cy="923928"/>
            </a:xfrm>
            <a:custGeom>
              <a:avLst/>
              <a:gdLst>
                <a:gd name="f0" fmla="val w"/>
                <a:gd name="f1" fmla="val h"/>
                <a:gd name="f2" fmla="val 0"/>
                <a:gd name="f3" fmla="val 1948183"/>
                <a:gd name="f4" fmla="val 923925"/>
                <a:gd name="f5" fmla="val 630614"/>
                <a:gd name="f6" fmla="*/ f0 1 1948183"/>
                <a:gd name="f7" fmla="*/ f1 1 923925"/>
                <a:gd name="f8" fmla="val f2"/>
                <a:gd name="f9" fmla="val f3"/>
                <a:gd name="f10" fmla="val f4"/>
                <a:gd name="f11" fmla="+- f10 0 f8"/>
                <a:gd name="f12" fmla="+- f9 0 f8"/>
                <a:gd name="f13" fmla="*/ f12 1 1948183"/>
                <a:gd name="f14" fmla="*/ f11 1 923925"/>
                <a:gd name="f15" fmla="*/ 0 1 f13"/>
                <a:gd name="f16" fmla="*/ 1948183 1 f13"/>
                <a:gd name="f17" fmla="*/ 0 1 f14"/>
                <a:gd name="f18" fmla="*/ 923925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948183" h="923925">
                  <a:moveTo>
                    <a:pt x="f3" y="f2"/>
                  </a:moveTo>
                  <a:lnTo>
                    <a:pt x="f3" y="f5"/>
                  </a:lnTo>
                  <a:lnTo>
                    <a:pt x="f2" y="f5"/>
                  </a:lnTo>
                  <a:lnTo>
                    <a:pt x="f2" y="f4"/>
                  </a:lnTo>
                </a:path>
              </a:pathLst>
            </a:custGeom>
            <a:noFill/>
            <a:ln w="9528" cap="rnd">
              <a:solidFill>
                <a:srgbClr val="A59675"/>
              </a:solidFill>
              <a:prstDash val="solid"/>
            </a:ln>
          </p:spPr>
          <p:txBody>
            <a:bodyPr lIns="0" tIns="0" rIns="0" bIns="0"/>
            <a:lstStyle/>
            <a:p>
              <a:endParaRPr lang="bg-BG"/>
            </a:p>
          </p:txBody>
        </p:sp>
        <p:sp>
          <p:nvSpPr>
            <p:cNvPr id="7" name="Свободна форма: фигура 6">
              <a:extLst>
                <a:ext uri="{FF2B5EF4-FFF2-40B4-BE49-F238E27FC236}">
                  <a16:creationId xmlns:a16="http://schemas.microsoft.com/office/drawing/2014/main" id="{E6809948-5CCA-4DB0-A106-03A7EFC0CB13}"/>
                </a:ext>
              </a:extLst>
            </p:cNvPr>
            <p:cNvSpPr/>
            <p:nvPr/>
          </p:nvSpPr>
          <p:spPr>
            <a:xfrm>
              <a:off x="4512920" y="1418490"/>
              <a:ext cx="3166174" cy="201051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gradFill>
              <a:gsLst>
                <a:gs pos="0">
                  <a:srgbClr val="B69F88"/>
                </a:gs>
                <a:gs pos="100000">
                  <a:srgbClr val="997D61"/>
                </a:gs>
              </a:gsLst>
              <a:lin ang="5400000"/>
            </a:gradFill>
            <a:ln cap="rnd">
              <a:noFill/>
              <a:prstDash val="solid"/>
            </a:ln>
            <a:effectLst>
              <a:outerShdw dist="25402" dir="5400000" algn="tl">
                <a:srgbClr val="000000">
                  <a:alpha val="60000"/>
                </a:srgbClr>
              </a:outerShdw>
            </a:effectLst>
          </p:spPr>
          <p:txBody>
            <a:bodyPr lIns="0" tIns="0" rIns="0" bIns="0"/>
            <a:lstStyle/>
            <a:p>
              <a:endParaRPr lang="bg-BG"/>
            </a:p>
          </p:txBody>
        </p:sp>
        <p:sp>
          <p:nvSpPr>
            <p:cNvPr id="8" name="Свободна форма: фигура 7">
              <a:extLst>
                <a:ext uri="{FF2B5EF4-FFF2-40B4-BE49-F238E27FC236}">
                  <a16:creationId xmlns:a16="http://schemas.microsoft.com/office/drawing/2014/main" id="{286B9AE7-16FC-43E7-BA84-CF03B07D02AD}"/>
                </a:ext>
              </a:extLst>
            </p:cNvPr>
            <p:cNvSpPr/>
            <p:nvPr/>
          </p:nvSpPr>
          <p:spPr>
            <a:xfrm>
              <a:off x="4864717" y="1752694"/>
              <a:ext cx="3166174" cy="2010518"/>
            </a:xfrm>
            <a:custGeom>
              <a:avLst/>
              <a:gdLst>
                <a:gd name="f0" fmla="val 10800000"/>
                <a:gd name="f1" fmla="val 5400000"/>
                <a:gd name="f2" fmla="val 180"/>
                <a:gd name="f3" fmla="val w"/>
                <a:gd name="f4" fmla="val h"/>
                <a:gd name="f5" fmla="val 0"/>
                <a:gd name="f6" fmla="val 3166175"/>
                <a:gd name="f7" fmla="val 2010521"/>
                <a:gd name="f8" fmla="val 201052"/>
                <a:gd name="f9" fmla="val 90014"/>
                <a:gd name="f10" fmla="val 2965123"/>
                <a:gd name="f11" fmla="val 3076161"/>
                <a:gd name="f12" fmla="val 1809469"/>
                <a:gd name="f13" fmla="val 1920507"/>
                <a:gd name="f14" fmla="+- 0 0 -90"/>
                <a:gd name="f15" fmla="*/ f3 1 3166175"/>
                <a:gd name="f16" fmla="*/ f4 1 2010521"/>
                <a:gd name="f17" fmla="val f5"/>
                <a:gd name="f18" fmla="val f6"/>
                <a:gd name="f19" fmla="val f7"/>
                <a:gd name="f20" fmla="*/ f14 f0 1"/>
                <a:gd name="f21" fmla="+- f19 0 f17"/>
                <a:gd name="f22" fmla="+- f18 0 f17"/>
                <a:gd name="f23" fmla="*/ f20 1 f2"/>
                <a:gd name="f24" fmla="*/ f22 1 3166175"/>
                <a:gd name="f25" fmla="*/ f21 1 2010521"/>
                <a:gd name="f26" fmla="*/ 0 f22 1"/>
                <a:gd name="f27" fmla="*/ 201052 f21 1"/>
                <a:gd name="f28" fmla="*/ 201052 f22 1"/>
                <a:gd name="f29" fmla="*/ 0 f21 1"/>
                <a:gd name="f30" fmla="*/ 2965123 f22 1"/>
                <a:gd name="f31" fmla="*/ 3166175 f22 1"/>
                <a:gd name="f32" fmla="*/ 1809469 f21 1"/>
                <a:gd name="f33" fmla="*/ 2010521 f21 1"/>
                <a:gd name="f34" fmla="+- f23 0 f1"/>
                <a:gd name="f35" fmla="*/ f26 1 3166175"/>
                <a:gd name="f36" fmla="*/ f27 1 2010521"/>
                <a:gd name="f37" fmla="*/ f28 1 3166175"/>
                <a:gd name="f38" fmla="*/ f29 1 2010521"/>
                <a:gd name="f39" fmla="*/ f30 1 3166175"/>
                <a:gd name="f40" fmla="*/ f31 1 3166175"/>
                <a:gd name="f41" fmla="*/ f32 1 2010521"/>
                <a:gd name="f42" fmla="*/ f33 1 2010521"/>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166175" h="201052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9528" cap="rnd">
              <a:solidFill>
                <a:srgbClr val="A58B71"/>
              </a:solidFill>
              <a:prstDash val="solid"/>
            </a:ln>
          </p:spPr>
          <p:txBody>
            <a:bodyPr vert="horz" wrap="square" lIns="127467" tIns="127467" rIns="127467" bIns="127467"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Goudy Old Style"/>
                </a:rPr>
                <a:t>These are a significant class of money related measurements used to decide a borrower's capacity to meet its current obligation without raising outer capital. There are two type of liquidity ratios:</a:t>
              </a:r>
            </a:p>
          </p:txBody>
        </p:sp>
        <p:sp>
          <p:nvSpPr>
            <p:cNvPr id="9" name="Свободна форма: фигура 8">
              <a:extLst>
                <a:ext uri="{FF2B5EF4-FFF2-40B4-BE49-F238E27FC236}">
                  <a16:creationId xmlns:a16="http://schemas.microsoft.com/office/drawing/2014/main" id="{41ADFC20-9040-4E85-9858-D345C97471E4}"/>
                </a:ext>
              </a:extLst>
            </p:cNvPr>
            <p:cNvSpPr/>
            <p:nvPr/>
          </p:nvSpPr>
          <p:spPr>
            <a:xfrm>
              <a:off x="2564736" y="4352928"/>
              <a:ext cx="3166174" cy="201051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gradFill>
              <a:gsLst>
                <a:gs pos="0">
                  <a:srgbClr val="B6A88B"/>
                </a:gs>
                <a:gs pos="100000">
                  <a:srgbClr val="9A8964"/>
                </a:gs>
              </a:gsLst>
              <a:lin ang="5400000"/>
            </a:gradFill>
            <a:ln cap="rnd">
              <a:noFill/>
              <a:prstDash val="solid"/>
            </a:ln>
            <a:effectLst>
              <a:outerShdw dist="25402" dir="5400000" algn="tl">
                <a:srgbClr val="000000">
                  <a:alpha val="60000"/>
                </a:srgbClr>
              </a:outerShdw>
            </a:effectLst>
          </p:spPr>
          <p:txBody>
            <a:bodyPr lIns="0" tIns="0" rIns="0" bIns="0"/>
            <a:lstStyle/>
            <a:p>
              <a:endParaRPr lang="bg-BG"/>
            </a:p>
          </p:txBody>
        </p:sp>
        <p:sp>
          <p:nvSpPr>
            <p:cNvPr id="10" name="Свободна форма: фигура 9">
              <a:extLst>
                <a:ext uri="{FF2B5EF4-FFF2-40B4-BE49-F238E27FC236}">
                  <a16:creationId xmlns:a16="http://schemas.microsoft.com/office/drawing/2014/main" id="{A5FFD652-B8B7-48F4-9DDB-120EA52663AF}"/>
                </a:ext>
              </a:extLst>
            </p:cNvPr>
            <p:cNvSpPr/>
            <p:nvPr/>
          </p:nvSpPr>
          <p:spPr>
            <a:xfrm>
              <a:off x="2916533" y="4687141"/>
              <a:ext cx="3166174" cy="2010518"/>
            </a:xfrm>
            <a:custGeom>
              <a:avLst/>
              <a:gdLst>
                <a:gd name="f0" fmla="val 10800000"/>
                <a:gd name="f1" fmla="val 5400000"/>
                <a:gd name="f2" fmla="val 180"/>
                <a:gd name="f3" fmla="val w"/>
                <a:gd name="f4" fmla="val h"/>
                <a:gd name="f5" fmla="val 0"/>
                <a:gd name="f6" fmla="val 3166175"/>
                <a:gd name="f7" fmla="val 2010521"/>
                <a:gd name="f8" fmla="val 201052"/>
                <a:gd name="f9" fmla="val 90014"/>
                <a:gd name="f10" fmla="val 2965123"/>
                <a:gd name="f11" fmla="val 3076161"/>
                <a:gd name="f12" fmla="val 1809469"/>
                <a:gd name="f13" fmla="val 1920507"/>
                <a:gd name="f14" fmla="+- 0 0 -90"/>
                <a:gd name="f15" fmla="*/ f3 1 3166175"/>
                <a:gd name="f16" fmla="*/ f4 1 2010521"/>
                <a:gd name="f17" fmla="val f5"/>
                <a:gd name="f18" fmla="val f6"/>
                <a:gd name="f19" fmla="val f7"/>
                <a:gd name="f20" fmla="*/ f14 f0 1"/>
                <a:gd name="f21" fmla="+- f19 0 f17"/>
                <a:gd name="f22" fmla="+- f18 0 f17"/>
                <a:gd name="f23" fmla="*/ f20 1 f2"/>
                <a:gd name="f24" fmla="*/ f22 1 3166175"/>
                <a:gd name="f25" fmla="*/ f21 1 2010521"/>
                <a:gd name="f26" fmla="*/ 0 f22 1"/>
                <a:gd name="f27" fmla="*/ 201052 f21 1"/>
                <a:gd name="f28" fmla="*/ 201052 f22 1"/>
                <a:gd name="f29" fmla="*/ 0 f21 1"/>
                <a:gd name="f30" fmla="*/ 2965123 f22 1"/>
                <a:gd name="f31" fmla="*/ 3166175 f22 1"/>
                <a:gd name="f32" fmla="*/ 1809469 f21 1"/>
                <a:gd name="f33" fmla="*/ 2010521 f21 1"/>
                <a:gd name="f34" fmla="+- f23 0 f1"/>
                <a:gd name="f35" fmla="*/ f26 1 3166175"/>
                <a:gd name="f36" fmla="*/ f27 1 2010521"/>
                <a:gd name="f37" fmla="*/ f28 1 3166175"/>
                <a:gd name="f38" fmla="*/ f29 1 2010521"/>
                <a:gd name="f39" fmla="*/ f30 1 3166175"/>
                <a:gd name="f40" fmla="*/ f31 1 3166175"/>
                <a:gd name="f41" fmla="*/ f32 1 2010521"/>
                <a:gd name="f42" fmla="*/ f33 1 2010521"/>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166175" h="201052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9528" cap="rnd">
              <a:solidFill>
                <a:srgbClr val="A59675"/>
              </a:solidFill>
              <a:prstDash val="solid"/>
            </a:ln>
          </p:spPr>
          <p:txBody>
            <a:bodyPr vert="horz" wrap="square" lIns="127467" tIns="127467" rIns="127467" bIns="127467"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Goudy Old Style"/>
                </a:rPr>
                <a:t>Current Ratio - quantifies an organization's capacity to take care of its present liabilities (payable inside one year) with its current assets which are quickly converted to cash. </a:t>
              </a:r>
            </a:p>
          </p:txBody>
        </p:sp>
        <p:sp>
          <p:nvSpPr>
            <p:cNvPr id="11" name="Свободна форма: фигура 10">
              <a:extLst>
                <a:ext uri="{FF2B5EF4-FFF2-40B4-BE49-F238E27FC236}">
                  <a16:creationId xmlns:a16="http://schemas.microsoft.com/office/drawing/2014/main" id="{DAAA2C82-956C-419F-A416-4BBCEDDA5689}"/>
                </a:ext>
              </a:extLst>
            </p:cNvPr>
            <p:cNvSpPr/>
            <p:nvPr/>
          </p:nvSpPr>
          <p:spPr>
            <a:xfrm>
              <a:off x="6434504" y="4352928"/>
              <a:ext cx="3166174" cy="2010518"/>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gradFill>
              <a:gsLst>
                <a:gs pos="0">
                  <a:srgbClr val="B6A88B"/>
                </a:gs>
                <a:gs pos="100000">
                  <a:srgbClr val="9A8964"/>
                </a:gs>
              </a:gsLst>
              <a:lin ang="5400000"/>
            </a:gradFill>
            <a:ln cap="rnd">
              <a:noFill/>
              <a:prstDash val="solid"/>
            </a:ln>
            <a:effectLst>
              <a:outerShdw dist="25402" dir="5400000" algn="tl">
                <a:srgbClr val="000000">
                  <a:alpha val="60000"/>
                </a:srgbClr>
              </a:outerShdw>
            </a:effectLst>
          </p:spPr>
          <p:txBody>
            <a:bodyPr lIns="0" tIns="0" rIns="0" bIns="0"/>
            <a:lstStyle/>
            <a:p>
              <a:endParaRPr lang="bg-BG"/>
            </a:p>
          </p:txBody>
        </p:sp>
        <p:sp>
          <p:nvSpPr>
            <p:cNvPr id="12" name="Свободна форма: фигура 11">
              <a:extLst>
                <a:ext uri="{FF2B5EF4-FFF2-40B4-BE49-F238E27FC236}">
                  <a16:creationId xmlns:a16="http://schemas.microsoft.com/office/drawing/2014/main" id="{A260E593-F133-4EA5-A8FF-8DAA07F25A1D}"/>
                </a:ext>
              </a:extLst>
            </p:cNvPr>
            <p:cNvSpPr/>
            <p:nvPr/>
          </p:nvSpPr>
          <p:spPr>
            <a:xfrm>
              <a:off x="6786301" y="4687141"/>
              <a:ext cx="3166174" cy="2010518"/>
            </a:xfrm>
            <a:custGeom>
              <a:avLst/>
              <a:gdLst>
                <a:gd name="f0" fmla="val 10800000"/>
                <a:gd name="f1" fmla="val 5400000"/>
                <a:gd name="f2" fmla="val 180"/>
                <a:gd name="f3" fmla="val w"/>
                <a:gd name="f4" fmla="val h"/>
                <a:gd name="f5" fmla="val 0"/>
                <a:gd name="f6" fmla="val 3166175"/>
                <a:gd name="f7" fmla="val 2010521"/>
                <a:gd name="f8" fmla="val 201052"/>
                <a:gd name="f9" fmla="val 90014"/>
                <a:gd name="f10" fmla="val 2965123"/>
                <a:gd name="f11" fmla="val 3076161"/>
                <a:gd name="f12" fmla="val 1809469"/>
                <a:gd name="f13" fmla="val 1920507"/>
                <a:gd name="f14" fmla="+- 0 0 -90"/>
                <a:gd name="f15" fmla="*/ f3 1 3166175"/>
                <a:gd name="f16" fmla="*/ f4 1 2010521"/>
                <a:gd name="f17" fmla="val f5"/>
                <a:gd name="f18" fmla="val f6"/>
                <a:gd name="f19" fmla="val f7"/>
                <a:gd name="f20" fmla="*/ f14 f0 1"/>
                <a:gd name="f21" fmla="+- f19 0 f17"/>
                <a:gd name="f22" fmla="+- f18 0 f17"/>
                <a:gd name="f23" fmla="*/ f20 1 f2"/>
                <a:gd name="f24" fmla="*/ f22 1 3166175"/>
                <a:gd name="f25" fmla="*/ f21 1 2010521"/>
                <a:gd name="f26" fmla="*/ 0 f22 1"/>
                <a:gd name="f27" fmla="*/ 201052 f21 1"/>
                <a:gd name="f28" fmla="*/ 201052 f22 1"/>
                <a:gd name="f29" fmla="*/ 0 f21 1"/>
                <a:gd name="f30" fmla="*/ 2965123 f22 1"/>
                <a:gd name="f31" fmla="*/ 3166175 f22 1"/>
                <a:gd name="f32" fmla="*/ 1809469 f21 1"/>
                <a:gd name="f33" fmla="*/ 2010521 f21 1"/>
                <a:gd name="f34" fmla="+- f23 0 f1"/>
                <a:gd name="f35" fmla="*/ f26 1 3166175"/>
                <a:gd name="f36" fmla="*/ f27 1 2010521"/>
                <a:gd name="f37" fmla="*/ f28 1 3166175"/>
                <a:gd name="f38" fmla="*/ f29 1 2010521"/>
                <a:gd name="f39" fmla="*/ f30 1 3166175"/>
                <a:gd name="f40" fmla="*/ f31 1 3166175"/>
                <a:gd name="f41" fmla="*/ f32 1 2010521"/>
                <a:gd name="f42" fmla="*/ f33 1 2010521"/>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166175" h="201052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9528" cap="rnd">
              <a:solidFill>
                <a:srgbClr val="A59675"/>
              </a:solidFill>
              <a:prstDash val="solid"/>
            </a:ln>
          </p:spPr>
          <p:txBody>
            <a:bodyPr vert="horz" wrap="square" lIns="127467" tIns="127467" rIns="127467" bIns="127467"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Goudy Old Style"/>
                </a:rPr>
                <a:t>Quick Ratio - This ratio measures a company ability to pay its sort term liabilities from its highly liquid assets.</a:t>
              </a: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D2E0A37A-BE45-4C07-A7CE-9932DEB6131B}"/>
              </a:ext>
            </a:extLst>
          </p:cNvPr>
          <p:cNvSpPr>
            <a:spLocks noMove="1" noResize="1"/>
          </p:cNvSpPr>
          <p:nvPr/>
        </p:nvSpPr>
        <p:spPr>
          <a:xfrm>
            <a:off x="0" y="0"/>
            <a:ext cx="12191996" cy="6858000"/>
          </a:xfrm>
          <a:prstGeom prst="rect">
            <a:avLst/>
          </a:prstGeom>
          <a:blipFill>
            <a:blip r:embed="rId2">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oudy Old Style"/>
            </a:endParaRPr>
          </a:p>
        </p:txBody>
      </p:sp>
      <p:sp>
        <p:nvSpPr>
          <p:cNvPr id="3" name="Контейнер за съдържание 2">
            <a:extLst>
              <a:ext uri="{FF2B5EF4-FFF2-40B4-BE49-F238E27FC236}">
                <a16:creationId xmlns:a16="http://schemas.microsoft.com/office/drawing/2014/main" id="{723BDFDB-A011-4DFC-9D8C-FBC4374AE244}"/>
              </a:ext>
            </a:extLst>
          </p:cNvPr>
          <p:cNvSpPr txBox="1">
            <a:spLocks noGrp="1"/>
          </p:cNvSpPr>
          <p:nvPr>
            <p:ph idx="1"/>
          </p:nvPr>
        </p:nvSpPr>
        <p:spPr>
          <a:xfrm>
            <a:off x="913796" y="504492"/>
            <a:ext cx="6417167" cy="6053958"/>
          </a:xfrm>
        </p:spPr>
        <p:txBody>
          <a:bodyPr anchor="ctr"/>
          <a:lstStyle/>
          <a:p>
            <a:pPr lvl="0">
              <a:lnSpc>
                <a:spcPct val="100000"/>
              </a:lnSpc>
              <a:spcBef>
                <a:spcPts val="400"/>
              </a:spcBef>
            </a:pPr>
            <a:r>
              <a:rPr lang="en-US" sz="1800"/>
              <a:t>Issue - A liquidity emergency can arise even at sound organizations if conditions emerge that make it hard for them to meet with short term commitments, for example, reimbursing their payables and paying their workers.</a:t>
            </a:r>
          </a:p>
          <a:p>
            <a:pPr lvl="0">
              <a:lnSpc>
                <a:spcPct val="100000"/>
              </a:lnSpc>
              <a:spcBef>
                <a:spcPts val="400"/>
              </a:spcBef>
            </a:pPr>
            <a:r>
              <a:rPr lang="en-GB" sz="1800"/>
              <a:t>Asset Management ratios - </a:t>
            </a:r>
            <a:r>
              <a:rPr lang="en-US" sz="1800"/>
              <a:t>demonstrates how effectively an organization is using its asset for creating incomes.  Asset management ratios tell how productively and viably an organization is utilizing its assets for the generation of incomes</a:t>
            </a:r>
          </a:p>
          <a:p>
            <a:pPr lvl="0">
              <a:lnSpc>
                <a:spcPct val="100000"/>
              </a:lnSpc>
              <a:spcBef>
                <a:spcPts val="400"/>
              </a:spcBef>
            </a:pPr>
            <a:r>
              <a:rPr lang="en-US" sz="1800"/>
              <a:t>Inventory turnover - Stock turnover is a proportion indicating how often an organization has sold and supplanted stock during a given period. An organization would then be able to partition the days in the period by the stock turnover equation to figure the days it takes to sell the stock close by.</a:t>
            </a:r>
          </a:p>
          <a:p>
            <a:pPr lvl="0">
              <a:lnSpc>
                <a:spcPct val="100000"/>
              </a:lnSpc>
              <a:spcBef>
                <a:spcPts val="400"/>
              </a:spcBef>
            </a:pPr>
            <a:endParaRPr lang="bg-BG" sz="1500"/>
          </a:p>
        </p:txBody>
      </p:sp>
      <p:pic>
        <p:nvPicPr>
          <p:cNvPr id="4" name="Graphic 6">
            <a:extLst>
              <a:ext uri="{FF2B5EF4-FFF2-40B4-BE49-F238E27FC236}">
                <a16:creationId xmlns:a16="http://schemas.microsoft.com/office/drawing/2014/main" id="{32421102-27BD-4BAA-A50E-B8E78D92E7B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895953" y="1799996"/>
            <a:ext cx="3258007" cy="3258007"/>
          </a:xfrm>
          <a:prstGeom prst="rect">
            <a:avLst/>
          </a:prstGeom>
          <a:noFill/>
          <a:ln cap="rnd">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A70A479F-0347-4D51-88C6-3EEAC52914AB}"/>
              </a:ext>
            </a:extLst>
          </p:cNvPr>
          <p:cNvSpPr>
            <a:spLocks noMove="1" noResize="1"/>
          </p:cNvSpPr>
          <p:nvPr/>
        </p:nvSpPr>
        <p:spPr>
          <a:xfrm>
            <a:off x="0" y="0"/>
            <a:ext cx="12191996" cy="6858000"/>
          </a:xfrm>
          <a:prstGeom prst="rect">
            <a:avLst/>
          </a:prstGeom>
          <a:blipFill>
            <a:blip r:embed="rId2">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oudy Old Style"/>
            </a:endParaRPr>
          </a:p>
        </p:txBody>
      </p:sp>
      <p:pic>
        <p:nvPicPr>
          <p:cNvPr id="3" name="Picture 9">
            <a:extLst>
              <a:ext uri="{FF2B5EF4-FFF2-40B4-BE49-F238E27FC236}">
                <a16:creationId xmlns:a16="http://schemas.microsoft.com/office/drawing/2014/main" id="{7CAD73FD-D8C2-4F6E-A27D-F193877ABC96}"/>
              </a:ext>
            </a:extLst>
          </p:cNvPr>
          <p:cNvPicPr>
            <a:picLocks noMove="1" noResize="1"/>
          </p:cNvPicPr>
          <p:nvPr/>
        </p:nvPicPr>
        <p:blipFill>
          <a:blip r:embed="rId3"/>
          <a:stretch>
            <a:fillRect/>
          </a:stretch>
        </p:blipFill>
        <p:spPr>
          <a:xfrm>
            <a:off x="4695937" y="609603"/>
            <a:ext cx="6889683" cy="5273673"/>
          </a:xfrm>
          <a:prstGeom prst="rect">
            <a:avLst/>
          </a:prstGeom>
          <a:noFill/>
          <a:ln cap="rnd">
            <a:noFill/>
          </a:ln>
        </p:spPr>
      </p:pic>
      <p:sp>
        <p:nvSpPr>
          <p:cNvPr id="4" name="Контейнер за съдържание 2">
            <a:extLst>
              <a:ext uri="{FF2B5EF4-FFF2-40B4-BE49-F238E27FC236}">
                <a16:creationId xmlns:a16="http://schemas.microsoft.com/office/drawing/2014/main" id="{C303FC2E-558C-4C25-A800-1B08239EA1C6}"/>
              </a:ext>
            </a:extLst>
          </p:cNvPr>
          <p:cNvSpPr txBox="1">
            <a:spLocks noGrp="1"/>
          </p:cNvSpPr>
          <p:nvPr>
            <p:ph idx="1"/>
          </p:nvPr>
        </p:nvSpPr>
        <p:spPr>
          <a:xfrm>
            <a:off x="4998704" y="957943"/>
            <a:ext cx="6292781" cy="4615543"/>
          </a:xfrm>
        </p:spPr>
        <p:txBody>
          <a:bodyPr anchor="ctr"/>
          <a:lstStyle/>
          <a:p>
            <a:pPr lvl="0">
              <a:lnSpc>
                <a:spcPct val="100000"/>
              </a:lnSpc>
              <a:spcBef>
                <a:spcPts val="500"/>
              </a:spcBef>
            </a:pPr>
            <a:r>
              <a:rPr lang="en-GB" sz="2200"/>
              <a:t>Daily sales outstanding - </a:t>
            </a:r>
            <a:r>
              <a:rPr lang="en-US" sz="2200"/>
              <a:t>Days deals outstanding (DSO) is a proportion of the normal number of days that it takes an organization to gather instalment after a deal has been made.</a:t>
            </a:r>
          </a:p>
          <a:p>
            <a:pPr lvl="0">
              <a:lnSpc>
                <a:spcPct val="100000"/>
              </a:lnSpc>
              <a:spcBef>
                <a:spcPts val="500"/>
              </a:spcBef>
            </a:pPr>
            <a:r>
              <a:rPr lang="en-GB" sz="2200"/>
              <a:t>The fixed asset turnover - </a:t>
            </a:r>
            <a:r>
              <a:rPr lang="en-US" sz="2200"/>
              <a:t>The fixed asset turnover proportion (FAT) is, when all is said in done, utilized by experts to gauge working execution. This effectiveness proportion analyses net deals (pay proclamation) to fixed resources (accounting report) and measures an organization's capacity to produce net deals from its fixed-resource speculations, specifically property, plant, and hardware (PP&amp;E).</a:t>
            </a:r>
          </a:p>
          <a:p>
            <a:pPr marL="36896" lvl="0" indent="0">
              <a:lnSpc>
                <a:spcPct val="100000"/>
              </a:lnSpc>
              <a:spcBef>
                <a:spcPts val="500"/>
              </a:spcBef>
              <a:buNone/>
            </a:pPr>
            <a:endParaRPr lang="bg-BG" sz="2200"/>
          </a:p>
        </p:txBody>
      </p:sp>
      <p:pic>
        <p:nvPicPr>
          <p:cNvPr id="5" name="Картина 4" descr="Картина, която съдържа птица, цвете&#10;&#10;Описанието е генерирано автоматично">
            <a:extLst>
              <a:ext uri="{FF2B5EF4-FFF2-40B4-BE49-F238E27FC236}">
                <a16:creationId xmlns:a16="http://schemas.microsoft.com/office/drawing/2014/main" id="{B7BAF9F7-7C7D-4A59-AE22-C5BA0A8EB8DE}"/>
              </a:ext>
            </a:extLst>
          </p:cNvPr>
          <p:cNvPicPr>
            <a:picLocks noChangeAspect="1"/>
          </p:cNvPicPr>
          <p:nvPr/>
        </p:nvPicPr>
        <p:blipFill>
          <a:blip r:embed="rId4"/>
          <a:stretch>
            <a:fillRect/>
          </a:stretch>
        </p:blipFill>
        <p:spPr>
          <a:xfrm>
            <a:off x="206407" y="609593"/>
            <a:ext cx="4338142" cy="2506964"/>
          </a:xfrm>
          <a:prstGeom prst="rect">
            <a:avLst/>
          </a:prstGeom>
          <a:noFill/>
          <a:ln cap="rnd">
            <a:noFill/>
          </a:ln>
        </p:spPr>
      </p:pic>
      <p:pic>
        <p:nvPicPr>
          <p:cNvPr id="6" name="Картина 6" descr="Картина, която съдържа птица, дърво, цвете&#10;&#10;Описанието е генерирано автоматично">
            <a:extLst>
              <a:ext uri="{FF2B5EF4-FFF2-40B4-BE49-F238E27FC236}">
                <a16:creationId xmlns:a16="http://schemas.microsoft.com/office/drawing/2014/main" id="{1DC5E428-8859-4AB8-BCF5-2C19220D65FE}"/>
              </a:ext>
            </a:extLst>
          </p:cNvPr>
          <p:cNvPicPr>
            <a:picLocks noChangeAspect="1"/>
          </p:cNvPicPr>
          <p:nvPr/>
        </p:nvPicPr>
        <p:blipFill>
          <a:blip r:embed="rId5"/>
          <a:stretch>
            <a:fillRect/>
          </a:stretch>
        </p:blipFill>
        <p:spPr>
          <a:xfrm>
            <a:off x="206407" y="3246787"/>
            <a:ext cx="4338142" cy="2636489"/>
          </a:xfrm>
          <a:prstGeom prst="rect">
            <a:avLst/>
          </a:prstGeom>
          <a:noFill/>
          <a:ln cap="rnd">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blipFill>
          <a:blip r:embed="rId2"/>
          <a:stretch>
            <a:fillRect/>
          </a:stretch>
        </a:blipFill>
        <a:effectLst/>
      </p:bgPr>
    </p:bg>
    <p:spTree>
      <p:nvGrpSpPr>
        <p:cNvPr id="1" name=""/>
        <p:cNvGrpSpPr/>
        <p:nvPr/>
      </p:nvGrpSpPr>
      <p:grpSpPr>
        <a:xfrm>
          <a:off x="0" y="0"/>
          <a:ext cx="0" cy="0"/>
          <a:chOff x="0" y="0"/>
          <a:chExt cx="0" cy="0"/>
        </a:xfrm>
      </p:grpSpPr>
      <p:grpSp>
        <p:nvGrpSpPr>
          <p:cNvPr id="2" name="Контейнер за съдържание 2">
            <a:extLst>
              <a:ext uri="{FF2B5EF4-FFF2-40B4-BE49-F238E27FC236}">
                <a16:creationId xmlns:a16="http://schemas.microsoft.com/office/drawing/2014/main" id="{1E95E811-B2FD-4FB8-95F5-D91097D8CE09}"/>
              </a:ext>
            </a:extLst>
          </p:cNvPr>
          <p:cNvGrpSpPr/>
          <p:nvPr/>
        </p:nvGrpSpPr>
        <p:grpSpPr>
          <a:xfrm>
            <a:off x="915661" y="2291193"/>
            <a:ext cx="10351145" cy="3285257"/>
            <a:chOff x="915661" y="2291193"/>
            <a:chExt cx="10351145" cy="3285257"/>
          </a:xfrm>
        </p:grpSpPr>
        <p:sp>
          <p:nvSpPr>
            <p:cNvPr id="3" name="Свободна форма: фигура 2">
              <a:extLst>
                <a:ext uri="{FF2B5EF4-FFF2-40B4-BE49-F238E27FC236}">
                  <a16:creationId xmlns:a16="http://schemas.microsoft.com/office/drawing/2014/main" id="{B4A24881-CFCE-41EE-BCA8-36F9486D1088}"/>
                </a:ext>
              </a:extLst>
            </p:cNvPr>
            <p:cNvSpPr/>
            <p:nvPr/>
          </p:nvSpPr>
          <p:spPr>
            <a:xfrm>
              <a:off x="915661" y="2291193"/>
              <a:ext cx="4436202" cy="2816992"/>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gradFill>
              <a:gsLst>
                <a:gs pos="0">
                  <a:srgbClr val="C25E47"/>
                </a:gs>
                <a:gs pos="100000">
                  <a:srgbClr val="A13B17"/>
                </a:gs>
              </a:gsLst>
              <a:lin ang="5400000"/>
            </a:gradFill>
            <a:ln cap="rnd">
              <a:noFill/>
              <a:prstDash val="solid"/>
            </a:ln>
            <a:effectLst>
              <a:outerShdw dist="25402" dir="5400000" algn="tl">
                <a:srgbClr val="000000">
                  <a:alpha val="60000"/>
                </a:srgbClr>
              </a:outerShdw>
            </a:effectLst>
          </p:spPr>
          <p:txBody>
            <a:bodyPr lIns="0" tIns="0" rIns="0" bIns="0"/>
            <a:lstStyle/>
            <a:p>
              <a:endParaRPr lang="bg-BG"/>
            </a:p>
          </p:txBody>
        </p:sp>
        <p:sp>
          <p:nvSpPr>
            <p:cNvPr id="4" name="Свободна форма: фигура 3">
              <a:extLst>
                <a:ext uri="{FF2B5EF4-FFF2-40B4-BE49-F238E27FC236}">
                  <a16:creationId xmlns:a16="http://schemas.microsoft.com/office/drawing/2014/main" id="{76C2479B-825C-4575-B9CF-F7B6FABC9523}"/>
                </a:ext>
              </a:extLst>
            </p:cNvPr>
            <p:cNvSpPr/>
            <p:nvPr/>
          </p:nvSpPr>
          <p:spPr>
            <a:xfrm>
              <a:off x="1408578" y="2759458"/>
              <a:ext cx="4436202" cy="2816992"/>
            </a:xfrm>
            <a:custGeom>
              <a:avLst/>
              <a:gdLst>
                <a:gd name="f0" fmla="val 10800000"/>
                <a:gd name="f1" fmla="val 5400000"/>
                <a:gd name="f2" fmla="val 180"/>
                <a:gd name="f3" fmla="val w"/>
                <a:gd name="f4" fmla="val h"/>
                <a:gd name="f5" fmla="val 0"/>
                <a:gd name="f6" fmla="val 4436205"/>
                <a:gd name="f7" fmla="val 2816990"/>
                <a:gd name="f8" fmla="val 281699"/>
                <a:gd name="f9" fmla="val 126121"/>
                <a:gd name="f10" fmla="val 4154506"/>
                <a:gd name="f11" fmla="val 4310084"/>
                <a:gd name="f12" fmla="val 2535291"/>
                <a:gd name="f13" fmla="val 2690869"/>
                <a:gd name="f14" fmla="+- 0 0 -90"/>
                <a:gd name="f15" fmla="*/ f3 1 4436205"/>
                <a:gd name="f16" fmla="*/ f4 1 2816990"/>
                <a:gd name="f17" fmla="val f5"/>
                <a:gd name="f18" fmla="val f6"/>
                <a:gd name="f19" fmla="val f7"/>
                <a:gd name="f20" fmla="*/ f14 f0 1"/>
                <a:gd name="f21" fmla="+- f19 0 f17"/>
                <a:gd name="f22" fmla="+- f18 0 f17"/>
                <a:gd name="f23" fmla="*/ f20 1 f2"/>
                <a:gd name="f24" fmla="*/ f22 1 4436205"/>
                <a:gd name="f25" fmla="*/ f21 1 2816990"/>
                <a:gd name="f26" fmla="*/ 0 f22 1"/>
                <a:gd name="f27" fmla="*/ 281699 f21 1"/>
                <a:gd name="f28" fmla="*/ 281699 f22 1"/>
                <a:gd name="f29" fmla="*/ 0 f21 1"/>
                <a:gd name="f30" fmla="*/ 4154506 f22 1"/>
                <a:gd name="f31" fmla="*/ 4436205 f22 1"/>
                <a:gd name="f32" fmla="*/ 2535291 f21 1"/>
                <a:gd name="f33" fmla="*/ 2816990 f21 1"/>
                <a:gd name="f34" fmla="+- f23 0 f1"/>
                <a:gd name="f35" fmla="*/ f26 1 4436205"/>
                <a:gd name="f36" fmla="*/ f27 1 2816990"/>
                <a:gd name="f37" fmla="*/ f28 1 4436205"/>
                <a:gd name="f38" fmla="*/ f29 1 2816990"/>
                <a:gd name="f39" fmla="*/ f30 1 4436205"/>
                <a:gd name="f40" fmla="*/ f31 1 4436205"/>
                <a:gd name="f41" fmla="*/ f32 1 2816990"/>
                <a:gd name="f42" fmla="*/ f33 1 281699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4436205" h="281699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9528" cap="rnd">
              <a:solidFill>
                <a:srgbClr val="B34119"/>
              </a:solidFill>
              <a:prstDash val="solid"/>
            </a:ln>
          </p:spPr>
          <p:txBody>
            <a:bodyPr vert="horz" wrap="square" lIns="166329" tIns="166329" rIns="166329" bIns="166329"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Goudy Old Style"/>
                </a:rPr>
                <a:t>Debt management ratio - </a:t>
              </a:r>
              <a:r>
                <a:rPr lang="en-US" sz="2200" b="0" i="0" u="none" strike="noStrike" kern="1200" cap="none" spc="0" baseline="0">
                  <a:solidFill>
                    <a:srgbClr val="000000"/>
                  </a:solidFill>
                  <a:uFillTx/>
                  <a:latin typeface="Goudy Old Style"/>
                </a:rPr>
                <a:t>The obligation the executive’s proportions measure how much a firm is utilized. Utilized is how a lot of obligation is utilized to back an organization and there are preferences to having obligation financing just as value financing.</a:t>
              </a:r>
            </a:p>
          </p:txBody>
        </p:sp>
        <p:sp>
          <p:nvSpPr>
            <p:cNvPr id="5" name="Свободна форма: фигура 4">
              <a:extLst>
                <a:ext uri="{FF2B5EF4-FFF2-40B4-BE49-F238E27FC236}">
                  <a16:creationId xmlns:a16="http://schemas.microsoft.com/office/drawing/2014/main" id="{20211B8E-D8CB-422F-9275-E96C6FF1B842}"/>
                </a:ext>
              </a:extLst>
            </p:cNvPr>
            <p:cNvSpPr/>
            <p:nvPr/>
          </p:nvSpPr>
          <p:spPr>
            <a:xfrm>
              <a:off x="6337697" y="2291193"/>
              <a:ext cx="4436202" cy="2816992"/>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gradFill>
              <a:gsLst>
                <a:gs pos="0">
                  <a:srgbClr val="C25E47"/>
                </a:gs>
                <a:gs pos="100000">
                  <a:srgbClr val="A13B17"/>
                </a:gs>
              </a:gsLst>
              <a:lin ang="5400000"/>
            </a:gradFill>
            <a:ln cap="rnd">
              <a:noFill/>
              <a:prstDash val="solid"/>
            </a:ln>
            <a:effectLst>
              <a:outerShdw dist="25402" dir="5400000" algn="tl">
                <a:srgbClr val="000000">
                  <a:alpha val="60000"/>
                </a:srgbClr>
              </a:outerShdw>
            </a:effectLst>
          </p:spPr>
          <p:txBody>
            <a:bodyPr lIns="0" tIns="0" rIns="0" bIns="0"/>
            <a:lstStyle/>
            <a:p>
              <a:endParaRPr lang="bg-BG"/>
            </a:p>
          </p:txBody>
        </p:sp>
        <p:sp>
          <p:nvSpPr>
            <p:cNvPr id="6" name="Свободна форма: фигура 5">
              <a:extLst>
                <a:ext uri="{FF2B5EF4-FFF2-40B4-BE49-F238E27FC236}">
                  <a16:creationId xmlns:a16="http://schemas.microsoft.com/office/drawing/2014/main" id="{3F544925-08D2-4F9C-840C-7C164C4AEE75}"/>
                </a:ext>
              </a:extLst>
            </p:cNvPr>
            <p:cNvSpPr/>
            <p:nvPr/>
          </p:nvSpPr>
          <p:spPr>
            <a:xfrm>
              <a:off x="6830604" y="2759458"/>
              <a:ext cx="4436202" cy="2816992"/>
            </a:xfrm>
            <a:custGeom>
              <a:avLst/>
              <a:gdLst>
                <a:gd name="f0" fmla="val 10800000"/>
                <a:gd name="f1" fmla="val 5400000"/>
                <a:gd name="f2" fmla="val 180"/>
                <a:gd name="f3" fmla="val w"/>
                <a:gd name="f4" fmla="val h"/>
                <a:gd name="f5" fmla="val 0"/>
                <a:gd name="f6" fmla="val 4436205"/>
                <a:gd name="f7" fmla="val 2816990"/>
                <a:gd name="f8" fmla="val 281699"/>
                <a:gd name="f9" fmla="val 126121"/>
                <a:gd name="f10" fmla="val 4154506"/>
                <a:gd name="f11" fmla="val 4310084"/>
                <a:gd name="f12" fmla="val 2535291"/>
                <a:gd name="f13" fmla="val 2690869"/>
                <a:gd name="f14" fmla="+- 0 0 -90"/>
                <a:gd name="f15" fmla="*/ f3 1 4436205"/>
                <a:gd name="f16" fmla="*/ f4 1 2816990"/>
                <a:gd name="f17" fmla="val f5"/>
                <a:gd name="f18" fmla="val f6"/>
                <a:gd name="f19" fmla="val f7"/>
                <a:gd name="f20" fmla="*/ f14 f0 1"/>
                <a:gd name="f21" fmla="+- f19 0 f17"/>
                <a:gd name="f22" fmla="+- f18 0 f17"/>
                <a:gd name="f23" fmla="*/ f20 1 f2"/>
                <a:gd name="f24" fmla="*/ f22 1 4436205"/>
                <a:gd name="f25" fmla="*/ f21 1 2816990"/>
                <a:gd name="f26" fmla="*/ 0 f22 1"/>
                <a:gd name="f27" fmla="*/ 281699 f21 1"/>
                <a:gd name="f28" fmla="*/ 281699 f22 1"/>
                <a:gd name="f29" fmla="*/ 0 f21 1"/>
                <a:gd name="f30" fmla="*/ 4154506 f22 1"/>
                <a:gd name="f31" fmla="*/ 4436205 f22 1"/>
                <a:gd name="f32" fmla="*/ 2535291 f21 1"/>
                <a:gd name="f33" fmla="*/ 2816990 f21 1"/>
                <a:gd name="f34" fmla="+- f23 0 f1"/>
                <a:gd name="f35" fmla="*/ f26 1 4436205"/>
                <a:gd name="f36" fmla="*/ f27 1 2816990"/>
                <a:gd name="f37" fmla="*/ f28 1 4436205"/>
                <a:gd name="f38" fmla="*/ f29 1 2816990"/>
                <a:gd name="f39" fmla="*/ f30 1 4436205"/>
                <a:gd name="f40" fmla="*/ f31 1 4436205"/>
                <a:gd name="f41" fmla="*/ f32 1 2816990"/>
                <a:gd name="f42" fmla="*/ f33 1 281699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4436205" h="281699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9528" cap="rnd">
              <a:solidFill>
                <a:srgbClr val="B34119"/>
              </a:solidFill>
              <a:prstDash val="solid"/>
            </a:ln>
          </p:spPr>
          <p:txBody>
            <a:bodyPr vert="horz" wrap="square" lIns="166329" tIns="166329" rIns="166329" bIns="166329"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Goudy Old Style"/>
                </a:rPr>
                <a:t>The Interest coverage ratio - </a:t>
              </a:r>
              <a:r>
                <a:rPr lang="en-US" sz="2200" b="0" i="0" u="none" strike="noStrike" kern="1200" cap="none" spc="0" baseline="0">
                  <a:solidFill>
                    <a:srgbClr val="000000"/>
                  </a:solidFill>
                  <a:uFillTx/>
                  <a:latin typeface="Goudy Old Style"/>
                </a:rPr>
                <a:t>The interest coverage ratio or time interest earned (TIE) proportion is a proportion of an organization's capacity to meet its obligation commitments dependent on its present salary. </a:t>
              </a: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7A236040-400A-4F98-8F33-8C71FE790173}"/>
              </a:ext>
            </a:extLst>
          </p:cNvPr>
          <p:cNvSpPr>
            <a:spLocks noMove="1" noResize="1"/>
          </p:cNvSpPr>
          <p:nvPr/>
        </p:nvSpPr>
        <p:spPr>
          <a:xfrm>
            <a:off x="0" y="0"/>
            <a:ext cx="12191996" cy="6858000"/>
          </a:xfrm>
          <a:prstGeom prst="rect">
            <a:avLst/>
          </a:prstGeom>
          <a:blipFill>
            <a:blip r:embed="rId2">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oudy Old Style"/>
            </a:endParaRPr>
          </a:p>
        </p:txBody>
      </p:sp>
      <p:sp>
        <p:nvSpPr>
          <p:cNvPr id="3" name="Заглавие 1">
            <a:extLst>
              <a:ext uri="{FF2B5EF4-FFF2-40B4-BE49-F238E27FC236}">
                <a16:creationId xmlns:a16="http://schemas.microsoft.com/office/drawing/2014/main" id="{B5C89D44-E9FD-4FAA-922C-F01E11597691}"/>
              </a:ext>
            </a:extLst>
          </p:cNvPr>
          <p:cNvSpPr txBox="1">
            <a:spLocks noGrp="1"/>
          </p:cNvSpPr>
          <p:nvPr>
            <p:ph type="title"/>
          </p:nvPr>
        </p:nvSpPr>
        <p:spPr/>
        <p:txBody>
          <a:bodyPr/>
          <a:lstStyle/>
          <a:p>
            <a:pPr lvl="0"/>
            <a:r>
              <a:rPr lang="en-GB"/>
              <a:t>The profitability ratio </a:t>
            </a:r>
            <a:endParaRPr lang="bg-BG"/>
          </a:p>
        </p:txBody>
      </p:sp>
      <p:sp>
        <p:nvSpPr>
          <p:cNvPr id="4" name="Контейнер за съдържание 2">
            <a:extLst>
              <a:ext uri="{FF2B5EF4-FFF2-40B4-BE49-F238E27FC236}">
                <a16:creationId xmlns:a16="http://schemas.microsoft.com/office/drawing/2014/main" id="{858484F7-78EB-4A39-9EE9-E71FE985C25C}"/>
              </a:ext>
            </a:extLst>
          </p:cNvPr>
          <p:cNvSpPr txBox="1">
            <a:spLocks noGrp="1"/>
          </p:cNvSpPr>
          <p:nvPr>
            <p:ph idx="1"/>
          </p:nvPr>
        </p:nvSpPr>
        <p:spPr>
          <a:xfrm>
            <a:off x="913796" y="2132819"/>
            <a:ext cx="5546274" cy="3658377"/>
          </a:xfrm>
        </p:spPr>
        <p:txBody>
          <a:bodyPr anchor="ctr"/>
          <a:lstStyle/>
          <a:p>
            <a:pPr marL="36896" lvl="0" indent="0">
              <a:lnSpc>
                <a:spcPct val="100000"/>
              </a:lnSpc>
              <a:spcBef>
                <a:spcPts val="400"/>
              </a:spcBef>
              <a:buNone/>
            </a:pPr>
            <a:r>
              <a:rPr lang="en-US" sz="1700"/>
              <a:t>The profitability ratios are a class of budgetary measurements that are utilized to examine a business' capacity to produce profit comparative with its income, working costs, accounting report resources, and investors. The operating profit margin shows how much benefit an organization makes on a dollar of sales of goods, in the wake of paying for variable expenses of creation, for example, wages and crude materials.</a:t>
            </a:r>
          </a:p>
          <a:p>
            <a:pPr lvl="0">
              <a:lnSpc>
                <a:spcPct val="100000"/>
              </a:lnSpc>
              <a:spcBef>
                <a:spcPts val="400"/>
              </a:spcBef>
            </a:pPr>
            <a:r>
              <a:rPr lang="en-US" sz="1700"/>
              <a:t>Return on asset: measure the overall return or profit a company generates from its assets.</a:t>
            </a:r>
          </a:p>
          <a:p>
            <a:pPr lvl="0">
              <a:lnSpc>
                <a:spcPct val="100000"/>
              </a:lnSpc>
              <a:spcBef>
                <a:spcPts val="400"/>
              </a:spcBef>
            </a:pPr>
            <a:r>
              <a:rPr lang="en-US" sz="1700"/>
              <a:t>Return on equity: examine the profitability of a business related to the capital or equity.</a:t>
            </a:r>
          </a:p>
          <a:p>
            <a:pPr marL="36896" lvl="0" indent="0">
              <a:lnSpc>
                <a:spcPct val="100000"/>
              </a:lnSpc>
              <a:spcBef>
                <a:spcPts val="400"/>
              </a:spcBef>
              <a:buNone/>
            </a:pPr>
            <a:endParaRPr lang="bg-BG" sz="1700"/>
          </a:p>
        </p:txBody>
      </p:sp>
      <p:pic>
        <p:nvPicPr>
          <p:cNvPr id="5" name="Graphic 6">
            <a:extLst>
              <a:ext uri="{FF2B5EF4-FFF2-40B4-BE49-F238E27FC236}">
                <a16:creationId xmlns:a16="http://schemas.microsoft.com/office/drawing/2014/main" id="{46BA2470-9A4B-44F0-8D94-2668391E8A4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70291" y="2132819"/>
            <a:ext cx="3258007" cy="3258007"/>
          </a:xfrm>
          <a:prstGeom prst="rect">
            <a:avLst/>
          </a:prstGeom>
          <a:noFill/>
          <a:ln cap="rnd">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04D7B20-2CCA-43CD-80BA-701E16B5334D}"/>
              </a:ext>
            </a:extLst>
          </p:cNvPr>
          <p:cNvSpPr txBox="1">
            <a:spLocks noGrp="1"/>
          </p:cNvSpPr>
          <p:nvPr>
            <p:ph type="title"/>
          </p:nvPr>
        </p:nvSpPr>
        <p:spPr/>
        <p:txBody>
          <a:bodyPr/>
          <a:lstStyle/>
          <a:p>
            <a:pPr lvl="0"/>
            <a:r>
              <a:rPr lang="en-US"/>
              <a:t>Conclusion</a:t>
            </a:r>
            <a:endParaRPr lang="bg-BG"/>
          </a:p>
        </p:txBody>
      </p:sp>
      <p:sp>
        <p:nvSpPr>
          <p:cNvPr id="3" name="Контейнер за съдържание 2">
            <a:extLst>
              <a:ext uri="{FF2B5EF4-FFF2-40B4-BE49-F238E27FC236}">
                <a16:creationId xmlns:a16="http://schemas.microsoft.com/office/drawing/2014/main" id="{4AE3857B-A176-42D0-A673-60ACD81EF698}"/>
              </a:ext>
            </a:extLst>
          </p:cNvPr>
          <p:cNvSpPr txBox="1">
            <a:spLocks noGrp="1"/>
          </p:cNvSpPr>
          <p:nvPr>
            <p:ph idx="1"/>
          </p:nvPr>
        </p:nvSpPr>
        <p:spPr/>
        <p:txBody>
          <a:bodyPr/>
          <a:lstStyle/>
          <a:p>
            <a:pPr marL="36896" lvl="0" indent="0">
              <a:buNone/>
            </a:pPr>
            <a:r>
              <a:rPr lang="en-US"/>
              <a:t>As a result of using the mathematical modelling method, offers an innovative method for organizing accounting for the revenue and expenses for the outlined business of the hotels the possibility of the result determined by the accounting records for sales revenue.</a:t>
            </a:r>
            <a:endParaRPr lang="bg-BG"/>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DE3229B0-9B66-40C7-AF72-307E89DB3B6C}"/>
              </a:ext>
            </a:extLst>
          </p:cNvPr>
          <p:cNvSpPr txBox="1">
            <a:spLocks noGrp="1"/>
          </p:cNvSpPr>
          <p:nvPr>
            <p:ph type="title"/>
          </p:nvPr>
        </p:nvSpPr>
        <p:spPr>
          <a:xfrm>
            <a:off x="919118" y="0"/>
            <a:ext cx="10353760" cy="914400"/>
          </a:xfrm>
        </p:spPr>
        <p:txBody>
          <a:bodyPr/>
          <a:lstStyle/>
          <a:p>
            <a:pPr lvl="0"/>
            <a:r>
              <a:rPr lang="en-GB"/>
              <a:t>Essential Resources</a:t>
            </a:r>
            <a:endParaRPr lang="bg-BG"/>
          </a:p>
        </p:txBody>
      </p:sp>
      <p:sp>
        <p:nvSpPr>
          <p:cNvPr id="3" name="Контейнер за съдържание 2">
            <a:extLst>
              <a:ext uri="{FF2B5EF4-FFF2-40B4-BE49-F238E27FC236}">
                <a16:creationId xmlns:a16="http://schemas.microsoft.com/office/drawing/2014/main" id="{7D0E8490-F0FF-4713-8B6A-D4CA19CFB8ED}"/>
              </a:ext>
            </a:extLst>
          </p:cNvPr>
          <p:cNvSpPr txBox="1">
            <a:spLocks noGrp="1"/>
          </p:cNvSpPr>
          <p:nvPr>
            <p:ph idx="1"/>
          </p:nvPr>
        </p:nvSpPr>
        <p:spPr>
          <a:xfrm>
            <a:off x="913796" y="1033674"/>
            <a:ext cx="10353760" cy="5552657"/>
          </a:xfrm>
        </p:spPr>
        <p:txBody>
          <a:bodyPr/>
          <a:lstStyle/>
          <a:p>
            <a:pPr marL="36896" lvl="0" indent="0">
              <a:lnSpc>
                <a:spcPct val="90000"/>
              </a:lnSpc>
              <a:spcBef>
                <a:spcPts val="300"/>
              </a:spcBef>
              <a:buNone/>
            </a:pPr>
            <a:r>
              <a:rPr lang="en-GB" sz="1300"/>
              <a:t>•	</a:t>
            </a:r>
            <a:r>
              <a:rPr lang="en-GB" sz="1400"/>
              <a:t>Chatfield, R.E. and Dalbor, M.C. (2005). Hospitality financial management. Upper Saddle River, N.J.: Pearson/Prentice Hall.</a:t>
            </a:r>
          </a:p>
          <a:p>
            <a:pPr marL="36896" lvl="0" indent="0">
              <a:lnSpc>
                <a:spcPct val="90000"/>
              </a:lnSpc>
              <a:spcBef>
                <a:spcPts val="300"/>
              </a:spcBef>
              <a:buNone/>
            </a:pPr>
            <a:endParaRPr lang="en-GB" sz="1400"/>
          </a:p>
          <a:p>
            <a:pPr marL="36896" lvl="0" indent="0">
              <a:lnSpc>
                <a:spcPct val="90000"/>
              </a:lnSpc>
              <a:spcBef>
                <a:spcPts val="300"/>
              </a:spcBef>
              <a:buNone/>
            </a:pPr>
            <a:r>
              <a:rPr lang="en-GB" sz="1400"/>
              <a:t>•	 O’fallon, M.J. and Rutherford, D.G. (2011). Hotel management and operations. Hoboken, N.J.: Wiley.</a:t>
            </a:r>
          </a:p>
          <a:p>
            <a:pPr marL="36896" lvl="0" indent="0">
              <a:lnSpc>
                <a:spcPct val="90000"/>
              </a:lnSpc>
              <a:spcBef>
                <a:spcPts val="300"/>
              </a:spcBef>
              <a:buNone/>
            </a:pPr>
            <a:endParaRPr lang="en-GB" sz="1400"/>
          </a:p>
          <a:p>
            <a:pPr marL="36896" lvl="0" indent="0">
              <a:lnSpc>
                <a:spcPct val="90000"/>
              </a:lnSpc>
              <a:spcBef>
                <a:spcPts val="300"/>
              </a:spcBef>
              <a:buNone/>
            </a:pPr>
            <a:r>
              <a:rPr lang="en-GB" sz="1400"/>
              <a:t>•	 Schuh, J.H. (1990). Financial management for student affairs administrators. Alexandria, Va: American College Personnel Association.</a:t>
            </a:r>
          </a:p>
          <a:p>
            <a:pPr marL="36896" lvl="0" indent="0">
              <a:lnSpc>
                <a:spcPct val="90000"/>
              </a:lnSpc>
              <a:spcBef>
                <a:spcPts val="300"/>
              </a:spcBef>
              <a:buNone/>
            </a:pPr>
            <a:endParaRPr lang="en-GB" sz="1400"/>
          </a:p>
          <a:p>
            <a:pPr marL="36896" lvl="0" indent="0">
              <a:lnSpc>
                <a:spcPct val="90000"/>
              </a:lnSpc>
              <a:spcBef>
                <a:spcPts val="300"/>
              </a:spcBef>
              <a:buNone/>
            </a:pPr>
            <a:r>
              <a:rPr lang="en-GB" sz="1400"/>
              <a:t>•	 Raleigh, L.E. and Roginsky, R.J. (2012). Hotel investments: issues &amp; perspectives. Lansing, Mich.: American Hotel &amp; Lodging Association, Educational Institute.</a:t>
            </a:r>
          </a:p>
          <a:p>
            <a:pPr marL="36896" lvl="0" indent="0">
              <a:lnSpc>
                <a:spcPct val="90000"/>
              </a:lnSpc>
              <a:spcBef>
                <a:spcPts val="300"/>
              </a:spcBef>
              <a:buNone/>
            </a:pPr>
            <a:endParaRPr lang="en-GB" sz="1400"/>
          </a:p>
          <a:p>
            <a:pPr marL="36896" lvl="0" indent="0">
              <a:lnSpc>
                <a:spcPct val="90000"/>
              </a:lnSpc>
              <a:spcBef>
                <a:spcPts val="300"/>
              </a:spcBef>
              <a:buNone/>
            </a:pPr>
            <a:r>
              <a:rPr lang="en-GB" sz="1400"/>
              <a:t>•	 Harris, P.J. and Hazzard, P.A. (n.d.). Accounting in the hotel and catering industry. Cheltenham: Stanley Thornes.</a:t>
            </a:r>
          </a:p>
          <a:p>
            <a:pPr marL="36896" lvl="0" indent="0">
              <a:lnSpc>
                <a:spcPct val="90000"/>
              </a:lnSpc>
              <a:spcBef>
                <a:spcPts val="300"/>
              </a:spcBef>
              <a:buNone/>
            </a:pPr>
            <a:endParaRPr lang="en-GB" sz="1400"/>
          </a:p>
          <a:p>
            <a:pPr marL="36896" lvl="0" indent="0">
              <a:lnSpc>
                <a:spcPct val="90000"/>
              </a:lnSpc>
              <a:spcBef>
                <a:spcPts val="300"/>
              </a:spcBef>
              <a:buNone/>
            </a:pPr>
            <a:r>
              <a:rPr lang="en-GB" sz="1400"/>
              <a:t>•	 Bizfluent. (2011). What Are the Accounting Procedures in the Hospitality Industry? [online] Available at: https://bizfluent.com/info-8664583-accounting-procedures-hospitality-industry.html [Accessed 21 Nov. 2019].</a:t>
            </a:r>
          </a:p>
          <a:p>
            <a:pPr marL="36896" lvl="0" indent="0">
              <a:lnSpc>
                <a:spcPct val="90000"/>
              </a:lnSpc>
              <a:spcBef>
                <a:spcPts val="300"/>
              </a:spcBef>
              <a:buNone/>
            </a:pPr>
            <a:endParaRPr lang="en-GB" sz="1400"/>
          </a:p>
          <a:p>
            <a:pPr marL="36896" lvl="0" indent="0">
              <a:lnSpc>
                <a:spcPct val="90000"/>
              </a:lnSpc>
              <a:spcBef>
                <a:spcPts val="300"/>
              </a:spcBef>
              <a:buNone/>
            </a:pPr>
            <a:r>
              <a:rPr lang="en-GB" sz="1400"/>
              <a:t>•	 Vidit Agarwal (2016). Accounting in Hospitality Industry: An important asset to growing business. [online] Medium. Available at: https://medium.com/@DNSAccountants/accounting-in-hospitality-industry-an-important-asset-to-growing-business-76f22f62fba6 [Accessed 23 Oct. 2019].</a:t>
            </a:r>
          </a:p>
          <a:p>
            <a:pPr marL="36896" lvl="0" indent="0">
              <a:lnSpc>
                <a:spcPct val="90000"/>
              </a:lnSpc>
              <a:spcBef>
                <a:spcPts val="300"/>
              </a:spcBef>
              <a:buNone/>
            </a:pPr>
            <a:endParaRPr lang="en-GB" sz="1400"/>
          </a:p>
          <a:p>
            <a:pPr marL="36896" lvl="0" indent="0">
              <a:lnSpc>
                <a:spcPct val="90000"/>
              </a:lnSpc>
              <a:spcBef>
                <a:spcPts val="300"/>
              </a:spcBef>
              <a:buNone/>
            </a:pPr>
            <a:r>
              <a:rPr lang="en-GB" sz="1400"/>
              <a:t>•	 Mott, G. (2012). Accounting for non-accountants: a manual for managers and students. London; Philladelphia, Pa: Kogan Page.</a:t>
            </a:r>
          </a:p>
          <a:p>
            <a:pPr marL="36896" lvl="0" indent="0">
              <a:lnSpc>
                <a:spcPct val="90000"/>
              </a:lnSpc>
              <a:spcBef>
                <a:spcPts val="300"/>
              </a:spcBef>
              <a:buNone/>
            </a:pPr>
            <a:endParaRPr lang="bg-BG" sz="1300"/>
          </a:p>
        </p:txBody>
      </p:sp>
    </p:spTree>
  </p:cSld>
  <p:clrMapOvr>
    <a:masterClrMapping/>
  </p:clrMapOvr>
</p:sld>
</file>

<file path=ppt/theme/theme1.xml><?xml version="1.0" encoding="utf-8"?>
<a:theme xmlns:a="http://schemas.openxmlformats.org/drawingml/2006/main" name="SlateVTI">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942</Words>
  <Application>Microsoft Office PowerPoint</Application>
  <PresentationFormat>Широк екран</PresentationFormat>
  <Paragraphs>38</Paragraphs>
  <Slides>9</Slides>
  <Notes>0</Notes>
  <HiddenSlides>0</HiddenSlides>
  <MMClips>0</MMClips>
  <ScaleCrop>false</ScaleCrop>
  <HeadingPairs>
    <vt:vector size="6" baseType="variant">
      <vt:variant>
        <vt:lpstr>Използвани шрифтове</vt:lpstr>
      </vt:variant>
      <vt:variant>
        <vt:i4>4</vt:i4>
      </vt:variant>
      <vt:variant>
        <vt:lpstr>Тема</vt:lpstr>
      </vt:variant>
      <vt:variant>
        <vt:i4>1</vt:i4>
      </vt:variant>
      <vt:variant>
        <vt:lpstr>Заглавия на слайдовете</vt:lpstr>
      </vt:variant>
      <vt:variant>
        <vt:i4>9</vt:i4>
      </vt:variant>
    </vt:vector>
  </HeadingPairs>
  <TitlesOfParts>
    <vt:vector size="14" baseType="lpstr">
      <vt:lpstr>Arial</vt:lpstr>
      <vt:lpstr>Calibri</vt:lpstr>
      <vt:lpstr>Goudy Old Style</vt:lpstr>
      <vt:lpstr>Wingdings 2</vt:lpstr>
      <vt:lpstr>SlateVTI</vt:lpstr>
      <vt:lpstr>Financial Management for the Hotel Industry (M5X01922) Ffion Limited  </vt:lpstr>
      <vt:lpstr>Introduction</vt:lpstr>
      <vt:lpstr>Liquidity ratio</vt:lpstr>
      <vt:lpstr>Презентация на PowerPoint</vt:lpstr>
      <vt:lpstr>Презентация на PowerPoint</vt:lpstr>
      <vt:lpstr>Презентация на PowerPoint</vt:lpstr>
      <vt:lpstr>The profitability ratio </vt:lpstr>
      <vt:lpstr>Conclusion</vt:lpstr>
      <vt:lpstr>Essential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Management for the Hotel Industry (M5X01922) Ffion Limited  </dc:title>
  <dc:creator>Milena Taneva (1815095)</dc:creator>
  <cp:lastModifiedBy>Milena Taneva (1815095)</cp:lastModifiedBy>
  <cp:revision>1</cp:revision>
  <dcterms:created xsi:type="dcterms:W3CDTF">2019-11-21T15:42:45Z</dcterms:created>
  <dcterms:modified xsi:type="dcterms:W3CDTF">2019-11-23T12:27:15Z</dcterms:modified>
</cp:coreProperties>
</file>