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6" r:id="rId3"/>
    <p:sldId id="277" r:id="rId4"/>
    <p:sldId id="278" r:id="rId5"/>
    <p:sldId id="279" r:id="rId6"/>
    <p:sldId id="280" r:id="rId7"/>
    <p:sldId id="264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786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20/02/2012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Data Binding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Binding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 binding provides a communication layer between to user interface and the data store [1]</a:t>
            </a:r>
          </a:p>
          <a:p>
            <a:r>
              <a:rPr lang="en-GB" dirty="0" smtClean="0"/>
              <a:t>It provides a level of abstraction that separates the user interface from the data objects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maintain a clear separation of concerns between user interface and business logic [1]</a:t>
            </a:r>
          </a:p>
          <a:p>
            <a:r>
              <a:rPr lang="en-GB" dirty="0" smtClean="0"/>
              <a:t>It is not unique to Silverlight, and is available within WPF, </a:t>
            </a:r>
            <a:r>
              <a:rPr lang="en-GB" dirty="0" err="1" smtClean="0"/>
              <a:t>WinForms</a:t>
            </a:r>
            <a:r>
              <a:rPr lang="en-GB" dirty="0" smtClean="0"/>
              <a:t> and other Microsoft and non Microsoft technologies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Automatic updating of database when user updates information in the GUI (often with no code required)</a:t>
            </a:r>
          </a:p>
          <a:p>
            <a:r>
              <a:rPr lang="en-GB" dirty="0" smtClean="0"/>
              <a:t>Can be read only (one-way) or updatable (two-way)</a:t>
            </a:r>
          </a:p>
          <a:p>
            <a:r>
              <a:rPr lang="en-GB" dirty="0" smtClean="0"/>
              <a:t>Defines a clear separation of user interface and application logic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Transformations may need a little more work (e.g. you may store height in cm, but display in feet and inches, or images as a file name)</a:t>
            </a:r>
          </a:p>
          <a:p>
            <a:r>
              <a:rPr lang="en-GB" dirty="0" smtClean="0"/>
              <a:t>Non-standard data types and user controls require a little more work to implement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Syntax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40768"/>
            <a:ext cx="588519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789040"/>
            <a:ext cx="8402949" cy="2044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[1] </a:t>
            </a:r>
            <a:r>
              <a:rPr lang="en-GB" dirty="0" err="1" smtClean="0"/>
              <a:t>Lhotka</a:t>
            </a:r>
            <a:r>
              <a:rPr lang="en-GB" dirty="0" smtClean="0"/>
              <a:t>, Rockford</a:t>
            </a:r>
          </a:p>
          <a:p>
            <a:pPr lvl="1">
              <a:buNone/>
            </a:pPr>
            <a:r>
              <a:rPr lang="en-GB" dirty="0" smtClean="0"/>
              <a:t>Expert C# 2008 Business Objects – 2008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690</TotalTime>
  <Words>180</Words>
  <Application>Microsoft Office PowerPoint</Application>
  <PresentationFormat>On-screen Show (4:3)</PresentationFormat>
  <Paragraphs>19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Origin</vt:lpstr>
      <vt:lpstr>Rich Internet Application Development</vt:lpstr>
      <vt:lpstr>Data Binding</vt:lpstr>
      <vt:lpstr>Importance</vt:lpstr>
      <vt:lpstr>Advantages</vt:lpstr>
      <vt:lpstr>Disadvantages</vt:lpstr>
      <vt:lpstr>Syntax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sc-ms</cp:lastModifiedBy>
  <cp:revision>181</cp:revision>
  <dcterms:created xsi:type="dcterms:W3CDTF">2010-09-15T13:03:21Z</dcterms:created>
  <dcterms:modified xsi:type="dcterms:W3CDTF">2012-02-20T17:47:03Z</dcterms:modified>
</cp:coreProperties>
</file>