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57" r:id="rId3"/>
    <p:sldId id="260" r:id="rId4"/>
    <p:sldId id="262" r:id="rId5"/>
    <p:sldId id="263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5288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4519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1001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555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7330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438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1698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007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802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479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686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9FB0F70A-0F9E-45E0-B595-EE5B78A720BC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0D78364-621B-4495-9E47-53BF4715D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18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C6C12E4-AD5D-4CD2-B0A4-6A9FF5F4E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6600" y="5330952"/>
            <a:ext cx="10289204" cy="1027514"/>
          </a:xfrm>
        </p:spPr>
        <p:txBody>
          <a:bodyPr>
            <a:normAutofit/>
          </a:bodyPr>
          <a:lstStyle/>
          <a:p>
            <a:r>
              <a:rPr lang="en-GB" dirty="0"/>
              <a:t>Holly Roberts</a:t>
            </a:r>
          </a:p>
          <a:p>
            <a:r>
              <a:rPr lang="en-GB" dirty="0"/>
              <a:t>1702001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4167985-D6E9-40FF-97C0-4B6D373E8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68" y="640080"/>
            <a:ext cx="10911865" cy="4626864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8801362-349C-44BE-BEF6-8E926E1D3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6196" y="804672"/>
            <a:ext cx="10579608" cy="42976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CCE2A-38EC-4B1A-B9E0-2D4E05FD51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5961" y="1472184"/>
            <a:ext cx="8880077" cy="287473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5000" dirty="0"/>
              <a:t>Skills for life: employability and future pathways </a:t>
            </a:r>
            <a:endParaRPr lang="en-GB" sz="5000" dirty="0"/>
          </a:p>
        </p:txBody>
      </p:sp>
    </p:spTree>
    <p:extLst>
      <p:ext uri="{BB962C8B-B14F-4D97-AF65-F5344CB8AC3E}">
        <p14:creationId xmlns:p14="http://schemas.microsoft.com/office/powerpoint/2010/main" val="22264240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97597-DA24-44B1-B3F4-D623C24BE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31008" y="345714"/>
            <a:ext cx="6729984" cy="1215800"/>
          </a:xfrm>
        </p:spPr>
        <p:txBody>
          <a:bodyPr>
            <a:normAutofit fontScale="90000"/>
          </a:bodyPr>
          <a:lstStyle/>
          <a:p>
            <a:r>
              <a:rPr lang="en-GB" dirty="0"/>
              <a:t>Postgraduate:</a:t>
            </a:r>
            <a:r>
              <a:rPr lang="en-US" dirty="0"/>
              <a:t>PGCE Secondary Religious Education with QTS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F4D43-C5E4-4420-9EC8-0EC676AFF0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310" y="2009074"/>
            <a:ext cx="9987368" cy="4206195"/>
          </a:xfrm>
        </p:spPr>
        <p:txBody>
          <a:bodyPr>
            <a:normAutofit/>
          </a:bodyPr>
          <a:lstStyle/>
          <a:p>
            <a:r>
              <a:rPr lang="en-US" dirty="0"/>
              <a:t>Career EDGE Model </a:t>
            </a:r>
            <a:r>
              <a:rPr lang="en-US" sz="1400" dirty="0"/>
              <a:t>(Cottrell. S, 2015;  p.276; </a:t>
            </a:r>
            <a:r>
              <a:rPr lang="en-US" sz="1400" dirty="0" err="1"/>
              <a:t>Dacre</a:t>
            </a:r>
            <a:r>
              <a:rPr lang="en-US" sz="1400" dirty="0"/>
              <a:t> Pool, L. and Sewell, P., 2007 p.89-277) </a:t>
            </a:r>
          </a:p>
          <a:p>
            <a:r>
              <a:rPr lang="en-US" dirty="0"/>
              <a:t>Qualifications relevance and continuous learning.</a:t>
            </a:r>
          </a:p>
          <a:p>
            <a:r>
              <a:rPr lang="en-US" dirty="0"/>
              <a:t>‘Get Into Teaching’ and ‘Discover Teaching’. </a:t>
            </a:r>
            <a:r>
              <a:rPr lang="en-US" sz="1400" dirty="0"/>
              <a:t>(Get Into Teaching, no date; Discover Teaching, no date) </a:t>
            </a:r>
            <a:endParaRPr lang="en-US" sz="1200" dirty="0"/>
          </a:p>
          <a:p>
            <a:r>
              <a:rPr lang="en-US" dirty="0"/>
              <a:t>Two-week experience in secondary schools.</a:t>
            </a:r>
          </a:p>
          <a:p>
            <a:r>
              <a:rPr lang="en-US" dirty="0"/>
              <a:t>UCAS- Careers adviser. </a:t>
            </a:r>
            <a:r>
              <a:rPr lang="en-US" sz="1400" dirty="0"/>
              <a:t>(Roberts. H, 2019) </a:t>
            </a:r>
            <a:endParaRPr lang="en-US" dirty="0"/>
          </a:p>
          <a:p>
            <a:r>
              <a:rPr lang="en-US" dirty="0"/>
              <a:t>On the postgraduate course: Development of skills and advancing my knowledge and enterprise: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By being in a classroom environment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how to use educational methodologies </a:t>
            </a:r>
          </a:p>
          <a:p>
            <a:pPr algn="ctr">
              <a:buFont typeface="Wingdings" panose="05000000000000000000" pitchFamily="2" charset="2"/>
              <a:buChar char="Ø"/>
            </a:pPr>
            <a:r>
              <a:rPr lang="en-US" dirty="0"/>
              <a:t>array of teaching and learning situations</a:t>
            </a:r>
          </a:p>
        </p:txBody>
      </p:sp>
    </p:spTree>
    <p:extLst>
      <p:ext uri="{BB962C8B-B14F-4D97-AF65-F5344CB8AC3E}">
        <p14:creationId xmlns:p14="http://schemas.microsoft.com/office/powerpoint/2010/main" val="1762997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8">
            <a:extLst>
              <a:ext uri="{FF2B5EF4-FFF2-40B4-BE49-F238E27FC236}">
                <a16:creationId xmlns:a16="http://schemas.microsoft.com/office/drawing/2014/main" id="{C966A4D4-049A-4389-B407-0E7091A07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BE2892-662C-43D1-8312-6DBF52B0C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8787" y="350842"/>
            <a:ext cx="2975339" cy="91103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sz="2200" dirty="0"/>
              <a:t>Competencies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D9015-6C7F-4021-82F8-9BEA53242C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234" y="1612716"/>
            <a:ext cx="4046688" cy="4668814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FFFFFF"/>
                </a:solidFill>
              </a:rPr>
              <a:t>STAR model (Higgins, M, 2014)</a:t>
            </a:r>
          </a:p>
          <a:p>
            <a:r>
              <a:rPr lang="en-GB" dirty="0">
                <a:solidFill>
                  <a:srgbClr val="FFFFFF"/>
                </a:solidFill>
              </a:rPr>
              <a:t>Department of Education- The Teachers’ Standards conclude that teachers must ‘</a:t>
            </a:r>
            <a:r>
              <a:rPr lang="en-US" dirty="0">
                <a:solidFill>
                  <a:srgbClr val="FFFFFF"/>
                </a:solidFill>
              </a:rPr>
              <a:t>demonstrate consistently the positive attitudes, values and behavior which are expected of pupils.’ (Department Of Education, 2011) </a:t>
            </a:r>
          </a:p>
          <a:p>
            <a:r>
              <a:rPr lang="en-GB" dirty="0">
                <a:solidFill>
                  <a:srgbClr val="FFFFFF"/>
                </a:solidFill>
              </a:rPr>
              <a:t>Welsh Government- Education Professional Standards. (Education Wales, 2018) </a:t>
            </a:r>
          </a:p>
          <a:p>
            <a:r>
              <a:rPr lang="en-GB" u="sng" dirty="0">
                <a:solidFill>
                  <a:srgbClr val="FFFFFF"/>
                </a:solidFill>
              </a:rPr>
              <a:t>Continuous learning and Motivation. </a:t>
            </a:r>
            <a:r>
              <a:rPr lang="en-GB" i="1" dirty="0">
                <a:solidFill>
                  <a:srgbClr val="FFFFFF"/>
                </a:solidFill>
              </a:rPr>
              <a:t>-’</a:t>
            </a:r>
            <a:r>
              <a:rPr lang="en-US" i="1" dirty="0">
                <a:solidFill>
                  <a:srgbClr val="FFFFFF"/>
                </a:solidFill>
              </a:rPr>
              <a:t> A teacher in a formal leadership role stimulates an appetite for professional learning that is valued’</a:t>
            </a:r>
            <a:r>
              <a:rPr lang="en-US" dirty="0">
                <a:solidFill>
                  <a:srgbClr val="FFFFFF"/>
                </a:solidFill>
              </a:rPr>
              <a:t> </a:t>
            </a:r>
            <a:r>
              <a:rPr lang="en-GB" dirty="0">
                <a:solidFill>
                  <a:srgbClr val="FFFFFF"/>
                </a:solidFill>
              </a:rPr>
              <a:t> (Education Wales, 2018; Charity Commission, 2018, Cottrell. S, 2015  p.223-240) </a:t>
            </a:r>
          </a:p>
          <a:p>
            <a:r>
              <a:rPr lang="en-GB" u="sng" dirty="0">
                <a:solidFill>
                  <a:srgbClr val="FFFFFF"/>
                </a:solidFill>
              </a:rPr>
              <a:t>Reflective practice. - </a:t>
            </a:r>
            <a:r>
              <a:rPr lang="en-GB" dirty="0">
                <a:solidFill>
                  <a:srgbClr val="FFFFFF"/>
                </a:solidFill>
              </a:rPr>
              <a:t>(Cambridge Internationals Examinations, 2015; Education Wales, 2018; Cottrell. S, 2015 p.223-240) </a:t>
            </a:r>
          </a:p>
          <a:p>
            <a:r>
              <a:rPr lang="en-GB" u="sng" dirty="0">
                <a:solidFill>
                  <a:srgbClr val="FFFFFF"/>
                </a:solidFill>
              </a:rPr>
              <a:t>Organisational skills</a:t>
            </a:r>
            <a:r>
              <a:rPr lang="en-GB" dirty="0">
                <a:solidFill>
                  <a:srgbClr val="FFFFFF"/>
                </a:solidFill>
              </a:rPr>
              <a:t>. - (Education Wales, 2018; Kolb. D, 1984) </a:t>
            </a:r>
          </a:p>
          <a:p>
            <a:r>
              <a:rPr lang="en-GB" u="sng" dirty="0">
                <a:solidFill>
                  <a:srgbClr val="FFFFFF"/>
                </a:solidFill>
              </a:rPr>
              <a:t>Communication Skills</a:t>
            </a:r>
            <a:r>
              <a:rPr lang="en-GB" dirty="0">
                <a:solidFill>
                  <a:srgbClr val="FFFFFF"/>
                </a:solidFill>
              </a:rPr>
              <a:t>.- </a:t>
            </a:r>
            <a:r>
              <a:rPr lang="en-US" i="1" dirty="0">
                <a:solidFill>
                  <a:srgbClr val="FFFFFF"/>
                </a:solidFill>
              </a:rPr>
              <a:t>‘The teacher in a formal leadership role ensures a positive climate for innovation that is coherent and manageable, and outcomes are evaluated, disseminated and applied.’ </a:t>
            </a:r>
            <a:r>
              <a:rPr lang="en-US" dirty="0">
                <a:solidFill>
                  <a:srgbClr val="FFFFFF"/>
                </a:solidFill>
              </a:rPr>
              <a:t>(Education Wales, 2018)</a:t>
            </a:r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5" name="Rectangle 10">
            <a:extLst>
              <a:ext uri="{FF2B5EF4-FFF2-40B4-BE49-F238E27FC236}">
                <a16:creationId xmlns:a16="http://schemas.microsoft.com/office/drawing/2014/main" id="{B5899359-8523-4D4D-B568-3FDFAF982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9C9585-DA89-4D7E-BCDF-576461A1A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7586" y="806357"/>
            <a:ext cx="4511266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F71526-7A6B-4B99-A09C-AF8F50585D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455" r="-3512" b="51404"/>
          <a:stretch/>
        </p:blipFill>
        <p:spPr>
          <a:xfrm>
            <a:off x="6877586" y="864958"/>
            <a:ext cx="2900615" cy="24057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9EA3469-8216-4F6F-95C2-B09191FDF2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78815" y="3264569"/>
            <a:ext cx="3429000" cy="2476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FCDF709-A54B-4AEE-AC3A-6CEF99D2316D}"/>
              </a:ext>
            </a:extLst>
          </p:cNvPr>
          <p:cNvSpPr txBox="1"/>
          <p:nvPr/>
        </p:nvSpPr>
        <p:spPr>
          <a:xfrm>
            <a:off x="7797778" y="5422649"/>
            <a:ext cx="269019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(University Of Leicester, no date)</a:t>
            </a:r>
            <a:endParaRPr lang="en-GB" sz="11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57B8AB-8A02-4A28-8EC2-DF84DDDF770D}"/>
              </a:ext>
            </a:extLst>
          </p:cNvPr>
          <p:cNvSpPr txBox="1"/>
          <p:nvPr/>
        </p:nvSpPr>
        <p:spPr>
          <a:xfrm>
            <a:off x="8690402" y="2805221"/>
            <a:ext cx="20408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(Clarks, 2019)</a:t>
            </a:r>
          </a:p>
        </p:txBody>
      </p:sp>
    </p:spTree>
    <p:extLst>
      <p:ext uri="{BB962C8B-B14F-4D97-AF65-F5344CB8AC3E}">
        <p14:creationId xmlns:p14="http://schemas.microsoft.com/office/powerpoint/2010/main" val="1344593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3C889-7A50-46FD-80B7-5DB915E33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448936"/>
            <a:ext cx="7729728" cy="1188720"/>
          </a:xfrm>
        </p:spPr>
        <p:txBody>
          <a:bodyPr/>
          <a:lstStyle/>
          <a:p>
            <a:r>
              <a:rPr lang="en-GB" dirty="0"/>
              <a:t>Thank you for listening to my presentation.</a:t>
            </a:r>
          </a:p>
        </p:txBody>
      </p:sp>
    </p:spTree>
    <p:extLst>
      <p:ext uri="{BB962C8B-B14F-4D97-AF65-F5344CB8AC3E}">
        <p14:creationId xmlns:p14="http://schemas.microsoft.com/office/powerpoint/2010/main" val="5738699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F9A46-AEE3-4814-AAE4-FB8D89F0AF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35E0A-F954-4422-BE1D-8BABA4C8BB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Q2- ARTICLE LINK/ REFERENCE:</a:t>
            </a:r>
          </a:p>
          <a:p>
            <a:r>
              <a:rPr lang="en-US" dirty="0"/>
              <a:t>Sherwood, H. (2018) </a:t>
            </a:r>
            <a:r>
              <a:rPr lang="en-US" i="1" dirty="0"/>
              <a:t>'Religious Education Needs Overhaul To Reflect UK Says Report'. The Guardian. </a:t>
            </a:r>
            <a:r>
              <a:rPr lang="en-US" dirty="0"/>
              <a:t>[online] 17 July.  Available at https://www.theguardian.com/politics/2018/jul/17/religious-education-needs-overhaul-to-reflect-uk-says-report [Accessed 14 October 2019].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967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FEA75-9D08-41CA-8B3A-9B57A3D0F0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2400" y="262326"/>
            <a:ext cx="3758846" cy="89061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F9BE1-C634-4E97-ABAC-762785BE0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8614" y="1321904"/>
            <a:ext cx="7729728" cy="4866861"/>
          </a:xfrm>
        </p:spPr>
        <p:txBody>
          <a:bodyPr>
            <a:normAutofit fontScale="47500" lnSpcReduction="20000"/>
          </a:bodyPr>
          <a:lstStyle/>
          <a:p>
            <a:r>
              <a:rPr lang="en-US" dirty="0"/>
              <a:t>Cambridge Internationals Examinations (2015) </a:t>
            </a:r>
            <a:r>
              <a:rPr lang="en-US" i="1" dirty="0"/>
              <a:t>The Cambridge learner and teacher attributes</a:t>
            </a:r>
            <a:r>
              <a:rPr lang="en-US" dirty="0"/>
              <a:t>. Available at https://www.cambridgeinternational.org/Images/271189-the-cambridge-learner-and-teacher-attributes.pdf (Accessed 4 October 2019)</a:t>
            </a:r>
          </a:p>
          <a:p>
            <a:r>
              <a:rPr lang="en-US" dirty="0"/>
              <a:t>Charity Commission (2018) </a:t>
            </a:r>
            <a:r>
              <a:rPr lang="en-US" i="1" dirty="0"/>
              <a:t>Access Wales</a:t>
            </a:r>
            <a:r>
              <a:rPr lang="en-US" dirty="0"/>
              <a:t>. Available at https://beta.charitycommission.gov.uk/charity-details/?regid=1178904&amp;subid=0 (Accessed October 9)</a:t>
            </a:r>
          </a:p>
          <a:p>
            <a:r>
              <a:rPr lang="en-US" dirty="0"/>
              <a:t>Clarks (2019) ‘feedback comment details’. Clarks. Unpublished</a:t>
            </a:r>
          </a:p>
          <a:p>
            <a:r>
              <a:rPr lang="en-US" dirty="0" err="1"/>
              <a:t>Cottrell.S</a:t>
            </a:r>
            <a:r>
              <a:rPr lang="en-US" dirty="0"/>
              <a:t> (2015) </a:t>
            </a:r>
            <a:r>
              <a:rPr lang="en-US" i="1" dirty="0"/>
              <a:t>Skills For Success. </a:t>
            </a:r>
            <a:r>
              <a:rPr lang="en-US" dirty="0"/>
              <a:t>Palgrave. Third Edition</a:t>
            </a:r>
          </a:p>
          <a:p>
            <a:r>
              <a:rPr lang="en-US" dirty="0" err="1"/>
              <a:t>Dacre</a:t>
            </a:r>
            <a:r>
              <a:rPr lang="en-US" dirty="0"/>
              <a:t> Pool, L. and Sewell, P. (2007) </a:t>
            </a:r>
            <a:r>
              <a:rPr lang="en-US" i="1" dirty="0"/>
              <a:t>The key to employability: Developing a Practical model of graduate employability, Education and Training,</a:t>
            </a:r>
            <a:r>
              <a:rPr lang="en-US" dirty="0"/>
              <a:t> p.89-277.</a:t>
            </a:r>
          </a:p>
          <a:p>
            <a:r>
              <a:rPr lang="en-US" dirty="0"/>
              <a:t>Department Of Education (2011) </a:t>
            </a:r>
            <a:r>
              <a:rPr lang="en-US" i="1" dirty="0"/>
              <a:t>Teachers’ Standards- Guidance for school leaders, school staff and governing bodies. Education and Teaching</a:t>
            </a:r>
            <a:r>
              <a:rPr lang="en-US" dirty="0"/>
              <a:t>.  Available at https://www.gov.uk/government/publications/teachers-standards (Accessed 7 October 2019)</a:t>
            </a:r>
          </a:p>
          <a:p>
            <a:r>
              <a:rPr lang="en-US" dirty="0"/>
              <a:t>Discover Teaching (no date) </a:t>
            </a:r>
            <a:r>
              <a:rPr lang="en-US" i="1" dirty="0"/>
              <a:t>Why teach in Wales? </a:t>
            </a:r>
            <a:r>
              <a:rPr lang="en-US" dirty="0"/>
              <a:t>Available at https://www.discoverteaching.wales/why-teach-in-wales/ (Accessed 10 October)</a:t>
            </a:r>
          </a:p>
          <a:p>
            <a:r>
              <a:rPr lang="en-US" dirty="0"/>
              <a:t>Education Wales (2018) </a:t>
            </a:r>
            <a:r>
              <a:rPr lang="en-US" i="1" dirty="0"/>
              <a:t>An introduction to the professional standards for teaching and leadership. </a:t>
            </a:r>
            <a:r>
              <a:rPr lang="en-US" dirty="0"/>
              <a:t>Welsh Government. Available at https://s3-eu-west-1.amazonaws.com/hwb-live-storage/9b/9a/d3/8a/f1354794bb954aa3cbb0f5e3/an-introduction-to-the-professional-standards-for-teaching-and-leadership.pdf (Accessed 7 October 2019)</a:t>
            </a:r>
          </a:p>
          <a:p>
            <a:r>
              <a:rPr lang="en-US" dirty="0"/>
              <a:t>Get Into Teaching (no date) Getting school experience. Available at https://getintoteaching.education.gov.uk/school-experience (Accessed 7 October 2019)</a:t>
            </a:r>
          </a:p>
          <a:p>
            <a:r>
              <a:rPr lang="en-US" dirty="0"/>
              <a:t>Higgins, M. (2014</a:t>
            </a:r>
            <a:r>
              <a:rPr lang="en-US" i="1" dirty="0"/>
              <a:t>):  Using The Star Technique To Shine At Job Interviews: </a:t>
            </a:r>
            <a:r>
              <a:rPr lang="en-US" dirty="0"/>
              <a:t>A How To Guide. The Guardian. [online] 10 March . Available at the guardian.com/careers/careers-blog/star-technique-competency-based-interview (Accessed 7 October 2019).</a:t>
            </a:r>
          </a:p>
          <a:p>
            <a:r>
              <a:rPr lang="en-US" dirty="0"/>
              <a:t>Kolb. D (1984) </a:t>
            </a:r>
            <a:r>
              <a:rPr lang="en-US" i="1" dirty="0"/>
              <a:t>Experiential Learning: Experience as the Source of Learning and Development</a:t>
            </a:r>
            <a:r>
              <a:rPr lang="en-US" dirty="0"/>
              <a:t>. Englewood Cliffs, NJ: Prentice Hall. Second Edition</a:t>
            </a:r>
          </a:p>
          <a:p>
            <a:r>
              <a:rPr lang="en-US" dirty="0"/>
              <a:t>McClean, V. (2017): </a:t>
            </a:r>
            <a:r>
              <a:rPr lang="en-US" i="1" dirty="0"/>
              <a:t>‘How To Write The Perfect CV'.</a:t>
            </a:r>
            <a:r>
              <a:rPr lang="en-US" dirty="0"/>
              <a:t> Director Publications LTD [online] 70, (7) pp.54-55. Available at &lt;https://eur03.safelinks.protection.outlook.com/?url=https%3A%2F%2Fweb-b-ebscohost-com.ezproxy.uwtsd.ac.uk%2Fehost%2Fdetail%2Fdetail%3Fvid%3D0%26sid%3Ddec90e78-e61d-4320-8a23-4fda634a0e29%2540pdc-v-sessmgr03%26bdata%3DJnNpdGU9ZWhvc3QtbGl2ZQ%253d%253d%23AN%3D122997855%26db%3Dbth&amp;amp;data=02%7C01%7C%7Ca4fc6d5c26464d51a9b908d749bba7a9%7C84df9e7fe9f640afb435aaaaaaaaaaaa%7C1%7C0%7C637058942620410273&amp;amp;sdata=qqgOyf8JEQFraclOfVZ0WeiWgWfeTz2py9bLAfi1SlI%3D&amp;amp;reserved=0&gt;  [Accessed 5 October 2019]</a:t>
            </a:r>
          </a:p>
          <a:p>
            <a:r>
              <a:rPr lang="en-US" dirty="0"/>
              <a:t>Roberts. H. (2019) Conversation with Mark Thomas, 10 October</a:t>
            </a:r>
          </a:p>
          <a:p>
            <a:r>
              <a:rPr lang="en-US" dirty="0"/>
              <a:t>University Of Leicester (No Date) David Kolb. https://www2.le.ac.uk/offices/ld/images/kolb.gif (Accessed 10 October)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27122416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906</Words>
  <Application>Microsoft Office PowerPoint</Application>
  <PresentationFormat>Widescreen</PresentationFormat>
  <Paragraphs>43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Gill Sans MT</vt:lpstr>
      <vt:lpstr>Wingdings</vt:lpstr>
      <vt:lpstr>Parcel</vt:lpstr>
      <vt:lpstr>Skills for life: employability and future pathways </vt:lpstr>
      <vt:lpstr>Postgraduate:PGCE Secondary Religious Education with QTS</vt:lpstr>
      <vt:lpstr>Competencies</vt:lpstr>
      <vt:lpstr>Thank you for listening to my presentation.</vt:lpstr>
      <vt:lpstr>Questions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for life: employability and future pathways </dc:title>
  <dc:creator>Holly Roberts</dc:creator>
  <cp:lastModifiedBy>Holly Roberts</cp:lastModifiedBy>
  <cp:revision>67</cp:revision>
  <dcterms:created xsi:type="dcterms:W3CDTF">2019-10-06T14:51:35Z</dcterms:created>
  <dcterms:modified xsi:type="dcterms:W3CDTF">2019-10-15T14:00:34Z</dcterms:modified>
</cp:coreProperties>
</file>