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3" r:id="rId9"/>
    <p:sldId id="266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36894E-A231-4958-96F8-19AA71581422}" v="21" dt="2019-12-15T16:13:03.5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lip Parkinson-Shanley" userId="054b4b79d0400f91" providerId="LiveId" clId="{5036894E-A231-4958-96F8-19AA71581422}"/>
    <pc:docChg chg="undo custSel addSld delSld modSld sldOrd">
      <pc:chgData name="Phillip Parkinson-Shanley" userId="054b4b79d0400f91" providerId="LiveId" clId="{5036894E-A231-4958-96F8-19AA71581422}" dt="2019-12-17T13:04:49.742" v="3895"/>
      <pc:docMkLst>
        <pc:docMk/>
      </pc:docMkLst>
      <pc:sldChg chg="modSp">
        <pc:chgData name="Phillip Parkinson-Shanley" userId="054b4b79d0400f91" providerId="LiveId" clId="{5036894E-A231-4958-96F8-19AA71581422}" dt="2019-12-17T13:04:43.685" v="3893" actId="20577"/>
        <pc:sldMkLst>
          <pc:docMk/>
          <pc:sldMk cId="3489285081" sldId="256"/>
        </pc:sldMkLst>
        <pc:spChg chg="mod">
          <ac:chgData name="Phillip Parkinson-Shanley" userId="054b4b79d0400f91" providerId="LiveId" clId="{5036894E-A231-4958-96F8-19AA71581422}" dt="2019-12-17T13:04:43.685" v="3893" actId="20577"/>
          <ac:spMkLst>
            <pc:docMk/>
            <pc:sldMk cId="3489285081" sldId="256"/>
            <ac:spMk id="2" creationId="{577DC7DA-BBAA-48AC-B837-A8ED7B189DFE}"/>
          </ac:spMkLst>
        </pc:spChg>
      </pc:sldChg>
      <pc:sldChg chg="modSp">
        <pc:chgData name="Phillip Parkinson-Shanley" userId="054b4b79d0400f91" providerId="LiveId" clId="{5036894E-A231-4958-96F8-19AA71581422}" dt="2019-12-15T14:56:46.615" v="42" actId="20577"/>
        <pc:sldMkLst>
          <pc:docMk/>
          <pc:sldMk cId="1086659188" sldId="258"/>
        </pc:sldMkLst>
        <pc:spChg chg="mod">
          <ac:chgData name="Phillip Parkinson-Shanley" userId="054b4b79d0400f91" providerId="LiveId" clId="{5036894E-A231-4958-96F8-19AA71581422}" dt="2019-12-15T14:56:46.615" v="42" actId="20577"/>
          <ac:spMkLst>
            <pc:docMk/>
            <pc:sldMk cId="1086659188" sldId="258"/>
            <ac:spMk id="3" creationId="{3429385A-8640-401F-A43F-9DF13CC433D6}"/>
          </ac:spMkLst>
        </pc:spChg>
      </pc:sldChg>
      <pc:sldChg chg="modSp">
        <pc:chgData name="Phillip Parkinson-Shanley" userId="054b4b79d0400f91" providerId="LiveId" clId="{5036894E-A231-4958-96F8-19AA71581422}" dt="2019-12-15T15:23:40.094" v="681" actId="20577"/>
        <pc:sldMkLst>
          <pc:docMk/>
          <pc:sldMk cId="2031351635" sldId="259"/>
        </pc:sldMkLst>
        <pc:spChg chg="mod">
          <ac:chgData name="Phillip Parkinson-Shanley" userId="054b4b79d0400f91" providerId="LiveId" clId="{5036894E-A231-4958-96F8-19AA71581422}" dt="2019-12-15T15:23:40.094" v="681" actId="20577"/>
          <ac:spMkLst>
            <pc:docMk/>
            <pc:sldMk cId="2031351635" sldId="259"/>
            <ac:spMk id="2" creationId="{CE496022-EE6B-40B0-9248-0E0C07FB913F}"/>
          </ac:spMkLst>
        </pc:spChg>
        <pc:spChg chg="mod">
          <ac:chgData name="Phillip Parkinson-Shanley" userId="054b4b79d0400f91" providerId="LiveId" clId="{5036894E-A231-4958-96F8-19AA71581422}" dt="2019-12-15T15:13:46.143" v="461" actId="20577"/>
          <ac:spMkLst>
            <pc:docMk/>
            <pc:sldMk cId="2031351635" sldId="259"/>
            <ac:spMk id="5" creationId="{44B06FAB-58F7-4DBC-8E3A-3B1E31523EAE}"/>
          </ac:spMkLst>
        </pc:spChg>
      </pc:sldChg>
      <pc:sldChg chg="modSp">
        <pc:chgData name="Phillip Parkinson-Shanley" userId="054b4b79d0400f91" providerId="LiveId" clId="{5036894E-A231-4958-96F8-19AA71581422}" dt="2019-12-15T15:31:15.437" v="1081" actId="20577"/>
        <pc:sldMkLst>
          <pc:docMk/>
          <pc:sldMk cId="1355943856" sldId="260"/>
        </pc:sldMkLst>
        <pc:spChg chg="mod">
          <ac:chgData name="Phillip Parkinson-Shanley" userId="054b4b79d0400f91" providerId="LiveId" clId="{5036894E-A231-4958-96F8-19AA71581422}" dt="2019-12-15T15:24:47.886" v="710" actId="20577"/>
          <ac:spMkLst>
            <pc:docMk/>
            <pc:sldMk cId="1355943856" sldId="260"/>
            <ac:spMk id="5" creationId="{C1594847-4BE4-4CFF-93E5-0153C7E10440}"/>
          </ac:spMkLst>
        </pc:spChg>
        <pc:spChg chg="mod">
          <ac:chgData name="Phillip Parkinson-Shanley" userId="054b4b79d0400f91" providerId="LiveId" clId="{5036894E-A231-4958-96F8-19AA71581422}" dt="2019-12-15T15:31:15.437" v="1081" actId="20577"/>
          <ac:spMkLst>
            <pc:docMk/>
            <pc:sldMk cId="1355943856" sldId="260"/>
            <ac:spMk id="6" creationId="{9E009C16-58E0-4096-B17B-359504FC5D43}"/>
          </ac:spMkLst>
        </pc:spChg>
      </pc:sldChg>
      <pc:sldChg chg="modSp">
        <pc:chgData name="Phillip Parkinson-Shanley" userId="054b4b79d0400f91" providerId="LiveId" clId="{5036894E-A231-4958-96F8-19AA71581422}" dt="2019-12-15T15:52:26.711" v="2346" actId="20577"/>
        <pc:sldMkLst>
          <pc:docMk/>
          <pc:sldMk cId="4103959746" sldId="261"/>
        </pc:sldMkLst>
        <pc:spChg chg="mod">
          <ac:chgData name="Phillip Parkinson-Shanley" userId="054b4b79d0400f91" providerId="LiveId" clId="{5036894E-A231-4958-96F8-19AA71581422}" dt="2019-12-15T15:41:31.390" v="1572" actId="20577"/>
          <ac:spMkLst>
            <pc:docMk/>
            <pc:sldMk cId="4103959746" sldId="261"/>
            <ac:spMk id="2" creationId="{C9FBCEDA-5EC5-4D28-8EBA-A4A34A17212B}"/>
          </ac:spMkLst>
        </pc:spChg>
        <pc:spChg chg="mod">
          <ac:chgData name="Phillip Parkinson-Shanley" userId="054b4b79d0400f91" providerId="LiveId" clId="{5036894E-A231-4958-96F8-19AA71581422}" dt="2019-12-15T15:52:26.711" v="2346" actId="20577"/>
          <ac:spMkLst>
            <pc:docMk/>
            <pc:sldMk cId="4103959746" sldId="261"/>
            <ac:spMk id="3" creationId="{C1277E9A-1474-47DC-9F71-A2A87CC50F9A}"/>
          </ac:spMkLst>
        </pc:spChg>
      </pc:sldChg>
      <pc:sldChg chg="modSp del">
        <pc:chgData name="Phillip Parkinson-Shanley" userId="054b4b79d0400f91" providerId="LiveId" clId="{5036894E-A231-4958-96F8-19AA71581422}" dt="2019-12-15T15:45:33.014" v="1804" actId="2696"/>
        <pc:sldMkLst>
          <pc:docMk/>
          <pc:sldMk cId="2553558188" sldId="262"/>
        </pc:sldMkLst>
        <pc:spChg chg="mod">
          <ac:chgData name="Phillip Parkinson-Shanley" userId="054b4b79d0400f91" providerId="LiveId" clId="{5036894E-A231-4958-96F8-19AA71581422}" dt="2019-12-15T15:06:17.313" v="278" actId="20577"/>
          <ac:spMkLst>
            <pc:docMk/>
            <pc:sldMk cId="2553558188" sldId="262"/>
            <ac:spMk id="2" creationId="{B136E7F5-0652-4F38-BA19-A5A3EF5851AC}"/>
          </ac:spMkLst>
        </pc:spChg>
      </pc:sldChg>
      <pc:sldChg chg="modSp">
        <pc:chgData name="Phillip Parkinson-Shanley" userId="054b4b79d0400f91" providerId="LiveId" clId="{5036894E-A231-4958-96F8-19AA71581422}" dt="2019-12-15T16:03:33.209" v="3133" actId="20577"/>
        <pc:sldMkLst>
          <pc:docMk/>
          <pc:sldMk cId="713666051" sldId="263"/>
        </pc:sldMkLst>
        <pc:spChg chg="mod">
          <ac:chgData name="Phillip Parkinson-Shanley" userId="054b4b79d0400f91" providerId="LiveId" clId="{5036894E-A231-4958-96F8-19AA71581422}" dt="2019-12-15T15:49:35.512" v="2110" actId="20577"/>
          <ac:spMkLst>
            <pc:docMk/>
            <pc:sldMk cId="713666051" sldId="263"/>
            <ac:spMk id="2" creationId="{B0A3C6F6-DB0B-4B9D-AA85-0B89EEC19F45}"/>
          </ac:spMkLst>
        </pc:spChg>
        <pc:spChg chg="mod">
          <ac:chgData name="Phillip Parkinson-Shanley" userId="054b4b79d0400f91" providerId="LiveId" clId="{5036894E-A231-4958-96F8-19AA71581422}" dt="2019-12-15T16:03:33.209" v="3133" actId="20577"/>
          <ac:spMkLst>
            <pc:docMk/>
            <pc:sldMk cId="713666051" sldId="263"/>
            <ac:spMk id="3" creationId="{2178324D-8F1F-4519-88A1-63F71610DD7F}"/>
          </ac:spMkLst>
        </pc:spChg>
      </pc:sldChg>
      <pc:sldChg chg="modSp add">
        <pc:chgData name="Phillip Parkinson-Shanley" userId="054b4b79d0400f91" providerId="LiveId" clId="{5036894E-A231-4958-96F8-19AA71581422}" dt="2019-12-15T15:40:35.236" v="1538" actId="20577"/>
        <pc:sldMkLst>
          <pc:docMk/>
          <pc:sldMk cId="2680988198" sldId="264"/>
        </pc:sldMkLst>
        <pc:spChg chg="mod">
          <ac:chgData name="Phillip Parkinson-Shanley" userId="054b4b79d0400f91" providerId="LiveId" clId="{5036894E-A231-4958-96F8-19AA71581422}" dt="2019-12-15T15:32:53.436" v="1099" actId="20577"/>
          <ac:spMkLst>
            <pc:docMk/>
            <pc:sldMk cId="2680988198" sldId="264"/>
            <ac:spMk id="2" creationId="{1FEFB581-C737-42A0-8BEE-03CA7A2390BA}"/>
          </ac:spMkLst>
        </pc:spChg>
        <pc:spChg chg="mod">
          <ac:chgData name="Phillip Parkinson-Shanley" userId="054b4b79d0400f91" providerId="LiveId" clId="{5036894E-A231-4958-96F8-19AA71581422}" dt="2019-12-15T15:40:35.236" v="1538" actId="20577"/>
          <ac:spMkLst>
            <pc:docMk/>
            <pc:sldMk cId="2680988198" sldId="264"/>
            <ac:spMk id="3" creationId="{17D2F23C-F362-4D04-9387-047B58165184}"/>
          </ac:spMkLst>
        </pc:spChg>
      </pc:sldChg>
      <pc:sldChg chg="modSp add">
        <pc:chgData name="Phillip Parkinson-Shanley" userId="054b4b79d0400f91" providerId="LiveId" clId="{5036894E-A231-4958-96F8-19AA71581422}" dt="2019-12-15T16:09:01.861" v="3583" actId="20577"/>
        <pc:sldMkLst>
          <pc:docMk/>
          <pc:sldMk cId="3293958417" sldId="265"/>
        </pc:sldMkLst>
        <pc:spChg chg="mod">
          <ac:chgData name="Phillip Parkinson-Shanley" userId="054b4b79d0400f91" providerId="LiveId" clId="{5036894E-A231-4958-96F8-19AA71581422}" dt="2019-12-15T16:03:44.019" v="3140" actId="20577"/>
          <ac:spMkLst>
            <pc:docMk/>
            <pc:sldMk cId="3293958417" sldId="265"/>
            <ac:spMk id="2" creationId="{EDE71E1E-BCE1-49C5-9BDA-7889377AA7C0}"/>
          </ac:spMkLst>
        </pc:spChg>
        <pc:spChg chg="mod">
          <ac:chgData name="Phillip Parkinson-Shanley" userId="054b4b79d0400f91" providerId="LiveId" clId="{5036894E-A231-4958-96F8-19AA71581422}" dt="2019-12-15T16:09:01.861" v="3583" actId="20577"/>
          <ac:spMkLst>
            <pc:docMk/>
            <pc:sldMk cId="3293958417" sldId="265"/>
            <ac:spMk id="3" creationId="{646F58FD-FC4B-422E-A26F-E7BA8EC605AE}"/>
          </ac:spMkLst>
        </pc:spChg>
      </pc:sldChg>
      <pc:sldChg chg="modSp add ord">
        <pc:chgData name="Phillip Parkinson-Shanley" userId="054b4b79d0400f91" providerId="LiveId" clId="{5036894E-A231-4958-96F8-19AA71581422}" dt="2019-12-17T13:04:49.742" v="3895"/>
        <pc:sldMkLst>
          <pc:docMk/>
          <pc:sldMk cId="3069892642" sldId="266"/>
        </pc:sldMkLst>
        <pc:spChg chg="mod">
          <ac:chgData name="Phillip Parkinson-Shanley" userId="054b4b79d0400f91" providerId="LiveId" clId="{5036894E-A231-4958-96F8-19AA71581422}" dt="2019-12-15T16:09:13.284" v="3589" actId="20577"/>
          <ac:spMkLst>
            <pc:docMk/>
            <pc:sldMk cId="3069892642" sldId="266"/>
            <ac:spMk id="2" creationId="{912A7D30-2802-4692-8514-AC6474BFDEB5}"/>
          </ac:spMkLst>
        </pc:spChg>
        <pc:spChg chg="mod">
          <ac:chgData name="Phillip Parkinson-Shanley" userId="054b4b79d0400f91" providerId="LiveId" clId="{5036894E-A231-4958-96F8-19AA71581422}" dt="2019-12-15T16:12:38.546" v="3866" actId="20577"/>
          <ac:spMkLst>
            <pc:docMk/>
            <pc:sldMk cId="3069892642" sldId="266"/>
            <ac:spMk id="3" creationId="{555682FD-2DBB-42EA-BFCD-0AD23B051616}"/>
          </ac:spMkLst>
        </pc:spChg>
      </pc:sldChg>
      <pc:sldChg chg="add del">
        <pc:chgData name="Phillip Parkinson-Shanley" userId="054b4b79d0400f91" providerId="LiveId" clId="{5036894E-A231-4958-96F8-19AA71581422}" dt="2019-12-15T16:12:51.666" v="3868"/>
        <pc:sldMkLst>
          <pc:docMk/>
          <pc:sldMk cId="1724470502" sldId="267"/>
        </pc:sldMkLst>
      </pc:sldChg>
      <pc:sldChg chg="modSp add">
        <pc:chgData name="Phillip Parkinson-Shanley" userId="054b4b79d0400f91" providerId="LiveId" clId="{5036894E-A231-4958-96F8-19AA71581422}" dt="2019-12-15T16:13:28.084" v="3892" actId="20577"/>
        <pc:sldMkLst>
          <pc:docMk/>
          <pc:sldMk cId="1983131527" sldId="267"/>
        </pc:sldMkLst>
        <pc:spChg chg="mod">
          <ac:chgData name="Phillip Parkinson-Shanley" userId="054b4b79d0400f91" providerId="LiveId" clId="{5036894E-A231-4958-96F8-19AA71581422}" dt="2019-12-15T16:13:13.650" v="3875" actId="313"/>
          <ac:spMkLst>
            <pc:docMk/>
            <pc:sldMk cId="1983131527" sldId="267"/>
            <ac:spMk id="2" creationId="{C7172B5C-FE0A-4BF8-AB9A-0771EA599189}"/>
          </ac:spMkLst>
        </pc:spChg>
        <pc:spChg chg="mod">
          <ac:chgData name="Phillip Parkinson-Shanley" userId="054b4b79d0400f91" providerId="LiveId" clId="{5036894E-A231-4958-96F8-19AA71581422}" dt="2019-12-15T16:13:28.084" v="3892" actId="20577"/>
          <ac:spMkLst>
            <pc:docMk/>
            <pc:sldMk cId="1983131527" sldId="267"/>
            <ac:spMk id="3" creationId="{420D2345-4F8D-46D1-B1E5-4B34E272104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52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553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70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63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115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763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578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8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19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25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3706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480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0588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70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6723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848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10BEF-E7B9-4E8D-8841-D074D0F54496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3B73F23-E9BA-4916-970C-CFAE2B6CB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81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DC7DA-BBAA-48AC-B837-A8ED7B189D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Admiral Yi Sun-Sin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1CF509-EB63-474E-B1EE-52BAC8B8C7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da-DK" dirty="0"/>
              <a:t>April 28, 1545 – December 16, 1598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285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15532-3F61-4EB1-9816-5D70BE072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Context: Japan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0C72-F3C1-4A0A-836C-F6363E646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Japan unified after centuries of fighting.</a:t>
            </a:r>
          </a:p>
          <a:p>
            <a:endParaRPr lang="en-GB" dirty="0"/>
          </a:p>
          <a:p>
            <a:r>
              <a:rPr lang="en-GB" dirty="0"/>
              <a:t>Invades Korea.</a:t>
            </a:r>
          </a:p>
          <a:p>
            <a:endParaRPr lang="en-GB" dirty="0"/>
          </a:p>
          <a:p>
            <a:r>
              <a:rPr lang="en-GB" dirty="0"/>
              <a:t>Formidable army.</a:t>
            </a:r>
          </a:p>
          <a:p>
            <a:endParaRPr lang="en-GB" dirty="0"/>
          </a:p>
          <a:p>
            <a:r>
              <a:rPr lang="en-GB" dirty="0"/>
              <a:t>Average Navy.</a:t>
            </a:r>
          </a:p>
          <a:p>
            <a:endParaRPr lang="en-GB" dirty="0"/>
          </a:p>
          <a:p>
            <a:r>
              <a:rPr lang="en-GB" dirty="0"/>
              <a:t>Hideyoshi refused defeat.</a:t>
            </a:r>
          </a:p>
        </p:txBody>
      </p:sp>
    </p:spTree>
    <p:extLst>
      <p:ext uri="{BB962C8B-B14F-4D97-AF65-F5344CB8AC3E}">
        <p14:creationId xmlns:p14="http://schemas.microsoft.com/office/powerpoint/2010/main" val="2191380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2EE64-95C6-486C-A98E-E587591D4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Context: Korea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9385A-8640-401F-A43F-9DF13CC43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Known at the time as Joseon.</a:t>
            </a:r>
          </a:p>
          <a:p>
            <a:endParaRPr lang="en-GB" dirty="0"/>
          </a:p>
          <a:p>
            <a:r>
              <a:rPr lang="en-GB" dirty="0"/>
              <a:t>Weak land forces, outmatched by Japan.</a:t>
            </a:r>
          </a:p>
          <a:p>
            <a:endParaRPr lang="en-GB" dirty="0"/>
          </a:p>
          <a:p>
            <a:r>
              <a:rPr lang="en-GB" dirty="0"/>
              <a:t>Vastly superior navy and naval cannons.</a:t>
            </a:r>
          </a:p>
          <a:p>
            <a:endParaRPr lang="en-GB" dirty="0"/>
          </a:p>
          <a:p>
            <a:r>
              <a:rPr lang="en-GB" dirty="0"/>
              <a:t>Bureaucratic and frequent  infighting.</a:t>
            </a:r>
          </a:p>
          <a:p>
            <a:endParaRPr lang="en-GB" dirty="0"/>
          </a:p>
          <a:p>
            <a:r>
              <a:rPr lang="en-GB" dirty="0"/>
              <a:t>Partially a subject of Ming China.</a:t>
            </a:r>
          </a:p>
        </p:txBody>
      </p:sp>
    </p:spTree>
    <p:extLst>
      <p:ext uri="{BB962C8B-B14F-4D97-AF65-F5344CB8AC3E}">
        <p14:creationId xmlns:p14="http://schemas.microsoft.com/office/powerpoint/2010/main" val="1086659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96022-EE6B-40B0-9248-0E0C07FB9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War Begins (1592)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B06FAB-58F7-4DBC-8E3A-3B1E31523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Japan invades Korea in 1592 to gain access to China.</a:t>
            </a:r>
          </a:p>
          <a:p>
            <a:endParaRPr lang="en-GB" dirty="0"/>
          </a:p>
          <a:p>
            <a:r>
              <a:rPr lang="en-GB" dirty="0"/>
              <a:t>Ming busy with the Mongols and rebellions in their south west.</a:t>
            </a:r>
          </a:p>
          <a:p>
            <a:endParaRPr lang="en-GB" dirty="0"/>
          </a:p>
          <a:p>
            <a:r>
              <a:rPr lang="en-GB" dirty="0"/>
              <a:t>Japanese troops land May 23</a:t>
            </a:r>
            <a:r>
              <a:rPr lang="en-GB" baseline="30000" dirty="0"/>
              <a:t>rd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Easy victories as the Japanese troops moved north.</a:t>
            </a:r>
          </a:p>
          <a:p>
            <a:endParaRPr lang="en-GB" dirty="0"/>
          </a:p>
          <a:p>
            <a:r>
              <a:rPr lang="en-GB" dirty="0"/>
              <a:t>Inferior units and inexperienced generals failed to defend anything of value.</a:t>
            </a:r>
          </a:p>
        </p:txBody>
      </p:sp>
    </p:spTree>
    <p:extLst>
      <p:ext uri="{BB962C8B-B14F-4D97-AF65-F5344CB8AC3E}">
        <p14:creationId xmlns:p14="http://schemas.microsoft.com/office/powerpoint/2010/main" val="2031351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594847-4BE4-4CFF-93E5-0153C7E10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Ming Involvement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009C16-58E0-4096-B17B-359504FC5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"It is easy for me to die, but difficult to let you pass“ - Song Sanghyǒn.</a:t>
            </a:r>
          </a:p>
          <a:p>
            <a:endParaRPr lang="en-GB" dirty="0"/>
          </a:p>
          <a:p>
            <a:r>
              <a:rPr lang="en-GB" dirty="0"/>
              <a:t>Early 1593 Chinese forces move in to Korea.</a:t>
            </a:r>
          </a:p>
          <a:p>
            <a:endParaRPr lang="en-GB" dirty="0"/>
          </a:p>
          <a:p>
            <a:r>
              <a:rPr lang="en-GB" dirty="0"/>
              <a:t>Chinese forces do no better than the Koreans to begin with.</a:t>
            </a:r>
          </a:p>
          <a:p>
            <a:endParaRPr lang="en-GB" dirty="0"/>
          </a:p>
          <a:p>
            <a:r>
              <a:rPr lang="en-GB" dirty="0"/>
              <a:t>Sheer numbers beat back Japanese troops somewhat.</a:t>
            </a:r>
          </a:p>
          <a:p>
            <a:endParaRPr lang="en-GB" dirty="0"/>
          </a:p>
          <a:p>
            <a:r>
              <a:rPr lang="en-GB" dirty="0"/>
              <a:t>1594-1596 two year stalemate and unofficial truce.</a:t>
            </a:r>
          </a:p>
        </p:txBody>
      </p:sp>
    </p:spTree>
    <p:extLst>
      <p:ext uri="{BB962C8B-B14F-4D97-AF65-F5344CB8AC3E}">
        <p14:creationId xmlns:p14="http://schemas.microsoft.com/office/powerpoint/2010/main" val="1355943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FB581-C737-42A0-8BEE-03CA7A239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Invasion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2F23C-F362-4D04-9387-047B58165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Korea used the time to analyse where it went wrong.</a:t>
            </a:r>
          </a:p>
          <a:p>
            <a:endParaRPr lang="en-GB" dirty="0"/>
          </a:p>
          <a:p>
            <a:r>
              <a:rPr lang="en-GB" dirty="0"/>
              <a:t>Korean fleet nearly destroyed by Japanese ambush.</a:t>
            </a:r>
          </a:p>
          <a:p>
            <a:endParaRPr lang="en-GB" dirty="0"/>
          </a:p>
          <a:p>
            <a:r>
              <a:rPr lang="en-GB" dirty="0"/>
              <a:t>Korean and Chinese forces began to beat back the Japanese.</a:t>
            </a:r>
          </a:p>
          <a:p>
            <a:endParaRPr lang="en-GB" dirty="0"/>
          </a:p>
          <a:p>
            <a:r>
              <a:rPr lang="en-GB" dirty="0"/>
              <a:t>Allied offensive stalled after a failed assault at Suncheon.</a:t>
            </a:r>
          </a:p>
          <a:p>
            <a:endParaRPr lang="en-GB" dirty="0"/>
          </a:p>
          <a:p>
            <a:r>
              <a:rPr lang="en-GB" dirty="0"/>
              <a:t>September 18 1598 Toyotomi Hideyoshi dies, Council orders troops back.</a:t>
            </a:r>
          </a:p>
        </p:txBody>
      </p:sp>
    </p:spTree>
    <p:extLst>
      <p:ext uri="{BB962C8B-B14F-4D97-AF65-F5344CB8AC3E}">
        <p14:creationId xmlns:p14="http://schemas.microsoft.com/office/powerpoint/2010/main" val="2680988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BCEDA-5EC5-4D28-8EBA-A4A34A172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Yi Sun-Sin.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77E9A-1474-47DC-9F71-A2A87CC50F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Never had naval training.</a:t>
            </a:r>
          </a:p>
          <a:p>
            <a:endParaRPr lang="en-GB" dirty="0"/>
          </a:p>
          <a:p>
            <a:r>
              <a:rPr lang="en-GB" dirty="0"/>
              <a:t>Infantry commander against the Jurchen tribes in the north pre-war.</a:t>
            </a:r>
          </a:p>
          <a:p>
            <a:endParaRPr lang="en-GB" dirty="0"/>
          </a:p>
          <a:p>
            <a:r>
              <a:rPr lang="en-GB" dirty="0"/>
              <a:t>Korean court disliked him, frequently demoted him.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Childhood friend of Ryu Seong-ryong, leader of the military during the war.</a:t>
            </a:r>
          </a:p>
          <a:p>
            <a:endParaRPr lang="en-GB" dirty="0"/>
          </a:p>
          <a:p>
            <a:r>
              <a:rPr lang="en-GB" dirty="0"/>
              <a:t>Died in the last naval battle of the war.</a:t>
            </a:r>
          </a:p>
        </p:txBody>
      </p:sp>
    </p:spTree>
    <p:extLst>
      <p:ext uri="{BB962C8B-B14F-4D97-AF65-F5344CB8AC3E}">
        <p14:creationId xmlns:p14="http://schemas.microsoft.com/office/powerpoint/2010/main" val="4103959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3C6F6-DB0B-4B9D-AA85-0B89EEC19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Naval campaign.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324D-8F1F-4519-88A1-63F71610D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Japanese strategy primarily relied on boarding and using infantry.</a:t>
            </a:r>
          </a:p>
          <a:p>
            <a:endParaRPr lang="en-GB" dirty="0"/>
          </a:p>
          <a:p>
            <a:r>
              <a:rPr lang="en-GB" dirty="0"/>
              <a:t>Yi responded with turtle ships and utilising the tides to keep distance.</a:t>
            </a:r>
          </a:p>
          <a:p>
            <a:endParaRPr lang="en-GB" dirty="0"/>
          </a:p>
          <a:p>
            <a:r>
              <a:rPr lang="en-GB" dirty="0"/>
              <a:t>In the first year of the war Yi destroyed hundreds of ships, and never lost one.</a:t>
            </a:r>
          </a:p>
          <a:p>
            <a:endParaRPr lang="en-GB" dirty="0"/>
          </a:p>
          <a:p>
            <a:r>
              <a:rPr lang="en-GB" dirty="0"/>
              <a:t>Greatest victory was 333 Japanese ships to 13 Korean. Korea lost 10 men.</a:t>
            </a:r>
          </a:p>
          <a:p>
            <a:endParaRPr lang="en-GB" dirty="0"/>
          </a:p>
          <a:p>
            <a:r>
              <a:rPr lang="en-GB" dirty="0"/>
              <a:t>Last battle: Japanese attempted to return to japan, fleet routed, Yi killed.</a:t>
            </a:r>
          </a:p>
        </p:txBody>
      </p:sp>
    </p:spTree>
    <p:extLst>
      <p:ext uri="{BB962C8B-B14F-4D97-AF65-F5344CB8AC3E}">
        <p14:creationId xmlns:p14="http://schemas.microsoft.com/office/powerpoint/2010/main" val="71366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A7D30-2802-4692-8514-AC6474BFD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682FD-2DBB-42EA-BFCD-0AD23B051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Died in his last battle against the Japanese. </a:t>
            </a:r>
          </a:p>
          <a:p>
            <a:endParaRPr lang="en-GB" dirty="0"/>
          </a:p>
          <a:p>
            <a:r>
              <a:rPr lang="en-GB" dirty="0"/>
              <a:t>"The war is at its height – wear my armour and beat my war drums. Do not announce my death.“</a:t>
            </a:r>
          </a:p>
          <a:p>
            <a:endParaRPr lang="en-GB" dirty="0"/>
          </a:p>
          <a:p>
            <a:r>
              <a:rPr lang="en-GB" dirty="0"/>
              <a:t>His nephew wore his armour for the rest of the battle to keep up the illusion.</a:t>
            </a:r>
          </a:p>
          <a:p>
            <a:endParaRPr lang="en-GB" dirty="0"/>
          </a:p>
          <a:p>
            <a:r>
              <a:rPr lang="en-GB" dirty="0"/>
              <a:t>When he death was announced after the battle was over, his men reportedly wailed in grief.</a:t>
            </a:r>
          </a:p>
        </p:txBody>
      </p:sp>
    </p:spTree>
    <p:extLst>
      <p:ext uri="{BB962C8B-B14F-4D97-AF65-F5344CB8AC3E}">
        <p14:creationId xmlns:p14="http://schemas.microsoft.com/office/powerpoint/2010/main" val="3069892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71E1E-BCE1-49C5-9BDA-7889377AA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F58FD-FC4B-422E-A26F-E7BA8EC60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Korea’s greatest heroes.</a:t>
            </a:r>
          </a:p>
          <a:p>
            <a:endParaRPr lang="en-GB" dirty="0"/>
          </a:p>
          <a:p>
            <a:r>
              <a:rPr lang="en-GB" dirty="0"/>
              <a:t>Compared to Nelson by European historians and commanders. Asian ones say he is without equal.</a:t>
            </a:r>
          </a:p>
          <a:p>
            <a:endParaRPr lang="en-GB" dirty="0"/>
          </a:p>
          <a:p>
            <a:r>
              <a:rPr lang="en-GB" dirty="0"/>
              <a:t>Won despite always being outnumbered, and had to entirely self supply.</a:t>
            </a:r>
          </a:p>
          <a:p>
            <a:endParaRPr lang="en-GB" dirty="0"/>
          </a:p>
          <a:p>
            <a:r>
              <a:rPr lang="en-GB" dirty="0"/>
              <a:t>Despised by the government in life but hailed as a hero after his death.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958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72B5C-FE0A-4BF8-AB9A-0771EA5991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"The war is at its height – wear my armour and beat my war drums. Do not announce my death."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0D2345-4F8D-46D1-B1E5-4B34E27210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Yi Sun-Sin, 1598.</a:t>
            </a:r>
          </a:p>
        </p:txBody>
      </p:sp>
    </p:spTree>
    <p:extLst>
      <p:ext uri="{BB962C8B-B14F-4D97-AF65-F5344CB8AC3E}">
        <p14:creationId xmlns:p14="http://schemas.microsoft.com/office/powerpoint/2010/main" val="19831315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6210</TotalTime>
  <Words>520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Admiral Yi Sun-Sin</vt:lpstr>
      <vt:lpstr>The Context: Japan</vt:lpstr>
      <vt:lpstr>The Context: Korea</vt:lpstr>
      <vt:lpstr>The War Begins (1592)</vt:lpstr>
      <vt:lpstr>Ming Involvement</vt:lpstr>
      <vt:lpstr>Second Invasion</vt:lpstr>
      <vt:lpstr>Yi Sun-Sin.</vt:lpstr>
      <vt:lpstr>The Naval campaign.</vt:lpstr>
      <vt:lpstr>Death</vt:lpstr>
      <vt:lpstr>Legacy</vt:lpstr>
      <vt:lpstr>"The war is at its height – wear my armour and beat my war drums. Do not announce my death."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Admiral Yi Sun-</dc:title>
  <dc:creator>Phillip Parkinson-Shanley</dc:creator>
  <cp:lastModifiedBy>Phillip Parkinson-Shanley</cp:lastModifiedBy>
  <cp:revision>5</cp:revision>
  <dcterms:created xsi:type="dcterms:W3CDTF">2019-12-08T16:02:06Z</dcterms:created>
  <dcterms:modified xsi:type="dcterms:W3CDTF">2019-12-17T13:04:54Z</dcterms:modified>
</cp:coreProperties>
</file>