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9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24052" y="3717032"/>
            <a:ext cx="808400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 TO THIS MODULE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6819" y="1576294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Lecturer 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259632" y="263451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 Juan Antonio Ferriz</a:t>
            </a:r>
            <a:r>
              <a:rPr lang="en-GB" sz="2400" b="1" dirty="0"/>
              <a:t>-</a:t>
            </a:r>
            <a:r>
              <a:rPr lang="en-GB" sz="2400" b="1" dirty="0" smtClean="0"/>
              <a:t>Papi</a:t>
            </a:r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491880" y="323449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juan.ferriz-papi@uwtsd.ac.uk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27584" y="1844824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do you expect for this module this year?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512034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 what way can you contribute?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5510" y="348258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 do you think the delivery of this module should be?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Aims of this module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99592" y="1875295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 hangingPunct="0"/>
            <a:r>
              <a:rPr lang="en-GB" dirty="0"/>
              <a:t>To provide students with the tools and analytical skills with which a construction manager can plan and programme a construction project.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9592" y="4047171"/>
            <a:ext cx="72728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Determine and assess the principles and application of effective project planning and programming. </a:t>
            </a:r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Produce method statements and programme of works, analysing time, cost and resources needed for the project construction.</a:t>
            </a:r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Evaluate the implications of quality; environmental considerations; health and safety, and how to plan them on site.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7584" y="3581511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Learning outcomes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Contents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87624" y="2152294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Principles of Management. Project Life Cycle.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Effective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Method statements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Quality, Environment and Health and Safety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Productivity and Cost </a:t>
            </a:r>
            <a:r>
              <a:rPr lang="en-GB" sz="2400" dirty="0"/>
              <a:t>analysis. </a:t>
            </a:r>
            <a:r>
              <a:rPr lang="en-GB" sz="2400" dirty="0" smtClean="0"/>
              <a:t>Cash flow Forecast </a:t>
            </a:r>
            <a:r>
              <a:rPr lang="en-GB" sz="2400" dirty="0"/>
              <a:t>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Programming. Gantt charts and arrow diagrams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Resources. Labour, materials, equipment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Programme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15344" y="2792113"/>
            <a:ext cx="5904656" cy="3226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b="1" dirty="0" err="1" smtClean="0"/>
              <a:t>Lectures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30th </a:t>
            </a:r>
            <a:r>
              <a:rPr lang="es-ES_tradnl" sz="2400" dirty="0" err="1" smtClean="0"/>
              <a:t>September</a:t>
            </a:r>
            <a:r>
              <a:rPr lang="es-ES_tradnl" sz="2400" dirty="0" smtClean="0"/>
              <a:t> 2019 to 27th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 2020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b="1" dirty="0" err="1" smtClean="0"/>
              <a:t>Assignment</a:t>
            </a:r>
            <a:r>
              <a:rPr lang="es-ES_tradnl" sz="2400" b="1" dirty="0" smtClean="0"/>
              <a:t> </a:t>
            </a:r>
            <a:r>
              <a:rPr lang="es-ES_tradnl" sz="2400" b="1" dirty="0" smtClean="0"/>
              <a:t>1 </a:t>
            </a:r>
            <a:r>
              <a:rPr lang="es-ES_tradnl" sz="2400" b="1" dirty="0" err="1" smtClean="0"/>
              <a:t>deadline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10</a:t>
            </a:r>
            <a:r>
              <a:rPr lang="es-ES_tradnl" sz="2400" baseline="30000" dirty="0" smtClean="0"/>
              <a:t>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December</a:t>
            </a:r>
            <a:r>
              <a:rPr lang="es-ES_tradnl" sz="2400" dirty="0" smtClean="0"/>
              <a:t> 2019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b="1" dirty="0" err="1" smtClean="0"/>
              <a:t>Assignment</a:t>
            </a:r>
            <a:r>
              <a:rPr lang="es-ES_tradnl" sz="2400" b="1" dirty="0" smtClean="0"/>
              <a:t> 2 </a:t>
            </a:r>
            <a:r>
              <a:rPr lang="es-ES_tradnl" sz="2400" b="1" dirty="0" err="1" smtClean="0"/>
              <a:t>deadline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27th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, </a:t>
            </a:r>
            <a:r>
              <a:rPr lang="es-ES_tradnl" sz="2400" dirty="0" smtClean="0"/>
              <a:t>2020</a:t>
            </a:r>
            <a:endParaRPr lang="en-GB" sz="2400" dirty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798163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Assessment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483768" y="2996952"/>
            <a:ext cx="3888432" cy="2805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</a:t>
            </a:r>
            <a:r>
              <a:rPr lang="es-ES_tradnl" sz="2800" dirty="0" smtClean="0"/>
              <a:t>1  </a:t>
            </a:r>
            <a:r>
              <a:rPr lang="es-ES_tradnl" sz="2800" dirty="0" smtClean="0"/>
              <a:t>	</a:t>
            </a:r>
            <a:r>
              <a:rPr lang="es-ES_tradnl" sz="2800" dirty="0" smtClean="0"/>
              <a:t>40</a:t>
            </a:r>
            <a:r>
              <a:rPr lang="es-ES_tradnl" sz="2800" dirty="0" smtClean="0"/>
              <a:t>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Assihnment</a:t>
            </a:r>
            <a:r>
              <a:rPr lang="es-ES_tradnl" sz="2800" dirty="0" smtClean="0"/>
              <a:t> 2</a:t>
            </a:r>
            <a:r>
              <a:rPr lang="es-ES_tradnl" sz="2800" dirty="0" smtClean="0"/>
              <a:t>	</a:t>
            </a:r>
            <a:r>
              <a:rPr lang="es-ES_tradnl" sz="2800" dirty="0" smtClean="0"/>
              <a:t>60</a:t>
            </a:r>
            <a:r>
              <a:rPr lang="es-ES_tradnl" sz="2800" dirty="0" smtClean="0"/>
              <a:t>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b="1" dirty="0" smtClean="0"/>
              <a:t>Total </a:t>
            </a:r>
            <a:r>
              <a:rPr lang="es-ES_tradnl" sz="2800" b="1" dirty="0" err="1" smtClean="0"/>
              <a:t>marks</a:t>
            </a:r>
            <a:r>
              <a:rPr lang="es-ES_tradnl" sz="2800" b="1" dirty="0" smtClean="0"/>
              <a:t>		100%</a:t>
            </a:r>
            <a:endParaRPr lang="en-GB" sz="2800" b="1" dirty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1550</TotalTime>
  <Words>235</Words>
  <Application>Microsoft Office PowerPoint</Application>
  <PresentationFormat>On-screen Show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30</cp:revision>
  <dcterms:created xsi:type="dcterms:W3CDTF">2015-09-15T12:16:09Z</dcterms:created>
  <dcterms:modified xsi:type="dcterms:W3CDTF">2019-09-30T11:16:37Z</dcterms:modified>
</cp:coreProperties>
</file>