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sldIdLst>
    <p:sldId id="256" r:id="rId5"/>
    <p:sldId id="257" r:id="rId6"/>
    <p:sldId id="260" r:id="rId7"/>
    <p:sldId id="262" r:id="rId8"/>
    <p:sldId id="264" r:id="rId9"/>
    <p:sldId id="265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7780D1-73C5-49E1-A99D-98925C0BD1B8}" v="139" dt="2024-03-07T21:18:55.6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6" d="100"/>
          <a:sy n="86" d="100"/>
        </p:scale>
        <p:origin x="7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EAB848-B62C-4EC0-B766-9F63B8084F7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F8A6F9E0-30A2-4531-AE11-00335E2BD343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Student name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: Elena Vlasitchi</a:t>
          </a:r>
        </a:p>
      </dgm:t>
    </dgm:pt>
    <dgm:pt modelId="{F717B3C2-0236-4A8D-BEE1-AC1442B7334E}" type="parTrans" cxnId="{ADED0781-CA81-4C9C-A40B-C96DB5352FA4}">
      <dgm:prSet/>
      <dgm:spPr/>
      <dgm:t>
        <a:bodyPr/>
        <a:lstStyle/>
        <a:p>
          <a:endParaRPr lang="en-US"/>
        </a:p>
      </dgm:t>
    </dgm:pt>
    <dgm:pt modelId="{959FC785-B88A-4607-BE5C-5939D3AF0B3A}" type="sibTrans" cxnId="{ADED0781-CA81-4C9C-A40B-C96DB5352FA4}">
      <dgm:prSet/>
      <dgm:spPr/>
      <dgm:t>
        <a:bodyPr/>
        <a:lstStyle/>
        <a:p>
          <a:endParaRPr lang="en-US"/>
        </a:p>
      </dgm:t>
    </dgm:pt>
    <dgm:pt modelId="{85EB7067-0378-4A06-94C1-B80C3F54CF7F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Student ID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: 2314633</a:t>
          </a:r>
        </a:p>
      </dgm:t>
    </dgm:pt>
    <dgm:pt modelId="{1F1C4656-B3D6-423A-AE39-7CC8154153EE}" type="parTrans" cxnId="{09EA5357-08BC-4258-9216-2096A84868B5}">
      <dgm:prSet/>
      <dgm:spPr/>
      <dgm:t>
        <a:bodyPr/>
        <a:lstStyle/>
        <a:p>
          <a:endParaRPr lang="en-US"/>
        </a:p>
      </dgm:t>
    </dgm:pt>
    <dgm:pt modelId="{78F572AD-10B0-4862-911F-F90C2B268BD3}" type="sibTrans" cxnId="{09EA5357-08BC-4258-9216-2096A84868B5}">
      <dgm:prSet/>
      <dgm:spPr/>
      <dgm:t>
        <a:bodyPr/>
        <a:lstStyle/>
        <a:p>
          <a:endParaRPr lang="en-US"/>
        </a:p>
      </dgm:t>
    </dgm:pt>
    <dgm:pt modelId="{9C71F65B-7B53-4178-A902-2FF261EA584E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Module code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: LCHS4003_LON</a:t>
          </a:r>
        </a:p>
      </dgm:t>
    </dgm:pt>
    <dgm:pt modelId="{1E1FFAB8-07CE-44E2-958C-C26EE8D2617F}" type="parTrans" cxnId="{FF17354B-EC1A-48ED-B87E-F4EFE522FE0A}">
      <dgm:prSet/>
      <dgm:spPr/>
      <dgm:t>
        <a:bodyPr/>
        <a:lstStyle/>
        <a:p>
          <a:endParaRPr lang="en-US"/>
        </a:p>
      </dgm:t>
    </dgm:pt>
    <dgm:pt modelId="{4B1E7F23-D7E3-46A9-B08E-5A977E3BCEDA}" type="sibTrans" cxnId="{FF17354B-EC1A-48ED-B87E-F4EFE522FE0A}">
      <dgm:prSet/>
      <dgm:spPr/>
      <dgm:t>
        <a:bodyPr/>
        <a:lstStyle/>
        <a:p>
          <a:endParaRPr lang="en-US"/>
        </a:p>
      </dgm:t>
    </dgm:pt>
    <dgm:pt modelId="{8F71F978-17BB-45CE-8CDC-F7D4D0DBF687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Lecturer name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 Dr. Eleni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Koutsogeorgou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-Andreou</a:t>
          </a:r>
        </a:p>
      </dgm:t>
    </dgm:pt>
    <dgm:pt modelId="{4D8F37F5-810B-4750-9D19-392A720D3549}" type="parTrans" cxnId="{BC4CBE47-F7F4-4936-95D4-2A5C37CAFBCB}">
      <dgm:prSet/>
      <dgm:spPr/>
      <dgm:t>
        <a:bodyPr/>
        <a:lstStyle/>
        <a:p>
          <a:endParaRPr lang="en-US"/>
        </a:p>
      </dgm:t>
    </dgm:pt>
    <dgm:pt modelId="{C91D806D-80E3-4C50-A561-D114392CC74C}" type="sibTrans" cxnId="{BC4CBE47-F7F4-4936-95D4-2A5C37CAFBCB}">
      <dgm:prSet/>
      <dgm:spPr/>
      <dgm:t>
        <a:bodyPr/>
        <a:lstStyle/>
        <a:p>
          <a:endParaRPr lang="en-US"/>
        </a:p>
      </dgm:t>
    </dgm:pt>
    <dgm:pt modelId="{9B548B18-7AD1-474D-898E-FB29B256096D}" type="pres">
      <dgm:prSet presAssocID="{57EAB848-B62C-4EC0-B766-9F63B8084F77}" presName="root" presStyleCnt="0">
        <dgm:presLayoutVars>
          <dgm:dir/>
          <dgm:resizeHandles val="exact"/>
        </dgm:presLayoutVars>
      </dgm:prSet>
      <dgm:spPr/>
    </dgm:pt>
    <dgm:pt modelId="{13AD00C0-5D42-451E-802F-99E9D2399562}" type="pres">
      <dgm:prSet presAssocID="{F8A6F9E0-30A2-4531-AE11-00335E2BD343}" presName="compNode" presStyleCnt="0"/>
      <dgm:spPr/>
    </dgm:pt>
    <dgm:pt modelId="{B2008FC3-8DB1-44CD-8C17-2FB4709ACEBB}" type="pres">
      <dgm:prSet presAssocID="{F8A6F9E0-30A2-4531-AE11-00335E2BD343}" presName="bgRect" presStyleLbl="bgShp" presStyleIdx="0" presStyleCnt="4"/>
      <dgm:spPr/>
    </dgm:pt>
    <dgm:pt modelId="{2F9EC129-F94F-4C7D-BA47-2030624E461D}" type="pres">
      <dgm:prSet presAssocID="{F8A6F9E0-30A2-4531-AE11-00335E2BD34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F961A38-EBBE-45E5-82BF-9AD4FE933FA6}" type="pres">
      <dgm:prSet presAssocID="{F8A6F9E0-30A2-4531-AE11-00335E2BD343}" presName="spaceRect" presStyleCnt="0"/>
      <dgm:spPr/>
    </dgm:pt>
    <dgm:pt modelId="{A8F15976-06AC-4CF9-AB6D-38CBEA8B74C1}" type="pres">
      <dgm:prSet presAssocID="{F8A6F9E0-30A2-4531-AE11-00335E2BD343}" presName="parTx" presStyleLbl="revTx" presStyleIdx="0" presStyleCnt="4">
        <dgm:presLayoutVars>
          <dgm:chMax val="0"/>
          <dgm:chPref val="0"/>
        </dgm:presLayoutVars>
      </dgm:prSet>
      <dgm:spPr/>
    </dgm:pt>
    <dgm:pt modelId="{28528C4B-D10D-4B5A-94F9-F26D52FC2122}" type="pres">
      <dgm:prSet presAssocID="{959FC785-B88A-4607-BE5C-5939D3AF0B3A}" presName="sibTrans" presStyleCnt="0"/>
      <dgm:spPr/>
    </dgm:pt>
    <dgm:pt modelId="{F4D1B6A4-4D23-48EF-A7AE-6A775FD87540}" type="pres">
      <dgm:prSet presAssocID="{85EB7067-0378-4A06-94C1-B80C3F54CF7F}" presName="compNode" presStyleCnt="0"/>
      <dgm:spPr/>
    </dgm:pt>
    <dgm:pt modelId="{FD00AEC1-0452-4747-A6F1-B1DEE3EEB82E}" type="pres">
      <dgm:prSet presAssocID="{85EB7067-0378-4A06-94C1-B80C3F54CF7F}" presName="bgRect" presStyleLbl="bgShp" presStyleIdx="1" presStyleCnt="4"/>
      <dgm:spPr/>
    </dgm:pt>
    <dgm:pt modelId="{3F3897BF-6440-4267-8857-974FFF4A9338}" type="pres">
      <dgm:prSet presAssocID="{85EB7067-0378-4A06-94C1-B80C3F54CF7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8D5AE531-A718-4D32-9B5B-D64FBCFFDE8D}" type="pres">
      <dgm:prSet presAssocID="{85EB7067-0378-4A06-94C1-B80C3F54CF7F}" presName="spaceRect" presStyleCnt="0"/>
      <dgm:spPr/>
    </dgm:pt>
    <dgm:pt modelId="{B7406FE0-F24D-457A-856C-DD1803056CA7}" type="pres">
      <dgm:prSet presAssocID="{85EB7067-0378-4A06-94C1-B80C3F54CF7F}" presName="parTx" presStyleLbl="revTx" presStyleIdx="1" presStyleCnt="4">
        <dgm:presLayoutVars>
          <dgm:chMax val="0"/>
          <dgm:chPref val="0"/>
        </dgm:presLayoutVars>
      </dgm:prSet>
      <dgm:spPr/>
    </dgm:pt>
    <dgm:pt modelId="{D6654E9D-F5BF-420C-8E97-B9EB17414751}" type="pres">
      <dgm:prSet presAssocID="{78F572AD-10B0-4862-911F-F90C2B268BD3}" presName="sibTrans" presStyleCnt="0"/>
      <dgm:spPr/>
    </dgm:pt>
    <dgm:pt modelId="{6A60A683-B394-40A0-AB56-7D92F63B2FA8}" type="pres">
      <dgm:prSet presAssocID="{9C71F65B-7B53-4178-A902-2FF261EA584E}" presName="compNode" presStyleCnt="0"/>
      <dgm:spPr/>
    </dgm:pt>
    <dgm:pt modelId="{7F9BF16E-BA67-406F-B055-065E8A904521}" type="pres">
      <dgm:prSet presAssocID="{9C71F65B-7B53-4178-A902-2FF261EA584E}" presName="bgRect" presStyleLbl="bgShp" presStyleIdx="2" presStyleCnt="4"/>
      <dgm:spPr/>
    </dgm:pt>
    <dgm:pt modelId="{A8718F94-A6EC-426C-9440-EE0753810C6F}" type="pres">
      <dgm:prSet presAssocID="{9C71F65B-7B53-4178-A902-2FF261EA584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78B73920-4985-440E-8E2D-524446B07AB2}" type="pres">
      <dgm:prSet presAssocID="{9C71F65B-7B53-4178-A902-2FF261EA584E}" presName="spaceRect" presStyleCnt="0"/>
      <dgm:spPr/>
    </dgm:pt>
    <dgm:pt modelId="{C0F42CD1-7B62-4692-BC3A-E7167289877E}" type="pres">
      <dgm:prSet presAssocID="{9C71F65B-7B53-4178-A902-2FF261EA584E}" presName="parTx" presStyleLbl="revTx" presStyleIdx="2" presStyleCnt="4">
        <dgm:presLayoutVars>
          <dgm:chMax val="0"/>
          <dgm:chPref val="0"/>
        </dgm:presLayoutVars>
      </dgm:prSet>
      <dgm:spPr/>
    </dgm:pt>
    <dgm:pt modelId="{10EDA7EC-FA63-48CC-99EB-E2C6C2750CBA}" type="pres">
      <dgm:prSet presAssocID="{4B1E7F23-D7E3-46A9-B08E-5A977E3BCEDA}" presName="sibTrans" presStyleCnt="0"/>
      <dgm:spPr/>
    </dgm:pt>
    <dgm:pt modelId="{DF419E01-586B-4460-999F-FD5D97917C3D}" type="pres">
      <dgm:prSet presAssocID="{8F71F978-17BB-45CE-8CDC-F7D4D0DBF687}" presName="compNode" presStyleCnt="0"/>
      <dgm:spPr/>
    </dgm:pt>
    <dgm:pt modelId="{7C0A3ABA-CBAC-4C31-8C62-18E3E53CED5B}" type="pres">
      <dgm:prSet presAssocID="{8F71F978-17BB-45CE-8CDC-F7D4D0DBF687}" presName="bgRect" presStyleLbl="bgShp" presStyleIdx="3" presStyleCnt="4"/>
      <dgm:spPr/>
    </dgm:pt>
    <dgm:pt modelId="{BAA305E1-D300-48A3-9851-A32564089F00}" type="pres">
      <dgm:prSet presAssocID="{8F71F978-17BB-45CE-8CDC-F7D4D0DBF68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CAC7053-8F49-421E-B360-1CE49E6F3394}" type="pres">
      <dgm:prSet presAssocID="{8F71F978-17BB-45CE-8CDC-F7D4D0DBF687}" presName="spaceRect" presStyleCnt="0"/>
      <dgm:spPr/>
    </dgm:pt>
    <dgm:pt modelId="{79B9A3F4-447D-429A-BB65-AEEFE08661DC}" type="pres">
      <dgm:prSet presAssocID="{8F71F978-17BB-45CE-8CDC-F7D4D0DBF68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B5F6304-1D54-4E64-8723-50A2D1FEDB00}" type="presOf" srcId="{57EAB848-B62C-4EC0-B766-9F63B8084F77}" destId="{9B548B18-7AD1-474D-898E-FB29B256096D}" srcOrd="0" destOrd="0" presId="urn:microsoft.com/office/officeart/2018/2/layout/IconVerticalSolidList"/>
    <dgm:cxn modelId="{306D3A3B-D380-424F-9F48-B954D4AFCCD5}" type="presOf" srcId="{8F71F978-17BB-45CE-8CDC-F7D4D0DBF687}" destId="{79B9A3F4-447D-429A-BB65-AEEFE08661DC}" srcOrd="0" destOrd="0" presId="urn:microsoft.com/office/officeart/2018/2/layout/IconVerticalSolidList"/>
    <dgm:cxn modelId="{BC4CBE47-F7F4-4936-95D4-2A5C37CAFBCB}" srcId="{57EAB848-B62C-4EC0-B766-9F63B8084F77}" destId="{8F71F978-17BB-45CE-8CDC-F7D4D0DBF687}" srcOrd="3" destOrd="0" parTransId="{4D8F37F5-810B-4750-9D19-392A720D3549}" sibTransId="{C91D806D-80E3-4C50-A561-D114392CC74C}"/>
    <dgm:cxn modelId="{FF17354B-EC1A-48ED-B87E-F4EFE522FE0A}" srcId="{57EAB848-B62C-4EC0-B766-9F63B8084F77}" destId="{9C71F65B-7B53-4178-A902-2FF261EA584E}" srcOrd="2" destOrd="0" parTransId="{1E1FFAB8-07CE-44E2-958C-C26EE8D2617F}" sibTransId="{4B1E7F23-D7E3-46A9-B08E-5A977E3BCEDA}"/>
    <dgm:cxn modelId="{09EA5357-08BC-4258-9216-2096A84868B5}" srcId="{57EAB848-B62C-4EC0-B766-9F63B8084F77}" destId="{85EB7067-0378-4A06-94C1-B80C3F54CF7F}" srcOrd="1" destOrd="0" parTransId="{1F1C4656-B3D6-423A-AE39-7CC8154153EE}" sibTransId="{78F572AD-10B0-4862-911F-F90C2B268BD3}"/>
    <dgm:cxn modelId="{0F75667D-1A98-47D5-B5BE-B5B517EB356A}" type="presOf" srcId="{85EB7067-0378-4A06-94C1-B80C3F54CF7F}" destId="{B7406FE0-F24D-457A-856C-DD1803056CA7}" srcOrd="0" destOrd="0" presId="urn:microsoft.com/office/officeart/2018/2/layout/IconVerticalSolidList"/>
    <dgm:cxn modelId="{ADED0781-CA81-4C9C-A40B-C96DB5352FA4}" srcId="{57EAB848-B62C-4EC0-B766-9F63B8084F77}" destId="{F8A6F9E0-30A2-4531-AE11-00335E2BD343}" srcOrd="0" destOrd="0" parTransId="{F717B3C2-0236-4A8D-BEE1-AC1442B7334E}" sibTransId="{959FC785-B88A-4607-BE5C-5939D3AF0B3A}"/>
    <dgm:cxn modelId="{6DB0EF9B-F819-47E3-80B1-D03DAD4F48BE}" type="presOf" srcId="{9C71F65B-7B53-4178-A902-2FF261EA584E}" destId="{C0F42CD1-7B62-4692-BC3A-E7167289877E}" srcOrd="0" destOrd="0" presId="urn:microsoft.com/office/officeart/2018/2/layout/IconVerticalSolidList"/>
    <dgm:cxn modelId="{3AFF67A6-795B-4604-8AE5-F12F5C0B352B}" type="presOf" srcId="{F8A6F9E0-30A2-4531-AE11-00335E2BD343}" destId="{A8F15976-06AC-4CF9-AB6D-38CBEA8B74C1}" srcOrd="0" destOrd="0" presId="urn:microsoft.com/office/officeart/2018/2/layout/IconVerticalSolidList"/>
    <dgm:cxn modelId="{AB8462BE-78C5-44A2-92BB-E49F087F7A48}" type="presParOf" srcId="{9B548B18-7AD1-474D-898E-FB29B256096D}" destId="{13AD00C0-5D42-451E-802F-99E9D2399562}" srcOrd="0" destOrd="0" presId="urn:microsoft.com/office/officeart/2018/2/layout/IconVerticalSolidList"/>
    <dgm:cxn modelId="{9BAF8DAE-ABFD-40F8-BEAD-1E10F8BAEC3A}" type="presParOf" srcId="{13AD00C0-5D42-451E-802F-99E9D2399562}" destId="{B2008FC3-8DB1-44CD-8C17-2FB4709ACEBB}" srcOrd="0" destOrd="0" presId="urn:microsoft.com/office/officeart/2018/2/layout/IconVerticalSolidList"/>
    <dgm:cxn modelId="{FA92606C-C61B-4784-9AF4-FCD0BB267788}" type="presParOf" srcId="{13AD00C0-5D42-451E-802F-99E9D2399562}" destId="{2F9EC129-F94F-4C7D-BA47-2030624E461D}" srcOrd="1" destOrd="0" presId="urn:microsoft.com/office/officeart/2018/2/layout/IconVerticalSolidList"/>
    <dgm:cxn modelId="{8AAB33A5-591D-4E58-8390-9D59AA07D638}" type="presParOf" srcId="{13AD00C0-5D42-451E-802F-99E9D2399562}" destId="{9F961A38-EBBE-45E5-82BF-9AD4FE933FA6}" srcOrd="2" destOrd="0" presId="urn:microsoft.com/office/officeart/2018/2/layout/IconVerticalSolidList"/>
    <dgm:cxn modelId="{747E4117-97D9-428C-B54C-D57143770E4A}" type="presParOf" srcId="{13AD00C0-5D42-451E-802F-99E9D2399562}" destId="{A8F15976-06AC-4CF9-AB6D-38CBEA8B74C1}" srcOrd="3" destOrd="0" presId="urn:microsoft.com/office/officeart/2018/2/layout/IconVerticalSolidList"/>
    <dgm:cxn modelId="{EB62E1A9-98C0-4FD4-B111-495974973AA3}" type="presParOf" srcId="{9B548B18-7AD1-474D-898E-FB29B256096D}" destId="{28528C4B-D10D-4B5A-94F9-F26D52FC2122}" srcOrd="1" destOrd="0" presId="urn:microsoft.com/office/officeart/2018/2/layout/IconVerticalSolidList"/>
    <dgm:cxn modelId="{23EE1D06-2E4B-4BAC-9559-647839FDB222}" type="presParOf" srcId="{9B548B18-7AD1-474D-898E-FB29B256096D}" destId="{F4D1B6A4-4D23-48EF-A7AE-6A775FD87540}" srcOrd="2" destOrd="0" presId="urn:microsoft.com/office/officeart/2018/2/layout/IconVerticalSolidList"/>
    <dgm:cxn modelId="{BE5DAD61-4F71-4C4F-A364-702CF3FD4E24}" type="presParOf" srcId="{F4D1B6A4-4D23-48EF-A7AE-6A775FD87540}" destId="{FD00AEC1-0452-4747-A6F1-B1DEE3EEB82E}" srcOrd="0" destOrd="0" presId="urn:microsoft.com/office/officeart/2018/2/layout/IconVerticalSolidList"/>
    <dgm:cxn modelId="{AFC728D7-A59C-4F11-80B6-A059AC9066A7}" type="presParOf" srcId="{F4D1B6A4-4D23-48EF-A7AE-6A775FD87540}" destId="{3F3897BF-6440-4267-8857-974FFF4A9338}" srcOrd="1" destOrd="0" presId="urn:microsoft.com/office/officeart/2018/2/layout/IconVerticalSolidList"/>
    <dgm:cxn modelId="{AD037675-7040-447D-B746-83EC4FEFDCDA}" type="presParOf" srcId="{F4D1B6A4-4D23-48EF-A7AE-6A775FD87540}" destId="{8D5AE531-A718-4D32-9B5B-D64FBCFFDE8D}" srcOrd="2" destOrd="0" presId="urn:microsoft.com/office/officeart/2018/2/layout/IconVerticalSolidList"/>
    <dgm:cxn modelId="{F12F6893-E668-4948-952C-8EC94A5573C9}" type="presParOf" srcId="{F4D1B6A4-4D23-48EF-A7AE-6A775FD87540}" destId="{B7406FE0-F24D-457A-856C-DD1803056CA7}" srcOrd="3" destOrd="0" presId="urn:microsoft.com/office/officeart/2018/2/layout/IconVerticalSolidList"/>
    <dgm:cxn modelId="{449E8B6F-9F6A-401E-941B-A1F6E1B48772}" type="presParOf" srcId="{9B548B18-7AD1-474D-898E-FB29B256096D}" destId="{D6654E9D-F5BF-420C-8E97-B9EB17414751}" srcOrd="3" destOrd="0" presId="urn:microsoft.com/office/officeart/2018/2/layout/IconVerticalSolidList"/>
    <dgm:cxn modelId="{3AA7D058-0616-45E5-AA40-EF493BF859A9}" type="presParOf" srcId="{9B548B18-7AD1-474D-898E-FB29B256096D}" destId="{6A60A683-B394-40A0-AB56-7D92F63B2FA8}" srcOrd="4" destOrd="0" presId="urn:microsoft.com/office/officeart/2018/2/layout/IconVerticalSolidList"/>
    <dgm:cxn modelId="{D64E4832-CC8A-4004-8B02-202FD8B103A1}" type="presParOf" srcId="{6A60A683-B394-40A0-AB56-7D92F63B2FA8}" destId="{7F9BF16E-BA67-406F-B055-065E8A904521}" srcOrd="0" destOrd="0" presId="urn:microsoft.com/office/officeart/2018/2/layout/IconVerticalSolidList"/>
    <dgm:cxn modelId="{949BC2AF-A869-4F72-82E5-E7AAD46C6844}" type="presParOf" srcId="{6A60A683-B394-40A0-AB56-7D92F63B2FA8}" destId="{A8718F94-A6EC-426C-9440-EE0753810C6F}" srcOrd="1" destOrd="0" presId="urn:microsoft.com/office/officeart/2018/2/layout/IconVerticalSolidList"/>
    <dgm:cxn modelId="{3EE94297-CABC-4291-898E-8D1D6E7901F9}" type="presParOf" srcId="{6A60A683-B394-40A0-AB56-7D92F63B2FA8}" destId="{78B73920-4985-440E-8E2D-524446B07AB2}" srcOrd="2" destOrd="0" presId="urn:microsoft.com/office/officeart/2018/2/layout/IconVerticalSolidList"/>
    <dgm:cxn modelId="{7CE95565-1D49-4DDF-9233-19DA30A5F9D3}" type="presParOf" srcId="{6A60A683-B394-40A0-AB56-7D92F63B2FA8}" destId="{C0F42CD1-7B62-4692-BC3A-E7167289877E}" srcOrd="3" destOrd="0" presId="urn:microsoft.com/office/officeart/2018/2/layout/IconVerticalSolidList"/>
    <dgm:cxn modelId="{FB540CDF-A6EB-4477-925D-BE9C21D0C416}" type="presParOf" srcId="{9B548B18-7AD1-474D-898E-FB29B256096D}" destId="{10EDA7EC-FA63-48CC-99EB-E2C6C2750CBA}" srcOrd="5" destOrd="0" presId="urn:microsoft.com/office/officeart/2018/2/layout/IconVerticalSolidList"/>
    <dgm:cxn modelId="{B4D99852-1CB7-4B68-98C2-8DD9A8F8349C}" type="presParOf" srcId="{9B548B18-7AD1-474D-898E-FB29B256096D}" destId="{DF419E01-586B-4460-999F-FD5D97917C3D}" srcOrd="6" destOrd="0" presId="urn:microsoft.com/office/officeart/2018/2/layout/IconVerticalSolidList"/>
    <dgm:cxn modelId="{2DF3B22F-893A-4421-8F6D-376602DBD60B}" type="presParOf" srcId="{DF419E01-586B-4460-999F-FD5D97917C3D}" destId="{7C0A3ABA-CBAC-4C31-8C62-18E3E53CED5B}" srcOrd="0" destOrd="0" presId="urn:microsoft.com/office/officeart/2018/2/layout/IconVerticalSolidList"/>
    <dgm:cxn modelId="{01AE8838-46C3-40E1-AEA2-9E100CBF6D2A}" type="presParOf" srcId="{DF419E01-586B-4460-999F-FD5D97917C3D}" destId="{BAA305E1-D300-48A3-9851-A32564089F00}" srcOrd="1" destOrd="0" presId="urn:microsoft.com/office/officeart/2018/2/layout/IconVerticalSolidList"/>
    <dgm:cxn modelId="{111C486B-CC2B-4A6B-BAE2-4AE86D2A85E4}" type="presParOf" srcId="{DF419E01-586B-4460-999F-FD5D97917C3D}" destId="{ACAC7053-8F49-421E-B360-1CE49E6F3394}" srcOrd="2" destOrd="0" presId="urn:microsoft.com/office/officeart/2018/2/layout/IconVerticalSolidList"/>
    <dgm:cxn modelId="{B217DABA-9584-491F-93AB-4D55AC6B1FEA}" type="presParOf" srcId="{DF419E01-586B-4460-999F-FD5D97917C3D}" destId="{79B9A3F4-447D-429A-BB65-AEEFE08661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FA2D1C-A8BB-4CBD-85FC-AACC51375B9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AF55E3-6292-4B94-AFE5-CBAA3912496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Mental health services transformation after NHS was established</a:t>
          </a:r>
        </a:p>
      </dgm:t>
    </dgm:pt>
    <dgm:pt modelId="{79499E69-41EE-437A-839E-BF50774655D9}" type="parTrans" cxnId="{991909AE-2A3F-4EBB-B0D4-E4CE37202085}">
      <dgm:prSet/>
      <dgm:spPr/>
      <dgm:t>
        <a:bodyPr/>
        <a:lstStyle/>
        <a:p>
          <a:endParaRPr lang="en-US"/>
        </a:p>
      </dgm:t>
    </dgm:pt>
    <dgm:pt modelId="{63EC5DB2-8497-4D95-BD7A-466DABD0CDC9}" type="sibTrans" cxnId="{991909AE-2A3F-4EBB-B0D4-E4CE37202085}">
      <dgm:prSet/>
      <dgm:spPr/>
      <dgm:t>
        <a:bodyPr/>
        <a:lstStyle/>
        <a:p>
          <a:endParaRPr lang="en-US"/>
        </a:p>
      </dgm:t>
    </dgm:pt>
    <dgm:pt modelId="{18014520-E788-4517-969F-29C685AE344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Mental health today under NHS umbrella</a:t>
          </a:r>
        </a:p>
      </dgm:t>
    </dgm:pt>
    <dgm:pt modelId="{6F889098-28FF-412C-A859-A198EB825299}" type="parTrans" cxnId="{53D00140-FD57-42C0-9548-1850692F84D7}">
      <dgm:prSet/>
      <dgm:spPr/>
      <dgm:t>
        <a:bodyPr/>
        <a:lstStyle/>
        <a:p>
          <a:endParaRPr lang="en-US"/>
        </a:p>
      </dgm:t>
    </dgm:pt>
    <dgm:pt modelId="{74703D4E-6A1C-4739-8329-5C22B1FA4480}" type="sibTrans" cxnId="{53D00140-FD57-42C0-9548-1850692F84D7}">
      <dgm:prSet/>
      <dgm:spPr/>
      <dgm:t>
        <a:bodyPr/>
        <a:lstStyle/>
        <a:p>
          <a:endParaRPr lang="en-US"/>
        </a:p>
      </dgm:t>
    </dgm:pt>
    <dgm:pt modelId="{79C167A5-BFA1-49B8-BBCE-BC1B54A8082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Innovation in mental health services</a:t>
          </a:r>
        </a:p>
      </dgm:t>
    </dgm:pt>
    <dgm:pt modelId="{5286FE47-1FB8-4D6F-B5DE-E90DA5D7EBBF}" type="parTrans" cxnId="{04DEE3A7-4F4A-4ABB-A32B-7E90113DA32D}">
      <dgm:prSet/>
      <dgm:spPr/>
      <dgm:t>
        <a:bodyPr/>
        <a:lstStyle/>
        <a:p>
          <a:endParaRPr lang="en-US"/>
        </a:p>
      </dgm:t>
    </dgm:pt>
    <dgm:pt modelId="{E4B420C4-A629-4BF1-91CD-10B1A38B322F}" type="sibTrans" cxnId="{04DEE3A7-4F4A-4ABB-A32B-7E90113DA32D}">
      <dgm:prSet/>
      <dgm:spPr/>
      <dgm:t>
        <a:bodyPr/>
        <a:lstStyle/>
        <a:p>
          <a:endParaRPr lang="en-US"/>
        </a:p>
      </dgm:t>
    </dgm:pt>
    <dgm:pt modelId="{36C08189-664D-40EC-8576-E2A520239B8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gm:t>
    </dgm:pt>
    <dgm:pt modelId="{DDC93E56-0EDC-4377-82B7-BEDADA71AA85}" type="parTrans" cxnId="{E5CF6328-4EB6-4B6A-A956-7F6A9C57F9C8}">
      <dgm:prSet/>
      <dgm:spPr/>
      <dgm:t>
        <a:bodyPr/>
        <a:lstStyle/>
        <a:p>
          <a:endParaRPr lang="en-US"/>
        </a:p>
      </dgm:t>
    </dgm:pt>
    <dgm:pt modelId="{BA1428B3-CC8F-44F0-A44A-8A9864617824}" type="sibTrans" cxnId="{E5CF6328-4EB6-4B6A-A956-7F6A9C57F9C8}">
      <dgm:prSet/>
      <dgm:spPr/>
      <dgm:t>
        <a:bodyPr/>
        <a:lstStyle/>
        <a:p>
          <a:endParaRPr lang="en-US"/>
        </a:p>
      </dgm:t>
    </dgm:pt>
    <dgm:pt modelId="{75A11A4B-3E4B-4AF8-9CC7-B398C9DE0328}" type="pres">
      <dgm:prSet presAssocID="{3CFA2D1C-A8BB-4CBD-85FC-AACC51375B9A}" presName="root" presStyleCnt="0">
        <dgm:presLayoutVars>
          <dgm:dir/>
          <dgm:resizeHandles val="exact"/>
        </dgm:presLayoutVars>
      </dgm:prSet>
      <dgm:spPr/>
    </dgm:pt>
    <dgm:pt modelId="{DE7B9DEA-173B-48BE-AD68-564024DAD0C3}" type="pres">
      <dgm:prSet presAssocID="{2AAF55E3-6292-4B94-AFE5-CBAA3912496D}" presName="compNode" presStyleCnt="0"/>
      <dgm:spPr/>
    </dgm:pt>
    <dgm:pt modelId="{5D5E34CE-465E-47FE-B04D-839135BC0B44}" type="pres">
      <dgm:prSet presAssocID="{2AAF55E3-6292-4B94-AFE5-CBAA3912496D}" presName="bgRect" presStyleLbl="bgShp" presStyleIdx="0" presStyleCnt="4"/>
      <dgm:spPr/>
    </dgm:pt>
    <dgm:pt modelId="{BF7D309B-7568-4285-AEEB-C3134FB14E29}" type="pres">
      <dgm:prSet presAssocID="{2AAF55E3-6292-4B94-AFE5-CBAA3912496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65856CF-5E9F-4A0B-871F-EDCE4922F756}" type="pres">
      <dgm:prSet presAssocID="{2AAF55E3-6292-4B94-AFE5-CBAA3912496D}" presName="spaceRect" presStyleCnt="0"/>
      <dgm:spPr/>
    </dgm:pt>
    <dgm:pt modelId="{D8E51A56-411E-4BD7-9BAE-656FE3EDD346}" type="pres">
      <dgm:prSet presAssocID="{2AAF55E3-6292-4B94-AFE5-CBAA3912496D}" presName="parTx" presStyleLbl="revTx" presStyleIdx="0" presStyleCnt="4">
        <dgm:presLayoutVars>
          <dgm:chMax val="0"/>
          <dgm:chPref val="0"/>
        </dgm:presLayoutVars>
      </dgm:prSet>
      <dgm:spPr/>
    </dgm:pt>
    <dgm:pt modelId="{A3E47B99-8C00-4547-B8D2-0630BAB8170A}" type="pres">
      <dgm:prSet presAssocID="{63EC5DB2-8497-4D95-BD7A-466DABD0CDC9}" presName="sibTrans" presStyleCnt="0"/>
      <dgm:spPr/>
    </dgm:pt>
    <dgm:pt modelId="{0122CBDB-A34B-4C29-BD27-853871DD096B}" type="pres">
      <dgm:prSet presAssocID="{18014520-E788-4517-969F-29C685AE344B}" presName="compNode" presStyleCnt="0"/>
      <dgm:spPr/>
    </dgm:pt>
    <dgm:pt modelId="{61DBC90E-27F3-473F-8268-CD9E598949C5}" type="pres">
      <dgm:prSet presAssocID="{18014520-E788-4517-969F-29C685AE344B}" presName="bgRect" presStyleLbl="bgShp" presStyleIdx="1" presStyleCnt="4"/>
      <dgm:spPr/>
    </dgm:pt>
    <dgm:pt modelId="{3ABB1BB1-03CA-4943-95C7-D8F696CAC800}" type="pres">
      <dgm:prSet presAssocID="{18014520-E788-4517-969F-29C685AE344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mbrella"/>
        </a:ext>
      </dgm:extLst>
    </dgm:pt>
    <dgm:pt modelId="{20033753-84BA-4CDC-B89B-5E0D381BC8CB}" type="pres">
      <dgm:prSet presAssocID="{18014520-E788-4517-969F-29C685AE344B}" presName="spaceRect" presStyleCnt="0"/>
      <dgm:spPr/>
    </dgm:pt>
    <dgm:pt modelId="{14913869-33E3-4169-8F81-372CD14993FE}" type="pres">
      <dgm:prSet presAssocID="{18014520-E788-4517-969F-29C685AE344B}" presName="parTx" presStyleLbl="revTx" presStyleIdx="1" presStyleCnt="4">
        <dgm:presLayoutVars>
          <dgm:chMax val="0"/>
          <dgm:chPref val="0"/>
        </dgm:presLayoutVars>
      </dgm:prSet>
      <dgm:spPr/>
    </dgm:pt>
    <dgm:pt modelId="{8F129351-3CCB-4328-9508-617E827754C0}" type="pres">
      <dgm:prSet presAssocID="{74703D4E-6A1C-4739-8329-5C22B1FA4480}" presName="sibTrans" presStyleCnt="0"/>
      <dgm:spPr/>
    </dgm:pt>
    <dgm:pt modelId="{453154D9-BAC0-4B9D-AAAB-C0811A729034}" type="pres">
      <dgm:prSet presAssocID="{79C167A5-BFA1-49B8-BBCE-BC1B54A8082B}" presName="compNode" presStyleCnt="0"/>
      <dgm:spPr/>
    </dgm:pt>
    <dgm:pt modelId="{FB9B36D1-1DE3-4642-8E32-A6828D930647}" type="pres">
      <dgm:prSet presAssocID="{79C167A5-BFA1-49B8-BBCE-BC1B54A8082B}" presName="bgRect" presStyleLbl="bgShp" presStyleIdx="2" presStyleCnt="4"/>
      <dgm:spPr/>
    </dgm:pt>
    <dgm:pt modelId="{63FA4462-5823-490E-8146-9AC94D00A169}" type="pres">
      <dgm:prSet presAssocID="{79C167A5-BFA1-49B8-BBCE-BC1B54A8082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8881DC2-351E-418F-8D0C-9B480E5F0296}" type="pres">
      <dgm:prSet presAssocID="{79C167A5-BFA1-49B8-BBCE-BC1B54A8082B}" presName="spaceRect" presStyleCnt="0"/>
      <dgm:spPr/>
    </dgm:pt>
    <dgm:pt modelId="{6C22BFDE-8293-41E6-8AAE-39FB6AA0CFD5}" type="pres">
      <dgm:prSet presAssocID="{79C167A5-BFA1-49B8-BBCE-BC1B54A8082B}" presName="parTx" presStyleLbl="revTx" presStyleIdx="2" presStyleCnt="4">
        <dgm:presLayoutVars>
          <dgm:chMax val="0"/>
          <dgm:chPref val="0"/>
        </dgm:presLayoutVars>
      </dgm:prSet>
      <dgm:spPr/>
    </dgm:pt>
    <dgm:pt modelId="{FBC4F275-19E7-4ED2-AEF8-0C7FEEAB2727}" type="pres">
      <dgm:prSet presAssocID="{E4B420C4-A629-4BF1-91CD-10B1A38B322F}" presName="sibTrans" presStyleCnt="0"/>
      <dgm:spPr/>
    </dgm:pt>
    <dgm:pt modelId="{0E8EF3E4-5DDC-4943-87F0-52B8D0CD22F6}" type="pres">
      <dgm:prSet presAssocID="{36C08189-664D-40EC-8576-E2A520239B83}" presName="compNode" presStyleCnt="0"/>
      <dgm:spPr/>
    </dgm:pt>
    <dgm:pt modelId="{D47735FA-AB02-4519-BDB2-DE6179778BDC}" type="pres">
      <dgm:prSet presAssocID="{36C08189-664D-40EC-8576-E2A520239B83}" presName="bgRect" presStyleLbl="bgShp" presStyleIdx="3" presStyleCnt="4"/>
      <dgm:spPr/>
    </dgm:pt>
    <dgm:pt modelId="{D8BBE375-0D1F-4051-8D57-E8A832DB5A53}" type="pres">
      <dgm:prSet presAssocID="{36C08189-664D-40EC-8576-E2A520239B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8A21011-6963-4697-A705-9FC47CD4D277}" type="pres">
      <dgm:prSet presAssocID="{36C08189-664D-40EC-8576-E2A520239B83}" presName="spaceRect" presStyleCnt="0"/>
      <dgm:spPr/>
    </dgm:pt>
    <dgm:pt modelId="{93FAC94D-6EAB-4B69-9D03-A79AAF221B3A}" type="pres">
      <dgm:prSet presAssocID="{36C08189-664D-40EC-8576-E2A520239B8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1ACA522-6BAC-4701-B914-FEBBDB1E170F}" type="presOf" srcId="{3CFA2D1C-A8BB-4CBD-85FC-AACC51375B9A}" destId="{75A11A4B-3E4B-4AF8-9CC7-B398C9DE0328}" srcOrd="0" destOrd="0" presId="urn:microsoft.com/office/officeart/2018/2/layout/IconVerticalSolidList"/>
    <dgm:cxn modelId="{E5CF6328-4EB6-4B6A-A956-7F6A9C57F9C8}" srcId="{3CFA2D1C-A8BB-4CBD-85FC-AACC51375B9A}" destId="{36C08189-664D-40EC-8576-E2A520239B83}" srcOrd="3" destOrd="0" parTransId="{DDC93E56-0EDC-4377-82B7-BEDADA71AA85}" sibTransId="{BA1428B3-CC8F-44F0-A44A-8A9864617824}"/>
    <dgm:cxn modelId="{53D00140-FD57-42C0-9548-1850692F84D7}" srcId="{3CFA2D1C-A8BB-4CBD-85FC-AACC51375B9A}" destId="{18014520-E788-4517-969F-29C685AE344B}" srcOrd="1" destOrd="0" parTransId="{6F889098-28FF-412C-A859-A198EB825299}" sibTransId="{74703D4E-6A1C-4739-8329-5C22B1FA4480}"/>
    <dgm:cxn modelId="{53071C5D-716C-4273-8AC8-8AEAB5A511CD}" type="presOf" srcId="{2AAF55E3-6292-4B94-AFE5-CBAA3912496D}" destId="{D8E51A56-411E-4BD7-9BAE-656FE3EDD346}" srcOrd="0" destOrd="0" presId="urn:microsoft.com/office/officeart/2018/2/layout/IconVerticalSolidList"/>
    <dgm:cxn modelId="{B1E83384-E626-449E-86B6-716B26B155D8}" type="presOf" srcId="{79C167A5-BFA1-49B8-BBCE-BC1B54A8082B}" destId="{6C22BFDE-8293-41E6-8AAE-39FB6AA0CFD5}" srcOrd="0" destOrd="0" presId="urn:microsoft.com/office/officeart/2018/2/layout/IconVerticalSolidList"/>
    <dgm:cxn modelId="{04DEE3A7-4F4A-4ABB-A32B-7E90113DA32D}" srcId="{3CFA2D1C-A8BB-4CBD-85FC-AACC51375B9A}" destId="{79C167A5-BFA1-49B8-BBCE-BC1B54A8082B}" srcOrd="2" destOrd="0" parTransId="{5286FE47-1FB8-4D6F-B5DE-E90DA5D7EBBF}" sibTransId="{E4B420C4-A629-4BF1-91CD-10B1A38B322F}"/>
    <dgm:cxn modelId="{991909AE-2A3F-4EBB-B0D4-E4CE37202085}" srcId="{3CFA2D1C-A8BB-4CBD-85FC-AACC51375B9A}" destId="{2AAF55E3-6292-4B94-AFE5-CBAA3912496D}" srcOrd="0" destOrd="0" parTransId="{79499E69-41EE-437A-839E-BF50774655D9}" sibTransId="{63EC5DB2-8497-4D95-BD7A-466DABD0CDC9}"/>
    <dgm:cxn modelId="{3E91BACB-5DC3-4E28-BA07-AFAE3D7598C3}" type="presOf" srcId="{36C08189-664D-40EC-8576-E2A520239B83}" destId="{93FAC94D-6EAB-4B69-9D03-A79AAF221B3A}" srcOrd="0" destOrd="0" presId="urn:microsoft.com/office/officeart/2018/2/layout/IconVerticalSolidList"/>
    <dgm:cxn modelId="{60078CD8-CBA7-4C9E-9BAA-777957D31E9E}" type="presOf" srcId="{18014520-E788-4517-969F-29C685AE344B}" destId="{14913869-33E3-4169-8F81-372CD14993FE}" srcOrd="0" destOrd="0" presId="urn:microsoft.com/office/officeart/2018/2/layout/IconVerticalSolidList"/>
    <dgm:cxn modelId="{737EF42B-3CE3-4145-B94C-C451BFC96D0A}" type="presParOf" srcId="{75A11A4B-3E4B-4AF8-9CC7-B398C9DE0328}" destId="{DE7B9DEA-173B-48BE-AD68-564024DAD0C3}" srcOrd="0" destOrd="0" presId="urn:microsoft.com/office/officeart/2018/2/layout/IconVerticalSolidList"/>
    <dgm:cxn modelId="{DD4BB6E0-CAD9-4118-887E-377BBD0F62F2}" type="presParOf" srcId="{DE7B9DEA-173B-48BE-AD68-564024DAD0C3}" destId="{5D5E34CE-465E-47FE-B04D-839135BC0B44}" srcOrd="0" destOrd="0" presId="urn:microsoft.com/office/officeart/2018/2/layout/IconVerticalSolidList"/>
    <dgm:cxn modelId="{9ADB312A-153C-476D-AF27-AC56FAA3E991}" type="presParOf" srcId="{DE7B9DEA-173B-48BE-AD68-564024DAD0C3}" destId="{BF7D309B-7568-4285-AEEB-C3134FB14E29}" srcOrd="1" destOrd="0" presId="urn:microsoft.com/office/officeart/2018/2/layout/IconVerticalSolidList"/>
    <dgm:cxn modelId="{888457D4-67EE-4888-86CB-176425412F7A}" type="presParOf" srcId="{DE7B9DEA-173B-48BE-AD68-564024DAD0C3}" destId="{C65856CF-5E9F-4A0B-871F-EDCE4922F756}" srcOrd="2" destOrd="0" presId="urn:microsoft.com/office/officeart/2018/2/layout/IconVerticalSolidList"/>
    <dgm:cxn modelId="{CD3C950D-22D4-4E5F-B720-F94E6C51084C}" type="presParOf" srcId="{DE7B9DEA-173B-48BE-AD68-564024DAD0C3}" destId="{D8E51A56-411E-4BD7-9BAE-656FE3EDD346}" srcOrd="3" destOrd="0" presId="urn:microsoft.com/office/officeart/2018/2/layout/IconVerticalSolidList"/>
    <dgm:cxn modelId="{EBC0CC5A-72A2-4791-B9F3-87AF9585978F}" type="presParOf" srcId="{75A11A4B-3E4B-4AF8-9CC7-B398C9DE0328}" destId="{A3E47B99-8C00-4547-B8D2-0630BAB8170A}" srcOrd="1" destOrd="0" presId="urn:microsoft.com/office/officeart/2018/2/layout/IconVerticalSolidList"/>
    <dgm:cxn modelId="{4640B514-EEFB-4C7A-8EA2-138B7C6C16FF}" type="presParOf" srcId="{75A11A4B-3E4B-4AF8-9CC7-B398C9DE0328}" destId="{0122CBDB-A34B-4C29-BD27-853871DD096B}" srcOrd="2" destOrd="0" presId="urn:microsoft.com/office/officeart/2018/2/layout/IconVerticalSolidList"/>
    <dgm:cxn modelId="{A88CA4EA-A02B-46AF-B225-E9BF6AF3F9BB}" type="presParOf" srcId="{0122CBDB-A34B-4C29-BD27-853871DD096B}" destId="{61DBC90E-27F3-473F-8268-CD9E598949C5}" srcOrd="0" destOrd="0" presId="urn:microsoft.com/office/officeart/2018/2/layout/IconVerticalSolidList"/>
    <dgm:cxn modelId="{D6E56531-2A34-4D73-9FCA-120FC6B72245}" type="presParOf" srcId="{0122CBDB-A34B-4C29-BD27-853871DD096B}" destId="{3ABB1BB1-03CA-4943-95C7-D8F696CAC800}" srcOrd="1" destOrd="0" presId="urn:microsoft.com/office/officeart/2018/2/layout/IconVerticalSolidList"/>
    <dgm:cxn modelId="{CA708183-8481-4750-A5FC-E33DCF707AFD}" type="presParOf" srcId="{0122CBDB-A34B-4C29-BD27-853871DD096B}" destId="{20033753-84BA-4CDC-B89B-5E0D381BC8CB}" srcOrd="2" destOrd="0" presId="urn:microsoft.com/office/officeart/2018/2/layout/IconVerticalSolidList"/>
    <dgm:cxn modelId="{F2A169B7-4545-49F5-82CE-60567EFE07DE}" type="presParOf" srcId="{0122CBDB-A34B-4C29-BD27-853871DD096B}" destId="{14913869-33E3-4169-8F81-372CD14993FE}" srcOrd="3" destOrd="0" presId="urn:microsoft.com/office/officeart/2018/2/layout/IconVerticalSolidList"/>
    <dgm:cxn modelId="{0A17AC58-DAB8-4F52-AF05-67FFBDA1E638}" type="presParOf" srcId="{75A11A4B-3E4B-4AF8-9CC7-B398C9DE0328}" destId="{8F129351-3CCB-4328-9508-617E827754C0}" srcOrd="3" destOrd="0" presId="urn:microsoft.com/office/officeart/2018/2/layout/IconVerticalSolidList"/>
    <dgm:cxn modelId="{5224A4DC-3DA7-4806-9740-ABC9025AC721}" type="presParOf" srcId="{75A11A4B-3E4B-4AF8-9CC7-B398C9DE0328}" destId="{453154D9-BAC0-4B9D-AAAB-C0811A729034}" srcOrd="4" destOrd="0" presId="urn:microsoft.com/office/officeart/2018/2/layout/IconVerticalSolidList"/>
    <dgm:cxn modelId="{6294208F-44D3-42D3-849D-ED81A63340DE}" type="presParOf" srcId="{453154D9-BAC0-4B9D-AAAB-C0811A729034}" destId="{FB9B36D1-1DE3-4642-8E32-A6828D930647}" srcOrd="0" destOrd="0" presId="urn:microsoft.com/office/officeart/2018/2/layout/IconVerticalSolidList"/>
    <dgm:cxn modelId="{AFBE667E-B61F-4ED1-9DCB-3964D634B8EF}" type="presParOf" srcId="{453154D9-BAC0-4B9D-AAAB-C0811A729034}" destId="{63FA4462-5823-490E-8146-9AC94D00A169}" srcOrd="1" destOrd="0" presId="urn:microsoft.com/office/officeart/2018/2/layout/IconVerticalSolidList"/>
    <dgm:cxn modelId="{C4B348FB-3855-40DB-80C2-C9DC32FF4D8B}" type="presParOf" srcId="{453154D9-BAC0-4B9D-AAAB-C0811A729034}" destId="{B8881DC2-351E-418F-8D0C-9B480E5F0296}" srcOrd="2" destOrd="0" presId="urn:microsoft.com/office/officeart/2018/2/layout/IconVerticalSolidList"/>
    <dgm:cxn modelId="{3EB3AAE0-BD23-4464-B0B5-3D184D37CC58}" type="presParOf" srcId="{453154D9-BAC0-4B9D-AAAB-C0811A729034}" destId="{6C22BFDE-8293-41E6-8AAE-39FB6AA0CFD5}" srcOrd="3" destOrd="0" presId="urn:microsoft.com/office/officeart/2018/2/layout/IconVerticalSolidList"/>
    <dgm:cxn modelId="{3E3B999E-BC6C-4FCC-9FA9-A90EF25050A9}" type="presParOf" srcId="{75A11A4B-3E4B-4AF8-9CC7-B398C9DE0328}" destId="{FBC4F275-19E7-4ED2-AEF8-0C7FEEAB2727}" srcOrd="5" destOrd="0" presId="urn:microsoft.com/office/officeart/2018/2/layout/IconVerticalSolidList"/>
    <dgm:cxn modelId="{E263BB2C-D33C-4362-830D-4C60FA55BE97}" type="presParOf" srcId="{75A11A4B-3E4B-4AF8-9CC7-B398C9DE0328}" destId="{0E8EF3E4-5DDC-4943-87F0-52B8D0CD22F6}" srcOrd="6" destOrd="0" presId="urn:microsoft.com/office/officeart/2018/2/layout/IconVerticalSolidList"/>
    <dgm:cxn modelId="{039A026E-4BF6-4CFA-B593-44244E4D395C}" type="presParOf" srcId="{0E8EF3E4-5DDC-4943-87F0-52B8D0CD22F6}" destId="{D47735FA-AB02-4519-BDB2-DE6179778BDC}" srcOrd="0" destOrd="0" presId="urn:microsoft.com/office/officeart/2018/2/layout/IconVerticalSolidList"/>
    <dgm:cxn modelId="{079DE3B3-FAF7-47F1-96CD-0BDA2BE4587F}" type="presParOf" srcId="{0E8EF3E4-5DDC-4943-87F0-52B8D0CD22F6}" destId="{D8BBE375-0D1F-4051-8D57-E8A832DB5A53}" srcOrd="1" destOrd="0" presId="urn:microsoft.com/office/officeart/2018/2/layout/IconVerticalSolidList"/>
    <dgm:cxn modelId="{FB7D91A3-134F-4430-8E9B-B328516DEAB6}" type="presParOf" srcId="{0E8EF3E4-5DDC-4943-87F0-52B8D0CD22F6}" destId="{C8A21011-6963-4697-A705-9FC47CD4D277}" srcOrd="2" destOrd="0" presId="urn:microsoft.com/office/officeart/2018/2/layout/IconVerticalSolidList"/>
    <dgm:cxn modelId="{C4D47A4E-2F44-4B45-991B-60A938084A11}" type="presParOf" srcId="{0E8EF3E4-5DDC-4943-87F0-52B8D0CD22F6}" destId="{93FAC94D-6EAB-4B69-9D03-A79AAF221B3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08FC3-8DB1-44CD-8C17-2FB4709ACEBB}">
      <dsp:nvSpPr>
        <dsp:cNvPr id="0" name=""/>
        <dsp:cNvSpPr/>
      </dsp:nvSpPr>
      <dsp:spPr>
        <a:xfrm>
          <a:off x="0" y="1806"/>
          <a:ext cx="1051560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EC129-F94F-4C7D-BA47-2030624E461D}">
      <dsp:nvSpPr>
        <dsp:cNvPr id="0" name=""/>
        <dsp:cNvSpPr/>
      </dsp:nvSpPr>
      <dsp:spPr>
        <a:xfrm>
          <a:off x="276958" y="207808"/>
          <a:ext cx="503560" cy="5035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15976-06AC-4CF9-AB6D-38CBEA8B74C1}">
      <dsp:nvSpPr>
        <dsp:cNvPr id="0" name=""/>
        <dsp:cNvSpPr/>
      </dsp:nvSpPr>
      <dsp:spPr>
        <a:xfrm>
          <a:off x="1057476" y="1806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Student name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: Elena Vlasitchi</a:t>
          </a:r>
        </a:p>
      </dsp:txBody>
      <dsp:txXfrm>
        <a:off x="1057476" y="1806"/>
        <a:ext cx="9458123" cy="915564"/>
      </dsp:txXfrm>
    </dsp:sp>
    <dsp:sp modelId="{FD00AEC1-0452-4747-A6F1-B1DEE3EEB82E}">
      <dsp:nvSpPr>
        <dsp:cNvPr id="0" name=""/>
        <dsp:cNvSpPr/>
      </dsp:nvSpPr>
      <dsp:spPr>
        <a:xfrm>
          <a:off x="0" y="1146262"/>
          <a:ext cx="1051560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3897BF-6440-4267-8857-974FFF4A9338}">
      <dsp:nvSpPr>
        <dsp:cNvPr id="0" name=""/>
        <dsp:cNvSpPr/>
      </dsp:nvSpPr>
      <dsp:spPr>
        <a:xfrm>
          <a:off x="276958" y="1352264"/>
          <a:ext cx="503560" cy="5035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06FE0-F24D-457A-856C-DD1803056CA7}">
      <dsp:nvSpPr>
        <dsp:cNvPr id="0" name=""/>
        <dsp:cNvSpPr/>
      </dsp:nvSpPr>
      <dsp:spPr>
        <a:xfrm>
          <a:off x="1057476" y="1146262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Student ID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: 2314633</a:t>
          </a:r>
        </a:p>
      </dsp:txBody>
      <dsp:txXfrm>
        <a:off x="1057476" y="1146262"/>
        <a:ext cx="9458123" cy="915564"/>
      </dsp:txXfrm>
    </dsp:sp>
    <dsp:sp modelId="{7F9BF16E-BA67-406F-B055-065E8A904521}">
      <dsp:nvSpPr>
        <dsp:cNvPr id="0" name=""/>
        <dsp:cNvSpPr/>
      </dsp:nvSpPr>
      <dsp:spPr>
        <a:xfrm>
          <a:off x="0" y="2290717"/>
          <a:ext cx="1051560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18F94-A6EC-426C-9440-EE0753810C6F}">
      <dsp:nvSpPr>
        <dsp:cNvPr id="0" name=""/>
        <dsp:cNvSpPr/>
      </dsp:nvSpPr>
      <dsp:spPr>
        <a:xfrm>
          <a:off x="276958" y="2496719"/>
          <a:ext cx="503560" cy="5035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42CD1-7B62-4692-BC3A-E7167289877E}">
      <dsp:nvSpPr>
        <dsp:cNvPr id="0" name=""/>
        <dsp:cNvSpPr/>
      </dsp:nvSpPr>
      <dsp:spPr>
        <a:xfrm>
          <a:off x="1057476" y="2290717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Module code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: LCHS4003_LON</a:t>
          </a:r>
        </a:p>
      </dsp:txBody>
      <dsp:txXfrm>
        <a:off x="1057476" y="2290717"/>
        <a:ext cx="9458123" cy="915564"/>
      </dsp:txXfrm>
    </dsp:sp>
    <dsp:sp modelId="{7C0A3ABA-CBAC-4C31-8C62-18E3E53CED5B}">
      <dsp:nvSpPr>
        <dsp:cNvPr id="0" name=""/>
        <dsp:cNvSpPr/>
      </dsp:nvSpPr>
      <dsp:spPr>
        <a:xfrm>
          <a:off x="0" y="3435173"/>
          <a:ext cx="1051560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305E1-D300-48A3-9851-A32564089F00}">
      <dsp:nvSpPr>
        <dsp:cNvPr id="0" name=""/>
        <dsp:cNvSpPr/>
      </dsp:nvSpPr>
      <dsp:spPr>
        <a:xfrm>
          <a:off x="276958" y="3641175"/>
          <a:ext cx="503560" cy="5035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9A3F4-447D-429A-BB65-AEEFE08661DC}">
      <dsp:nvSpPr>
        <dsp:cNvPr id="0" name=""/>
        <dsp:cNvSpPr/>
      </dsp:nvSpPr>
      <dsp:spPr>
        <a:xfrm>
          <a:off x="1057476" y="3435173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Lecturer name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 Dr. Eleni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Koutsogeorgou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-Andreou</a:t>
          </a:r>
        </a:p>
      </dsp:txBody>
      <dsp:txXfrm>
        <a:off x="1057476" y="3435173"/>
        <a:ext cx="9458123" cy="9155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E34CE-465E-47FE-B04D-839135BC0B44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7D309B-7568-4285-AEEB-C3134FB14E29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51A56-411E-4BD7-9BAE-656FE3EDD346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Mental health services transformation after NHS was established</a:t>
          </a:r>
        </a:p>
      </dsp:txBody>
      <dsp:txXfrm>
        <a:off x="1357965" y="2319"/>
        <a:ext cx="4887299" cy="1175727"/>
      </dsp:txXfrm>
    </dsp:sp>
    <dsp:sp modelId="{61DBC90E-27F3-473F-8268-CD9E598949C5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B1BB1-03CA-4943-95C7-D8F696CAC800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13869-33E3-4169-8F81-372CD14993FE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Mental health today under NHS umbrella</a:t>
          </a:r>
        </a:p>
      </dsp:txBody>
      <dsp:txXfrm>
        <a:off x="1357965" y="1471979"/>
        <a:ext cx="4887299" cy="1175727"/>
      </dsp:txXfrm>
    </dsp:sp>
    <dsp:sp modelId="{FB9B36D1-1DE3-4642-8E32-A6828D930647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A4462-5823-490E-8146-9AC94D00A169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2BFDE-8293-41E6-8AAE-39FB6AA0CFD5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Innovation in mental health services</a:t>
          </a:r>
        </a:p>
      </dsp:txBody>
      <dsp:txXfrm>
        <a:off x="1357965" y="2941639"/>
        <a:ext cx="4887299" cy="1175727"/>
      </dsp:txXfrm>
    </dsp:sp>
    <dsp:sp modelId="{D47735FA-AB02-4519-BDB2-DE6179778BDC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BE375-0D1F-4051-8D57-E8A832DB5A53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AC94D-6EAB-4B69-9D03-A79AAF221B3A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sp:txBody>
      <dsp:txXfrm>
        <a:off x="1357965" y="4411299"/>
        <a:ext cx="4887299" cy="1175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EB240-6780-3C7B-65E9-CF60722E57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8B2FF8-3ACA-152C-8EF7-0683B9E771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7D930-77F3-6F13-2F87-0469472BA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B7D61-9C46-9059-0EEA-5AE235F38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59FC2-4A36-7036-D660-7843CA613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325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0C23B-A308-B28A-5EA2-A4F9701EC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D71F0-EF4A-AB45-673E-5AD209B17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FB5D0-A5E1-5C9F-7CA4-EF42AED5D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2C96F-1DF9-B0FF-92C4-9E7ACB416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E159A-B8A7-2E43-60C3-962A9D2AC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227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16523-1AC2-EB27-DD70-09692FC37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1D4F-06D0-51B5-46DB-D2E49B09A6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B53FF-90A4-0DF0-F2B6-34FF1E91D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71BD1-AC74-276C-A35E-DDDB0FBCA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85BA8-60BD-8FCD-95DA-E748ACBFB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538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EA68D-2297-BB06-AE99-996413971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93BCE-A7DF-CE52-E0C0-FECC3D2111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9FDC75-DFDD-5B8B-DA10-F192AE8E30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E96366-9340-FD56-70A7-BB336324B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9777C2-A070-105E-1599-8A9794148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705B83-2AE8-BB62-1490-8FF3A722A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127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C38A4-785B-BF18-D8C3-189629F45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A44075-3B57-68C1-C381-8F843462B5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ACD219-708D-45E9-9CF2-E0BC45B0C7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922C2-F590-6F54-9A06-F0B87A249B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2DBCD1-142C-46BC-2953-B07A339BA8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1CED03-2998-17DE-441B-CDE3950A9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5F203D-0032-69E4-8728-BC812D2C6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DD0ACA-3A47-2672-A251-93A0AC4EA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997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2565C-9D98-9C16-CD37-3FAF92F92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45B2AB-E362-3B7B-FB65-53EA7008C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D32C3A-D957-0735-7CE9-E035AD1F4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B15513-3035-AC3C-53E6-902BAF5D1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537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7C3CEB-38FC-885D-7AFF-F227656C3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4EA3BD-C53F-3157-3C83-ECFCF7A69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7BAE99-6430-0D17-7FDD-453EC7EB4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627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F78F2-AE17-A2DB-C1CC-810A530BB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04324-95D3-B8E1-1024-F238AAA6D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9ACBD2-0CA1-EAEF-B3B7-49F601C7CC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AD7D26-69C8-129C-50A1-9719459F7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E91713-79CC-9774-2ED6-1EC225D14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376662-235B-A7D6-6123-C68BF746C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204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F69F8-553A-1ED4-37E8-08D818DC5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AA8A52-ED06-BBF8-0757-25C1449055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599470-B850-2B82-9346-7578FE168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B0D7FC-B04E-32D2-56B3-3D0099B0D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BF20A-B2E1-43CC-25B1-0B96C8729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4E1BC-A019-D247-CF64-347E7EA9A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862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33A53-1E2C-D1A2-4520-E2CF0B828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7F9DBD-3946-8576-D943-D54CF95D3D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6EBC1-0CDE-EC20-4791-9E020BCEF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5471B-7DE2-02A3-5708-0C8537B06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B2ABC-4A38-D9DE-840E-5FF94AE92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386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4F9C1B-AA6A-6660-F5DD-FCA589FC60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A9B30B-AA08-B90C-ACDB-F3299E0AB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224591-EADE-002E-BC98-44A58C198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93E67-CB1D-7C5C-8DDC-F6D5BF0E7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023DE-118E-273E-0DE1-2A235FB46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683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1D8184-0ADE-3132-F511-921ADBEEF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182563-AD56-0AE5-561F-19CD5414C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BDFADD-C073-46E6-853A-EAD718952E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EAACC7-3B3F-47D1-959A-EF58926E955E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497ED3-7358-025C-2743-9C4950E8FE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3D4EC-4CA9-507D-7A97-B7673E4DBD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684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indepth.nice.org.uk/mental-health-and-the-nhs/index.html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information-support/types-of-mental-health-problems/mental-health-problems-introduction/treatment-options/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policyoptions.irpp.org/magazines/july-2020/covid-19-mental-health-surveys-are-not-the-stuff-of-effective-policy/" TargetMode="External"/><Relationship Id="rId4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entalhealthinnovations.org/news-and-information/reports-and-research/transforming-digital-mental-health-support-with-artificial-intelligence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1"/><Relationship Id="rId2" Type="http://schemas.openxmlformats.org/officeDocument/2006/relationships/hyperlink" Target="https://www.gov.uk/government/news/mental-health-services-boosted-by-150-million-government-funding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rawpixel.com/search/psychology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media.blog.gov.uk/2023/06/09/how-we-are-supporting-mental-health-services-in-england/" TargetMode="External"/><Relationship Id="rId2" Type="http://schemas.openxmlformats.org/officeDocument/2006/relationships/hyperlink" Target="https://indepth.nice.org.uk/mental-health-and-the-nhs/index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nd.org.uk/information-support/types-of-mental-health-problems/mental-health-problems-introduction/treatment-options/" TargetMode="External"/><Relationship Id="rId5" Type="http://schemas.openxmlformats.org/officeDocument/2006/relationships/hyperlink" Target="https://www.gov.uk/government/news/mental-health-services-boosted-by-150-million-government-funding/" TargetMode="External"/><Relationship Id="rId4" Type="http://schemas.openxmlformats.org/officeDocument/2006/relationships/hyperlink" Target="https://mentalhealthinnovations.org/news-and-information/reports-and-research/transforming-digital-mental-health-support-with-artificial-intellige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8DB073-64FA-5AF3-D5F5-E0B1A47F5339}"/>
              </a:ext>
            </a:extLst>
          </p:cNvPr>
          <p:cNvSpPr txBox="1"/>
          <p:nvPr/>
        </p:nvSpPr>
        <p:spPr>
          <a:xfrm>
            <a:off x="838200" y="557188"/>
            <a:ext cx="10515600" cy="11334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spc="-6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MENTAL HEALTH SERVICES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C71815D-CE49-DD0B-869B-934C9F2FA8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168828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2223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55DE77B-2FCA-B09D-B063-441C66D6A494}"/>
              </a:ext>
            </a:extLst>
          </p:cNvPr>
          <p:cNvSpPr txBox="1"/>
          <p:nvPr/>
        </p:nvSpPr>
        <p:spPr>
          <a:xfrm>
            <a:off x="-1122744" y="645750"/>
            <a:ext cx="4728053" cy="55831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cap="all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OVERVIEW</a:t>
            </a:r>
          </a:p>
        </p:txBody>
      </p:sp>
      <p:graphicFrame>
        <p:nvGraphicFramePr>
          <p:cNvPr id="12" name="TextBox 9">
            <a:extLst>
              <a:ext uri="{FF2B5EF4-FFF2-40B4-BE49-F238E27FC236}">
                <a16:creationId xmlns:a16="http://schemas.microsoft.com/office/drawing/2014/main" id="{74675A71-86A3-E7E8-EC73-3E5CD91B32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74959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3133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C7C197-00B5-2F9C-2C3A-68140381C64A}"/>
              </a:ext>
            </a:extLst>
          </p:cNvPr>
          <p:cNvSpPr txBox="1"/>
          <p:nvPr/>
        </p:nvSpPr>
        <p:spPr>
          <a:xfrm>
            <a:off x="441342" y="992834"/>
            <a:ext cx="6885733" cy="56561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SzPct val="80000"/>
            </a:pPr>
            <a:r>
              <a:rPr lang="en-US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services transformation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after NHS was established</a:t>
            </a:r>
            <a:endParaRPr lang="en-US" sz="2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sz="1400" b="0" i="0" dirty="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Mental health remained a separate domain;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Entry</a:t>
            </a:r>
            <a:r>
              <a:rPr lang="en-US" sz="1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hospital  been decided on medical, rather than legal  terms;</a:t>
            </a:r>
            <a:endParaRPr lang="en-US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Stigma and stereotypes  have mostly faded, but still exist;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1961 patients cared  in conventional hospital, or within the community;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Individual’s suffering with mental health disorder are recognized as human not as “crazy”;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Community Care Act(1990) allowed those people suffering with mental health support and care from within their own home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nice.org.uk)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000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89BA3D65-24E6-12BE-1D12-47A2266D6F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868" y="1318162"/>
            <a:ext cx="4845132" cy="3584661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8B98ECAA-4C36-B155-F3E3-04944AC35F58}"/>
              </a:ext>
            </a:extLst>
          </p:cNvPr>
          <p:cNvSpPr txBox="1"/>
          <p:nvPr/>
        </p:nvSpPr>
        <p:spPr>
          <a:xfrm>
            <a:off x="7560623" y="4902823"/>
            <a:ext cx="44176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https://th.bing.com/th/id/R.46fad692f2e313fe00199bba333b796a?rik=jvHsMO0S4L8n1A&amp;riu=http%3a%2f%2fwww.bcd-urbex.com%2fwp-content%2fuploads%2f2015%2f07%2fhigh-royds-asylum-34.jpg&amp;ehk=L5TzGr0Q5PLgX47F1DRUbQ9wx91tw3IX1%2fDSSXZXanM%3d&amp;risl=&amp;pid=ImgRaw&amp;r=0</a:t>
            </a:r>
          </a:p>
        </p:txBody>
      </p:sp>
    </p:spTree>
    <p:extLst>
      <p:ext uri="{BB962C8B-B14F-4D97-AF65-F5344CB8AC3E}">
        <p14:creationId xmlns:p14="http://schemas.microsoft.com/office/powerpoint/2010/main" val="2205339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5CEC392-E741-30FF-F5A1-51713CA2A9E5}"/>
              </a:ext>
            </a:extLst>
          </p:cNvPr>
          <p:cNvSpPr txBox="1"/>
          <p:nvPr/>
        </p:nvSpPr>
        <p:spPr>
          <a:xfrm>
            <a:off x="5146159" y="685800"/>
            <a:ext cx="6238688" cy="13822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 cap="all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Mental health services today under NHS umbrella</a:t>
            </a:r>
          </a:p>
        </p:txBody>
      </p:sp>
      <p:pic>
        <p:nvPicPr>
          <p:cNvPr id="6" name="Picture 5" descr="Stethoscope">
            <a:extLst>
              <a:ext uri="{FF2B5EF4-FFF2-40B4-BE49-F238E27FC236}">
                <a16:creationId xmlns:a16="http://schemas.microsoft.com/office/drawing/2014/main" id="{A16C4F31-7E10-9587-D30B-5171A676F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51" r="23126" b="2"/>
          <a:stretch/>
        </p:blipFill>
        <p:spPr>
          <a:xfrm>
            <a:off x="20" y="-7444"/>
            <a:ext cx="4338985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DC74085-269F-C48F-952F-DF7EA4F9F7E0}"/>
              </a:ext>
            </a:extLst>
          </p:cNvPr>
          <p:cNvSpPr txBox="1"/>
          <p:nvPr/>
        </p:nvSpPr>
        <p:spPr>
          <a:xfrm>
            <a:off x="4339005" y="2301949"/>
            <a:ext cx="7540027" cy="4022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SzPct val="80000"/>
            </a:pPr>
            <a:r>
              <a:rPr lang="en-US" sz="1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US" sz="1600" b="1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Health Service (NHS)</a:t>
            </a:r>
            <a:r>
              <a:rPr lang="en-US" sz="1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plays a crucial role in providing mental health services in England: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sz="1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rgent mental health helplines;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alking therapies services for anxiety and depression:</a:t>
            </a:r>
          </a:p>
          <a:p>
            <a:pPr>
              <a:lnSpc>
                <a:spcPct val="90000"/>
              </a:lnSpc>
              <a:spcAft>
                <a:spcPts val="600"/>
              </a:spcAft>
              <a:buSzPct val="80000"/>
            </a:pPr>
            <a:r>
              <a:rPr lang="en-US" sz="1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- cognitive behavioral therapy, </a:t>
            </a:r>
          </a:p>
          <a:p>
            <a:pPr>
              <a:lnSpc>
                <a:spcPct val="90000"/>
              </a:lnSpc>
              <a:spcAft>
                <a:spcPts val="600"/>
              </a:spcAft>
              <a:buSzPct val="80000"/>
            </a:pPr>
            <a:r>
              <a:rPr lang="en-US" sz="1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-counselling, </a:t>
            </a:r>
          </a:p>
          <a:p>
            <a:pPr>
              <a:lnSpc>
                <a:spcPct val="90000"/>
              </a:lnSpc>
              <a:spcAft>
                <a:spcPts val="600"/>
              </a:spcAft>
              <a:buSzPct val="80000"/>
            </a:pPr>
            <a:r>
              <a:rPr lang="en-US" sz="1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-guided  self-help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Psychiatric medication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Practitioner Health service can help with a range of mental health conditions  and addictions in primary care settings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 and creative therapy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Complementary and alternative therapies</a:t>
            </a:r>
          </a:p>
          <a:p>
            <a:pPr>
              <a:lnSpc>
                <a:spcPct val="90000"/>
              </a:lnSpc>
              <a:spcAft>
                <a:spcPts val="600"/>
              </a:spcAft>
              <a:buSzPct val="80000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-</a:t>
            </a:r>
            <a:r>
              <a:rPr lang="en-GB" sz="1600" b="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yoga, meditation, hypnotherapy(</a:t>
            </a: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www.mind.org.uk</a:t>
            </a: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600" b="0" i="0" dirty="0">
              <a:solidFill>
                <a:srgbClr val="555555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GB" sz="16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b="0" i="0" dirty="0">
              <a:solidFill>
                <a:schemeClr val="tx2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b="0" i="0" dirty="0">
              <a:solidFill>
                <a:schemeClr val="tx2"/>
              </a:solidFill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7" name="Picture 6" descr="A couple of people holding a puzzle piece&#10;&#10;Description automatically generated">
            <a:extLst>
              <a:ext uri="{FF2B5EF4-FFF2-40B4-BE49-F238E27FC236}">
                <a16:creationId xmlns:a16="http://schemas.microsoft.com/office/drawing/2014/main" id="{366348ED-407C-710E-38DF-5F2C1A505B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4338985" cy="606709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8A2162-AC71-302C-01ED-0309D5BF6A4C}"/>
              </a:ext>
            </a:extLst>
          </p:cNvPr>
          <p:cNvSpPr txBox="1"/>
          <p:nvPr/>
        </p:nvSpPr>
        <p:spPr>
          <a:xfrm>
            <a:off x="92596" y="6419850"/>
            <a:ext cx="414373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policyoptions.irpp.org/magazines/july-2020/covid-19-mental-health-surveys-are-not-the-stuff-of-effective-polic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d/3.0/"/>
              </a:rPr>
              <a:t>CC BY-ND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593582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4F36D013-2E22-A026-AC58-3EBB48D3A0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75"/>
          <a:stretch/>
        </p:blipFill>
        <p:spPr>
          <a:xfrm>
            <a:off x="6096000" y="10"/>
            <a:ext cx="6095998" cy="63651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CA639D-665B-AA1B-9764-63DA58A7FFC4}"/>
              </a:ext>
            </a:extLst>
          </p:cNvPr>
          <p:cNvSpPr txBox="1"/>
          <p:nvPr/>
        </p:nvSpPr>
        <p:spPr>
          <a:xfrm>
            <a:off x="903111" y="192327"/>
            <a:ext cx="5727448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</a:t>
            </a:r>
            <a:r>
              <a:rPr lang="en-US" sz="2800" b="1" i="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nnovation in mental health services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CC2FFC-A999-317A-75E9-5C9AE712FDC7}"/>
              </a:ext>
            </a:extLst>
          </p:cNvPr>
          <p:cNvSpPr txBox="1"/>
          <p:nvPr/>
        </p:nvSpPr>
        <p:spPr>
          <a:xfrm>
            <a:off x="838199" y="2434201"/>
            <a:ext cx="5408221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innovations aim to make mental health care more accessible, patient-centered, and effective: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Telehealth and Community-Based Mental Healthcare;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Psychedelics as Potential Medicines for Mental Disorders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Immersive Digital Therapeutic Solutions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Sensor Technology and Online Psychological Therapy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mentalhealthinnovations.org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B54FB7B-A150-6CF2-0A98-2893856221DC}"/>
              </a:ext>
            </a:extLst>
          </p:cNvPr>
          <p:cNvSpPr txBox="1"/>
          <p:nvPr/>
        </p:nvSpPr>
        <p:spPr>
          <a:xfrm>
            <a:off x="6683022" y="6242255"/>
            <a:ext cx="563010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https://storage.googleapis.com/macrovector-acl-eu/previews/102270/thumb_102270.webp</a:t>
            </a:r>
          </a:p>
        </p:txBody>
      </p:sp>
    </p:spTree>
    <p:extLst>
      <p:ext uri="{BB962C8B-B14F-4D97-AF65-F5344CB8AC3E}">
        <p14:creationId xmlns:p14="http://schemas.microsoft.com/office/powerpoint/2010/main" val="3047621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A759C2-882B-8D1A-04E5-F785684CC850}"/>
              </a:ext>
            </a:extLst>
          </p:cNvPr>
          <p:cNvSpPr txBox="1"/>
          <p:nvPr/>
        </p:nvSpPr>
        <p:spPr>
          <a:xfrm>
            <a:off x="891822" y="1027289"/>
            <a:ext cx="52041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3A3B85-2CCE-B98C-F06B-CEE1EE10BC03}"/>
              </a:ext>
            </a:extLst>
          </p:cNvPr>
          <p:cNvSpPr txBox="1"/>
          <p:nvPr/>
        </p:nvSpPr>
        <p:spPr>
          <a:xfrm>
            <a:off x="756357" y="2607733"/>
            <a:ext cx="6987822" cy="3219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Reforms brought  by the NHS have led to significant improvements in care and treatment for people with mental illness.</a:t>
            </a:r>
            <a:endParaRPr lang="en-US" sz="18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NHS has clearly stipulated intentions to improve standards for mental health care over the next few years.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NICE will continue to support this work through its guidance, quality standards and advice.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mental health director, Claire Murdoch, said: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b="0" i="1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So, as ever, anybody in need of help should not hesitate in contacting the NHS so they can get the care they need”(</a:t>
            </a:r>
            <a:r>
              <a:rPr lang="en-GB" dirty="0">
                <a:hlinkClick r:id="rId2"/>
              </a:rPr>
              <a:t>www.gov.uk</a:t>
            </a:r>
            <a:r>
              <a:rPr lang="en-GB" dirty="0"/>
              <a:t>).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computer with a cup of tea and glasses on a marble table">
            <a:extLst>
              <a:ext uri="{FF2B5EF4-FFF2-40B4-BE49-F238E27FC236}">
                <a16:creationId xmlns:a16="http://schemas.microsoft.com/office/drawing/2014/main" id="{186FCC97-A9EE-A371-58E4-7F8EE90678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32889" y="1333005"/>
            <a:ext cx="4459111" cy="419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217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6DC8FF1-0A00-0DA9-95E9-099F003BBA35}"/>
              </a:ext>
            </a:extLst>
          </p:cNvPr>
          <p:cNvSpPr txBox="1"/>
          <p:nvPr/>
        </p:nvSpPr>
        <p:spPr>
          <a:xfrm>
            <a:off x="1393901" y="1070517"/>
            <a:ext cx="10448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i="0">
                <a:solidFill>
                  <a:srgbClr val="FFFFFF"/>
                </a:solidFill>
                <a:effectLst/>
                <a:latin typeface="Lora" pitchFamily="2" charset="0"/>
              </a:rPr>
              <a:t>Mental health and the NHS</a:t>
            </a:r>
            <a:endParaRPr lang="en-US" b="0" i="0">
              <a:solidFill>
                <a:srgbClr val="FFFFFF"/>
              </a:solidFill>
              <a:effectLst/>
              <a:latin typeface="Lora" pitchFamily="2" charset="0"/>
            </a:endParaRPr>
          </a:p>
          <a:p>
            <a:pPr algn="l"/>
            <a:r>
              <a:rPr lang="en-US" b="0" i="0">
                <a:solidFill>
                  <a:srgbClr val="FFFFFF"/>
                </a:solidFill>
                <a:effectLst/>
                <a:latin typeface="Inter"/>
              </a:rPr>
              <a:t>What's changed and what's to come?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7943AC-BD2D-888F-840D-760262FBC909}"/>
              </a:ext>
            </a:extLst>
          </p:cNvPr>
          <p:cNvSpPr txBox="1"/>
          <p:nvPr/>
        </p:nvSpPr>
        <p:spPr>
          <a:xfrm>
            <a:off x="781756" y="3187257"/>
            <a:ext cx="104108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What's changed and what's to come?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</a:p>
          <a:p>
            <a:r>
              <a: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https://indepth.nice.org.uk/mental-health-and-the-nhs/index.html</a:t>
            </a:r>
            <a:endParaRPr lang="en-US" sz="1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Accessed:03/03/2024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F71EAEA-99DE-157A-6E73-80DEA6AB21D0}"/>
              </a:ext>
            </a:extLst>
          </p:cNvPr>
          <p:cNvSpPr txBox="1"/>
          <p:nvPr/>
        </p:nvSpPr>
        <p:spPr>
          <a:xfrm>
            <a:off x="781756" y="2129167"/>
            <a:ext cx="113210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we are supporting mental health services in England - Department of Health and Social Care Media Centre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</a:p>
          <a:p>
            <a:r>
              <a:rPr lang="en-US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https://healthmedia.blog.gov.uk/2023/06/09/how-we-are-supporting-mental-health-services-in-england</a:t>
            </a:r>
            <a:r>
              <a:rPr lang="en-US" sz="1400" dirty="0">
                <a:solidFill>
                  <a:srgbClr val="6979AE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Accessed: 07/03/2024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72B8D34-0A27-E8AB-D3F5-D907F6BEA431}"/>
              </a:ext>
            </a:extLst>
          </p:cNvPr>
          <p:cNvSpPr txBox="1"/>
          <p:nvPr/>
        </p:nvSpPr>
        <p:spPr>
          <a:xfrm>
            <a:off x="781756" y="4249377"/>
            <a:ext cx="1062848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innovation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</a:p>
          <a:p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https://mentalhealthinnovations.org/news-and-information/reports-and-research/transforming-digital-mental-health-support-with-artificial-intelligence</a:t>
            </a:r>
            <a:r>
              <a:rPr lang="en-GB" sz="1400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Accessed:04/03/2024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BB7BB17-8A4D-E711-73D4-6E90E8BE6C97}"/>
              </a:ext>
            </a:extLst>
          </p:cNvPr>
          <p:cNvSpPr txBox="1"/>
          <p:nvPr/>
        </p:nvSpPr>
        <p:spPr>
          <a:xfrm>
            <a:off x="781756" y="924809"/>
            <a:ext cx="1184885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services boosted by £150 million government funding. </a:t>
            </a:r>
          </a:p>
          <a:p>
            <a:r>
              <a:rPr lang="en-US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</a:p>
          <a:p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https://www.gov.uk/government/news/mental-health-services-boosted-by-150-million-government-funding</a:t>
            </a:r>
            <a:r>
              <a:rPr lang="en-GB" sz="1400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i="1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Accessed: 07/03/2024</a:t>
            </a: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846D7D1-B12F-1E35-57C4-6FF3F21A98FD}"/>
              </a:ext>
            </a:extLst>
          </p:cNvPr>
          <p:cNvSpPr txBox="1"/>
          <p:nvPr/>
        </p:nvSpPr>
        <p:spPr>
          <a:xfrm>
            <a:off x="3949322" y="186145"/>
            <a:ext cx="5915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242663-BB2B-7CFF-A219-ED0063FEC49A}"/>
              </a:ext>
            </a:extLst>
          </p:cNvPr>
          <p:cNvSpPr txBox="1"/>
          <p:nvPr/>
        </p:nvSpPr>
        <p:spPr>
          <a:xfrm>
            <a:off x="781756" y="5626894"/>
            <a:ext cx="1022566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problems – an introduction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</a:p>
          <a:p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https://www.mind.org.uk/information-support/types-of-mental-health-problems/mental-health-problems-introduction/treatment-options</a:t>
            </a:r>
            <a:r>
              <a:rPr lang="en-GB" sz="1400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Accessed:04/03/2024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784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8" ma:contentTypeDescription="Create a new document." ma:contentTypeScope="" ma:versionID="dcb3c93364bf7013ba2041d22f5dae14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8015452d047a07a32165838fb8c74b7f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363C976-48AB-405B-9A3F-15AE031FAA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124794F-15AD-46F1-9187-E7EC24840EEA}">
  <ds:schemaRefs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infopath/2007/PartnerControls"/>
    <ds:schemaRef ds:uri="550816ce-8156-4f45-b1c4-24236a73d01f"/>
    <ds:schemaRef ds:uri="0ebdf10f-b5a3-45b6-acdb-7dc1eb398785"/>
  </ds:schemaRefs>
</ds:datastoreItem>
</file>

<file path=customXml/itemProps3.xml><?xml version="1.0" encoding="utf-8"?>
<ds:datastoreItem xmlns:ds="http://schemas.openxmlformats.org/officeDocument/2006/customXml" ds:itemID="{56F9B3AF-058B-4A98-90B6-B3C8046F71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554</TotalTime>
  <Words>642</Words>
  <Application>Microsoft Office PowerPoint</Application>
  <PresentationFormat>Widescreen</PresentationFormat>
  <Paragraphs>75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Inter</vt:lpstr>
      <vt:lpstr>Lora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Elena Vlasitchi (2314633)</dc:creator>
  <cp:lastModifiedBy>Elena Vlasitchi (2314633)</cp:lastModifiedBy>
  <cp:revision>3</cp:revision>
  <dcterms:created xsi:type="dcterms:W3CDTF">2024-03-06T21:39:49Z</dcterms:created>
  <dcterms:modified xsi:type="dcterms:W3CDTF">2024-03-07T21:31:20Z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