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2.xml" ContentType="application/vnd.openxmlformats-officedocument.presentationml.tags+xml"/>
  <Override PartName="/ppt/notesSlides/notesSlide17.xml" ContentType="application/vnd.openxmlformats-officedocument.presentationml.notesSlide+xml"/>
  <Override PartName="/ppt/tags/tag3.xml" ContentType="application/vnd.openxmlformats-officedocument.presentationml.tags+xml"/>
  <Override PartName="/ppt/notesSlides/notesSlide18.xml" ContentType="application/vnd.openxmlformats-officedocument.presentationml.notesSlide+xml"/>
  <Override PartName="/ppt/tags/tag4.xml" ContentType="application/vnd.openxmlformats-officedocument.presentationml.tags+xml"/>
  <Override PartName="/ppt/notesSlides/notesSlide19.xml" ContentType="application/vnd.openxmlformats-officedocument.presentationml.notesSlide+xml"/>
  <Override PartName="/ppt/tags/tag5.xml" ContentType="application/vnd.openxmlformats-officedocument.presentationml.tags+xml"/>
  <Override PartName="/ppt/notesSlides/notesSlide20.xml" ContentType="application/vnd.openxmlformats-officedocument.presentationml.notesSlide+xml"/>
  <Override PartName="/ppt/tags/tag6.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71"/>
  </p:notesMasterIdLst>
  <p:sldIdLst>
    <p:sldId id="256" r:id="rId6"/>
    <p:sldId id="261" r:id="rId7"/>
    <p:sldId id="277" r:id="rId8"/>
    <p:sldId id="319" r:id="rId9"/>
    <p:sldId id="384" r:id="rId10"/>
    <p:sldId id="272" r:id="rId11"/>
    <p:sldId id="273" r:id="rId12"/>
    <p:sldId id="412" r:id="rId13"/>
    <p:sldId id="257" r:id="rId14"/>
    <p:sldId id="258" r:id="rId15"/>
    <p:sldId id="301" r:id="rId16"/>
    <p:sldId id="307" r:id="rId17"/>
    <p:sldId id="310" r:id="rId18"/>
    <p:sldId id="259" r:id="rId19"/>
    <p:sldId id="268" r:id="rId20"/>
    <p:sldId id="262" r:id="rId21"/>
    <p:sldId id="369" r:id="rId22"/>
    <p:sldId id="370" r:id="rId23"/>
    <p:sldId id="371" r:id="rId24"/>
    <p:sldId id="372" r:id="rId25"/>
    <p:sldId id="373" r:id="rId26"/>
    <p:sldId id="374" r:id="rId27"/>
    <p:sldId id="375" r:id="rId28"/>
    <p:sldId id="376" r:id="rId29"/>
    <p:sldId id="276" r:id="rId30"/>
    <p:sldId id="260" r:id="rId31"/>
    <p:sldId id="263" r:id="rId32"/>
    <p:sldId id="274" r:id="rId33"/>
    <p:sldId id="275" r:id="rId34"/>
    <p:sldId id="269" r:id="rId35"/>
    <p:sldId id="264" r:id="rId36"/>
    <p:sldId id="270" r:id="rId37"/>
    <p:sldId id="271" r:id="rId38"/>
    <p:sldId id="387" r:id="rId39"/>
    <p:sldId id="388" r:id="rId40"/>
    <p:sldId id="389" r:id="rId41"/>
    <p:sldId id="390" r:id="rId42"/>
    <p:sldId id="391" r:id="rId43"/>
    <p:sldId id="392" r:id="rId44"/>
    <p:sldId id="393" r:id="rId45"/>
    <p:sldId id="380" r:id="rId46"/>
    <p:sldId id="378" r:id="rId47"/>
    <p:sldId id="383" r:id="rId48"/>
    <p:sldId id="381" r:id="rId49"/>
    <p:sldId id="386" r:id="rId50"/>
    <p:sldId id="394" r:id="rId51"/>
    <p:sldId id="395" r:id="rId52"/>
    <p:sldId id="396" r:id="rId53"/>
    <p:sldId id="379" r:id="rId54"/>
    <p:sldId id="397" r:id="rId55"/>
    <p:sldId id="398" r:id="rId56"/>
    <p:sldId id="399" r:id="rId57"/>
    <p:sldId id="265" r:id="rId58"/>
    <p:sldId id="400" r:id="rId59"/>
    <p:sldId id="401" r:id="rId60"/>
    <p:sldId id="402" r:id="rId61"/>
    <p:sldId id="403" r:id="rId62"/>
    <p:sldId id="404" r:id="rId63"/>
    <p:sldId id="405" r:id="rId64"/>
    <p:sldId id="406" r:id="rId65"/>
    <p:sldId id="407" r:id="rId66"/>
    <p:sldId id="408" r:id="rId67"/>
    <p:sldId id="409" r:id="rId68"/>
    <p:sldId id="410" r:id="rId69"/>
    <p:sldId id="377"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246078-1CDF-4C3A-2C16-3B049C7923E1}" v="1" dt="2023-11-17T10:57:24.412"/>
    <p1510:client id="{9F8BB463-F5BE-BFF4-1232-0A0B6692F419}" v="63" dt="2023-10-24T11:57:44.183"/>
    <p1510:client id="{D8BA1EEF-E299-42FE-C437-730B7EC3B181}" v="51" dt="2023-10-23T12:32:09.568"/>
    <p1510:client id="{DF5D0E19-E3DA-4D44-A8ED-3D8DE9CEC2F2}" v="37" dt="2023-10-23T20:25:40.3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6" d="100"/>
          <a:sy n="56" d="100"/>
        </p:scale>
        <p:origin x="105" y="45"/>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microsoft.com/office/2016/11/relationships/changesInfo" Target="changesInfos/changesInfo1.xml"/><Relationship Id="rId7" Type="http://schemas.openxmlformats.org/officeDocument/2006/relationships/slide" Target="slides/slide2.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4afbe15e-aae4-463c-8e77-84202db36ed2" providerId="ADAL" clId="{DF5D0E19-E3DA-4D44-A8ED-3D8DE9CEC2F2}"/>
    <pc:docChg chg="undo custSel addSld delSld modSld sldOrd">
      <pc:chgData name="Menna Davies" userId="4afbe15e-aae4-463c-8e77-84202db36ed2" providerId="ADAL" clId="{DF5D0E19-E3DA-4D44-A8ED-3D8DE9CEC2F2}" dt="2023-10-23T20:55:04.956" v="999" actId="20577"/>
      <pc:docMkLst>
        <pc:docMk/>
      </pc:docMkLst>
      <pc:sldChg chg="ord">
        <pc:chgData name="Menna Davies" userId="4afbe15e-aae4-463c-8e77-84202db36ed2" providerId="ADAL" clId="{DF5D0E19-E3DA-4D44-A8ED-3D8DE9CEC2F2}" dt="2023-10-23T20:16:01.985" v="273"/>
        <pc:sldMkLst>
          <pc:docMk/>
          <pc:sldMk cId="3813552353" sldId="264"/>
        </pc:sldMkLst>
      </pc:sldChg>
      <pc:sldChg chg="addSp delSp modSp ord">
        <pc:chgData name="Menna Davies" userId="4afbe15e-aae4-463c-8e77-84202db36ed2" providerId="ADAL" clId="{DF5D0E19-E3DA-4D44-A8ED-3D8DE9CEC2F2}" dt="2023-10-23T20:05:22.425" v="140"/>
        <pc:sldMkLst>
          <pc:docMk/>
          <pc:sldMk cId="542306672" sldId="265"/>
        </pc:sldMkLst>
        <pc:picChg chg="add del mod">
          <ac:chgData name="Menna Davies" userId="4afbe15e-aae4-463c-8e77-84202db36ed2" providerId="ADAL" clId="{DF5D0E19-E3DA-4D44-A8ED-3D8DE9CEC2F2}" dt="2023-10-23T20:05:22.425" v="140"/>
          <ac:picMkLst>
            <pc:docMk/>
            <pc:sldMk cId="542306672" sldId="265"/>
            <ac:picMk id="4" creationId="{B987E193-0EAD-43B3-F2DE-250820BF6C39}"/>
          </ac:picMkLst>
        </pc:picChg>
      </pc:sldChg>
      <pc:sldChg chg="add del">
        <pc:chgData name="Menna Davies" userId="4afbe15e-aae4-463c-8e77-84202db36ed2" providerId="ADAL" clId="{DF5D0E19-E3DA-4D44-A8ED-3D8DE9CEC2F2}" dt="2023-10-23T20:17:37.632" v="278" actId="47"/>
        <pc:sldMkLst>
          <pc:docMk/>
          <pc:sldMk cId="1021973860" sldId="266"/>
        </pc:sldMkLst>
      </pc:sldChg>
      <pc:sldChg chg="del">
        <pc:chgData name="Menna Davies" userId="4afbe15e-aae4-463c-8e77-84202db36ed2" providerId="ADAL" clId="{DF5D0E19-E3DA-4D44-A8ED-3D8DE9CEC2F2}" dt="2023-10-23T20:15:25.501" v="269" actId="47"/>
        <pc:sldMkLst>
          <pc:docMk/>
          <pc:sldMk cId="3691665729" sldId="267"/>
        </pc:sldMkLst>
      </pc:sldChg>
      <pc:sldChg chg="ord">
        <pc:chgData name="Menna Davies" userId="4afbe15e-aae4-463c-8e77-84202db36ed2" providerId="ADAL" clId="{DF5D0E19-E3DA-4D44-A8ED-3D8DE9CEC2F2}" dt="2023-10-23T20:15:38.687" v="271"/>
        <pc:sldMkLst>
          <pc:docMk/>
          <pc:sldMk cId="4270186006" sldId="269"/>
        </pc:sldMkLst>
      </pc:sldChg>
      <pc:sldChg chg="ord">
        <pc:chgData name="Menna Davies" userId="4afbe15e-aae4-463c-8e77-84202db36ed2" providerId="ADAL" clId="{DF5D0E19-E3DA-4D44-A8ED-3D8DE9CEC2F2}" dt="2023-10-23T20:16:13.917" v="275"/>
        <pc:sldMkLst>
          <pc:docMk/>
          <pc:sldMk cId="2809653699" sldId="270"/>
        </pc:sldMkLst>
      </pc:sldChg>
      <pc:sldChg chg="ord">
        <pc:chgData name="Menna Davies" userId="4afbe15e-aae4-463c-8e77-84202db36ed2" providerId="ADAL" clId="{DF5D0E19-E3DA-4D44-A8ED-3D8DE9CEC2F2}" dt="2023-10-23T19:55:41.452" v="60"/>
        <pc:sldMkLst>
          <pc:docMk/>
          <pc:sldMk cId="2423270807" sldId="271"/>
        </pc:sldMkLst>
      </pc:sldChg>
      <pc:sldChg chg="addSp modSp mod">
        <pc:chgData name="Menna Davies" userId="4afbe15e-aae4-463c-8e77-84202db36ed2" providerId="ADAL" clId="{DF5D0E19-E3DA-4D44-A8ED-3D8DE9CEC2F2}" dt="2023-10-23T19:51:10.308" v="36" actId="14100"/>
        <pc:sldMkLst>
          <pc:docMk/>
          <pc:sldMk cId="3951378514" sldId="273"/>
        </pc:sldMkLst>
        <pc:spChg chg="add mod">
          <ac:chgData name="Menna Davies" userId="4afbe15e-aae4-463c-8e77-84202db36ed2" providerId="ADAL" clId="{DF5D0E19-E3DA-4D44-A8ED-3D8DE9CEC2F2}" dt="2023-10-23T19:51:10.308" v="36" actId="14100"/>
          <ac:spMkLst>
            <pc:docMk/>
            <pc:sldMk cId="3951378514" sldId="273"/>
            <ac:spMk id="2" creationId="{B877B3C1-FF23-8BC1-B920-3F6D9DCC5914}"/>
          </ac:spMkLst>
        </pc:spChg>
      </pc:sldChg>
      <pc:sldChg chg="ord">
        <pc:chgData name="Menna Davies" userId="4afbe15e-aae4-463c-8e77-84202db36ed2" providerId="ADAL" clId="{DF5D0E19-E3DA-4D44-A8ED-3D8DE9CEC2F2}" dt="2023-10-23T19:53:51.429" v="48"/>
        <pc:sldMkLst>
          <pc:docMk/>
          <pc:sldMk cId="3466085432" sldId="274"/>
        </pc:sldMkLst>
      </pc:sldChg>
      <pc:sldChg chg="ord">
        <pc:chgData name="Menna Davies" userId="4afbe15e-aae4-463c-8e77-84202db36ed2" providerId="ADAL" clId="{DF5D0E19-E3DA-4D44-A8ED-3D8DE9CEC2F2}" dt="2023-10-23T19:54:34.844" v="52"/>
        <pc:sldMkLst>
          <pc:docMk/>
          <pc:sldMk cId="763736661" sldId="275"/>
        </pc:sldMkLst>
      </pc:sldChg>
      <pc:sldChg chg="addSp delSp modSp mod">
        <pc:chgData name="Menna Davies" userId="4afbe15e-aae4-463c-8e77-84202db36ed2" providerId="ADAL" clId="{DF5D0E19-E3DA-4D44-A8ED-3D8DE9CEC2F2}" dt="2023-10-23T20:13:04.084" v="268" actId="478"/>
        <pc:sldMkLst>
          <pc:docMk/>
          <pc:sldMk cId="824636983" sldId="377"/>
        </pc:sldMkLst>
        <pc:spChg chg="del">
          <ac:chgData name="Menna Davies" userId="4afbe15e-aae4-463c-8e77-84202db36ed2" providerId="ADAL" clId="{DF5D0E19-E3DA-4D44-A8ED-3D8DE9CEC2F2}" dt="2023-10-23T20:11:16.965" v="266" actId="478"/>
          <ac:spMkLst>
            <pc:docMk/>
            <pc:sldMk cId="824636983" sldId="377"/>
            <ac:spMk id="3" creationId="{18E4BF55-6FF5-45C6-A60D-0361DA2F9BC4}"/>
          </ac:spMkLst>
        </pc:spChg>
        <pc:picChg chg="mod">
          <ac:chgData name="Menna Davies" userId="4afbe15e-aae4-463c-8e77-84202db36ed2" providerId="ADAL" clId="{DF5D0E19-E3DA-4D44-A8ED-3D8DE9CEC2F2}" dt="2023-10-23T20:11:12.550" v="265" actId="1076"/>
          <ac:picMkLst>
            <pc:docMk/>
            <pc:sldMk cId="824636983" sldId="377"/>
            <ac:picMk id="4" creationId="{7F85047C-53A8-4EAA-B361-0D3D90C2D52C}"/>
          </ac:picMkLst>
        </pc:picChg>
        <pc:picChg chg="add del mod">
          <ac:chgData name="Menna Davies" userId="4afbe15e-aae4-463c-8e77-84202db36ed2" providerId="ADAL" clId="{DF5D0E19-E3DA-4D44-A8ED-3D8DE9CEC2F2}" dt="2023-10-23T20:13:04.084" v="268" actId="478"/>
          <ac:picMkLst>
            <pc:docMk/>
            <pc:sldMk cId="824636983" sldId="377"/>
            <ac:picMk id="6" creationId="{0CA2A847-E0C4-6998-E575-F590EEE79BB1}"/>
          </ac:picMkLst>
        </pc:picChg>
      </pc:sldChg>
      <pc:sldChg chg="modSp mod">
        <pc:chgData name="Menna Davies" userId="4afbe15e-aae4-463c-8e77-84202db36ed2" providerId="ADAL" clId="{DF5D0E19-E3DA-4D44-A8ED-3D8DE9CEC2F2}" dt="2023-10-23T20:55:04.956" v="999" actId="20577"/>
        <pc:sldMkLst>
          <pc:docMk/>
          <pc:sldMk cId="3256620724" sldId="384"/>
        </pc:sldMkLst>
        <pc:spChg chg="mod">
          <ac:chgData name="Menna Davies" userId="4afbe15e-aae4-463c-8e77-84202db36ed2" providerId="ADAL" clId="{DF5D0E19-E3DA-4D44-A8ED-3D8DE9CEC2F2}" dt="2023-10-23T20:53:50.994" v="971" actId="1076"/>
          <ac:spMkLst>
            <pc:docMk/>
            <pc:sldMk cId="3256620724" sldId="384"/>
            <ac:spMk id="2" creationId="{EADA458B-C05B-F0B2-FE49-4D61123896CD}"/>
          </ac:spMkLst>
        </pc:spChg>
        <pc:spChg chg="mod">
          <ac:chgData name="Menna Davies" userId="4afbe15e-aae4-463c-8e77-84202db36ed2" providerId="ADAL" clId="{DF5D0E19-E3DA-4D44-A8ED-3D8DE9CEC2F2}" dt="2023-10-23T20:55:04.956" v="999" actId="20577"/>
          <ac:spMkLst>
            <pc:docMk/>
            <pc:sldMk cId="3256620724" sldId="384"/>
            <ac:spMk id="3" creationId="{70DF1FA6-48F3-95AA-269A-48557969C486}"/>
          </ac:spMkLst>
        </pc:spChg>
      </pc:sldChg>
      <pc:sldChg chg="del">
        <pc:chgData name="Menna Davies" userId="4afbe15e-aae4-463c-8e77-84202db36ed2" providerId="ADAL" clId="{DF5D0E19-E3DA-4D44-A8ED-3D8DE9CEC2F2}" dt="2023-10-23T20:18:43.045" v="283" actId="47"/>
        <pc:sldMkLst>
          <pc:docMk/>
          <pc:sldMk cId="3633382797" sldId="385"/>
        </pc:sldMkLst>
      </pc:sldChg>
      <pc:sldChg chg="addSp delSp modSp mod">
        <pc:chgData name="Menna Davies" userId="4afbe15e-aae4-463c-8e77-84202db36ed2" providerId="ADAL" clId="{DF5D0E19-E3DA-4D44-A8ED-3D8DE9CEC2F2}" dt="2023-10-23T20:01:11.727" v="114" actId="20577"/>
        <pc:sldMkLst>
          <pc:docMk/>
          <pc:sldMk cId="3868755590" sldId="386"/>
        </pc:sldMkLst>
        <pc:spChg chg="del">
          <ac:chgData name="Menna Davies" userId="4afbe15e-aae4-463c-8e77-84202db36ed2" providerId="ADAL" clId="{DF5D0E19-E3DA-4D44-A8ED-3D8DE9CEC2F2}" dt="2023-10-23T20:00:39.239" v="91" actId="478"/>
          <ac:spMkLst>
            <pc:docMk/>
            <pc:sldMk cId="3868755590" sldId="386"/>
            <ac:spMk id="2" creationId="{AF7F6067-F89A-087F-FC44-F66132552384}"/>
          </ac:spMkLst>
        </pc:spChg>
        <pc:spChg chg="del mod">
          <ac:chgData name="Menna Davies" userId="4afbe15e-aae4-463c-8e77-84202db36ed2" providerId="ADAL" clId="{DF5D0E19-E3DA-4D44-A8ED-3D8DE9CEC2F2}" dt="2023-10-23T20:00:34.705" v="90" actId="478"/>
          <ac:spMkLst>
            <pc:docMk/>
            <pc:sldMk cId="3868755590" sldId="386"/>
            <ac:spMk id="3" creationId="{46FDD38E-CA51-5419-2BBE-21656C2D77B3}"/>
          </ac:spMkLst>
        </pc:spChg>
        <pc:spChg chg="add del mod">
          <ac:chgData name="Menna Davies" userId="4afbe15e-aae4-463c-8e77-84202db36ed2" providerId="ADAL" clId="{DF5D0E19-E3DA-4D44-A8ED-3D8DE9CEC2F2}" dt="2023-10-23T20:01:02.981" v="93" actId="478"/>
          <ac:spMkLst>
            <pc:docMk/>
            <pc:sldMk cId="3868755590" sldId="386"/>
            <ac:spMk id="5" creationId="{817F8D7E-419F-521F-DBCB-A166B9902A60}"/>
          </ac:spMkLst>
        </pc:spChg>
        <pc:spChg chg="add mod">
          <ac:chgData name="Menna Davies" userId="4afbe15e-aae4-463c-8e77-84202db36ed2" providerId="ADAL" clId="{DF5D0E19-E3DA-4D44-A8ED-3D8DE9CEC2F2}" dt="2023-10-23T20:01:11.727" v="114" actId="20577"/>
          <ac:spMkLst>
            <pc:docMk/>
            <pc:sldMk cId="3868755590" sldId="386"/>
            <ac:spMk id="7" creationId="{54FB787E-614E-B195-8B45-FDB9D683CBFF}"/>
          </ac:spMkLst>
        </pc:spChg>
        <pc:picChg chg="add mod">
          <ac:chgData name="Menna Davies" userId="4afbe15e-aae4-463c-8e77-84202db36ed2" providerId="ADAL" clId="{DF5D0E19-E3DA-4D44-A8ED-3D8DE9CEC2F2}" dt="2023-10-23T20:00:50.137" v="92"/>
          <ac:picMkLst>
            <pc:docMk/>
            <pc:sldMk cId="3868755590" sldId="386"/>
            <ac:picMk id="6" creationId="{21941BBA-BB73-311A-A00C-47B594E9C664}"/>
          </ac:picMkLst>
        </pc:picChg>
      </pc:sldChg>
      <pc:sldChg chg="addSp modSp new mod">
        <pc:chgData name="Menna Davies" userId="4afbe15e-aae4-463c-8e77-84202db36ed2" providerId="ADAL" clId="{DF5D0E19-E3DA-4D44-A8ED-3D8DE9CEC2F2}" dt="2023-10-23T20:18:27.567" v="282" actId="9405"/>
        <pc:sldMkLst>
          <pc:docMk/>
          <pc:sldMk cId="487868549" sldId="387"/>
        </pc:sldMkLst>
        <pc:picChg chg="add mod">
          <ac:chgData name="Menna Davies" userId="4afbe15e-aae4-463c-8e77-84202db36ed2" providerId="ADAL" clId="{DF5D0E19-E3DA-4D44-A8ED-3D8DE9CEC2F2}" dt="2023-10-23T19:56:44.286" v="62"/>
          <ac:picMkLst>
            <pc:docMk/>
            <pc:sldMk cId="487868549" sldId="387"/>
            <ac:picMk id="4" creationId="{0F4D9122-FB74-23D2-60D7-1FA76ADAA50B}"/>
          </ac:picMkLst>
        </pc:picChg>
        <pc:inkChg chg="add">
          <ac:chgData name="Menna Davies" userId="4afbe15e-aae4-463c-8e77-84202db36ed2" providerId="ADAL" clId="{DF5D0E19-E3DA-4D44-A8ED-3D8DE9CEC2F2}" dt="2023-10-23T20:17:59.356" v="279" actId="9405"/>
          <ac:inkMkLst>
            <pc:docMk/>
            <pc:sldMk cId="487868549" sldId="387"/>
            <ac:inkMk id="5" creationId="{8F35A476-D1CB-6120-8475-56A8EE2A5C2B}"/>
          </ac:inkMkLst>
        </pc:inkChg>
        <pc:inkChg chg="add">
          <ac:chgData name="Menna Davies" userId="4afbe15e-aae4-463c-8e77-84202db36ed2" providerId="ADAL" clId="{DF5D0E19-E3DA-4D44-A8ED-3D8DE9CEC2F2}" dt="2023-10-23T20:18:07.223" v="280" actId="9405"/>
          <ac:inkMkLst>
            <pc:docMk/>
            <pc:sldMk cId="487868549" sldId="387"/>
            <ac:inkMk id="6" creationId="{47290886-D025-7313-FB98-22295701C974}"/>
          </ac:inkMkLst>
        </pc:inkChg>
        <pc:inkChg chg="add">
          <ac:chgData name="Menna Davies" userId="4afbe15e-aae4-463c-8e77-84202db36ed2" providerId="ADAL" clId="{DF5D0E19-E3DA-4D44-A8ED-3D8DE9CEC2F2}" dt="2023-10-23T20:18:17.684" v="281" actId="9405"/>
          <ac:inkMkLst>
            <pc:docMk/>
            <pc:sldMk cId="487868549" sldId="387"/>
            <ac:inkMk id="7" creationId="{86C56842-7366-33BB-8AB2-4B4CDB4671B5}"/>
          </ac:inkMkLst>
        </pc:inkChg>
        <pc:inkChg chg="add">
          <ac:chgData name="Menna Davies" userId="4afbe15e-aae4-463c-8e77-84202db36ed2" providerId="ADAL" clId="{DF5D0E19-E3DA-4D44-A8ED-3D8DE9CEC2F2}" dt="2023-10-23T20:18:27.567" v="282" actId="9405"/>
          <ac:inkMkLst>
            <pc:docMk/>
            <pc:sldMk cId="487868549" sldId="387"/>
            <ac:inkMk id="8" creationId="{7A2944A8-D74F-C1DF-AF17-8B1003951CF5}"/>
          </ac:inkMkLst>
        </pc:inkChg>
      </pc:sldChg>
      <pc:sldChg chg="addSp delSp modSp new mod">
        <pc:chgData name="Menna Davies" userId="4afbe15e-aae4-463c-8e77-84202db36ed2" providerId="ADAL" clId="{DF5D0E19-E3DA-4D44-A8ED-3D8DE9CEC2F2}" dt="2023-10-23T19:57:58.718" v="66" actId="478"/>
        <pc:sldMkLst>
          <pc:docMk/>
          <pc:sldMk cId="290007128" sldId="388"/>
        </pc:sldMkLst>
        <pc:spChg chg="del">
          <ac:chgData name="Menna Davies" userId="4afbe15e-aae4-463c-8e77-84202db36ed2" providerId="ADAL" clId="{DF5D0E19-E3DA-4D44-A8ED-3D8DE9CEC2F2}" dt="2023-10-23T19:57:55.016" v="65" actId="478"/>
          <ac:spMkLst>
            <pc:docMk/>
            <pc:sldMk cId="290007128" sldId="388"/>
            <ac:spMk id="2" creationId="{800C763F-0329-88EB-BC14-B60371850AA5}"/>
          </ac:spMkLst>
        </pc:spChg>
        <pc:spChg chg="del">
          <ac:chgData name="Menna Davies" userId="4afbe15e-aae4-463c-8e77-84202db36ed2" providerId="ADAL" clId="{DF5D0E19-E3DA-4D44-A8ED-3D8DE9CEC2F2}" dt="2023-10-23T19:57:58.718" v="66" actId="478"/>
          <ac:spMkLst>
            <pc:docMk/>
            <pc:sldMk cId="290007128" sldId="388"/>
            <ac:spMk id="3" creationId="{16E7312C-AEAB-D364-4D64-DFE4C3E6536E}"/>
          </ac:spMkLst>
        </pc:spChg>
        <pc:spChg chg="add mod">
          <ac:chgData name="Menna Davies" userId="4afbe15e-aae4-463c-8e77-84202db36ed2" providerId="ADAL" clId="{DF5D0E19-E3DA-4D44-A8ED-3D8DE9CEC2F2}" dt="2023-10-23T19:57:51.235" v="64"/>
          <ac:spMkLst>
            <pc:docMk/>
            <pc:sldMk cId="290007128" sldId="388"/>
            <ac:spMk id="6" creationId="{0ACC75E7-AC26-072A-1F1B-59E5610BB843}"/>
          </ac:spMkLst>
        </pc:spChg>
        <pc:picChg chg="add mod">
          <ac:chgData name="Menna Davies" userId="4afbe15e-aae4-463c-8e77-84202db36ed2" providerId="ADAL" clId="{DF5D0E19-E3DA-4D44-A8ED-3D8DE9CEC2F2}" dt="2023-10-23T19:57:51.235" v="64"/>
          <ac:picMkLst>
            <pc:docMk/>
            <pc:sldMk cId="290007128" sldId="388"/>
            <ac:picMk id="4" creationId="{CF7BCAD0-8B2F-2DF1-3128-58A0CC0C55E1}"/>
          </ac:picMkLst>
        </pc:picChg>
        <pc:picChg chg="add mod">
          <ac:chgData name="Menna Davies" userId="4afbe15e-aae4-463c-8e77-84202db36ed2" providerId="ADAL" clId="{DF5D0E19-E3DA-4D44-A8ED-3D8DE9CEC2F2}" dt="2023-10-23T19:57:51.235" v="64"/>
          <ac:picMkLst>
            <pc:docMk/>
            <pc:sldMk cId="290007128" sldId="388"/>
            <ac:picMk id="5" creationId="{4DE640E6-AE17-B4F7-D9EA-B1C023404505}"/>
          </ac:picMkLst>
        </pc:picChg>
      </pc:sldChg>
      <pc:sldChg chg="addSp delSp modSp new mod">
        <pc:chgData name="Menna Davies" userId="4afbe15e-aae4-463c-8e77-84202db36ed2" providerId="ADAL" clId="{DF5D0E19-E3DA-4D44-A8ED-3D8DE9CEC2F2}" dt="2023-10-23T19:58:22.213" v="70" actId="478"/>
        <pc:sldMkLst>
          <pc:docMk/>
          <pc:sldMk cId="3790533394" sldId="389"/>
        </pc:sldMkLst>
        <pc:spChg chg="del">
          <ac:chgData name="Menna Davies" userId="4afbe15e-aae4-463c-8e77-84202db36ed2" providerId="ADAL" clId="{DF5D0E19-E3DA-4D44-A8ED-3D8DE9CEC2F2}" dt="2023-10-23T19:58:19.685" v="69" actId="478"/>
          <ac:spMkLst>
            <pc:docMk/>
            <pc:sldMk cId="3790533394" sldId="389"/>
            <ac:spMk id="2" creationId="{A469DB13-C3E2-C4BE-A5AE-A9388CB4A71B}"/>
          </ac:spMkLst>
        </pc:spChg>
        <pc:spChg chg="del">
          <ac:chgData name="Menna Davies" userId="4afbe15e-aae4-463c-8e77-84202db36ed2" providerId="ADAL" clId="{DF5D0E19-E3DA-4D44-A8ED-3D8DE9CEC2F2}" dt="2023-10-23T19:58:22.213" v="70" actId="478"/>
          <ac:spMkLst>
            <pc:docMk/>
            <pc:sldMk cId="3790533394" sldId="389"/>
            <ac:spMk id="3" creationId="{8F896729-8993-5612-2CD8-D19562585877}"/>
          </ac:spMkLst>
        </pc:spChg>
        <pc:spChg chg="add mod">
          <ac:chgData name="Menna Davies" userId="4afbe15e-aae4-463c-8e77-84202db36ed2" providerId="ADAL" clId="{DF5D0E19-E3DA-4D44-A8ED-3D8DE9CEC2F2}" dt="2023-10-23T19:58:16.677" v="68"/>
          <ac:spMkLst>
            <pc:docMk/>
            <pc:sldMk cId="3790533394" sldId="389"/>
            <ac:spMk id="6" creationId="{E86618F0-13A5-D339-1872-14F389DEA9AD}"/>
          </ac:spMkLst>
        </pc:spChg>
        <pc:spChg chg="add mod">
          <ac:chgData name="Menna Davies" userId="4afbe15e-aae4-463c-8e77-84202db36ed2" providerId="ADAL" clId="{DF5D0E19-E3DA-4D44-A8ED-3D8DE9CEC2F2}" dt="2023-10-23T19:58:16.677" v="68"/>
          <ac:spMkLst>
            <pc:docMk/>
            <pc:sldMk cId="3790533394" sldId="389"/>
            <ac:spMk id="8" creationId="{DD19F4DC-25B9-FD62-2356-DB041303E482}"/>
          </ac:spMkLst>
        </pc:spChg>
        <pc:picChg chg="add mod">
          <ac:chgData name="Menna Davies" userId="4afbe15e-aae4-463c-8e77-84202db36ed2" providerId="ADAL" clId="{DF5D0E19-E3DA-4D44-A8ED-3D8DE9CEC2F2}" dt="2023-10-23T19:58:16.677" v="68"/>
          <ac:picMkLst>
            <pc:docMk/>
            <pc:sldMk cId="3790533394" sldId="389"/>
            <ac:picMk id="4" creationId="{46A6AAF0-8D73-A34D-855E-2FEEDA1E5E6E}"/>
          </ac:picMkLst>
        </pc:picChg>
        <pc:picChg chg="add mod">
          <ac:chgData name="Menna Davies" userId="4afbe15e-aae4-463c-8e77-84202db36ed2" providerId="ADAL" clId="{DF5D0E19-E3DA-4D44-A8ED-3D8DE9CEC2F2}" dt="2023-10-23T19:58:16.677" v="68"/>
          <ac:picMkLst>
            <pc:docMk/>
            <pc:sldMk cId="3790533394" sldId="389"/>
            <ac:picMk id="5" creationId="{F99F7055-7908-FD36-BBCA-EBB83AF15F6F}"/>
          </ac:picMkLst>
        </pc:picChg>
        <pc:picChg chg="add mod">
          <ac:chgData name="Menna Davies" userId="4afbe15e-aae4-463c-8e77-84202db36ed2" providerId="ADAL" clId="{DF5D0E19-E3DA-4D44-A8ED-3D8DE9CEC2F2}" dt="2023-10-23T19:58:16.677" v="68"/>
          <ac:picMkLst>
            <pc:docMk/>
            <pc:sldMk cId="3790533394" sldId="389"/>
            <ac:picMk id="7" creationId="{2E5E820C-ED73-AF01-24ED-74C3D256BEE8}"/>
          </ac:picMkLst>
        </pc:picChg>
      </pc:sldChg>
      <pc:sldChg chg="addSp delSp modSp new mod">
        <pc:chgData name="Menna Davies" userId="4afbe15e-aae4-463c-8e77-84202db36ed2" providerId="ADAL" clId="{DF5D0E19-E3DA-4D44-A8ED-3D8DE9CEC2F2}" dt="2023-10-23T19:58:46.204" v="74" actId="478"/>
        <pc:sldMkLst>
          <pc:docMk/>
          <pc:sldMk cId="537275828" sldId="390"/>
        </pc:sldMkLst>
        <pc:spChg chg="del">
          <ac:chgData name="Menna Davies" userId="4afbe15e-aae4-463c-8e77-84202db36ed2" providerId="ADAL" clId="{DF5D0E19-E3DA-4D44-A8ED-3D8DE9CEC2F2}" dt="2023-10-23T19:58:43.118" v="73" actId="478"/>
          <ac:spMkLst>
            <pc:docMk/>
            <pc:sldMk cId="537275828" sldId="390"/>
            <ac:spMk id="2" creationId="{70BBA189-A608-B8AF-CC64-3CC54247B6EF}"/>
          </ac:spMkLst>
        </pc:spChg>
        <pc:spChg chg="del">
          <ac:chgData name="Menna Davies" userId="4afbe15e-aae4-463c-8e77-84202db36ed2" providerId="ADAL" clId="{DF5D0E19-E3DA-4D44-A8ED-3D8DE9CEC2F2}" dt="2023-10-23T19:58:46.204" v="74" actId="478"/>
          <ac:spMkLst>
            <pc:docMk/>
            <pc:sldMk cId="537275828" sldId="390"/>
            <ac:spMk id="3" creationId="{A5F91883-8A93-4292-D481-E10FDAA8FD63}"/>
          </ac:spMkLst>
        </pc:spChg>
        <pc:spChg chg="add mod">
          <ac:chgData name="Menna Davies" userId="4afbe15e-aae4-463c-8e77-84202db36ed2" providerId="ADAL" clId="{DF5D0E19-E3DA-4D44-A8ED-3D8DE9CEC2F2}" dt="2023-10-23T19:58:39.513" v="72"/>
          <ac:spMkLst>
            <pc:docMk/>
            <pc:sldMk cId="537275828" sldId="390"/>
            <ac:spMk id="6" creationId="{5CE5C977-E392-A459-9598-25995EDAC047}"/>
          </ac:spMkLst>
        </pc:spChg>
        <pc:spChg chg="add mod">
          <ac:chgData name="Menna Davies" userId="4afbe15e-aae4-463c-8e77-84202db36ed2" providerId="ADAL" clId="{DF5D0E19-E3DA-4D44-A8ED-3D8DE9CEC2F2}" dt="2023-10-23T19:58:39.513" v="72"/>
          <ac:spMkLst>
            <pc:docMk/>
            <pc:sldMk cId="537275828" sldId="390"/>
            <ac:spMk id="8" creationId="{3BBA33A0-7E47-512C-C725-4D6E1DCDA64F}"/>
          </ac:spMkLst>
        </pc:spChg>
        <pc:spChg chg="add mod">
          <ac:chgData name="Menna Davies" userId="4afbe15e-aae4-463c-8e77-84202db36ed2" providerId="ADAL" clId="{DF5D0E19-E3DA-4D44-A8ED-3D8DE9CEC2F2}" dt="2023-10-23T19:58:39.513" v="72"/>
          <ac:spMkLst>
            <pc:docMk/>
            <pc:sldMk cId="537275828" sldId="390"/>
            <ac:spMk id="10" creationId="{6158DF80-601F-CEC5-5314-0B7201A46C82}"/>
          </ac:spMkLst>
        </pc:spChg>
        <pc:picChg chg="add mod">
          <ac:chgData name="Menna Davies" userId="4afbe15e-aae4-463c-8e77-84202db36ed2" providerId="ADAL" clId="{DF5D0E19-E3DA-4D44-A8ED-3D8DE9CEC2F2}" dt="2023-10-23T19:58:39.513" v="72"/>
          <ac:picMkLst>
            <pc:docMk/>
            <pc:sldMk cId="537275828" sldId="390"/>
            <ac:picMk id="4" creationId="{8F48AC61-00D7-DB82-E967-77753C9F1769}"/>
          </ac:picMkLst>
        </pc:picChg>
        <pc:picChg chg="add mod">
          <ac:chgData name="Menna Davies" userId="4afbe15e-aae4-463c-8e77-84202db36ed2" providerId="ADAL" clId="{DF5D0E19-E3DA-4D44-A8ED-3D8DE9CEC2F2}" dt="2023-10-23T19:58:39.513" v="72"/>
          <ac:picMkLst>
            <pc:docMk/>
            <pc:sldMk cId="537275828" sldId="390"/>
            <ac:picMk id="5" creationId="{3EFEDE29-83F5-C77B-FEC6-FD45D0F04F32}"/>
          </ac:picMkLst>
        </pc:picChg>
        <pc:picChg chg="add mod">
          <ac:chgData name="Menna Davies" userId="4afbe15e-aae4-463c-8e77-84202db36ed2" providerId="ADAL" clId="{DF5D0E19-E3DA-4D44-A8ED-3D8DE9CEC2F2}" dt="2023-10-23T19:58:39.513" v="72"/>
          <ac:picMkLst>
            <pc:docMk/>
            <pc:sldMk cId="537275828" sldId="390"/>
            <ac:picMk id="7" creationId="{CAC21969-A01A-8535-C973-6E29E3051EAE}"/>
          </ac:picMkLst>
        </pc:picChg>
        <pc:picChg chg="add mod">
          <ac:chgData name="Menna Davies" userId="4afbe15e-aae4-463c-8e77-84202db36ed2" providerId="ADAL" clId="{DF5D0E19-E3DA-4D44-A8ED-3D8DE9CEC2F2}" dt="2023-10-23T19:58:39.513" v="72"/>
          <ac:picMkLst>
            <pc:docMk/>
            <pc:sldMk cId="537275828" sldId="390"/>
            <ac:picMk id="9" creationId="{5064C1B2-D0A3-E8FB-1B9A-18D9742B7501}"/>
          </ac:picMkLst>
        </pc:picChg>
      </pc:sldChg>
      <pc:sldChg chg="addSp delSp modSp new mod">
        <pc:chgData name="Menna Davies" userId="4afbe15e-aae4-463c-8e77-84202db36ed2" providerId="ADAL" clId="{DF5D0E19-E3DA-4D44-A8ED-3D8DE9CEC2F2}" dt="2023-10-23T19:59:21.197" v="79" actId="478"/>
        <pc:sldMkLst>
          <pc:docMk/>
          <pc:sldMk cId="2120196248" sldId="391"/>
        </pc:sldMkLst>
        <pc:spChg chg="del mod">
          <ac:chgData name="Menna Davies" userId="4afbe15e-aae4-463c-8e77-84202db36ed2" providerId="ADAL" clId="{DF5D0E19-E3DA-4D44-A8ED-3D8DE9CEC2F2}" dt="2023-10-23T19:59:21.197" v="79" actId="478"/>
          <ac:spMkLst>
            <pc:docMk/>
            <pc:sldMk cId="2120196248" sldId="391"/>
            <ac:spMk id="2" creationId="{1F58E73C-37C0-7E79-903C-902107B2C907}"/>
          </ac:spMkLst>
        </pc:spChg>
        <pc:spChg chg="del">
          <ac:chgData name="Menna Davies" userId="4afbe15e-aae4-463c-8e77-84202db36ed2" providerId="ADAL" clId="{DF5D0E19-E3DA-4D44-A8ED-3D8DE9CEC2F2}" dt="2023-10-23T19:59:18.779" v="77" actId="478"/>
          <ac:spMkLst>
            <pc:docMk/>
            <pc:sldMk cId="2120196248" sldId="391"/>
            <ac:spMk id="3" creationId="{1CBE3FDC-E35B-5387-6070-F3F23E070F73}"/>
          </ac:spMkLst>
        </pc:spChg>
        <pc:spChg chg="add mod">
          <ac:chgData name="Menna Davies" userId="4afbe15e-aae4-463c-8e77-84202db36ed2" providerId="ADAL" clId="{DF5D0E19-E3DA-4D44-A8ED-3D8DE9CEC2F2}" dt="2023-10-23T19:59:14.854" v="76"/>
          <ac:spMkLst>
            <pc:docMk/>
            <pc:sldMk cId="2120196248" sldId="391"/>
            <ac:spMk id="6" creationId="{A668479F-6D87-D856-0E27-E17D1269E505}"/>
          </ac:spMkLst>
        </pc:spChg>
        <pc:spChg chg="add mod">
          <ac:chgData name="Menna Davies" userId="4afbe15e-aae4-463c-8e77-84202db36ed2" providerId="ADAL" clId="{DF5D0E19-E3DA-4D44-A8ED-3D8DE9CEC2F2}" dt="2023-10-23T19:59:14.854" v="76"/>
          <ac:spMkLst>
            <pc:docMk/>
            <pc:sldMk cId="2120196248" sldId="391"/>
            <ac:spMk id="8" creationId="{4EB97706-E2D0-6D63-3AA7-1EAB039A276F}"/>
          </ac:spMkLst>
        </pc:spChg>
        <pc:spChg chg="add mod">
          <ac:chgData name="Menna Davies" userId="4afbe15e-aae4-463c-8e77-84202db36ed2" providerId="ADAL" clId="{DF5D0E19-E3DA-4D44-A8ED-3D8DE9CEC2F2}" dt="2023-10-23T19:59:14.854" v="76"/>
          <ac:spMkLst>
            <pc:docMk/>
            <pc:sldMk cId="2120196248" sldId="391"/>
            <ac:spMk id="10" creationId="{9F9549AC-025A-DF3B-C5A6-EAFB8CE98697}"/>
          </ac:spMkLst>
        </pc:spChg>
        <pc:spChg chg="add mod">
          <ac:chgData name="Menna Davies" userId="4afbe15e-aae4-463c-8e77-84202db36ed2" providerId="ADAL" clId="{DF5D0E19-E3DA-4D44-A8ED-3D8DE9CEC2F2}" dt="2023-10-23T19:59:14.854" v="76"/>
          <ac:spMkLst>
            <pc:docMk/>
            <pc:sldMk cId="2120196248" sldId="391"/>
            <ac:spMk id="12" creationId="{4D97D70F-DAEF-7503-CD69-BF9BEF767A0B}"/>
          </ac:spMkLst>
        </pc:spChg>
        <pc:picChg chg="add mod">
          <ac:chgData name="Menna Davies" userId="4afbe15e-aae4-463c-8e77-84202db36ed2" providerId="ADAL" clId="{DF5D0E19-E3DA-4D44-A8ED-3D8DE9CEC2F2}" dt="2023-10-23T19:59:14.854" v="76"/>
          <ac:picMkLst>
            <pc:docMk/>
            <pc:sldMk cId="2120196248" sldId="391"/>
            <ac:picMk id="4" creationId="{EBA1BB48-03E7-3B93-1F35-CD6A10E9B85A}"/>
          </ac:picMkLst>
        </pc:picChg>
        <pc:picChg chg="add mod">
          <ac:chgData name="Menna Davies" userId="4afbe15e-aae4-463c-8e77-84202db36ed2" providerId="ADAL" clId="{DF5D0E19-E3DA-4D44-A8ED-3D8DE9CEC2F2}" dt="2023-10-23T19:59:14.854" v="76"/>
          <ac:picMkLst>
            <pc:docMk/>
            <pc:sldMk cId="2120196248" sldId="391"/>
            <ac:picMk id="5" creationId="{68796ED7-9AD0-F0E9-EBD5-560484A36CB3}"/>
          </ac:picMkLst>
        </pc:picChg>
        <pc:picChg chg="add mod">
          <ac:chgData name="Menna Davies" userId="4afbe15e-aae4-463c-8e77-84202db36ed2" providerId="ADAL" clId="{DF5D0E19-E3DA-4D44-A8ED-3D8DE9CEC2F2}" dt="2023-10-23T19:59:14.854" v="76"/>
          <ac:picMkLst>
            <pc:docMk/>
            <pc:sldMk cId="2120196248" sldId="391"/>
            <ac:picMk id="7" creationId="{2B171E24-5D3C-E07E-4446-4E5C1E546211}"/>
          </ac:picMkLst>
        </pc:picChg>
        <pc:picChg chg="add mod">
          <ac:chgData name="Menna Davies" userId="4afbe15e-aae4-463c-8e77-84202db36ed2" providerId="ADAL" clId="{DF5D0E19-E3DA-4D44-A8ED-3D8DE9CEC2F2}" dt="2023-10-23T19:59:14.854" v="76"/>
          <ac:picMkLst>
            <pc:docMk/>
            <pc:sldMk cId="2120196248" sldId="391"/>
            <ac:picMk id="9" creationId="{30D5A29A-976E-3EEE-783A-CEF20A5FB37D}"/>
          </ac:picMkLst>
        </pc:picChg>
        <pc:picChg chg="add mod">
          <ac:chgData name="Menna Davies" userId="4afbe15e-aae4-463c-8e77-84202db36ed2" providerId="ADAL" clId="{DF5D0E19-E3DA-4D44-A8ED-3D8DE9CEC2F2}" dt="2023-10-23T19:59:14.854" v="76"/>
          <ac:picMkLst>
            <pc:docMk/>
            <pc:sldMk cId="2120196248" sldId="391"/>
            <ac:picMk id="11" creationId="{70511686-7745-56CE-AFCD-71FD8C12ACCC}"/>
          </ac:picMkLst>
        </pc:picChg>
      </pc:sldChg>
      <pc:sldChg chg="addSp delSp modSp new mod">
        <pc:chgData name="Menna Davies" userId="4afbe15e-aae4-463c-8e77-84202db36ed2" providerId="ADAL" clId="{DF5D0E19-E3DA-4D44-A8ED-3D8DE9CEC2F2}" dt="2023-10-23T19:59:42.577" v="84" actId="478"/>
        <pc:sldMkLst>
          <pc:docMk/>
          <pc:sldMk cId="1134962093" sldId="392"/>
        </pc:sldMkLst>
        <pc:spChg chg="del mod">
          <ac:chgData name="Menna Davies" userId="4afbe15e-aae4-463c-8e77-84202db36ed2" providerId="ADAL" clId="{DF5D0E19-E3DA-4D44-A8ED-3D8DE9CEC2F2}" dt="2023-10-23T19:59:42.577" v="84" actId="478"/>
          <ac:spMkLst>
            <pc:docMk/>
            <pc:sldMk cId="1134962093" sldId="392"/>
            <ac:spMk id="2" creationId="{DE427D09-D079-8372-A81D-15993131D406}"/>
          </ac:spMkLst>
        </pc:spChg>
        <pc:spChg chg="del">
          <ac:chgData name="Menna Davies" userId="4afbe15e-aae4-463c-8e77-84202db36ed2" providerId="ADAL" clId="{DF5D0E19-E3DA-4D44-A8ED-3D8DE9CEC2F2}" dt="2023-10-23T19:59:40.260" v="82" actId="478"/>
          <ac:spMkLst>
            <pc:docMk/>
            <pc:sldMk cId="1134962093" sldId="392"/>
            <ac:spMk id="3" creationId="{528DAECB-BB1D-DE9E-DA91-91C0933FFB93}"/>
          </ac:spMkLst>
        </pc:spChg>
        <pc:spChg chg="add mod">
          <ac:chgData name="Menna Davies" userId="4afbe15e-aae4-463c-8e77-84202db36ed2" providerId="ADAL" clId="{DF5D0E19-E3DA-4D44-A8ED-3D8DE9CEC2F2}" dt="2023-10-23T19:59:36.661" v="81"/>
          <ac:spMkLst>
            <pc:docMk/>
            <pc:sldMk cId="1134962093" sldId="392"/>
            <ac:spMk id="6" creationId="{9F64074C-753B-3A68-0844-85E4B3D7290D}"/>
          </ac:spMkLst>
        </pc:spChg>
        <pc:spChg chg="add mod">
          <ac:chgData name="Menna Davies" userId="4afbe15e-aae4-463c-8e77-84202db36ed2" providerId="ADAL" clId="{DF5D0E19-E3DA-4D44-A8ED-3D8DE9CEC2F2}" dt="2023-10-23T19:59:36.661" v="81"/>
          <ac:spMkLst>
            <pc:docMk/>
            <pc:sldMk cId="1134962093" sldId="392"/>
            <ac:spMk id="8" creationId="{8C5A24DF-B73D-F6EC-A56B-946FF5F117EF}"/>
          </ac:spMkLst>
        </pc:spChg>
        <pc:spChg chg="add mod">
          <ac:chgData name="Menna Davies" userId="4afbe15e-aae4-463c-8e77-84202db36ed2" providerId="ADAL" clId="{DF5D0E19-E3DA-4D44-A8ED-3D8DE9CEC2F2}" dt="2023-10-23T19:59:36.661" v="81"/>
          <ac:spMkLst>
            <pc:docMk/>
            <pc:sldMk cId="1134962093" sldId="392"/>
            <ac:spMk id="10" creationId="{293593BA-C8EB-4EE6-FE1B-0F0275E53FB9}"/>
          </ac:spMkLst>
        </pc:spChg>
        <pc:spChg chg="add mod">
          <ac:chgData name="Menna Davies" userId="4afbe15e-aae4-463c-8e77-84202db36ed2" providerId="ADAL" clId="{DF5D0E19-E3DA-4D44-A8ED-3D8DE9CEC2F2}" dt="2023-10-23T19:59:36.661" v="81"/>
          <ac:spMkLst>
            <pc:docMk/>
            <pc:sldMk cId="1134962093" sldId="392"/>
            <ac:spMk id="12" creationId="{36AA3057-E57B-73A2-DF6D-D0ED21F9A936}"/>
          </ac:spMkLst>
        </pc:spChg>
        <pc:spChg chg="add mod">
          <ac:chgData name="Menna Davies" userId="4afbe15e-aae4-463c-8e77-84202db36ed2" providerId="ADAL" clId="{DF5D0E19-E3DA-4D44-A8ED-3D8DE9CEC2F2}" dt="2023-10-23T19:59:36.661" v="81"/>
          <ac:spMkLst>
            <pc:docMk/>
            <pc:sldMk cId="1134962093" sldId="392"/>
            <ac:spMk id="14" creationId="{3CD55B7F-99E6-6348-E4EB-8E5E1A882AAD}"/>
          </ac:spMkLst>
        </pc:spChg>
        <pc:picChg chg="add mod">
          <ac:chgData name="Menna Davies" userId="4afbe15e-aae4-463c-8e77-84202db36ed2" providerId="ADAL" clId="{DF5D0E19-E3DA-4D44-A8ED-3D8DE9CEC2F2}" dt="2023-10-23T19:59:36.661" v="81"/>
          <ac:picMkLst>
            <pc:docMk/>
            <pc:sldMk cId="1134962093" sldId="392"/>
            <ac:picMk id="4" creationId="{58358184-F3AF-8A8A-877A-BED80D3C714C}"/>
          </ac:picMkLst>
        </pc:picChg>
        <pc:picChg chg="add mod">
          <ac:chgData name="Menna Davies" userId="4afbe15e-aae4-463c-8e77-84202db36ed2" providerId="ADAL" clId="{DF5D0E19-E3DA-4D44-A8ED-3D8DE9CEC2F2}" dt="2023-10-23T19:59:36.661" v="81"/>
          <ac:picMkLst>
            <pc:docMk/>
            <pc:sldMk cId="1134962093" sldId="392"/>
            <ac:picMk id="5" creationId="{E24576E4-0F7F-9CFC-5EA4-68C0AD4D3CFA}"/>
          </ac:picMkLst>
        </pc:picChg>
        <pc:picChg chg="add mod">
          <ac:chgData name="Menna Davies" userId="4afbe15e-aae4-463c-8e77-84202db36ed2" providerId="ADAL" clId="{DF5D0E19-E3DA-4D44-A8ED-3D8DE9CEC2F2}" dt="2023-10-23T19:59:36.661" v="81"/>
          <ac:picMkLst>
            <pc:docMk/>
            <pc:sldMk cId="1134962093" sldId="392"/>
            <ac:picMk id="7" creationId="{C1CC4B0B-5D4F-C3E3-631F-66D71AC2A0AC}"/>
          </ac:picMkLst>
        </pc:picChg>
        <pc:picChg chg="add mod">
          <ac:chgData name="Menna Davies" userId="4afbe15e-aae4-463c-8e77-84202db36ed2" providerId="ADAL" clId="{DF5D0E19-E3DA-4D44-A8ED-3D8DE9CEC2F2}" dt="2023-10-23T19:59:36.661" v="81"/>
          <ac:picMkLst>
            <pc:docMk/>
            <pc:sldMk cId="1134962093" sldId="392"/>
            <ac:picMk id="9" creationId="{1934C826-893F-D21E-5474-09F3B7BB6B35}"/>
          </ac:picMkLst>
        </pc:picChg>
        <pc:picChg chg="add mod">
          <ac:chgData name="Menna Davies" userId="4afbe15e-aae4-463c-8e77-84202db36ed2" providerId="ADAL" clId="{DF5D0E19-E3DA-4D44-A8ED-3D8DE9CEC2F2}" dt="2023-10-23T19:59:36.661" v="81"/>
          <ac:picMkLst>
            <pc:docMk/>
            <pc:sldMk cId="1134962093" sldId="392"/>
            <ac:picMk id="11" creationId="{F9D2A80C-B7A2-11E5-A938-00E9AB218713}"/>
          </ac:picMkLst>
        </pc:picChg>
        <pc:picChg chg="add mod">
          <ac:chgData name="Menna Davies" userId="4afbe15e-aae4-463c-8e77-84202db36ed2" providerId="ADAL" clId="{DF5D0E19-E3DA-4D44-A8ED-3D8DE9CEC2F2}" dt="2023-10-23T19:59:36.661" v="81"/>
          <ac:picMkLst>
            <pc:docMk/>
            <pc:sldMk cId="1134962093" sldId="392"/>
            <ac:picMk id="13" creationId="{95351E4A-83C9-7544-E9CE-470ABA806A63}"/>
          </ac:picMkLst>
        </pc:picChg>
      </pc:sldChg>
      <pc:sldChg chg="addSp delSp modSp new mod">
        <pc:chgData name="Menna Davies" userId="4afbe15e-aae4-463c-8e77-84202db36ed2" providerId="ADAL" clId="{DF5D0E19-E3DA-4D44-A8ED-3D8DE9CEC2F2}" dt="2023-10-23T20:00:05.085" v="88" actId="478"/>
        <pc:sldMkLst>
          <pc:docMk/>
          <pc:sldMk cId="675305878" sldId="393"/>
        </pc:sldMkLst>
        <pc:spChg chg="del">
          <ac:chgData name="Menna Davies" userId="4afbe15e-aae4-463c-8e77-84202db36ed2" providerId="ADAL" clId="{DF5D0E19-E3DA-4D44-A8ED-3D8DE9CEC2F2}" dt="2023-10-23T20:00:02.899" v="87" actId="478"/>
          <ac:spMkLst>
            <pc:docMk/>
            <pc:sldMk cId="675305878" sldId="393"/>
            <ac:spMk id="2" creationId="{4095E21F-39E2-A0CF-FC4E-C94A49651506}"/>
          </ac:spMkLst>
        </pc:spChg>
        <pc:spChg chg="del">
          <ac:chgData name="Menna Davies" userId="4afbe15e-aae4-463c-8e77-84202db36ed2" providerId="ADAL" clId="{DF5D0E19-E3DA-4D44-A8ED-3D8DE9CEC2F2}" dt="2023-10-23T20:00:05.085" v="88" actId="478"/>
          <ac:spMkLst>
            <pc:docMk/>
            <pc:sldMk cId="675305878" sldId="393"/>
            <ac:spMk id="3" creationId="{D9F0F822-5F81-5447-A51D-1C91C3DADF1A}"/>
          </ac:spMkLst>
        </pc:spChg>
        <pc:spChg chg="add mod">
          <ac:chgData name="Menna Davies" userId="4afbe15e-aae4-463c-8e77-84202db36ed2" providerId="ADAL" clId="{DF5D0E19-E3DA-4D44-A8ED-3D8DE9CEC2F2}" dt="2023-10-23T19:59:59.080" v="86"/>
          <ac:spMkLst>
            <pc:docMk/>
            <pc:sldMk cId="675305878" sldId="393"/>
            <ac:spMk id="6" creationId="{D46E4B26-FE43-9DA7-3324-28DE135AAAF8}"/>
          </ac:spMkLst>
        </pc:spChg>
        <pc:spChg chg="add mod">
          <ac:chgData name="Menna Davies" userId="4afbe15e-aae4-463c-8e77-84202db36ed2" providerId="ADAL" clId="{DF5D0E19-E3DA-4D44-A8ED-3D8DE9CEC2F2}" dt="2023-10-23T19:59:59.080" v="86"/>
          <ac:spMkLst>
            <pc:docMk/>
            <pc:sldMk cId="675305878" sldId="393"/>
            <ac:spMk id="8" creationId="{0B33E91C-5AF2-EEB5-C66C-77C53BA92E55}"/>
          </ac:spMkLst>
        </pc:spChg>
        <pc:spChg chg="add mod">
          <ac:chgData name="Menna Davies" userId="4afbe15e-aae4-463c-8e77-84202db36ed2" providerId="ADAL" clId="{DF5D0E19-E3DA-4D44-A8ED-3D8DE9CEC2F2}" dt="2023-10-23T19:59:59.080" v="86"/>
          <ac:spMkLst>
            <pc:docMk/>
            <pc:sldMk cId="675305878" sldId="393"/>
            <ac:spMk id="10" creationId="{D8FC8399-4273-CB45-1D1D-166316304CB1}"/>
          </ac:spMkLst>
        </pc:spChg>
        <pc:spChg chg="add mod">
          <ac:chgData name="Menna Davies" userId="4afbe15e-aae4-463c-8e77-84202db36ed2" providerId="ADAL" clId="{DF5D0E19-E3DA-4D44-A8ED-3D8DE9CEC2F2}" dt="2023-10-23T19:59:59.080" v="86"/>
          <ac:spMkLst>
            <pc:docMk/>
            <pc:sldMk cId="675305878" sldId="393"/>
            <ac:spMk id="12" creationId="{FECBA8CE-9185-BDBE-8841-1E1AE138418E}"/>
          </ac:spMkLst>
        </pc:spChg>
        <pc:spChg chg="add mod">
          <ac:chgData name="Menna Davies" userId="4afbe15e-aae4-463c-8e77-84202db36ed2" providerId="ADAL" clId="{DF5D0E19-E3DA-4D44-A8ED-3D8DE9CEC2F2}" dt="2023-10-23T19:59:59.080" v="86"/>
          <ac:spMkLst>
            <pc:docMk/>
            <pc:sldMk cId="675305878" sldId="393"/>
            <ac:spMk id="14" creationId="{909954FA-2C04-3A0A-A111-4C959C3C8202}"/>
          </ac:spMkLst>
        </pc:spChg>
        <pc:spChg chg="add mod">
          <ac:chgData name="Menna Davies" userId="4afbe15e-aae4-463c-8e77-84202db36ed2" providerId="ADAL" clId="{DF5D0E19-E3DA-4D44-A8ED-3D8DE9CEC2F2}" dt="2023-10-23T19:59:59.080" v="86"/>
          <ac:spMkLst>
            <pc:docMk/>
            <pc:sldMk cId="675305878" sldId="393"/>
            <ac:spMk id="16" creationId="{03BE9CAE-A5ED-6085-E7E1-2500B6B6E67C}"/>
          </ac:spMkLst>
        </pc:spChg>
        <pc:picChg chg="add mod">
          <ac:chgData name="Menna Davies" userId="4afbe15e-aae4-463c-8e77-84202db36ed2" providerId="ADAL" clId="{DF5D0E19-E3DA-4D44-A8ED-3D8DE9CEC2F2}" dt="2023-10-23T19:59:59.080" v="86"/>
          <ac:picMkLst>
            <pc:docMk/>
            <pc:sldMk cId="675305878" sldId="393"/>
            <ac:picMk id="4" creationId="{49B08B09-D894-5E27-4050-0F498B0E610B}"/>
          </ac:picMkLst>
        </pc:picChg>
        <pc:picChg chg="add mod">
          <ac:chgData name="Menna Davies" userId="4afbe15e-aae4-463c-8e77-84202db36ed2" providerId="ADAL" clId="{DF5D0E19-E3DA-4D44-A8ED-3D8DE9CEC2F2}" dt="2023-10-23T19:59:59.080" v="86"/>
          <ac:picMkLst>
            <pc:docMk/>
            <pc:sldMk cId="675305878" sldId="393"/>
            <ac:picMk id="5" creationId="{7FD0CEF2-4C24-5829-304B-9FD151F57ACD}"/>
          </ac:picMkLst>
        </pc:picChg>
        <pc:picChg chg="add mod">
          <ac:chgData name="Menna Davies" userId="4afbe15e-aae4-463c-8e77-84202db36ed2" providerId="ADAL" clId="{DF5D0E19-E3DA-4D44-A8ED-3D8DE9CEC2F2}" dt="2023-10-23T19:59:59.080" v="86"/>
          <ac:picMkLst>
            <pc:docMk/>
            <pc:sldMk cId="675305878" sldId="393"/>
            <ac:picMk id="7" creationId="{4E68C393-ABA7-7FDA-6F79-AA8CEF84A55B}"/>
          </ac:picMkLst>
        </pc:picChg>
        <pc:picChg chg="add mod">
          <ac:chgData name="Menna Davies" userId="4afbe15e-aae4-463c-8e77-84202db36ed2" providerId="ADAL" clId="{DF5D0E19-E3DA-4D44-A8ED-3D8DE9CEC2F2}" dt="2023-10-23T19:59:59.080" v="86"/>
          <ac:picMkLst>
            <pc:docMk/>
            <pc:sldMk cId="675305878" sldId="393"/>
            <ac:picMk id="9" creationId="{B824F8F8-6E9B-6DA5-BA7D-E531489F27A7}"/>
          </ac:picMkLst>
        </pc:picChg>
        <pc:picChg chg="add mod">
          <ac:chgData name="Menna Davies" userId="4afbe15e-aae4-463c-8e77-84202db36ed2" providerId="ADAL" clId="{DF5D0E19-E3DA-4D44-A8ED-3D8DE9CEC2F2}" dt="2023-10-23T19:59:59.080" v="86"/>
          <ac:picMkLst>
            <pc:docMk/>
            <pc:sldMk cId="675305878" sldId="393"/>
            <ac:picMk id="11" creationId="{4DEBAA93-3C2A-53C4-800D-1255C9D1B399}"/>
          </ac:picMkLst>
        </pc:picChg>
        <pc:picChg chg="add mod">
          <ac:chgData name="Menna Davies" userId="4afbe15e-aae4-463c-8e77-84202db36ed2" providerId="ADAL" clId="{DF5D0E19-E3DA-4D44-A8ED-3D8DE9CEC2F2}" dt="2023-10-23T19:59:59.080" v="86"/>
          <ac:picMkLst>
            <pc:docMk/>
            <pc:sldMk cId="675305878" sldId="393"/>
            <ac:picMk id="13" creationId="{49F388FD-0513-D73A-8712-81BBADDCC14F}"/>
          </ac:picMkLst>
        </pc:picChg>
        <pc:picChg chg="add mod">
          <ac:chgData name="Menna Davies" userId="4afbe15e-aae4-463c-8e77-84202db36ed2" providerId="ADAL" clId="{DF5D0E19-E3DA-4D44-A8ED-3D8DE9CEC2F2}" dt="2023-10-23T19:59:59.080" v="86"/>
          <ac:picMkLst>
            <pc:docMk/>
            <pc:sldMk cId="675305878" sldId="393"/>
            <ac:picMk id="15" creationId="{AC228CDF-98A3-F731-8328-6D92412747B1}"/>
          </ac:picMkLst>
        </pc:picChg>
      </pc:sldChg>
      <pc:sldChg chg="addSp delSp modSp new mod">
        <pc:chgData name="Menna Davies" userId="4afbe15e-aae4-463c-8e77-84202db36ed2" providerId="ADAL" clId="{DF5D0E19-E3DA-4D44-A8ED-3D8DE9CEC2F2}" dt="2023-10-23T20:01:52.078" v="119" actId="478"/>
        <pc:sldMkLst>
          <pc:docMk/>
          <pc:sldMk cId="4077174362" sldId="394"/>
        </pc:sldMkLst>
        <pc:spChg chg="del mod">
          <ac:chgData name="Menna Davies" userId="4afbe15e-aae4-463c-8e77-84202db36ed2" providerId="ADAL" clId="{DF5D0E19-E3DA-4D44-A8ED-3D8DE9CEC2F2}" dt="2023-10-23T20:01:49.758" v="118" actId="478"/>
          <ac:spMkLst>
            <pc:docMk/>
            <pc:sldMk cId="4077174362" sldId="394"/>
            <ac:spMk id="2" creationId="{BE620FE4-0479-1A38-0A2E-EA819AB9E825}"/>
          </ac:spMkLst>
        </pc:spChg>
        <pc:spChg chg="del">
          <ac:chgData name="Menna Davies" userId="4afbe15e-aae4-463c-8e77-84202db36ed2" providerId="ADAL" clId="{DF5D0E19-E3DA-4D44-A8ED-3D8DE9CEC2F2}" dt="2023-10-23T20:01:52.078" v="119" actId="478"/>
          <ac:spMkLst>
            <pc:docMk/>
            <pc:sldMk cId="4077174362" sldId="394"/>
            <ac:spMk id="3" creationId="{14337B10-3D20-0043-04E5-7B5378605748}"/>
          </ac:spMkLst>
        </pc:spChg>
        <pc:spChg chg="add mod">
          <ac:chgData name="Menna Davies" userId="4afbe15e-aae4-463c-8e77-84202db36ed2" providerId="ADAL" clId="{DF5D0E19-E3DA-4D44-A8ED-3D8DE9CEC2F2}" dt="2023-10-23T20:01:43.148" v="116"/>
          <ac:spMkLst>
            <pc:docMk/>
            <pc:sldMk cId="4077174362" sldId="394"/>
            <ac:spMk id="5" creationId="{6F795F92-1E0E-96D4-F365-198B98681C57}"/>
          </ac:spMkLst>
        </pc:spChg>
        <pc:spChg chg="add mod">
          <ac:chgData name="Menna Davies" userId="4afbe15e-aae4-463c-8e77-84202db36ed2" providerId="ADAL" clId="{DF5D0E19-E3DA-4D44-A8ED-3D8DE9CEC2F2}" dt="2023-10-23T20:01:43.148" v="116"/>
          <ac:spMkLst>
            <pc:docMk/>
            <pc:sldMk cId="4077174362" sldId="394"/>
            <ac:spMk id="6" creationId="{F41EEE93-1DBF-62AD-CF5F-47436C4BFA4D}"/>
          </ac:spMkLst>
        </pc:spChg>
        <pc:picChg chg="add mod">
          <ac:chgData name="Menna Davies" userId="4afbe15e-aae4-463c-8e77-84202db36ed2" providerId="ADAL" clId="{DF5D0E19-E3DA-4D44-A8ED-3D8DE9CEC2F2}" dt="2023-10-23T20:01:43.148" v="116"/>
          <ac:picMkLst>
            <pc:docMk/>
            <pc:sldMk cId="4077174362" sldId="394"/>
            <ac:picMk id="4" creationId="{BC3D975B-A1F7-BF24-E596-18B4737E8F7F}"/>
          </ac:picMkLst>
        </pc:picChg>
      </pc:sldChg>
      <pc:sldChg chg="addSp delSp modSp new mod">
        <pc:chgData name="Menna Davies" userId="4afbe15e-aae4-463c-8e77-84202db36ed2" providerId="ADAL" clId="{DF5D0E19-E3DA-4D44-A8ED-3D8DE9CEC2F2}" dt="2023-10-23T20:23:25.451" v="326" actId="20577"/>
        <pc:sldMkLst>
          <pc:docMk/>
          <pc:sldMk cId="2083974884" sldId="395"/>
        </pc:sldMkLst>
        <pc:spChg chg="add mod">
          <ac:chgData name="Menna Davies" userId="4afbe15e-aae4-463c-8e77-84202db36ed2" providerId="ADAL" clId="{DF5D0E19-E3DA-4D44-A8ED-3D8DE9CEC2F2}" dt="2023-10-23T20:23:25.451" v="326" actId="20577"/>
          <ac:spMkLst>
            <pc:docMk/>
            <pc:sldMk cId="2083974884" sldId="395"/>
            <ac:spMk id="5" creationId="{908A27A0-40EE-D236-8046-500A71BDA685}"/>
          </ac:spMkLst>
        </pc:spChg>
        <pc:picChg chg="add mod">
          <ac:chgData name="Menna Davies" userId="4afbe15e-aae4-463c-8e77-84202db36ed2" providerId="ADAL" clId="{DF5D0E19-E3DA-4D44-A8ED-3D8DE9CEC2F2}" dt="2023-10-23T20:02:14.353" v="121"/>
          <ac:picMkLst>
            <pc:docMk/>
            <pc:sldMk cId="2083974884" sldId="395"/>
            <ac:picMk id="4" creationId="{93D7E42D-F7EA-C8D5-2F4D-5648FAB79630}"/>
          </ac:picMkLst>
        </pc:picChg>
        <pc:inkChg chg="add del">
          <ac:chgData name="Menna Davies" userId="4afbe15e-aae4-463c-8e77-84202db36ed2" providerId="ADAL" clId="{DF5D0E19-E3DA-4D44-A8ED-3D8DE9CEC2F2}" dt="2023-10-23T20:19:17.618" v="285" actId="9405"/>
          <ac:inkMkLst>
            <pc:docMk/>
            <pc:sldMk cId="2083974884" sldId="395"/>
            <ac:inkMk id="6" creationId="{CFAF32FB-3DDA-B57E-F745-AD492F640A42}"/>
          </ac:inkMkLst>
        </pc:inkChg>
      </pc:sldChg>
      <pc:sldChg chg="addSp modSp new">
        <pc:chgData name="Menna Davies" userId="4afbe15e-aae4-463c-8e77-84202db36ed2" providerId="ADAL" clId="{DF5D0E19-E3DA-4D44-A8ED-3D8DE9CEC2F2}" dt="2023-10-23T20:02:53.022" v="123"/>
        <pc:sldMkLst>
          <pc:docMk/>
          <pc:sldMk cId="3148712771" sldId="396"/>
        </pc:sldMkLst>
        <pc:picChg chg="add mod">
          <ac:chgData name="Menna Davies" userId="4afbe15e-aae4-463c-8e77-84202db36ed2" providerId="ADAL" clId="{DF5D0E19-E3DA-4D44-A8ED-3D8DE9CEC2F2}" dt="2023-10-23T20:02:53.022" v="123"/>
          <ac:picMkLst>
            <pc:docMk/>
            <pc:sldMk cId="3148712771" sldId="396"/>
            <ac:picMk id="4" creationId="{EF433290-309F-45F5-3A1D-AD028D3BC771}"/>
          </ac:picMkLst>
        </pc:picChg>
      </pc:sldChg>
      <pc:sldChg chg="addSp delSp modSp new mod">
        <pc:chgData name="Menna Davies" userId="4afbe15e-aae4-463c-8e77-84202db36ed2" providerId="ADAL" clId="{DF5D0E19-E3DA-4D44-A8ED-3D8DE9CEC2F2}" dt="2023-10-23T20:03:24.523" v="128"/>
        <pc:sldMkLst>
          <pc:docMk/>
          <pc:sldMk cId="3419391455" sldId="397"/>
        </pc:sldMkLst>
        <pc:spChg chg="del mod">
          <ac:chgData name="Menna Davies" userId="4afbe15e-aae4-463c-8e77-84202db36ed2" providerId="ADAL" clId="{DF5D0E19-E3DA-4D44-A8ED-3D8DE9CEC2F2}" dt="2023-10-23T20:03:12.394" v="126" actId="478"/>
          <ac:spMkLst>
            <pc:docMk/>
            <pc:sldMk cId="3419391455" sldId="397"/>
            <ac:spMk id="2" creationId="{634D379E-8559-B751-F7B6-44121CEED53F}"/>
          </ac:spMkLst>
        </pc:spChg>
        <pc:spChg chg="del">
          <ac:chgData name="Menna Davies" userId="4afbe15e-aae4-463c-8e77-84202db36ed2" providerId="ADAL" clId="{DF5D0E19-E3DA-4D44-A8ED-3D8DE9CEC2F2}" dt="2023-10-23T20:03:14.948" v="127" actId="478"/>
          <ac:spMkLst>
            <pc:docMk/>
            <pc:sldMk cId="3419391455" sldId="397"/>
            <ac:spMk id="3" creationId="{D0564C21-A273-5645-CCDF-FC54401114D2}"/>
          </ac:spMkLst>
        </pc:spChg>
        <pc:picChg chg="add mod">
          <ac:chgData name="Menna Davies" userId="4afbe15e-aae4-463c-8e77-84202db36ed2" providerId="ADAL" clId="{DF5D0E19-E3DA-4D44-A8ED-3D8DE9CEC2F2}" dt="2023-10-23T20:03:24.523" v="128"/>
          <ac:picMkLst>
            <pc:docMk/>
            <pc:sldMk cId="3419391455" sldId="397"/>
            <ac:picMk id="4" creationId="{0C9D5337-DC70-2933-E437-70717457103F}"/>
          </ac:picMkLst>
        </pc:picChg>
      </pc:sldChg>
      <pc:sldChg chg="addSp modSp new mod">
        <pc:chgData name="Menna Davies" userId="4afbe15e-aae4-463c-8e77-84202db36ed2" providerId="ADAL" clId="{DF5D0E19-E3DA-4D44-A8ED-3D8DE9CEC2F2}" dt="2023-10-23T20:25:40.392" v="329" actId="14100"/>
        <pc:sldMkLst>
          <pc:docMk/>
          <pc:sldMk cId="835736587" sldId="398"/>
        </pc:sldMkLst>
        <pc:spChg chg="add mod">
          <ac:chgData name="Menna Davies" userId="4afbe15e-aae4-463c-8e77-84202db36ed2" providerId="ADAL" clId="{DF5D0E19-E3DA-4D44-A8ED-3D8DE9CEC2F2}" dt="2023-10-23T20:25:40.392" v="329" actId="14100"/>
          <ac:spMkLst>
            <pc:docMk/>
            <pc:sldMk cId="835736587" sldId="398"/>
            <ac:spMk id="5" creationId="{0EA46D74-DDBF-E463-3DD2-DEAA78943801}"/>
          </ac:spMkLst>
        </pc:spChg>
        <pc:picChg chg="add mod">
          <ac:chgData name="Menna Davies" userId="4afbe15e-aae4-463c-8e77-84202db36ed2" providerId="ADAL" clId="{DF5D0E19-E3DA-4D44-A8ED-3D8DE9CEC2F2}" dt="2023-10-23T20:03:42.927" v="130"/>
          <ac:picMkLst>
            <pc:docMk/>
            <pc:sldMk cId="835736587" sldId="398"/>
            <ac:picMk id="4" creationId="{802CD504-CA25-C43B-6FB0-ABCF19481703}"/>
          </ac:picMkLst>
        </pc:picChg>
      </pc:sldChg>
      <pc:sldChg chg="addSp delSp modSp new mod">
        <pc:chgData name="Menna Davies" userId="4afbe15e-aae4-463c-8e77-84202db36ed2" providerId="ADAL" clId="{DF5D0E19-E3DA-4D44-A8ED-3D8DE9CEC2F2}" dt="2023-10-23T20:04:33.614" v="135" actId="478"/>
        <pc:sldMkLst>
          <pc:docMk/>
          <pc:sldMk cId="179390879" sldId="399"/>
        </pc:sldMkLst>
        <pc:spChg chg="del">
          <ac:chgData name="Menna Davies" userId="4afbe15e-aae4-463c-8e77-84202db36ed2" providerId="ADAL" clId="{DF5D0E19-E3DA-4D44-A8ED-3D8DE9CEC2F2}" dt="2023-10-23T20:04:24.728" v="133" actId="478"/>
          <ac:spMkLst>
            <pc:docMk/>
            <pc:sldMk cId="179390879" sldId="399"/>
            <ac:spMk id="2" creationId="{538DECCB-4EAC-04FC-2290-E2ED343B8F03}"/>
          </ac:spMkLst>
        </pc:spChg>
        <pc:spChg chg="del mod">
          <ac:chgData name="Menna Davies" userId="4afbe15e-aae4-463c-8e77-84202db36ed2" providerId="ADAL" clId="{DF5D0E19-E3DA-4D44-A8ED-3D8DE9CEC2F2}" dt="2023-10-23T20:04:33.614" v="135" actId="478"/>
          <ac:spMkLst>
            <pc:docMk/>
            <pc:sldMk cId="179390879" sldId="399"/>
            <ac:spMk id="3" creationId="{F377D091-DD75-1301-6EAD-53BEB03686C3}"/>
          </ac:spMkLst>
        </pc:spChg>
        <pc:picChg chg="add mod">
          <ac:chgData name="Menna Davies" userId="4afbe15e-aae4-463c-8e77-84202db36ed2" providerId="ADAL" clId="{DF5D0E19-E3DA-4D44-A8ED-3D8DE9CEC2F2}" dt="2023-10-23T20:04:17.628" v="132"/>
          <ac:picMkLst>
            <pc:docMk/>
            <pc:sldMk cId="179390879" sldId="399"/>
            <ac:picMk id="4" creationId="{5A534E26-2CE0-20E5-5851-CE029E93E13D}"/>
          </ac:picMkLst>
        </pc:picChg>
      </pc:sldChg>
      <pc:sldChg chg="addSp modSp new">
        <pc:chgData name="Menna Davies" userId="4afbe15e-aae4-463c-8e77-84202db36ed2" providerId="ADAL" clId="{DF5D0E19-E3DA-4D44-A8ED-3D8DE9CEC2F2}" dt="2023-10-23T20:05:25.745" v="141"/>
        <pc:sldMkLst>
          <pc:docMk/>
          <pc:sldMk cId="797492706" sldId="400"/>
        </pc:sldMkLst>
        <pc:picChg chg="add mod">
          <ac:chgData name="Menna Davies" userId="4afbe15e-aae4-463c-8e77-84202db36ed2" providerId="ADAL" clId="{DF5D0E19-E3DA-4D44-A8ED-3D8DE9CEC2F2}" dt="2023-10-23T20:05:25.745" v="141"/>
          <ac:picMkLst>
            <pc:docMk/>
            <pc:sldMk cId="797492706" sldId="400"/>
            <ac:picMk id="4" creationId="{66334C89-FBAE-DC51-AB17-543FDC426E5A}"/>
          </ac:picMkLst>
        </pc:picChg>
      </pc:sldChg>
      <pc:sldChg chg="addSp delSp modSp new mod">
        <pc:chgData name="Menna Davies" userId="4afbe15e-aae4-463c-8e77-84202db36ed2" providerId="ADAL" clId="{DF5D0E19-E3DA-4D44-A8ED-3D8DE9CEC2F2}" dt="2023-10-23T20:06:15.352" v="179" actId="20577"/>
        <pc:sldMkLst>
          <pc:docMk/>
          <pc:sldMk cId="1749540672" sldId="401"/>
        </pc:sldMkLst>
        <pc:spChg chg="del">
          <ac:chgData name="Menna Davies" userId="4afbe15e-aae4-463c-8e77-84202db36ed2" providerId="ADAL" clId="{DF5D0E19-E3DA-4D44-A8ED-3D8DE9CEC2F2}" dt="2023-10-23T20:05:54.368" v="144" actId="478"/>
          <ac:spMkLst>
            <pc:docMk/>
            <pc:sldMk cId="1749540672" sldId="401"/>
            <ac:spMk id="2" creationId="{219976E1-FED9-88EF-93BE-C672DA141F71}"/>
          </ac:spMkLst>
        </pc:spChg>
        <pc:spChg chg="add mod">
          <ac:chgData name="Menna Davies" userId="4afbe15e-aae4-463c-8e77-84202db36ed2" providerId="ADAL" clId="{DF5D0E19-E3DA-4D44-A8ED-3D8DE9CEC2F2}" dt="2023-10-23T20:06:01.524" v="146" actId="20577"/>
          <ac:spMkLst>
            <pc:docMk/>
            <pc:sldMk cId="1749540672" sldId="401"/>
            <ac:spMk id="4" creationId="{D1634497-7792-982B-019B-9FB9794621C6}"/>
          </ac:spMkLst>
        </pc:spChg>
        <pc:spChg chg="add mod">
          <ac:chgData name="Menna Davies" userId="4afbe15e-aae4-463c-8e77-84202db36ed2" providerId="ADAL" clId="{DF5D0E19-E3DA-4D44-A8ED-3D8DE9CEC2F2}" dt="2023-10-23T20:06:15.352" v="179" actId="20577"/>
          <ac:spMkLst>
            <pc:docMk/>
            <pc:sldMk cId="1749540672" sldId="401"/>
            <ac:spMk id="5" creationId="{582ADAAB-E80B-7953-CD9B-AA51164179ED}"/>
          </ac:spMkLst>
        </pc:spChg>
      </pc:sldChg>
      <pc:sldChg chg="addSp delSp modSp new mod">
        <pc:chgData name="Menna Davies" userId="4afbe15e-aae4-463c-8e77-84202db36ed2" providerId="ADAL" clId="{DF5D0E19-E3DA-4D44-A8ED-3D8DE9CEC2F2}" dt="2023-10-23T20:07:10.029" v="220" actId="20577"/>
        <pc:sldMkLst>
          <pc:docMk/>
          <pc:sldMk cId="4122069420" sldId="402"/>
        </pc:sldMkLst>
        <pc:spChg chg="del mod">
          <ac:chgData name="Menna Davies" userId="4afbe15e-aae4-463c-8e77-84202db36ed2" providerId="ADAL" clId="{DF5D0E19-E3DA-4D44-A8ED-3D8DE9CEC2F2}" dt="2023-10-23T20:06:36.810" v="183" actId="478"/>
          <ac:spMkLst>
            <pc:docMk/>
            <pc:sldMk cId="4122069420" sldId="402"/>
            <ac:spMk id="2" creationId="{AEE0DCE8-0BDB-DB27-DB66-DCF192A4D616}"/>
          </ac:spMkLst>
        </pc:spChg>
        <pc:spChg chg="del mod">
          <ac:chgData name="Menna Davies" userId="4afbe15e-aae4-463c-8e77-84202db36ed2" providerId="ADAL" clId="{DF5D0E19-E3DA-4D44-A8ED-3D8DE9CEC2F2}" dt="2023-10-23T20:06:48.306" v="186" actId="478"/>
          <ac:spMkLst>
            <pc:docMk/>
            <pc:sldMk cId="4122069420" sldId="402"/>
            <ac:spMk id="3" creationId="{B3661CBF-CD89-E739-3413-2924910F6FBE}"/>
          </ac:spMkLst>
        </pc:spChg>
        <pc:spChg chg="add mod">
          <ac:chgData name="Menna Davies" userId="4afbe15e-aae4-463c-8e77-84202db36ed2" providerId="ADAL" clId="{DF5D0E19-E3DA-4D44-A8ED-3D8DE9CEC2F2}" dt="2023-10-23T20:06:59.500" v="187" actId="1076"/>
          <ac:spMkLst>
            <pc:docMk/>
            <pc:sldMk cId="4122069420" sldId="402"/>
            <ac:spMk id="4" creationId="{DB2495BF-EEAB-7FBB-AEDE-5C5F68ECBE2A}"/>
          </ac:spMkLst>
        </pc:spChg>
        <pc:spChg chg="add mod">
          <ac:chgData name="Menna Davies" userId="4afbe15e-aae4-463c-8e77-84202db36ed2" providerId="ADAL" clId="{DF5D0E19-E3DA-4D44-A8ED-3D8DE9CEC2F2}" dt="2023-10-23T20:07:10.029" v="220" actId="20577"/>
          <ac:spMkLst>
            <pc:docMk/>
            <pc:sldMk cId="4122069420" sldId="402"/>
            <ac:spMk id="5" creationId="{FAC354F5-CD83-C4D6-BC8B-C071C5BB0229}"/>
          </ac:spMkLst>
        </pc:spChg>
        <pc:spChg chg="add mod">
          <ac:chgData name="Menna Davies" userId="4afbe15e-aae4-463c-8e77-84202db36ed2" providerId="ADAL" clId="{DF5D0E19-E3DA-4D44-A8ED-3D8DE9CEC2F2}" dt="2023-10-23T20:06:32.089" v="181"/>
          <ac:spMkLst>
            <pc:docMk/>
            <pc:sldMk cId="4122069420" sldId="402"/>
            <ac:spMk id="8" creationId="{ED50DE62-7565-51FF-9210-4B4143F5483A}"/>
          </ac:spMkLst>
        </pc:spChg>
        <pc:spChg chg="add mod">
          <ac:chgData name="Menna Davies" userId="4afbe15e-aae4-463c-8e77-84202db36ed2" providerId="ADAL" clId="{DF5D0E19-E3DA-4D44-A8ED-3D8DE9CEC2F2}" dt="2023-10-23T20:06:32.089" v="181"/>
          <ac:spMkLst>
            <pc:docMk/>
            <pc:sldMk cId="4122069420" sldId="402"/>
            <ac:spMk id="9" creationId="{278778E5-5A47-AD95-815E-57CE039233D9}"/>
          </ac:spMkLst>
        </pc:spChg>
        <pc:picChg chg="add mod">
          <ac:chgData name="Menna Davies" userId="4afbe15e-aae4-463c-8e77-84202db36ed2" providerId="ADAL" clId="{DF5D0E19-E3DA-4D44-A8ED-3D8DE9CEC2F2}" dt="2023-10-23T20:06:32.089" v="181"/>
          <ac:picMkLst>
            <pc:docMk/>
            <pc:sldMk cId="4122069420" sldId="402"/>
            <ac:picMk id="6" creationId="{15EE4DFF-D69F-C009-A6F6-A9AD5BD27B16}"/>
          </ac:picMkLst>
        </pc:picChg>
        <pc:picChg chg="add mod">
          <ac:chgData name="Menna Davies" userId="4afbe15e-aae4-463c-8e77-84202db36ed2" providerId="ADAL" clId="{DF5D0E19-E3DA-4D44-A8ED-3D8DE9CEC2F2}" dt="2023-10-23T20:06:32.089" v="181"/>
          <ac:picMkLst>
            <pc:docMk/>
            <pc:sldMk cId="4122069420" sldId="402"/>
            <ac:picMk id="7" creationId="{8BB374D7-3A5C-F2B2-DDCD-9D942FAAD311}"/>
          </ac:picMkLst>
        </pc:picChg>
      </pc:sldChg>
      <pc:sldChg chg="addSp delSp modSp new mod">
        <pc:chgData name="Menna Davies" userId="4afbe15e-aae4-463c-8e77-84202db36ed2" providerId="ADAL" clId="{DF5D0E19-E3DA-4D44-A8ED-3D8DE9CEC2F2}" dt="2023-10-23T20:07:39.672" v="226" actId="478"/>
        <pc:sldMkLst>
          <pc:docMk/>
          <pc:sldMk cId="1195108311" sldId="403"/>
        </pc:sldMkLst>
        <pc:spChg chg="del mod">
          <ac:chgData name="Menna Davies" userId="4afbe15e-aae4-463c-8e77-84202db36ed2" providerId="ADAL" clId="{DF5D0E19-E3DA-4D44-A8ED-3D8DE9CEC2F2}" dt="2023-10-23T20:07:32.305" v="224" actId="478"/>
          <ac:spMkLst>
            <pc:docMk/>
            <pc:sldMk cId="1195108311" sldId="403"/>
            <ac:spMk id="2" creationId="{F7CC597C-1659-909A-1C87-15650F0AC7E6}"/>
          </ac:spMkLst>
        </pc:spChg>
        <pc:spChg chg="del mod">
          <ac:chgData name="Menna Davies" userId="4afbe15e-aae4-463c-8e77-84202db36ed2" providerId="ADAL" clId="{DF5D0E19-E3DA-4D44-A8ED-3D8DE9CEC2F2}" dt="2023-10-23T20:07:39.672" v="226" actId="478"/>
          <ac:spMkLst>
            <pc:docMk/>
            <pc:sldMk cId="1195108311" sldId="403"/>
            <ac:spMk id="3" creationId="{78A0E9D0-1CFA-05DD-A24A-8D21DE4AFF17}"/>
          </ac:spMkLst>
        </pc:spChg>
        <pc:picChg chg="add mod">
          <ac:chgData name="Menna Davies" userId="4afbe15e-aae4-463c-8e77-84202db36ed2" providerId="ADAL" clId="{DF5D0E19-E3DA-4D44-A8ED-3D8DE9CEC2F2}" dt="2023-10-23T20:07:28.936" v="222"/>
          <ac:picMkLst>
            <pc:docMk/>
            <pc:sldMk cId="1195108311" sldId="403"/>
            <ac:picMk id="4" creationId="{8E2B5ECA-A562-F3D1-09E7-9E905AE5D1EA}"/>
          </ac:picMkLst>
        </pc:picChg>
      </pc:sldChg>
      <pc:sldChg chg="addSp delSp modSp new mod">
        <pc:chgData name="Menna Davies" userId="4afbe15e-aae4-463c-8e77-84202db36ed2" providerId="ADAL" clId="{DF5D0E19-E3DA-4D44-A8ED-3D8DE9CEC2F2}" dt="2023-10-23T20:08:03.566" v="231"/>
        <pc:sldMkLst>
          <pc:docMk/>
          <pc:sldMk cId="3348702024" sldId="404"/>
        </pc:sldMkLst>
        <pc:spChg chg="del mod">
          <ac:chgData name="Menna Davies" userId="4afbe15e-aae4-463c-8e77-84202db36ed2" providerId="ADAL" clId="{DF5D0E19-E3DA-4D44-A8ED-3D8DE9CEC2F2}" dt="2023-10-23T20:07:58.258" v="229" actId="478"/>
          <ac:spMkLst>
            <pc:docMk/>
            <pc:sldMk cId="3348702024" sldId="404"/>
            <ac:spMk id="2" creationId="{6C26254E-887E-8B2B-B363-8D21EB407799}"/>
          </ac:spMkLst>
        </pc:spChg>
        <pc:spChg chg="del">
          <ac:chgData name="Menna Davies" userId="4afbe15e-aae4-463c-8e77-84202db36ed2" providerId="ADAL" clId="{DF5D0E19-E3DA-4D44-A8ED-3D8DE9CEC2F2}" dt="2023-10-23T20:08:01.572" v="230" actId="478"/>
          <ac:spMkLst>
            <pc:docMk/>
            <pc:sldMk cId="3348702024" sldId="404"/>
            <ac:spMk id="3" creationId="{6F55DCD7-B83C-0916-03AA-71288E98B91C}"/>
          </ac:spMkLst>
        </pc:spChg>
        <pc:picChg chg="add mod">
          <ac:chgData name="Menna Davies" userId="4afbe15e-aae4-463c-8e77-84202db36ed2" providerId="ADAL" clId="{DF5D0E19-E3DA-4D44-A8ED-3D8DE9CEC2F2}" dt="2023-10-23T20:08:03.566" v="231"/>
          <ac:picMkLst>
            <pc:docMk/>
            <pc:sldMk cId="3348702024" sldId="404"/>
            <ac:picMk id="4" creationId="{F9E853C6-5B7E-E68F-AA7F-82BDC7ABD977}"/>
          </ac:picMkLst>
        </pc:picChg>
        <pc:picChg chg="add mod">
          <ac:chgData name="Menna Davies" userId="4afbe15e-aae4-463c-8e77-84202db36ed2" providerId="ADAL" clId="{DF5D0E19-E3DA-4D44-A8ED-3D8DE9CEC2F2}" dt="2023-10-23T20:08:03.566" v="231"/>
          <ac:picMkLst>
            <pc:docMk/>
            <pc:sldMk cId="3348702024" sldId="404"/>
            <ac:picMk id="5" creationId="{2165E073-D3D0-7D73-E20F-402075892C81}"/>
          </ac:picMkLst>
        </pc:picChg>
        <pc:picChg chg="add mod">
          <ac:chgData name="Menna Davies" userId="4afbe15e-aae4-463c-8e77-84202db36ed2" providerId="ADAL" clId="{DF5D0E19-E3DA-4D44-A8ED-3D8DE9CEC2F2}" dt="2023-10-23T20:08:03.566" v="231"/>
          <ac:picMkLst>
            <pc:docMk/>
            <pc:sldMk cId="3348702024" sldId="404"/>
            <ac:picMk id="6" creationId="{43637D86-6EAD-87A2-7BB9-6E813D7C07BF}"/>
          </ac:picMkLst>
        </pc:picChg>
        <pc:picChg chg="add mod">
          <ac:chgData name="Menna Davies" userId="4afbe15e-aae4-463c-8e77-84202db36ed2" providerId="ADAL" clId="{DF5D0E19-E3DA-4D44-A8ED-3D8DE9CEC2F2}" dt="2023-10-23T20:08:03.566" v="231"/>
          <ac:picMkLst>
            <pc:docMk/>
            <pc:sldMk cId="3348702024" sldId="404"/>
            <ac:picMk id="7" creationId="{58A9AE75-42A5-9DAC-87D1-3F126F6C4709}"/>
          </ac:picMkLst>
        </pc:picChg>
        <pc:picChg chg="add mod">
          <ac:chgData name="Menna Davies" userId="4afbe15e-aae4-463c-8e77-84202db36ed2" providerId="ADAL" clId="{DF5D0E19-E3DA-4D44-A8ED-3D8DE9CEC2F2}" dt="2023-10-23T20:08:03.566" v="231"/>
          <ac:picMkLst>
            <pc:docMk/>
            <pc:sldMk cId="3348702024" sldId="404"/>
            <ac:picMk id="8" creationId="{3A54233C-576A-496D-0EFD-D02946D229D4}"/>
          </ac:picMkLst>
        </pc:picChg>
      </pc:sldChg>
      <pc:sldChg chg="addSp delSp modSp new mod">
        <pc:chgData name="Menna Davies" userId="4afbe15e-aae4-463c-8e77-84202db36ed2" providerId="ADAL" clId="{DF5D0E19-E3DA-4D44-A8ED-3D8DE9CEC2F2}" dt="2023-10-23T20:08:32.817" v="236"/>
        <pc:sldMkLst>
          <pc:docMk/>
          <pc:sldMk cId="2121007997" sldId="405"/>
        </pc:sldMkLst>
        <pc:spChg chg="del mod">
          <ac:chgData name="Menna Davies" userId="4afbe15e-aae4-463c-8e77-84202db36ed2" providerId="ADAL" clId="{DF5D0E19-E3DA-4D44-A8ED-3D8DE9CEC2F2}" dt="2023-10-23T20:08:14.538" v="234" actId="478"/>
          <ac:spMkLst>
            <pc:docMk/>
            <pc:sldMk cId="2121007997" sldId="405"/>
            <ac:spMk id="2" creationId="{9CEDA7EC-6697-0A06-D04A-4DED76FB377C}"/>
          </ac:spMkLst>
        </pc:spChg>
        <pc:spChg chg="del">
          <ac:chgData name="Menna Davies" userId="4afbe15e-aae4-463c-8e77-84202db36ed2" providerId="ADAL" clId="{DF5D0E19-E3DA-4D44-A8ED-3D8DE9CEC2F2}" dt="2023-10-23T20:08:17.126" v="235" actId="478"/>
          <ac:spMkLst>
            <pc:docMk/>
            <pc:sldMk cId="2121007997" sldId="405"/>
            <ac:spMk id="3" creationId="{CE12D30F-4129-D312-96D5-D6970BCBEC70}"/>
          </ac:spMkLst>
        </pc:spChg>
        <pc:picChg chg="add mod">
          <ac:chgData name="Menna Davies" userId="4afbe15e-aae4-463c-8e77-84202db36ed2" providerId="ADAL" clId="{DF5D0E19-E3DA-4D44-A8ED-3D8DE9CEC2F2}" dt="2023-10-23T20:08:32.817" v="236"/>
          <ac:picMkLst>
            <pc:docMk/>
            <pc:sldMk cId="2121007997" sldId="405"/>
            <ac:picMk id="4" creationId="{B8E0E100-6099-BE67-427E-BF25994FD522}"/>
          </ac:picMkLst>
        </pc:picChg>
        <pc:picChg chg="add mod">
          <ac:chgData name="Menna Davies" userId="4afbe15e-aae4-463c-8e77-84202db36ed2" providerId="ADAL" clId="{DF5D0E19-E3DA-4D44-A8ED-3D8DE9CEC2F2}" dt="2023-10-23T20:08:32.817" v="236"/>
          <ac:picMkLst>
            <pc:docMk/>
            <pc:sldMk cId="2121007997" sldId="405"/>
            <ac:picMk id="5" creationId="{5B7BA7FC-C11F-935E-6B56-13757D14027C}"/>
          </ac:picMkLst>
        </pc:picChg>
      </pc:sldChg>
      <pc:sldChg chg="addSp delSp modSp new mod">
        <pc:chgData name="Menna Davies" userId="4afbe15e-aae4-463c-8e77-84202db36ed2" providerId="ADAL" clId="{DF5D0E19-E3DA-4D44-A8ED-3D8DE9CEC2F2}" dt="2023-10-23T20:08:56.057" v="241"/>
        <pc:sldMkLst>
          <pc:docMk/>
          <pc:sldMk cId="241361507" sldId="406"/>
        </pc:sldMkLst>
        <pc:spChg chg="del mod">
          <ac:chgData name="Menna Davies" userId="4afbe15e-aae4-463c-8e77-84202db36ed2" providerId="ADAL" clId="{DF5D0E19-E3DA-4D44-A8ED-3D8DE9CEC2F2}" dt="2023-10-23T20:08:40.579" v="239" actId="478"/>
          <ac:spMkLst>
            <pc:docMk/>
            <pc:sldMk cId="241361507" sldId="406"/>
            <ac:spMk id="2" creationId="{D1471E62-4931-0FF9-E110-C7B2AF028110}"/>
          </ac:spMkLst>
        </pc:spChg>
        <pc:spChg chg="del">
          <ac:chgData name="Menna Davies" userId="4afbe15e-aae4-463c-8e77-84202db36ed2" providerId="ADAL" clId="{DF5D0E19-E3DA-4D44-A8ED-3D8DE9CEC2F2}" dt="2023-10-23T20:08:44.150" v="240" actId="478"/>
          <ac:spMkLst>
            <pc:docMk/>
            <pc:sldMk cId="241361507" sldId="406"/>
            <ac:spMk id="3" creationId="{EB5427F0-20F2-B227-B8DA-343031684AC7}"/>
          </ac:spMkLst>
        </pc:spChg>
        <pc:picChg chg="add mod">
          <ac:chgData name="Menna Davies" userId="4afbe15e-aae4-463c-8e77-84202db36ed2" providerId="ADAL" clId="{DF5D0E19-E3DA-4D44-A8ED-3D8DE9CEC2F2}" dt="2023-10-23T20:08:56.057" v="241"/>
          <ac:picMkLst>
            <pc:docMk/>
            <pc:sldMk cId="241361507" sldId="406"/>
            <ac:picMk id="4" creationId="{09998364-2DF0-B867-8D78-CC28CD0C060B}"/>
          </ac:picMkLst>
        </pc:picChg>
      </pc:sldChg>
      <pc:sldChg chg="addSp delSp modSp new mod">
        <pc:chgData name="Menna Davies" userId="4afbe15e-aae4-463c-8e77-84202db36ed2" providerId="ADAL" clId="{DF5D0E19-E3DA-4D44-A8ED-3D8DE9CEC2F2}" dt="2023-10-23T20:09:20.700" v="246"/>
        <pc:sldMkLst>
          <pc:docMk/>
          <pc:sldMk cId="270165100" sldId="407"/>
        </pc:sldMkLst>
        <pc:spChg chg="del mod">
          <ac:chgData name="Menna Davies" userId="4afbe15e-aae4-463c-8e77-84202db36ed2" providerId="ADAL" clId="{DF5D0E19-E3DA-4D44-A8ED-3D8DE9CEC2F2}" dt="2023-10-23T20:09:03.003" v="244" actId="478"/>
          <ac:spMkLst>
            <pc:docMk/>
            <pc:sldMk cId="270165100" sldId="407"/>
            <ac:spMk id="2" creationId="{A98AA15E-21BB-8127-62B1-E75E7D225C2E}"/>
          </ac:spMkLst>
        </pc:spChg>
        <pc:spChg chg="del">
          <ac:chgData name="Menna Davies" userId="4afbe15e-aae4-463c-8e77-84202db36ed2" providerId="ADAL" clId="{DF5D0E19-E3DA-4D44-A8ED-3D8DE9CEC2F2}" dt="2023-10-23T20:09:06.397" v="245" actId="478"/>
          <ac:spMkLst>
            <pc:docMk/>
            <pc:sldMk cId="270165100" sldId="407"/>
            <ac:spMk id="3" creationId="{DCA9588B-D9DB-DC17-B757-8CF18657F51A}"/>
          </ac:spMkLst>
        </pc:spChg>
        <pc:spChg chg="add mod">
          <ac:chgData name="Menna Davies" userId="4afbe15e-aae4-463c-8e77-84202db36ed2" providerId="ADAL" clId="{DF5D0E19-E3DA-4D44-A8ED-3D8DE9CEC2F2}" dt="2023-10-23T20:09:20.700" v="246"/>
          <ac:spMkLst>
            <pc:docMk/>
            <pc:sldMk cId="270165100" sldId="407"/>
            <ac:spMk id="6" creationId="{ECC13862-C757-EB78-3F19-FD8A1F53CD82}"/>
          </ac:spMkLst>
        </pc:spChg>
        <pc:picChg chg="add mod">
          <ac:chgData name="Menna Davies" userId="4afbe15e-aae4-463c-8e77-84202db36ed2" providerId="ADAL" clId="{DF5D0E19-E3DA-4D44-A8ED-3D8DE9CEC2F2}" dt="2023-10-23T20:09:20.700" v="246"/>
          <ac:picMkLst>
            <pc:docMk/>
            <pc:sldMk cId="270165100" sldId="407"/>
            <ac:picMk id="4" creationId="{1390FECC-B374-7101-DE51-B7A93D915DF2}"/>
          </ac:picMkLst>
        </pc:picChg>
        <pc:picChg chg="add mod">
          <ac:chgData name="Menna Davies" userId="4afbe15e-aae4-463c-8e77-84202db36ed2" providerId="ADAL" clId="{DF5D0E19-E3DA-4D44-A8ED-3D8DE9CEC2F2}" dt="2023-10-23T20:09:20.700" v="246"/>
          <ac:picMkLst>
            <pc:docMk/>
            <pc:sldMk cId="270165100" sldId="407"/>
            <ac:picMk id="5" creationId="{0FE2AE88-51AC-3AC2-7412-A12602E71E93}"/>
          </ac:picMkLst>
        </pc:picChg>
      </pc:sldChg>
      <pc:sldChg chg="addSp delSp modSp new mod">
        <pc:chgData name="Menna Davies" userId="4afbe15e-aae4-463c-8e77-84202db36ed2" providerId="ADAL" clId="{DF5D0E19-E3DA-4D44-A8ED-3D8DE9CEC2F2}" dt="2023-10-23T20:09:51.138" v="251"/>
        <pc:sldMkLst>
          <pc:docMk/>
          <pc:sldMk cId="2979911076" sldId="408"/>
        </pc:sldMkLst>
        <pc:spChg chg="del mod">
          <ac:chgData name="Menna Davies" userId="4afbe15e-aae4-463c-8e77-84202db36ed2" providerId="ADAL" clId="{DF5D0E19-E3DA-4D44-A8ED-3D8DE9CEC2F2}" dt="2023-10-23T20:09:46.800" v="249" actId="478"/>
          <ac:spMkLst>
            <pc:docMk/>
            <pc:sldMk cId="2979911076" sldId="408"/>
            <ac:spMk id="2" creationId="{82D78B4A-3484-8F15-0532-4CC2A5A9DFDA}"/>
          </ac:spMkLst>
        </pc:spChg>
        <pc:spChg chg="del">
          <ac:chgData name="Menna Davies" userId="4afbe15e-aae4-463c-8e77-84202db36ed2" providerId="ADAL" clId="{DF5D0E19-E3DA-4D44-A8ED-3D8DE9CEC2F2}" dt="2023-10-23T20:09:49.280" v="250" actId="478"/>
          <ac:spMkLst>
            <pc:docMk/>
            <pc:sldMk cId="2979911076" sldId="408"/>
            <ac:spMk id="3" creationId="{4328330D-88BE-B60A-C16E-0804F8CE9CAC}"/>
          </ac:spMkLst>
        </pc:spChg>
        <pc:spChg chg="add mod">
          <ac:chgData name="Menna Davies" userId="4afbe15e-aae4-463c-8e77-84202db36ed2" providerId="ADAL" clId="{DF5D0E19-E3DA-4D44-A8ED-3D8DE9CEC2F2}" dt="2023-10-23T20:09:51.138" v="251"/>
          <ac:spMkLst>
            <pc:docMk/>
            <pc:sldMk cId="2979911076" sldId="408"/>
            <ac:spMk id="6" creationId="{B6F1F29C-9541-767B-F5D4-3541F45B9EB8}"/>
          </ac:spMkLst>
        </pc:spChg>
        <pc:spChg chg="add mod">
          <ac:chgData name="Menna Davies" userId="4afbe15e-aae4-463c-8e77-84202db36ed2" providerId="ADAL" clId="{DF5D0E19-E3DA-4D44-A8ED-3D8DE9CEC2F2}" dt="2023-10-23T20:09:51.138" v="251"/>
          <ac:spMkLst>
            <pc:docMk/>
            <pc:sldMk cId="2979911076" sldId="408"/>
            <ac:spMk id="7" creationId="{35FCE248-F874-536D-FEDA-66BB901BB4C4}"/>
          </ac:spMkLst>
        </pc:spChg>
        <pc:picChg chg="add mod">
          <ac:chgData name="Menna Davies" userId="4afbe15e-aae4-463c-8e77-84202db36ed2" providerId="ADAL" clId="{DF5D0E19-E3DA-4D44-A8ED-3D8DE9CEC2F2}" dt="2023-10-23T20:09:51.138" v="251"/>
          <ac:picMkLst>
            <pc:docMk/>
            <pc:sldMk cId="2979911076" sldId="408"/>
            <ac:picMk id="4" creationId="{A4ADAC16-362A-4F66-A7C3-F8A37594B44F}"/>
          </ac:picMkLst>
        </pc:picChg>
        <pc:picChg chg="add mod">
          <ac:chgData name="Menna Davies" userId="4afbe15e-aae4-463c-8e77-84202db36ed2" providerId="ADAL" clId="{DF5D0E19-E3DA-4D44-A8ED-3D8DE9CEC2F2}" dt="2023-10-23T20:09:51.138" v="251"/>
          <ac:picMkLst>
            <pc:docMk/>
            <pc:sldMk cId="2979911076" sldId="408"/>
            <ac:picMk id="5" creationId="{46678137-C1BB-3483-7451-231C3D20F7D6}"/>
          </ac:picMkLst>
        </pc:picChg>
      </pc:sldChg>
      <pc:sldChg chg="addSp delSp modSp new mod">
        <pc:chgData name="Menna Davies" userId="4afbe15e-aae4-463c-8e77-84202db36ed2" providerId="ADAL" clId="{DF5D0E19-E3DA-4D44-A8ED-3D8DE9CEC2F2}" dt="2023-10-23T20:10:27.578" v="255"/>
        <pc:sldMkLst>
          <pc:docMk/>
          <pc:sldMk cId="2355261445" sldId="409"/>
        </pc:sldMkLst>
        <pc:spChg chg="del">
          <ac:chgData name="Menna Davies" userId="4afbe15e-aae4-463c-8e77-84202db36ed2" providerId="ADAL" clId="{DF5D0E19-E3DA-4D44-A8ED-3D8DE9CEC2F2}" dt="2023-10-23T20:10:00.771" v="253" actId="478"/>
          <ac:spMkLst>
            <pc:docMk/>
            <pc:sldMk cId="2355261445" sldId="409"/>
            <ac:spMk id="2" creationId="{3A0110FA-4EEB-77A8-8321-A44441064905}"/>
          </ac:spMkLst>
        </pc:spChg>
        <pc:spChg chg="del">
          <ac:chgData name="Menna Davies" userId="4afbe15e-aae4-463c-8e77-84202db36ed2" providerId="ADAL" clId="{DF5D0E19-E3DA-4D44-A8ED-3D8DE9CEC2F2}" dt="2023-10-23T20:10:02.710" v="254" actId="478"/>
          <ac:spMkLst>
            <pc:docMk/>
            <pc:sldMk cId="2355261445" sldId="409"/>
            <ac:spMk id="3" creationId="{F9A5D40E-A4BD-96EC-35AD-2B83CE0AF3BE}"/>
          </ac:spMkLst>
        </pc:spChg>
        <pc:picChg chg="add mod">
          <ac:chgData name="Menna Davies" userId="4afbe15e-aae4-463c-8e77-84202db36ed2" providerId="ADAL" clId="{DF5D0E19-E3DA-4D44-A8ED-3D8DE9CEC2F2}" dt="2023-10-23T20:10:27.578" v="255"/>
          <ac:picMkLst>
            <pc:docMk/>
            <pc:sldMk cId="2355261445" sldId="409"/>
            <ac:picMk id="4" creationId="{69B71E34-EEC6-ABED-C8A4-40E494B5CEC6}"/>
          </ac:picMkLst>
        </pc:picChg>
        <pc:picChg chg="add mod">
          <ac:chgData name="Menna Davies" userId="4afbe15e-aae4-463c-8e77-84202db36ed2" providerId="ADAL" clId="{DF5D0E19-E3DA-4D44-A8ED-3D8DE9CEC2F2}" dt="2023-10-23T20:10:27.578" v="255"/>
          <ac:picMkLst>
            <pc:docMk/>
            <pc:sldMk cId="2355261445" sldId="409"/>
            <ac:picMk id="5" creationId="{D40AD7DE-E53F-FFC9-CCEC-5FEEEE9D50C1}"/>
          </ac:picMkLst>
        </pc:picChg>
      </pc:sldChg>
      <pc:sldChg chg="addSp delSp modSp new mod">
        <pc:chgData name="Menna Davies" userId="4afbe15e-aae4-463c-8e77-84202db36ed2" providerId="ADAL" clId="{DF5D0E19-E3DA-4D44-A8ED-3D8DE9CEC2F2}" dt="2023-10-23T20:10:50.566" v="260"/>
        <pc:sldMkLst>
          <pc:docMk/>
          <pc:sldMk cId="3083513139" sldId="410"/>
        </pc:sldMkLst>
        <pc:spChg chg="del mod">
          <ac:chgData name="Menna Davies" userId="4afbe15e-aae4-463c-8e77-84202db36ed2" providerId="ADAL" clId="{DF5D0E19-E3DA-4D44-A8ED-3D8DE9CEC2F2}" dt="2023-10-23T20:10:46.570" v="258" actId="478"/>
          <ac:spMkLst>
            <pc:docMk/>
            <pc:sldMk cId="3083513139" sldId="410"/>
            <ac:spMk id="2" creationId="{EEF97466-4074-EC26-4A6E-E1EC5CB52405}"/>
          </ac:spMkLst>
        </pc:spChg>
        <pc:spChg chg="del">
          <ac:chgData name="Menna Davies" userId="4afbe15e-aae4-463c-8e77-84202db36ed2" providerId="ADAL" clId="{DF5D0E19-E3DA-4D44-A8ED-3D8DE9CEC2F2}" dt="2023-10-23T20:10:48.541" v="259" actId="478"/>
          <ac:spMkLst>
            <pc:docMk/>
            <pc:sldMk cId="3083513139" sldId="410"/>
            <ac:spMk id="3" creationId="{4B6C7D6A-EE20-4D7E-9EDB-35157D3AC6B3}"/>
          </ac:spMkLst>
        </pc:spChg>
        <pc:picChg chg="add mod">
          <ac:chgData name="Menna Davies" userId="4afbe15e-aae4-463c-8e77-84202db36ed2" providerId="ADAL" clId="{DF5D0E19-E3DA-4D44-A8ED-3D8DE9CEC2F2}" dt="2023-10-23T20:10:50.566" v="260"/>
          <ac:picMkLst>
            <pc:docMk/>
            <pc:sldMk cId="3083513139" sldId="410"/>
            <ac:picMk id="4" creationId="{5F2DE4BE-1F08-7AE7-9E3C-EA894797EFA3}"/>
          </ac:picMkLst>
        </pc:picChg>
        <pc:picChg chg="add mod">
          <ac:chgData name="Menna Davies" userId="4afbe15e-aae4-463c-8e77-84202db36ed2" providerId="ADAL" clId="{DF5D0E19-E3DA-4D44-A8ED-3D8DE9CEC2F2}" dt="2023-10-23T20:10:50.566" v="260"/>
          <ac:picMkLst>
            <pc:docMk/>
            <pc:sldMk cId="3083513139" sldId="410"/>
            <ac:picMk id="5" creationId="{0B5F1881-2A3E-A785-A48B-EEAC14EAA17D}"/>
          </ac:picMkLst>
        </pc:picChg>
        <pc:picChg chg="add mod">
          <ac:chgData name="Menna Davies" userId="4afbe15e-aae4-463c-8e77-84202db36ed2" providerId="ADAL" clId="{DF5D0E19-E3DA-4D44-A8ED-3D8DE9CEC2F2}" dt="2023-10-23T20:10:50.566" v="260"/>
          <ac:picMkLst>
            <pc:docMk/>
            <pc:sldMk cId="3083513139" sldId="410"/>
            <ac:picMk id="6" creationId="{B586AB33-130D-5F91-1A01-36030AC79727}"/>
          </ac:picMkLst>
        </pc:picChg>
        <pc:picChg chg="add mod">
          <ac:chgData name="Menna Davies" userId="4afbe15e-aae4-463c-8e77-84202db36ed2" providerId="ADAL" clId="{DF5D0E19-E3DA-4D44-A8ED-3D8DE9CEC2F2}" dt="2023-10-23T20:10:50.566" v="260"/>
          <ac:picMkLst>
            <pc:docMk/>
            <pc:sldMk cId="3083513139" sldId="410"/>
            <ac:picMk id="7" creationId="{869A1C5E-7DE6-2B58-CE36-FE52391B4C63}"/>
          </ac:picMkLst>
        </pc:picChg>
      </pc:sldChg>
      <pc:sldChg chg="delSp modSp new mod">
        <pc:chgData name="Menna Davies" userId="4afbe15e-aae4-463c-8e77-84202db36ed2" providerId="ADAL" clId="{DF5D0E19-E3DA-4D44-A8ED-3D8DE9CEC2F2}" dt="2023-10-23T20:11:00.844" v="264" actId="478"/>
        <pc:sldMkLst>
          <pc:docMk/>
          <pc:sldMk cId="981563412" sldId="411"/>
        </pc:sldMkLst>
        <pc:spChg chg="del mod">
          <ac:chgData name="Menna Davies" userId="4afbe15e-aae4-463c-8e77-84202db36ed2" providerId="ADAL" clId="{DF5D0E19-E3DA-4D44-A8ED-3D8DE9CEC2F2}" dt="2023-10-23T20:10:57.993" v="263" actId="478"/>
          <ac:spMkLst>
            <pc:docMk/>
            <pc:sldMk cId="981563412" sldId="411"/>
            <ac:spMk id="2" creationId="{AA6E5B9D-14CD-98AF-6777-FF63BAF7C8DA}"/>
          </ac:spMkLst>
        </pc:spChg>
        <pc:spChg chg="del">
          <ac:chgData name="Menna Davies" userId="4afbe15e-aae4-463c-8e77-84202db36ed2" providerId="ADAL" clId="{DF5D0E19-E3DA-4D44-A8ED-3D8DE9CEC2F2}" dt="2023-10-23T20:11:00.844" v="264" actId="478"/>
          <ac:spMkLst>
            <pc:docMk/>
            <pc:sldMk cId="981563412" sldId="411"/>
            <ac:spMk id="3" creationId="{704B2F1F-E478-AF02-BFCC-60C2F9F8D004}"/>
          </ac:spMkLst>
        </pc:spChg>
      </pc:sldChg>
    </pc:docChg>
  </pc:docChgLst>
  <pc:docChgLst>
    <pc:chgData name="Menna Davies" userId="S::menna.davies@uwtsd.ac.uk::4afbe15e-aae4-463c-8e77-84202db36ed2" providerId="AD" clId="Web-{4C246078-1CDF-4C3A-2C16-3B049C7923E1}"/>
    <pc:docChg chg="sldOrd">
      <pc:chgData name="Menna Davies" userId="S::menna.davies@uwtsd.ac.uk::4afbe15e-aae4-463c-8e77-84202db36ed2" providerId="AD" clId="Web-{4C246078-1CDF-4C3A-2C16-3B049C7923E1}" dt="2023-11-17T10:57:24.412" v="0"/>
      <pc:docMkLst>
        <pc:docMk/>
      </pc:docMkLst>
      <pc:sldChg chg="ord">
        <pc:chgData name="Menna Davies" userId="S::menna.davies@uwtsd.ac.uk::4afbe15e-aae4-463c-8e77-84202db36ed2" providerId="AD" clId="Web-{4C246078-1CDF-4C3A-2C16-3B049C7923E1}" dt="2023-11-17T10:57:24.412" v="0"/>
        <pc:sldMkLst>
          <pc:docMk/>
          <pc:sldMk cId="4111740162" sldId="379"/>
        </pc:sldMkLst>
      </pc:sldChg>
    </pc:docChg>
  </pc:docChgLst>
  <pc:docChgLst>
    <pc:chgData name="Menna Davies" userId="S::menna.davies@uwtsd.ac.uk::4afbe15e-aae4-463c-8e77-84202db36ed2" providerId="AD" clId="Web-{D8BA1EEF-E299-42FE-C437-730B7EC3B181}"/>
    <pc:docChg chg="addSld modSld sldOrd">
      <pc:chgData name="Menna Davies" userId="S::menna.davies@uwtsd.ac.uk::4afbe15e-aae4-463c-8e77-84202db36ed2" providerId="AD" clId="Web-{D8BA1EEF-E299-42FE-C437-730B7EC3B181}" dt="2023-10-23T12:32:09.568" v="51" actId="20577"/>
      <pc:docMkLst>
        <pc:docMk/>
      </pc:docMkLst>
      <pc:sldChg chg="modSp new ord">
        <pc:chgData name="Menna Davies" userId="S::menna.davies@uwtsd.ac.uk::4afbe15e-aae4-463c-8e77-84202db36ed2" providerId="AD" clId="Web-{D8BA1EEF-E299-42FE-C437-730B7EC3B181}" dt="2023-10-23T12:22:30.617" v="12"/>
        <pc:sldMkLst>
          <pc:docMk/>
          <pc:sldMk cId="3256620724" sldId="384"/>
        </pc:sldMkLst>
        <pc:spChg chg="mod">
          <ac:chgData name="Menna Davies" userId="S::menna.davies@uwtsd.ac.uk::4afbe15e-aae4-463c-8e77-84202db36ed2" providerId="AD" clId="Web-{D8BA1EEF-E299-42FE-C437-730B7EC3B181}" dt="2023-10-23T12:22:24.413" v="11" actId="20577"/>
          <ac:spMkLst>
            <pc:docMk/>
            <pc:sldMk cId="3256620724" sldId="384"/>
            <ac:spMk id="2" creationId="{EADA458B-C05B-F0B2-FE49-4D61123896CD}"/>
          </ac:spMkLst>
        </pc:spChg>
      </pc:sldChg>
      <pc:sldChg chg="modSp new">
        <pc:chgData name="Menna Davies" userId="S::menna.davies@uwtsd.ac.uk::4afbe15e-aae4-463c-8e77-84202db36ed2" providerId="AD" clId="Web-{D8BA1EEF-E299-42FE-C437-730B7EC3B181}" dt="2023-10-23T12:30:06.628" v="21" actId="20577"/>
        <pc:sldMkLst>
          <pc:docMk/>
          <pc:sldMk cId="3633382797" sldId="385"/>
        </pc:sldMkLst>
        <pc:spChg chg="mod">
          <ac:chgData name="Menna Davies" userId="S::menna.davies@uwtsd.ac.uk::4afbe15e-aae4-463c-8e77-84202db36ed2" providerId="AD" clId="Web-{D8BA1EEF-E299-42FE-C437-730B7EC3B181}" dt="2023-10-23T12:30:06.628" v="21" actId="20577"/>
          <ac:spMkLst>
            <pc:docMk/>
            <pc:sldMk cId="3633382797" sldId="385"/>
            <ac:spMk id="2" creationId="{83983F7C-BB56-4113-65CD-70BA24057DD1}"/>
          </ac:spMkLst>
        </pc:spChg>
      </pc:sldChg>
      <pc:sldChg chg="modSp new">
        <pc:chgData name="Menna Davies" userId="S::menna.davies@uwtsd.ac.uk::4afbe15e-aae4-463c-8e77-84202db36ed2" providerId="AD" clId="Web-{D8BA1EEF-E299-42FE-C437-730B7EC3B181}" dt="2023-10-23T12:32:09.568" v="51" actId="20577"/>
        <pc:sldMkLst>
          <pc:docMk/>
          <pc:sldMk cId="3868755590" sldId="386"/>
        </pc:sldMkLst>
        <pc:spChg chg="mod">
          <ac:chgData name="Menna Davies" userId="S::menna.davies@uwtsd.ac.uk::4afbe15e-aae4-463c-8e77-84202db36ed2" providerId="AD" clId="Web-{D8BA1EEF-E299-42FE-C437-730B7EC3B181}" dt="2023-10-23T12:32:09.568" v="51" actId="20577"/>
          <ac:spMkLst>
            <pc:docMk/>
            <pc:sldMk cId="3868755590" sldId="386"/>
            <ac:spMk id="2" creationId="{AF7F6067-F89A-087F-FC44-F66132552384}"/>
          </ac:spMkLst>
        </pc:spChg>
      </pc:sldChg>
    </pc:docChg>
  </pc:docChgLst>
  <pc:docChgLst>
    <pc:chgData name="Menna Davies" userId="S::menna.davies@uwtsd.ac.uk::4afbe15e-aae4-463c-8e77-84202db36ed2" providerId="AD" clId="Web-{9F8BB463-F5BE-BFF4-1232-0A0B6692F419}"/>
    <pc:docChg chg="addSld delSld modSld">
      <pc:chgData name="Menna Davies" userId="S::menna.davies@uwtsd.ac.uk::4afbe15e-aae4-463c-8e77-84202db36ed2" providerId="AD" clId="Web-{9F8BB463-F5BE-BFF4-1232-0A0B6692F419}" dt="2023-10-24T11:57:44.183" v="55"/>
      <pc:docMkLst>
        <pc:docMk/>
      </pc:docMkLst>
      <pc:sldChg chg="addSp delSp modSp mod setBg addAnim">
        <pc:chgData name="Menna Davies" userId="S::menna.davies@uwtsd.ac.uk::4afbe15e-aae4-463c-8e77-84202db36ed2" providerId="AD" clId="Web-{9F8BB463-F5BE-BFF4-1232-0A0B6692F419}" dt="2023-10-24T11:57:44.183" v="55"/>
        <pc:sldMkLst>
          <pc:docMk/>
          <pc:sldMk cId="824636983" sldId="377"/>
        </pc:sldMkLst>
        <pc:spChg chg="add del mod ord">
          <ac:chgData name="Menna Davies" userId="S::menna.davies@uwtsd.ac.uk::4afbe15e-aae4-463c-8e77-84202db36ed2" providerId="AD" clId="Web-{9F8BB463-F5BE-BFF4-1232-0A0B6692F419}" dt="2023-10-24T11:57:40.417" v="53"/>
          <ac:spMkLst>
            <pc:docMk/>
            <pc:sldMk cId="824636983" sldId="377"/>
            <ac:spMk id="2" creationId="{F1142C9D-9AE7-4FEE-8A77-E72E2FBD1E41}"/>
          </ac:spMkLst>
        </pc:spChg>
        <pc:spChg chg="add del mod">
          <ac:chgData name="Menna Davies" userId="S::menna.davies@uwtsd.ac.uk::4afbe15e-aae4-463c-8e77-84202db36ed2" providerId="AD" clId="Web-{9F8BB463-F5BE-BFF4-1232-0A0B6692F419}" dt="2023-10-24T11:57:44.183" v="55"/>
          <ac:spMkLst>
            <pc:docMk/>
            <pc:sldMk cId="824636983" sldId="377"/>
            <ac:spMk id="5" creationId="{FA743F92-253F-7F3F-FBC4-E4D61C3275E3}"/>
          </ac:spMkLst>
        </pc:spChg>
        <pc:spChg chg="add">
          <ac:chgData name="Menna Davies" userId="S::menna.davies@uwtsd.ac.uk::4afbe15e-aae4-463c-8e77-84202db36ed2" providerId="AD" clId="Web-{9F8BB463-F5BE-BFF4-1232-0A0B6692F419}" dt="2023-10-24T11:57:40.417" v="53"/>
          <ac:spMkLst>
            <pc:docMk/>
            <pc:sldMk cId="824636983" sldId="377"/>
            <ac:spMk id="10" creationId="{0671A8AE-40A1-4631-A6B8-581AFF065482}"/>
          </ac:spMkLst>
        </pc:spChg>
        <pc:spChg chg="add">
          <ac:chgData name="Menna Davies" userId="S::menna.davies@uwtsd.ac.uk::4afbe15e-aae4-463c-8e77-84202db36ed2" providerId="AD" clId="Web-{9F8BB463-F5BE-BFF4-1232-0A0B6692F419}" dt="2023-10-24T11:57:40.417" v="53"/>
          <ac:spMkLst>
            <pc:docMk/>
            <pc:sldMk cId="824636983" sldId="377"/>
            <ac:spMk id="12" creationId="{AB58EF07-17C2-48CF-ABB0-EEF1F17CB8F0}"/>
          </ac:spMkLst>
        </pc:spChg>
        <pc:spChg chg="add">
          <ac:chgData name="Menna Davies" userId="S::menna.davies@uwtsd.ac.uk::4afbe15e-aae4-463c-8e77-84202db36ed2" providerId="AD" clId="Web-{9F8BB463-F5BE-BFF4-1232-0A0B6692F419}" dt="2023-10-24T11:57:40.417" v="53"/>
          <ac:spMkLst>
            <pc:docMk/>
            <pc:sldMk cId="824636983" sldId="377"/>
            <ac:spMk id="14" creationId="{AF2F604E-43BE-4DC3-B983-E071523364F8}"/>
          </ac:spMkLst>
        </pc:spChg>
        <pc:spChg chg="add">
          <ac:chgData name="Menna Davies" userId="S::menna.davies@uwtsd.ac.uk::4afbe15e-aae4-463c-8e77-84202db36ed2" providerId="AD" clId="Web-{9F8BB463-F5BE-BFF4-1232-0A0B6692F419}" dt="2023-10-24T11:57:40.417" v="53"/>
          <ac:spMkLst>
            <pc:docMk/>
            <pc:sldMk cId="824636983" sldId="377"/>
            <ac:spMk id="16" creationId="{08C9B587-E65E-4B52-B37C-ABEBB6E87928}"/>
          </ac:spMkLst>
        </pc:spChg>
        <pc:picChg chg="add mod">
          <ac:chgData name="Menna Davies" userId="S::menna.davies@uwtsd.ac.uk::4afbe15e-aae4-463c-8e77-84202db36ed2" providerId="AD" clId="Web-{9F8BB463-F5BE-BFF4-1232-0A0B6692F419}" dt="2023-10-24T11:57:40.417" v="53"/>
          <ac:picMkLst>
            <pc:docMk/>
            <pc:sldMk cId="824636983" sldId="377"/>
            <ac:picMk id="3" creationId="{451EACCF-E962-20BE-3701-F8E41AD4867D}"/>
          </ac:picMkLst>
        </pc:picChg>
        <pc:picChg chg="del">
          <ac:chgData name="Menna Davies" userId="S::menna.davies@uwtsd.ac.uk::4afbe15e-aae4-463c-8e77-84202db36ed2" providerId="AD" clId="Web-{9F8BB463-F5BE-BFF4-1232-0A0B6692F419}" dt="2023-10-24T11:56:40.835" v="33"/>
          <ac:picMkLst>
            <pc:docMk/>
            <pc:sldMk cId="824636983" sldId="377"/>
            <ac:picMk id="4" creationId="{7F85047C-53A8-4EAA-B361-0D3D90C2D52C}"/>
          </ac:picMkLst>
        </pc:picChg>
      </pc:sldChg>
      <pc:sldChg chg="del">
        <pc:chgData name="Menna Davies" userId="S::menna.davies@uwtsd.ac.uk::4afbe15e-aae4-463c-8e77-84202db36ed2" providerId="AD" clId="Web-{9F8BB463-F5BE-BFF4-1232-0A0B6692F419}" dt="2023-10-24T11:56:30.537" v="32"/>
        <pc:sldMkLst>
          <pc:docMk/>
          <pc:sldMk cId="2850316544" sldId="382"/>
        </pc:sldMkLst>
      </pc:sldChg>
      <pc:sldChg chg="modSp">
        <pc:chgData name="Menna Davies" userId="S::menna.davies@uwtsd.ac.uk::4afbe15e-aae4-463c-8e77-84202db36ed2" providerId="AD" clId="Web-{9F8BB463-F5BE-BFF4-1232-0A0B6692F419}" dt="2023-10-24T11:47:39.594" v="1" actId="20577"/>
        <pc:sldMkLst>
          <pc:docMk/>
          <pc:sldMk cId="3256620724" sldId="384"/>
        </pc:sldMkLst>
        <pc:spChg chg="mod">
          <ac:chgData name="Menna Davies" userId="S::menna.davies@uwtsd.ac.uk::4afbe15e-aae4-463c-8e77-84202db36ed2" providerId="AD" clId="Web-{9F8BB463-F5BE-BFF4-1232-0A0B6692F419}" dt="2023-10-24T11:47:39.594" v="1" actId="20577"/>
          <ac:spMkLst>
            <pc:docMk/>
            <pc:sldMk cId="3256620724" sldId="384"/>
            <ac:spMk id="3" creationId="{70DF1FA6-48F3-95AA-269A-48557969C486}"/>
          </ac:spMkLst>
        </pc:spChg>
      </pc:sldChg>
      <pc:sldChg chg="addSp">
        <pc:chgData name="Menna Davies" userId="S::menna.davies@uwtsd.ac.uk::4afbe15e-aae4-463c-8e77-84202db36ed2" providerId="AD" clId="Web-{9F8BB463-F5BE-BFF4-1232-0A0B6692F419}" dt="2023-10-24T11:54:14.059" v="11"/>
        <pc:sldMkLst>
          <pc:docMk/>
          <pc:sldMk cId="487868549" sldId="387"/>
        </pc:sldMkLst>
        <pc:inkChg chg="add">
          <ac:chgData name="Menna Davies" userId="S::menna.davies@uwtsd.ac.uk::4afbe15e-aae4-463c-8e77-84202db36ed2" providerId="AD" clId="Web-{9F8BB463-F5BE-BFF4-1232-0A0B6692F419}" dt="2023-10-24T11:54:04.496" v="8"/>
          <ac:inkMkLst>
            <pc:docMk/>
            <pc:sldMk cId="487868549" sldId="387"/>
            <ac:inkMk id="9" creationId="{99BD22F3-4774-9BE5-17DD-A993C9E5421A}"/>
          </ac:inkMkLst>
        </pc:inkChg>
        <pc:inkChg chg="add">
          <ac:chgData name="Menna Davies" userId="S::menna.davies@uwtsd.ac.uk::4afbe15e-aae4-463c-8e77-84202db36ed2" providerId="AD" clId="Web-{9F8BB463-F5BE-BFF4-1232-0A0B6692F419}" dt="2023-10-24T11:54:07.887" v="9"/>
          <ac:inkMkLst>
            <pc:docMk/>
            <pc:sldMk cId="487868549" sldId="387"/>
            <ac:inkMk id="10" creationId="{286FD8E1-6FB9-9DC0-DE13-7ABAB1945328}"/>
          </ac:inkMkLst>
        </pc:inkChg>
        <pc:inkChg chg="add">
          <ac:chgData name="Menna Davies" userId="S::menna.davies@uwtsd.ac.uk::4afbe15e-aae4-463c-8e77-84202db36ed2" providerId="AD" clId="Web-{9F8BB463-F5BE-BFF4-1232-0A0B6692F419}" dt="2023-10-24T11:54:11.215" v="10"/>
          <ac:inkMkLst>
            <pc:docMk/>
            <pc:sldMk cId="487868549" sldId="387"/>
            <ac:inkMk id="11" creationId="{D00930A5-AA30-2906-1D12-EF57E4DF194F}"/>
          </ac:inkMkLst>
        </pc:inkChg>
        <pc:inkChg chg="add">
          <ac:chgData name="Menna Davies" userId="S::menna.davies@uwtsd.ac.uk::4afbe15e-aae4-463c-8e77-84202db36ed2" providerId="AD" clId="Web-{9F8BB463-F5BE-BFF4-1232-0A0B6692F419}" dt="2023-10-24T11:54:14.059" v="11"/>
          <ac:inkMkLst>
            <pc:docMk/>
            <pc:sldMk cId="487868549" sldId="387"/>
            <ac:inkMk id="12" creationId="{C32E07BA-28B9-740B-0457-C120C8B27B44}"/>
          </ac:inkMkLst>
        </pc:inkChg>
      </pc:sldChg>
      <pc:sldChg chg="delSp">
        <pc:chgData name="Menna Davies" userId="S::menna.davies@uwtsd.ac.uk::4afbe15e-aae4-463c-8e77-84202db36ed2" providerId="AD" clId="Web-{9F8BB463-F5BE-BFF4-1232-0A0B6692F419}" dt="2023-10-24T11:55:05.266" v="12"/>
        <pc:sldMkLst>
          <pc:docMk/>
          <pc:sldMk cId="4077174362" sldId="394"/>
        </pc:sldMkLst>
        <pc:spChg chg="del">
          <ac:chgData name="Menna Davies" userId="S::menna.davies@uwtsd.ac.uk::4afbe15e-aae4-463c-8e77-84202db36ed2" providerId="AD" clId="Web-{9F8BB463-F5BE-BFF4-1232-0A0B6692F419}" dt="2023-10-24T11:55:05.266" v="12"/>
          <ac:spMkLst>
            <pc:docMk/>
            <pc:sldMk cId="4077174362" sldId="394"/>
            <ac:spMk id="5" creationId="{6F795F92-1E0E-96D4-F365-198B98681C57}"/>
          </ac:spMkLst>
        </pc:spChg>
      </pc:sldChg>
      <pc:sldChg chg="delSp modSp">
        <pc:chgData name="Menna Davies" userId="S::menna.davies@uwtsd.ac.uk::4afbe15e-aae4-463c-8e77-84202db36ed2" providerId="AD" clId="Web-{9F8BB463-F5BE-BFF4-1232-0A0B6692F419}" dt="2023-10-24T11:55:47.722" v="23" actId="20577"/>
        <pc:sldMkLst>
          <pc:docMk/>
          <pc:sldMk cId="1749540672" sldId="401"/>
        </pc:sldMkLst>
        <pc:spChg chg="del">
          <ac:chgData name="Menna Davies" userId="S::menna.davies@uwtsd.ac.uk::4afbe15e-aae4-463c-8e77-84202db36ed2" providerId="AD" clId="Web-{9F8BB463-F5BE-BFF4-1232-0A0B6692F419}" dt="2023-10-24T11:55:30.377" v="14"/>
          <ac:spMkLst>
            <pc:docMk/>
            <pc:sldMk cId="1749540672" sldId="401"/>
            <ac:spMk id="3" creationId="{2DEE5292-912D-8450-A8A0-B6789AC5F2D4}"/>
          </ac:spMkLst>
        </pc:spChg>
        <pc:spChg chg="mod">
          <ac:chgData name="Menna Davies" userId="S::menna.davies@uwtsd.ac.uk::4afbe15e-aae4-463c-8e77-84202db36ed2" providerId="AD" clId="Web-{9F8BB463-F5BE-BFF4-1232-0A0B6692F419}" dt="2023-10-24T11:55:35.424" v="15" actId="1076"/>
          <ac:spMkLst>
            <pc:docMk/>
            <pc:sldMk cId="1749540672" sldId="401"/>
            <ac:spMk id="4" creationId="{D1634497-7792-982B-019B-9FB9794621C6}"/>
          </ac:spMkLst>
        </pc:spChg>
        <pc:spChg chg="mod">
          <ac:chgData name="Menna Davies" userId="S::menna.davies@uwtsd.ac.uk::4afbe15e-aae4-463c-8e77-84202db36ed2" providerId="AD" clId="Web-{9F8BB463-F5BE-BFF4-1232-0A0B6692F419}" dt="2023-10-24T11:55:47.722" v="23" actId="20577"/>
          <ac:spMkLst>
            <pc:docMk/>
            <pc:sldMk cId="1749540672" sldId="401"/>
            <ac:spMk id="5" creationId="{582ADAAB-E80B-7953-CD9B-AA51164179ED}"/>
          </ac:spMkLst>
        </pc:spChg>
      </pc:sldChg>
      <pc:sldChg chg="modSp">
        <pc:chgData name="Menna Davies" userId="S::menna.davies@uwtsd.ac.uk::4afbe15e-aae4-463c-8e77-84202db36ed2" providerId="AD" clId="Web-{9F8BB463-F5BE-BFF4-1232-0A0B6692F419}" dt="2023-10-24T11:55:59.676" v="30" actId="20577"/>
        <pc:sldMkLst>
          <pc:docMk/>
          <pc:sldMk cId="4122069420" sldId="402"/>
        </pc:sldMkLst>
        <pc:spChg chg="mod">
          <ac:chgData name="Menna Davies" userId="S::menna.davies@uwtsd.ac.uk::4afbe15e-aae4-463c-8e77-84202db36ed2" providerId="AD" clId="Web-{9F8BB463-F5BE-BFF4-1232-0A0B6692F419}" dt="2023-10-24T11:55:59.676" v="30" actId="20577"/>
          <ac:spMkLst>
            <pc:docMk/>
            <pc:sldMk cId="4122069420" sldId="402"/>
            <ac:spMk id="5" creationId="{FAC354F5-CD83-C4D6-BC8B-C071C5BB0229}"/>
          </ac:spMkLst>
        </pc:spChg>
      </pc:sldChg>
      <pc:sldChg chg="del">
        <pc:chgData name="Menna Davies" userId="S::menna.davies@uwtsd.ac.uk::4afbe15e-aae4-463c-8e77-84202db36ed2" providerId="AD" clId="Web-{9F8BB463-F5BE-BFF4-1232-0A0B6692F419}" dt="2023-10-24T11:56:25.303" v="31"/>
        <pc:sldMkLst>
          <pc:docMk/>
          <pc:sldMk cId="981563412" sldId="411"/>
        </pc:sldMkLst>
      </pc:sldChg>
      <pc:sldChg chg="addSp modSp add replId">
        <pc:chgData name="Menna Davies" userId="S::menna.davies@uwtsd.ac.uk::4afbe15e-aae4-463c-8e77-84202db36ed2" providerId="AD" clId="Web-{9F8BB463-F5BE-BFF4-1232-0A0B6692F419}" dt="2023-10-24T11:51:26.032" v="7" actId="1076"/>
        <pc:sldMkLst>
          <pc:docMk/>
          <pc:sldMk cId="66540794" sldId="412"/>
        </pc:sldMkLst>
        <pc:picChg chg="add mod">
          <ac:chgData name="Menna Davies" userId="S::menna.davies@uwtsd.ac.uk::4afbe15e-aae4-463c-8e77-84202db36ed2" providerId="AD" clId="Web-{9F8BB463-F5BE-BFF4-1232-0A0B6692F419}" dt="2023-10-24T11:49:39.462" v="5" actId="1076"/>
          <ac:picMkLst>
            <pc:docMk/>
            <pc:sldMk cId="66540794" sldId="412"/>
            <ac:picMk id="3" creationId="{60581E05-9314-CDC2-805D-CEDC549A20BD}"/>
          </ac:picMkLst>
        </pc:picChg>
        <pc:picChg chg="add mod">
          <ac:chgData name="Menna Davies" userId="S::menna.davies@uwtsd.ac.uk::4afbe15e-aae4-463c-8e77-84202db36ed2" providerId="AD" clId="Web-{9F8BB463-F5BE-BFF4-1232-0A0B6692F419}" dt="2023-10-24T11:51:26.032" v="7" actId="1076"/>
          <ac:picMkLst>
            <pc:docMk/>
            <pc:sldMk cId="66540794" sldId="412"/>
            <ac:picMk id="4" creationId="{53A502C6-B280-7C04-32A7-12DB52F16F5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err="1">
              <a:solidFill>
                <a:schemeClr val="bg1"/>
              </a:solidFill>
              <a:latin typeface="Arial" panose="020B0604020202020204" pitchFamily="34" charset="0"/>
              <a:cs typeface="Arial" panose="020B0604020202020204" pitchFamily="34" charset="0"/>
            </a:rPr>
            <a:t>Pennu</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cwmpas</a:t>
          </a:r>
          <a:r>
            <a:rPr lang="en-GB">
              <a:solidFill>
                <a:schemeClr val="bg1"/>
              </a:solidFill>
              <a:latin typeface="Arial" panose="020B0604020202020204" pitchFamily="34" charset="0"/>
              <a:cs typeface="Arial" panose="020B0604020202020204" pitchFamily="34" charset="0"/>
            </a:rPr>
            <a:t> a </a:t>
          </a:r>
          <a:r>
            <a:rPr lang="en-GB" err="1">
              <a:solidFill>
                <a:schemeClr val="bg1"/>
              </a:solidFill>
              <a:latin typeface="Arial" panose="020B0604020202020204" pitchFamily="34" charset="0"/>
              <a:cs typeface="Arial" panose="020B0604020202020204" pitchFamily="34" charset="0"/>
            </a:rPr>
            <a:t>geiriau</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allweddol</a:t>
          </a:r>
          <a:endParaRPr lang="en-GB">
            <a:solidFill>
              <a:schemeClr val="bg1"/>
            </a:solidFill>
            <a:latin typeface="Arial" panose="020B0604020202020204" pitchFamily="34" charset="0"/>
            <a:cs typeface="Arial" panose="020B0604020202020204" pitchFamily="34" charset="0"/>
          </a:endParaRP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err="1">
              <a:solidFill>
                <a:schemeClr val="bg1"/>
              </a:solidFill>
              <a:latin typeface="Arial" panose="020B0604020202020204" pitchFamily="34" charset="0"/>
              <a:cs typeface="Arial" panose="020B0604020202020204" pitchFamily="34" charset="0"/>
            </a:rPr>
            <a:t>Strwythuro</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eich</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chwiliad</a:t>
          </a:r>
          <a:endParaRPr lang="en-GB">
            <a:solidFill>
              <a:schemeClr val="bg1"/>
            </a:solidFill>
            <a:latin typeface="Arial" panose="020B0604020202020204" pitchFamily="34" charset="0"/>
            <a:cs typeface="Arial" panose="020B0604020202020204" pitchFamily="34" charset="0"/>
          </a:endParaRP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err="1">
              <a:solidFill>
                <a:schemeClr val="bg1"/>
              </a:solidFill>
              <a:latin typeface="Arial" panose="020B0604020202020204" pitchFamily="34" charset="0"/>
              <a:cs typeface="Arial" panose="020B0604020202020204" pitchFamily="34" charset="0"/>
            </a:rPr>
            <a:t>Dewis</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ffynonellau</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gwybodaeth</a:t>
          </a:r>
          <a:endParaRPr lang="en-GB">
            <a:solidFill>
              <a:schemeClr val="bg1"/>
            </a:solidFill>
            <a:latin typeface="Arial" panose="020B0604020202020204" pitchFamily="34" charset="0"/>
            <a:cs typeface="Arial" panose="020B0604020202020204" pitchFamily="34" charset="0"/>
          </a:endParaRP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err="1">
              <a:solidFill>
                <a:schemeClr val="bg1"/>
              </a:solidFill>
              <a:latin typeface="Arial" panose="020B0604020202020204" pitchFamily="34" charset="0"/>
              <a:cs typeface="Arial" panose="020B0604020202020204" pitchFamily="34" charset="0"/>
            </a:rPr>
            <a:t>Gwneud</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eich</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chwiliad</a:t>
          </a:r>
          <a:endParaRPr lang="en-GB">
            <a:solidFill>
              <a:schemeClr val="bg1"/>
            </a:solidFill>
            <a:latin typeface="Arial" panose="020B0604020202020204" pitchFamily="34" charset="0"/>
            <a:cs typeface="Arial" panose="020B0604020202020204" pitchFamily="34" charset="0"/>
          </a:endParaRP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err="1">
              <a:solidFill>
                <a:schemeClr val="bg1"/>
              </a:solidFill>
              <a:latin typeface="Arial" panose="020B0604020202020204" pitchFamily="34" charset="0"/>
              <a:cs typeface="Arial" panose="020B0604020202020204" pitchFamily="34" charset="0"/>
            </a:rPr>
            <a:t>Adolygu</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eich</a:t>
          </a:r>
          <a:r>
            <a:rPr lang="en-GB">
              <a:solidFill>
                <a:schemeClr val="bg1"/>
              </a:solidFill>
              <a:latin typeface="Arial" panose="020B0604020202020204" pitchFamily="34" charset="0"/>
              <a:cs typeface="Arial" panose="020B0604020202020204" pitchFamily="34" charset="0"/>
            </a:rPr>
            <a:t> </a:t>
          </a:r>
          <a:r>
            <a:rPr lang="en-GB" err="1">
              <a:solidFill>
                <a:schemeClr val="bg1"/>
              </a:solidFill>
              <a:latin typeface="Arial" panose="020B0604020202020204" pitchFamily="34" charset="0"/>
              <a:cs typeface="Arial" panose="020B0604020202020204" pitchFamily="34" charset="0"/>
            </a:rPr>
            <a:t>canlyniadau</a:t>
          </a:r>
          <a:endParaRPr lang="en-GB">
            <a:solidFill>
              <a:schemeClr val="bg1"/>
            </a:solidFill>
            <a:latin typeface="Arial" panose="020B0604020202020204" pitchFamily="34" charset="0"/>
            <a:cs typeface="Arial" panose="020B0604020202020204" pitchFamily="34" charset="0"/>
          </a:endParaRP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pt>
    <dgm:pt modelId="{13F236FF-EDD4-4443-902E-725EB4A5FC4B}" type="pres">
      <dgm:prSet presAssocID="{2A7F6FF5-E994-481A-89A8-95225DC1EA19}" presName="node" presStyleLbl="node1" presStyleIdx="1" presStyleCnt="5">
        <dgm:presLayoutVars>
          <dgm:bulletEnabled val="1"/>
        </dgm:presLayoutVars>
      </dgm:prSet>
      <dgm:spPr/>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pt>
    <dgm:pt modelId="{BD0703C8-C79A-4853-882C-7A6A3EB4370E}" type="pres">
      <dgm:prSet presAssocID="{9EA9ED81-5B16-40C6-AA47-3E2DD3B00A35}" presName="node" presStyleLbl="node1" presStyleIdx="2" presStyleCnt="5">
        <dgm:presLayoutVars>
          <dgm:bulletEnabled val="1"/>
        </dgm:presLayoutVars>
      </dgm:prSet>
      <dgm:spPr/>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pt>
    <dgm:pt modelId="{4F2BB192-1764-40C6-BCDF-9A5C96286821}" type="pres">
      <dgm:prSet presAssocID="{AC920E8C-09BE-4946-AFB3-DDDC140810CB}" presName="node" presStyleLbl="node1" presStyleIdx="3" presStyleCnt="5">
        <dgm:presLayoutVars>
          <dgm:bulletEnabled val="1"/>
        </dgm:presLayoutVars>
      </dgm:prSet>
      <dgm:spPr/>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pt>
    <dgm:pt modelId="{8E5B5F4D-7F9D-4E8B-B6A7-EEDD23FB586A}" type="pres">
      <dgm:prSet presAssocID="{6366A773-6D62-4424-9FF7-A5307EC4816E}" presName="node" presStyleLbl="node1" presStyleIdx="4" presStyleCnt="5">
        <dgm:presLayoutVars>
          <dgm:bulletEnabled val="1"/>
        </dgm:presLayoutVars>
      </dgm:prSet>
      <dgm:spPr/>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pt>
  </dgm:ptLst>
  <dgm:cxnLst>
    <dgm:cxn modelId="{96FF7C0E-F0E1-42A6-B872-9E6899EAD58D}" type="presOf" srcId="{AC920E8C-09BE-4946-AFB3-DDDC140810CB}" destId="{4F2BB192-1764-40C6-BCDF-9A5C96286821}" srcOrd="0" destOrd="0" presId="urn:microsoft.com/office/officeart/2005/8/layout/cycle5"/>
    <dgm:cxn modelId="{7BA9C82D-A1F3-4459-8AE1-4D2D6AB28E06}" type="presOf" srcId="{6366A773-6D62-4424-9FF7-A5307EC4816E}" destId="{8E5B5F4D-7F9D-4E8B-B6A7-EEDD23FB586A}" srcOrd="0" destOrd="0" presId="urn:microsoft.com/office/officeart/2005/8/layout/cycle5"/>
    <dgm:cxn modelId="{C2CE763F-FE26-4B42-A7F3-5248F22C320D}" srcId="{793747D1-DDD0-46EB-ACDE-B79A44004AA6}" destId="{9EA9ED81-5B16-40C6-AA47-3E2DD3B00A35}" srcOrd="2" destOrd="0" parTransId="{7658CE9A-5A1A-45AB-92A8-4D70FF05DC9A}" sibTransId="{AE487D67-0321-4C04-BD5D-20EBB8D539E2}"/>
    <dgm:cxn modelId="{5D25C240-2C4E-46D1-9209-D5B360D2EAA5}" type="presOf" srcId="{2A7F6FF5-E994-481A-89A8-95225DC1EA19}" destId="{13F236FF-EDD4-4443-902E-725EB4A5FC4B}" srcOrd="0" destOrd="0" presId="urn:microsoft.com/office/officeart/2005/8/layout/cycle5"/>
    <dgm:cxn modelId="{A6ED1F5E-C9DA-4812-9E55-A568B5EBCFFA}" type="presOf" srcId="{AE487D67-0321-4C04-BD5D-20EBB8D539E2}" destId="{99ACA8BF-AE85-4A06-8EF5-4B35D6D67A32}" srcOrd="0" destOrd="0" presId="urn:microsoft.com/office/officeart/2005/8/layout/cycle5"/>
    <dgm:cxn modelId="{9E2EA746-9FC5-4048-AABB-72871E59BAED}" type="presOf" srcId="{5736C021-3AFE-4A03-97F7-69E0BB0DE1B0}" destId="{BA68A671-D3E6-4EBE-9222-F1A0A5E81655}"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FB4C8B98-267C-4FDA-AC45-16DA18C7B59F}" type="presOf" srcId="{9EA9ED81-5B16-40C6-AA47-3E2DD3B00A35}" destId="{BD0703C8-C79A-4853-882C-7A6A3EB4370E}" srcOrd="0" destOrd="0" presId="urn:microsoft.com/office/officeart/2005/8/layout/cycle5"/>
    <dgm:cxn modelId="{381DFD99-3745-49BB-84FF-C59D6103139E}" type="presOf" srcId="{793747D1-DDD0-46EB-ACDE-B79A44004AA6}" destId="{2E31625E-D8C6-4050-9210-7922BC595397}"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37F5C8B6-4B49-4B42-929F-4E87272747CA}" srcId="{793747D1-DDD0-46EB-ACDE-B79A44004AA6}" destId="{6366A773-6D62-4424-9FF7-A5307EC4816E}" srcOrd="4" destOrd="0" parTransId="{0EB80719-86AC-4E56-9A87-9BE1A92A23E5}" sibTransId="{C48820DC-CA0A-4D18-B7E2-F9D4F430CDD8}"/>
    <dgm:cxn modelId="{C80FECB6-585C-4242-A439-FDD85D6AED72}" type="presOf" srcId="{C3A3A108-785F-48FB-8475-9C85AE704AC5}" destId="{7745A0AD-884B-400E-A9CA-7F153991AA8E}"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A3CFA4DD-2279-4736-BFF5-EA6663863EF1}" type="presOf" srcId="{5886A443-9513-486B-9C2B-376F7CA63B3E}" destId="{ED3EB017-44F1-47F5-B0B5-0ED73D6720F7}"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err="1">
              <a:solidFill>
                <a:schemeClr val="bg1"/>
              </a:solidFill>
              <a:latin typeface="Arial" panose="020B0604020202020204" pitchFamily="34" charset="0"/>
              <a:cs typeface="Arial" panose="020B0604020202020204" pitchFamily="34" charset="0"/>
            </a:rPr>
            <a:t>Pennu</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cwmpas</a:t>
          </a:r>
          <a:r>
            <a:rPr lang="en-GB" sz="1200" kern="1200">
              <a:solidFill>
                <a:schemeClr val="bg1"/>
              </a:solidFill>
              <a:latin typeface="Arial" panose="020B0604020202020204" pitchFamily="34" charset="0"/>
              <a:cs typeface="Arial" panose="020B0604020202020204" pitchFamily="34" charset="0"/>
            </a:rPr>
            <a:t> a </a:t>
          </a:r>
          <a:r>
            <a:rPr lang="en-GB" sz="1200" kern="1200" err="1">
              <a:solidFill>
                <a:schemeClr val="bg1"/>
              </a:solidFill>
              <a:latin typeface="Arial" panose="020B0604020202020204" pitchFamily="34" charset="0"/>
              <a:cs typeface="Arial" panose="020B0604020202020204" pitchFamily="34" charset="0"/>
            </a:rPr>
            <a:t>geiriau</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allweddol</a:t>
          </a:r>
          <a:endParaRPr lang="en-GB" sz="1200" kern="1200">
            <a:solidFill>
              <a:schemeClr val="bg1"/>
            </a:solidFill>
            <a:latin typeface="Arial" panose="020B0604020202020204" pitchFamily="34" charset="0"/>
            <a:cs typeface="Arial" panose="020B0604020202020204" pitchFamily="34" charset="0"/>
          </a:endParaRP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err="1">
              <a:solidFill>
                <a:schemeClr val="bg1"/>
              </a:solidFill>
              <a:latin typeface="Arial" panose="020B0604020202020204" pitchFamily="34" charset="0"/>
              <a:cs typeface="Arial" panose="020B0604020202020204" pitchFamily="34" charset="0"/>
            </a:rPr>
            <a:t>Strwythuro</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eich</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chwiliad</a:t>
          </a:r>
          <a:endParaRPr lang="en-GB" sz="1200" kern="1200">
            <a:solidFill>
              <a:schemeClr val="bg1"/>
            </a:solidFill>
            <a:latin typeface="Arial" panose="020B0604020202020204" pitchFamily="34" charset="0"/>
            <a:cs typeface="Arial" panose="020B0604020202020204" pitchFamily="34" charset="0"/>
          </a:endParaRP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err="1">
              <a:solidFill>
                <a:schemeClr val="bg1"/>
              </a:solidFill>
              <a:latin typeface="Arial" panose="020B0604020202020204" pitchFamily="34" charset="0"/>
              <a:cs typeface="Arial" panose="020B0604020202020204" pitchFamily="34" charset="0"/>
            </a:rPr>
            <a:t>Dewis</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ffynonellau</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gwybodaeth</a:t>
          </a:r>
          <a:endParaRPr lang="en-GB" sz="1200" kern="1200">
            <a:solidFill>
              <a:schemeClr val="bg1"/>
            </a:solidFill>
            <a:latin typeface="Arial" panose="020B0604020202020204" pitchFamily="34" charset="0"/>
            <a:cs typeface="Arial" panose="020B0604020202020204" pitchFamily="34" charset="0"/>
          </a:endParaRP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err="1">
              <a:solidFill>
                <a:schemeClr val="bg1"/>
              </a:solidFill>
              <a:latin typeface="Arial" panose="020B0604020202020204" pitchFamily="34" charset="0"/>
              <a:cs typeface="Arial" panose="020B0604020202020204" pitchFamily="34" charset="0"/>
            </a:rPr>
            <a:t>Gwneud</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eich</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chwiliad</a:t>
          </a:r>
          <a:endParaRPr lang="en-GB" sz="1200" kern="1200">
            <a:solidFill>
              <a:schemeClr val="bg1"/>
            </a:solidFill>
            <a:latin typeface="Arial" panose="020B0604020202020204" pitchFamily="34" charset="0"/>
            <a:cs typeface="Arial" panose="020B0604020202020204" pitchFamily="34" charset="0"/>
          </a:endParaRP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err="1">
              <a:solidFill>
                <a:schemeClr val="bg1"/>
              </a:solidFill>
              <a:latin typeface="Arial" panose="020B0604020202020204" pitchFamily="34" charset="0"/>
              <a:cs typeface="Arial" panose="020B0604020202020204" pitchFamily="34" charset="0"/>
            </a:rPr>
            <a:t>Adolygu</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eich</a:t>
          </a:r>
          <a:r>
            <a:rPr lang="en-GB" sz="1200" kern="1200">
              <a:solidFill>
                <a:schemeClr val="bg1"/>
              </a:solidFill>
              <a:latin typeface="Arial" panose="020B0604020202020204" pitchFamily="34" charset="0"/>
              <a:cs typeface="Arial" panose="020B0604020202020204" pitchFamily="34" charset="0"/>
            </a:rPr>
            <a:t> </a:t>
          </a:r>
          <a:r>
            <a:rPr lang="en-GB" sz="1200" kern="1200" err="1">
              <a:solidFill>
                <a:schemeClr val="bg1"/>
              </a:solidFill>
              <a:latin typeface="Arial" panose="020B0604020202020204" pitchFamily="34" charset="0"/>
              <a:cs typeface="Arial" panose="020B0604020202020204" pitchFamily="34" charset="0"/>
            </a:rPr>
            <a:t>canlyniadau</a:t>
          </a:r>
          <a:endParaRPr lang="en-GB" sz="1200" kern="1200">
            <a:solidFill>
              <a:schemeClr val="bg1"/>
            </a:solidFill>
            <a:latin typeface="Arial" panose="020B0604020202020204" pitchFamily="34" charset="0"/>
            <a:cs typeface="Arial" panose="020B0604020202020204" pitchFamily="34" charset="0"/>
          </a:endParaRP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20:17:59.3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1,'510'0,"-499"0,-1 0,0 2,1-1,-1 1,0 1,0 0,11 4,-15-4,0 0,0 0,-1 0,1 0,-1 1,0 0,0 0,0 1,0 0,-1-1,0 1,6 9,-7-7,2-1,-1 0,0 0,1 0,0 0,1-1,-1 0,1 0,0 0,10 5,32 17,81 30,-125-55,43 16,28 13,-47-20,0 0,44 9,-12-4,-39-10,0-2,1 0,37 1,67-5,-52-2,330 2,-385 1,-1 1,31 6,-27-3,31 2,238-5,-150-4,182 2,-315 1,0-1,-1-1,1 1,0-1,-1 0,1-1,-1 0,0 0,1-1,-1 0,0 0,0 0,-1-1,12-8,-4 0,2-4,1 2,32-21,-32 25,0 2,0 0,1 0,0 2,32-7,-41 10,0 0,1 0,15-9,5-2,-18 8,0 0,18-12,-19 10,2 1,18-9,11 0,0 3,1 1,1 2,0 2,0 2,1 2,55 1,161 5,-253-2,-1 0,1 1,-1 0,0 0,0 1,11 3,-15-4,0 0,0 1,0-1,0 1,-1 0,1 0,0 0,-1 0,1 0,-1 1,0-1,0 1,0-1,0 1,0 0,-1 0,2 3,1 5,-2 0,1 0,-1 0,0 0,-1 0,-1 0,0 13,0-4,3 23,-2-35,0-2,0 0,0 0,-1 10,0-14,0 0,-1 0,1-1,-1 1,1 0,-1-1,1 1,-1 0,0-1,0 1,0-1,0 1,0-1,0 1,0-1,0 0,-2 2,-1 0,0-1,-1 1,1-1,0 0,-1 0,1-1,-1 1,0-1,-8 2,-4-1,-25-1,7-2,0-3,-62-13,-4-1,-9 9,-152 7,126 3,-1122-1,1224-1,-51-10,-22-1,-288 11,189 3,-916-2,1098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20:18:07.22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1 313,'78'1,"91"-3,-156 0,0 0,0-1,-1 0,1-1,-1-1,1 0,16-10,-25 13,7-3,1 1,0 0,0 1,1 0,20-2,66 0,-78 4,266 1,-150 2,-107-4,0-1,0-1,43-12,-11 2,-39 8,-1-2,0 0,0-1,35-20,-36 16,1 2,1 1,0 1,27-7,-14 9,69-1,-27 2,112-7,-163 8,39-11,-40 8,42-6,21 8,111 6,-81 2,1020-2,-1118 1,1 1,-1 1,0 1,-1 1,25 9,-22-8,1-1,0 0,45 1,74-7,-60-1,107 2,-178-1,-1 0,1-1,-1-1,1 0,-1 0,14-7,-10 4,1 1,20-4,9 4,-1 2,77 4,-38 1,245-2,-315 1,0 0,-1 1,1 1,0 0,-1 1,22 9,-1-1,-27-10,0 1,-1-1,1 1,0 0,-1 1,0-1,0 1,0 0,0 0,0 1,-1-1,0 1,0 0,0 0,-1 1,0-1,0 1,0-1,0 1,-1 0,0 0,0 0,-1 1,0-1,0 0,0 9,1 13,-1 1,-5 49,4-75,-1-1,1 1,-1-1,0 0,0 1,0-1,0 0,0 1,-1-1,1 0,0 0,-1 0,0 0,1-1,-1 1,0 0,0-1,0 1,0-1,0 0,-1 1,1-1,0 0,0 0,-1-1,1 1,-1 0,-3 0,-8 1,0-1,0 0,0-1,-14-2,6 1,-674-3,502 4,185 0,-1 0,1 1,-1 0,1 1,0 0,-1 0,1 1,0 0,1 0,-1 1,1 0,-12 8,8-5,0 0,0-2,0 1,-1-1,0-1,-23 4,-85 7,56-9,14 0,-197 29,111-8,-121 28,230-49,0-2,-41 2,45-5,1 1,-1 1,1 1,-25 8,33-7,-14 5,-1-1,0-1,-56 8,-166-14,130-4,9 3,-113-3,211 1,1-2,0 1,0-1,-24-10,-53-27,33 13,-45-18,92 40,0-1,1-1,-14-10,-11-6,-11-10,-6-3,46 32,0 1,0 0,-1 0,1 1,-1 0,-12-3,-26-2,-1-3,-49-17,67 19,0 1,0 1,-1 2,-33-2,-120 6,89 2,-125-2,203-1,0 0,0-1,-28-8,-44-19,76 25,-10-3,-28-6,30 10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20:18:17.68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0 359,'847'0,"-812"-2,46-7,-17 0,-33 5,0-3,56-18,-59 15,-1 2,2 1,53-7,-34 12,-16 1,0-1,61-13,-46 5,0 1,86-3,99 12,-96 2,622-2,-715-2,0-2,66-15,6-1,-60 12,51-5,74-13,-119 15,88-5,53-7,-3 0,-152 19,77-16,-74 10,57-3,145 10,-159 5,-50 0,49 9,-12-1,330 16,342-27,-727 3,47 7,2 1,-44-8,9 0,0 2,41 10,78 35,1-1,-108-34,36 9,34 9,10 2,26 8,-114-30,77 12,-96-20,30 2,1-3,73-3,-51-2,590 2,-702 0,-93 2,98 0,0 1,-37 9,-25 13,-26 6,-176 13,209-35,-91 5,-147-13,163-2,124 3,-1 2,-66 15,63-10,1-2,-42 2,-246-9,148-2,-1610 2,1750-1,-46-9,-17-1,-4-2,69 7,-44-2,-235 8,144 1,132-3,-49-8,-30-2,14 1,-3-1,-330 11,207 2,123 0,-127-2,178-4,-62-14,65 9,-72-5,-197 14,155 3,145-2,1 1,0-2,1 0,-34-6,3-6,0 3,-1 2,-73-2,79 11,19-1,0 0,-53-8,41 1,-72-2,-42 9,57 2,46-2,26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20:18:27.5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0 192,'0'1,"1"0,-1 0,0 0,0-1,1 1,-1 0,1 0,-1-1,1 1,-1 0,1 0,-1-1,1 1,0-1,-1 1,1-1,0 1,-1-1,1 1,0-1,0 1,-1-1,1 0,0 1,0-1,0 0,1 0,28 5,-27-5,244 4,-137-6,1334 3,-1424 0,-1 0,23 7,7 0,33 4,40 4,45-15,4 1,-73 8,15 2,302-10,-214-4,-151 2,24 1,88-11,66-6,2 17,-84 0,719-1,-835-2,51-8,16-3,-18 12,-38 1,74-8,-61 0,66 0,56 8,-69 2,-87-4,1 1,28-8,-26 4,29-1,102 4,-93 3,-52-2,-1 0,1-1,-1 0,1 0,-1-1,0 0,0 0,-1-1,1 0,7-5,-4 2,0 1,0 1,24-8,-9 8,1 1,0 2,-1 1,46 3,-17 0,385-1,-394-3,62-11,-52 5,-7 1,10-1,59-1,30-2,-19 0,-22-2,-73 7,46-1,431 6,-239 2,671-1,-919 2,0 0,29 7,-25-4,30 2,219-5,-145-4,-77 2,81 2,-110-1,0 2,0 2,28 7,82 23,-104-29,-1-2,48 1,618-8,-652 1,45-8,45-2,-107 11,44-9,17-1,262 9,-180 4,529-2,-664 1,51 10,7 0,-77-9,0 1,0 1,0 0,-1 1,27 13,-24-11,-1 0,1 0,-1-2,22 4,107 18,-72-11,-44-8,-1 1,0 2,35 17,13 5,12 0,110 45,-109-34,8 3,-84-42,0 0,1 0,-1-1,32 2,-6-4,1-2,-1-1,0-3,58-12,-46 4,-1-3,95-41,65-45,-155 75,2 3,0 2,1 3,64-10,-81 18,79-32,-86 28,1 1,76-16,159 0,-232 28,0 1,-1 2,1 2,73 17,-64-8,16 5,88 13,6-12,174-4,145-16,-448-1,0-1,0-2,0 0,35-13,9-1,239-40,-306 58,13-1,0-2,-1 0,1-1,19-7,-26 7,8-4,-1 0,1 2,1 1,-1 0,1 2,26-3,223 7,-114 2,1604-2,-1734 2,1 1,-1 1,54 16,-24-5,-14-3,-1 2,42 20,-83-34,26 9,0-1,0-1,40 5,37 9,-90-16,0 0,18 11,-18-9,28 10,-18-9,8 3,1-2,0-1,0-1,39 2,5-10,19 2,-77 2,-4 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17T10:57:24.381"/>
    </inkml:context>
    <inkml:brush xml:id="br0">
      <inkml:brushProperty name="width" value="0.1" units="cm"/>
      <inkml:brushProperty name="height" value="0.1" units="cm"/>
      <inkml:brushProperty name="color" value="#E71224"/>
    </inkml:brush>
  </inkml:definitions>
  <inkml:trace contextRef="#ctx0" brushRef="#br0">15544 4247 16383 0 0,'0'3'0'0'0,"0"4"0"0"0,3 1 0 0 0,2 3 0 0 0,2 2 0 0 0,3-2 0 0 0,1 2 0 0 0,1 1 0 0 0,4-2 0 0 0,1 4 0 0 0,-4 2 0 0 0,0-2 0 0 0,1-4 0 0 0,-3-1 0 0 0,-2 1 0 0 0,0-1 0 0 0,1-3 0 0 0,0 1 0 0 0,1 1 0 0 0,1 0 0 0 0,0 0 0 0 0,0 0 0 0 0,-2 3 0 0 0,4 1 0 0 0,2-3 0 0 0,-1 0 0 0 0,0-2 0 0 0,-2 1 0 0 0,-1 1 0 0 0,-2 3 0 0 0,0-1 0 0 0,2-1 0 0 0,2 2 0 0 0,-2 5 0 0 0,4-1 0 0 0,2-1 0 0 0,2-3 0 0 0,-4 0 0 0 0,0-4 0 0 0,-1 1 0 0 0,1-2 0 0 0,-2 1 0 0 0,-1 1 0 0 0,4 0 0 0 0,-1 0 0 0 0,0 2 0 0 0,1-1 0 0 0,0 3 0 0 0,0-1 0 0 0,-2 1 0 0 0,-1-2 0 0 0,1-1 0 0 0,-3 1 0 0 0,4-1 0 0 0,1-4 0 0 0,-2 1 0 0 0,1 2 0 0 0,-1-1 0 0 0,1-2 0 0 0,1-3 0 0 0,-2 1 0 0 0,-2 6 0 0 0,2 1 0 0 0,3 2 0 0 0,3-3 0 0 0,0-2 0 0 0,0-1 0 0 0,0-1 0 0 0,-1-2 0 0 0,0-2 0 0 0,-4 1 0 0 0,1 0 0 0 0,2-1 0 0 0,0-1 0 0 0,-2 2 0 0 0,-2 0 0 0 0,0 3 0 0 0,1-1 0 0 0,0 0 0 0 0,-2 0 0 0 0,-3 7 0 0 0,2 0 0 0 0,2-3 0 0 0,-1 1 0 0 0,-3 2 0 0 0,0-3 0 0 0,-2 1 0 0 0,0-2 0 0 0,-1 1 0 0 0,1-2 0 0 0,0 0 0 0 0,-3 3 0 0 0,2-1 0 0 0,-2 4 0 0 0,0-1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17T10:57:24.382"/>
    </inkml:context>
    <inkml:brush xml:id="br0">
      <inkml:brushProperty name="width" value="0.1" units="cm"/>
      <inkml:brushProperty name="height" value="0.1" units="cm"/>
      <inkml:brushProperty name="color" value="#E71224"/>
    </inkml:brush>
  </inkml:definitions>
  <inkml:trace contextRef="#ctx0" brushRef="#br0">16578 4326 16383 0 0,'-3'3'0'0'0,"-1"4"0"0"0,0 8 0 0 0,0 4 0 0 0,-1 2 0 0 0,-4-3 0 0 0,0-1 0 0 0,2 0 0 0 0,-2 0 0 0 0,1 0 0 0 0,-1-2 0 0 0,1 2 0 0 0,1 1 0 0 0,0-2 0 0 0,-7-4 0 0 0,1 0 0 0 0,1 0 0 0 0,0-2 0 0 0,-1-2 0 0 0,2 0 0 0 0,-1 3 0 0 0,-1-2 0 0 0,-2-1 0 0 0,-1-3 0 0 0,-5-2 0 0 0,-1-1 0 0 0,2 2 0 0 0,3 0 0 0 0,-1 3 0 0 0,1 0 0 0 0,0 5 0 0 0,3 4 0 0 0,0-1 0 0 0,-3 0 0 0 0,-3 1 0 0 0,0-3 0 0 0,3 0 0 0 0,1 1 0 0 0,0 2 0 0 0,3 3 0 0 0,4 2 0 0 0,-1 1 0 0 0,3 0 0 0 0,-2-1 0 0 0,2-1 0 0 0,1 0 0 0 0,2 2 0 0 0,2 1 0 0 0,1-1 0 0 0,0 0 0 0 0,1-1 0 0 0,1-1 0 0 0,-1-1 0 0 0,0 3 0 0 0,-6-3 0 0 0,-2 0 0 0 0,-3-5 0 0 0,0-1 0 0 0,0-2 0 0 0,0-1 0 0 0,0-1 0 0 0,2 0 0 0 0,-1-1 0 0 0,-2 2 0 0 0,-2 1 0 0 0,-2 0 0 0 0,-5-3 0 0 0,-1-2 0 0 0,3 1 0 0 0,1-1 0 0 0,4 5 0 0 0,1 0 0 0 0,-1-1 0 0 0,0 1 0 0 0,1 1 0 0 0,1-1 0 0 0,-5 1 0 0 0,1 1 0 0 0,0-1 0 0 0,-1-4 0 0 0,0-1 0 0 0,3-1 0 0 0,0 3 0 0 0,0 0 0 0 0,-2-2 0 0 0,3 5 0 0 0,3 2 0 0 0,4 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17T10:57:24.383"/>
    </inkml:context>
    <inkml:brush xml:id="br0">
      <inkml:brushProperty name="width" value="0.1" units="cm"/>
      <inkml:brushProperty name="height" value="0.1" units="cm"/>
      <inkml:brushProperty name="color" value="#E71224"/>
    </inkml:brush>
  </inkml:definitions>
  <inkml:trace contextRef="#ctx0" brushRef="#br0">22251 9538 16383 0 0,'4'0'0'0'0,"3"0"0"0"0,4 3 0 0 0,1 5 0 0 0,7 0 0 0 0,3-1 0 0 0,2 2 0 0 0,0 2 0 0 0,-2-1 0 0 0,0 5 0 0 0,-2 2 0 0 0,-1-1 0 0 0,4-4 0 0 0,-1 0 0 0 0,1 1 0 0 0,-2-3 0 0 0,0 2 0 0 0,-1 0 0 0 0,-1 0 0 0 0,3 0 0 0 0,1 4 0 0 0,-1 0 0 0 0,0 0 0 0 0,-2 1 0 0 0,0-3 0 0 0,-1-1 0 0 0,3 1 0 0 0,1 1 0 0 0,0 2 0 0 0,-5 3 0 0 0,-1 2 0 0 0,-2 1 0 0 0,-2-2 0 0 0,0-3 0 0 0,0-2 0 0 0,-2 0 0 0 0,4 0 0 0 0,-1 3 0 0 0,0-1 0 0 0,1 0 0 0 0,2-4 0 0 0,-3-1 0 0 0,-1-2 0 0 0,2-1 0 0 0,-3 2 0 0 0,0-1 0 0 0,1 0 0 0 0,-1 2 0 0 0,3-1 0 0 0,3-4 0 0 0,0-2 0 0 0,2 1 0 0 0,-1-1 0 0 0,1-1 0 0 0,-1 4 0 0 0,3 1 0 0 0,2-1 0 0 0,-2-2 0 0 0,-3 0 0 0 0,-2 3 0 0 0,-1 0 0 0 0,0-3 0 0 0,0-1 0 0 0,4-3 0 0 0,2-1 0 0 0,0-2 0 0 0,0 4 0 0 0,-1 3 0 0 0,-1 0 0 0 0,-1 0 0 0 0,3-2 0 0 0,1-1 0 0 0,0 1 0 0 0,-2 3 0 0 0,0 1 0 0 0,-1-2 0 0 0,-1-2 0 0 0,-3 5 0 0 0,-2 0 0 0 0,-2 2 0 0 0,2-1 0 0 0,-1 1 0 0 0,0-3 0 0 0,-1 2 0 0 0,-4-2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17T10:57:24.384"/>
    </inkml:context>
    <inkml:brush xml:id="br0">
      <inkml:brushProperty name="width" value="0.1" units="cm"/>
      <inkml:brushProperty name="height" value="0.1" units="cm"/>
      <inkml:brushProperty name="color" value="#E71224"/>
    </inkml:brush>
  </inkml:definitions>
  <inkml:trace contextRef="#ctx0" brushRef="#br0">23407 9485 16383 0 0,'-3'0'0'0'0,"-4"3"0"0"0,-5 2 0 0 0,1 2 0 0 0,-2 0 0 0 0,-1 3 0 0 0,-2 2 0 0 0,-4-1 0 0 0,-6 4 0 0 0,3 3 0 0 0,-2-2 0 0 0,-3 0 0 0 0,-3 0 0 0 0,-5-3 0 0 0,0 0 0 0 0,-1 1 0 0 0,-2 7 0 0 0,-5 7 0 0 0,-5 1 0 0 0,4 6 0 0 0,0-1 0 0 0,3-2 0 0 0,4 3 0 0 0,-2-2 0 0 0,4-3 0 0 0,-3 3 0 0 0,3 5 0 0 0,-3 2 0 0 0,4 4 0 0 0,0 5 0 0 0,3-4 0 0 0,4-6 0 0 0,7-7 0 0 0,4-5 0 0 0,1-7 0 0 0,4-1 0 0 0,0-1 0 0 0,-3-3 0 0 0,0-1 0 0 0,-1 0 0 0 0,4 1 0 0 0,-1 2 0 0 0,3 0 0 0 0,2 3 0 0 0,4 3 0 0 0,1 0 0 0 0,-1-5 0 0 0,0-1 0 0 0,0-1 0 0 0,-2-3 0 0 0,0 0 0 0 0,1 0 0 0 0,2-2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17/11/2023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a:t>Mae hyn yn lên-ladrad.  Er na fydd y myfyrwyr yn gwybod hyn, ychydig o eiriau sydd wedi’u newid, mae wedi’i gopïo bron air am air a does dim cyfeiriadau. Nid yw’n dderbyniol.</a:t>
            </a:r>
          </a:p>
          <a:p>
            <a:endParaRPr lang="cy-GB" noProof="0"/>
          </a:p>
          <a:p>
            <a:r>
              <a:rPr lang="en-GB"/>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Ailedrych yn gyflym ar sut i fireinio chwiliad ar gyfer deunydd perthnasol a phriodol. Byddai’n ddefnyddiol tynnu sylw at y meini prawf ar y grid asesu – ystod eang, priodol/perthnasol – ystyriwch ei ddibynadwyedd a’r dyddiad cyhoeddi, ac ati.</a:t>
            </a:r>
          </a:p>
          <a:p>
            <a:endParaRPr lang="en-GB"/>
          </a:p>
          <a:p>
            <a:r>
              <a:rPr lang="en-GB"/>
              <a:t>Quick re-cap on how to refine search for relevant and appropriate literature.</a:t>
            </a:r>
          </a:p>
          <a:p>
            <a:r>
              <a:rPr lang="en-GB"/>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Ymarfer</a:t>
            </a:r>
            <a:r>
              <a:rPr lang="en-GB"/>
              <a:t> </a:t>
            </a:r>
            <a:r>
              <a:rPr lang="en-GB" err="1"/>
              <a:t>gan</a:t>
            </a:r>
            <a:r>
              <a:rPr lang="en-GB"/>
              <a:t> </a:t>
            </a:r>
            <a:r>
              <a:rPr lang="en-GB" err="1"/>
              <a:t>ddefnyddio</a:t>
            </a:r>
            <a:r>
              <a:rPr lang="en-GB"/>
              <a:t> </a:t>
            </a:r>
            <a:r>
              <a:rPr lang="en-GB" err="1"/>
              <a:t>nodiadau</a:t>
            </a:r>
            <a:r>
              <a:rPr lang="en-GB"/>
              <a:t> ‘post-it’ – </a:t>
            </a:r>
            <a:r>
              <a:rPr lang="en-GB" err="1"/>
              <a:t>ychydig</a:t>
            </a:r>
            <a:r>
              <a:rPr lang="en-GB"/>
              <a:t> </a:t>
            </a:r>
            <a:r>
              <a:rPr lang="en-GB" err="1"/>
              <a:t>funudau’n</a:t>
            </a:r>
            <a:r>
              <a:rPr lang="en-GB"/>
              <a:t> </a:t>
            </a:r>
            <a:r>
              <a:rPr lang="en-GB" err="1"/>
              <a:t>unig</a:t>
            </a:r>
            <a:endParaRPr lang="en-GB"/>
          </a:p>
          <a:p>
            <a:r>
              <a:rPr lang="en-GB"/>
              <a:t>Post it note exercise – quick couple</a:t>
            </a:r>
            <a:r>
              <a:rPr lang="en-GB" baseline="0"/>
              <a:t> of minutes </a:t>
            </a:r>
            <a:endParaRPr lang="en-GB"/>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1610256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Gellir awgrymu offer rheoli megis </a:t>
            </a:r>
            <a:r>
              <a:rPr lang="cy-GB" err="1"/>
              <a:t>Endnote</a:t>
            </a:r>
            <a:r>
              <a:rPr lang="cy-GB"/>
              <a:t> – ond nid yw’n angenrheidiol.</a:t>
            </a:r>
          </a:p>
          <a:p>
            <a:r>
              <a:rPr lang="cy-GB"/>
              <a:t>Gellir copïo cyfeiriadau a’u gludo’n syth mewn llyfryddiaeth ar ddogfen Word – yn nhrefn yr wyddor.</a:t>
            </a:r>
          </a:p>
          <a:p>
            <a:r>
              <a:rPr lang="cy-GB"/>
              <a:t>Mae nodi rhifau tudalennau yn hanfodol os defnyddir dyfyniadau uniongyrchol</a:t>
            </a:r>
          </a:p>
          <a:p>
            <a:endParaRPr lang="cy-GB"/>
          </a:p>
          <a:p>
            <a:r>
              <a:rPr lang="en-GB"/>
              <a:t>May suggest </a:t>
            </a:r>
            <a:r>
              <a:rPr lang="en-GB" err="1"/>
              <a:t>mgt</a:t>
            </a:r>
            <a:r>
              <a:rPr lang="en-GB"/>
              <a:t> tools such as Endnote – but not necessary.</a:t>
            </a:r>
          </a:p>
          <a:p>
            <a:r>
              <a:rPr lang="en-GB"/>
              <a:t>References may be copied and pasted straight into a bibliography on a Word doc – in alphabetical order</a:t>
            </a:r>
          </a:p>
          <a:p>
            <a:r>
              <a:rPr lang="en-GB"/>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Gellir awgrymu offer rheoli megis </a:t>
            </a:r>
            <a:r>
              <a:rPr lang="cy-GB" err="1"/>
              <a:t>Endnote</a:t>
            </a:r>
            <a:r>
              <a:rPr lang="cy-GB"/>
              <a:t> – ond nid yw’n angenrheidiol.</a:t>
            </a:r>
          </a:p>
          <a:p>
            <a:r>
              <a:rPr lang="cy-GB"/>
              <a:t>Gellir copïo cyfeiriadau a’u gludo’n syth mewn llyfryddiaeth ar ddogfen Word – yn nhrefn yr wyddor.</a:t>
            </a:r>
          </a:p>
          <a:p>
            <a:r>
              <a:rPr lang="cy-GB"/>
              <a:t>Mae nodi rhifau tudalennau yn hanfodol os defnyddir dyfyniadau uniongyrchol</a:t>
            </a:r>
          </a:p>
          <a:p>
            <a:endParaRPr lang="cy-GB"/>
          </a:p>
          <a:p>
            <a:r>
              <a:rPr lang="en-GB"/>
              <a:t>May suggest </a:t>
            </a:r>
            <a:r>
              <a:rPr lang="en-GB" err="1"/>
              <a:t>mgt</a:t>
            </a:r>
            <a:r>
              <a:rPr lang="en-GB"/>
              <a:t> tools such as Endnote – but not necessary.</a:t>
            </a:r>
          </a:p>
          <a:p>
            <a:r>
              <a:rPr lang="en-GB"/>
              <a:t>References may be copied and pasted straight into a bibliography on a Word doc – in alphabetical order</a:t>
            </a:r>
          </a:p>
          <a:p>
            <a:r>
              <a:rPr lang="en-GB"/>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1074753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Gadewch i’r myfyrwyr roi adborth/rannu syniadau.</a:t>
            </a:r>
          </a:p>
          <a:p>
            <a:r>
              <a:rPr lang="en-GB"/>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9</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Nodwch mai’r Llawlyfr Sgiliau Astudio yw’r ffynhonnell wybodaeth ar gyfer peth o’r sesiwn hon.</a:t>
            </a:r>
          </a:p>
          <a:p>
            <a:endParaRPr lang="en-GB"/>
          </a:p>
          <a:p>
            <a:r>
              <a:rPr lang="en-GB"/>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10</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Nodwch, os byddwch chi’n newid ychydig eiriau neu frawddegau rydych wedi’u ‘benthyca’, neu yn eu had-drefnu – mae’n dal i fod yn llên-ladrad.</a:t>
            </a:r>
          </a:p>
          <a:p>
            <a:r>
              <a:rPr lang="cy-GB"/>
              <a:t>Mae llên-ladrad yn cael ei drin yn ddifrifol iawn – mae’n bosibl na chaiff eich gwaith ei dderbyn; gallai gael effaith sylweddol ar farciau</a:t>
            </a:r>
          </a:p>
          <a:p>
            <a:endParaRPr lang="en-GB"/>
          </a:p>
          <a:p>
            <a:r>
              <a:rPr lang="en-GB"/>
              <a:t>Note that if you alter a few words or sentences that you’ve ‘borrowed’ , or re-ordered them – it’s still plagiarism.</a:t>
            </a:r>
          </a:p>
          <a:p>
            <a:r>
              <a:rPr lang="en-GB"/>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15</a:t>
            </a:fld>
            <a:endParaRPr lang="en-GB"/>
          </a:p>
        </p:txBody>
      </p:sp>
    </p:spTree>
    <p:extLst>
      <p:ext uri="{BB962C8B-B14F-4D97-AF65-F5344CB8AC3E}">
        <p14:creationId xmlns:p14="http://schemas.microsoft.com/office/powerpoint/2010/main" val="4243149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Rhowch amser i’r myfyrwyr ddarllen y testunau canlynol, penderfynu a yw pob un yn enghraifft o lên-ladrad a’r rheswm am eu penderfyniad</a:t>
            </a:r>
          </a:p>
          <a:p>
            <a:endParaRPr lang="en-GB"/>
          </a:p>
          <a:p>
            <a:r>
              <a:rPr lang="en-GB"/>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16</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18</a:t>
            </a:fld>
            <a:endParaRPr lang="en-GB"/>
          </a:p>
        </p:txBody>
      </p:sp>
    </p:spTree>
    <p:extLst>
      <p:ext uri="{BB962C8B-B14F-4D97-AF65-F5344CB8AC3E}">
        <p14:creationId xmlns:p14="http://schemas.microsoft.com/office/powerpoint/2010/main" val="34897364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19</a:t>
            </a:fld>
            <a:endParaRPr lang="en-GB"/>
          </a:p>
        </p:txBody>
      </p:sp>
    </p:spTree>
    <p:extLst>
      <p:ext uri="{BB962C8B-B14F-4D97-AF65-F5344CB8AC3E}">
        <p14:creationId xmlns:p14="http://schemas.microsoft.com/office/powerpoint/2010/main" val="3768728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20</a:t>
            </a:fld>
            <a:endParaRPr lang="en-GB"/>
          </a:p>
        </p:txBody>
      </p:sp>
    </p:spTree>
    <p:extLst>
      <p:ext uri="{BB962C8B-B14F-4D97-AF65-F5344CB8AC3E}">
        <p14:creationId xmlns:p14="http://schemas.microsoft.com/office/powerpoint/2010/main" val="18530755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23</a:t>
            </a:fld>
            <a:endParaRPr lang="en-GB"/>
          </a:p>
        </p:txBody>
      </p:sp>
    </p:spTree>
    <p:extLst>
      <p:ext uri="{BB962C8B-B14F-4D97-AF65-F5344CB8AC3E}">
        <p14:creationId xmlns:p14="http://schemas.microsoft.com/office/powerpoint/2010/main" val="17550748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24</a:t>
            </a:fld>
            <a:endParaRPr lang="en-GB"/>
          </a:p>
        </p:txBody>
      </p:sp>
    </p:spTree>
    <p:extLst>
      <p:ext uri="{BB962C8B-B14F-4D97-AF65-F5344CB8AC3E}">
        <p14:creationId xmlns:p14="http://schemas.microsoft.com/office/powerpoint/2010/main" val="1494792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Amser i drafod sgôr tebygrwydd a sut mae’r person sy’n marcio’r aseiniad yn adnabod llên-ladrad.</a:t>
            </a:r>
          </a:p>
          <a:p>
            <a:endParaRPr lang="cy-GB"/>
          </a:p>
          <a:p>
            <a:r>
              <a:rPr lang="en-GB"/>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25</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26</a:t>
            </a:fld>
            <a:endParaRPr lang="en-GB"/>
          </a:p>
        </p:txBody>
      </p:sp>
    </p:spTree>
    <p:extLst>
      <p:ext uri="{BB962C8B-B14F-4D97-AF65-F5344CB8AC3E}">
        <p14:creationId xmlns:p14="http://schemas.microsoft.com/office/powerpoint/2010/main" val="40787775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27</a:t>
            </a:fld>
            <a:endParaRPr lang="en-GB"/>
          </a:p>
        </p:txBody>
      </p:sp>
    </p:spTree>
    <p:extLst>
      <p:ext uri="{BB962C8B-B14F-4D97-AF65-F5344CB8AC3E}">
        <p14:creationId xmlns:p14="http://schemas.microsoft.com/office/powerpoint/2010/main" val="19892063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a:t>Ynglŷn â dyfynnu a chyfeirnodi</a:t>
            </a:r>
          </a:p>
        </p:txBody>
      </p:sp>
      <p:sp>
        <p:nvSpPr>
          <p:cNvPr id="4" name="Slide Number Placeholder 3"/>
          <p:cNvSpPr>
            <a:spLocks noGrp="1"/>
          </p:cNvSpPr>
          <p:nvPr>
            <p:ph type="sldNum" sz="quarter" idx="5"/>
          </p:nvPr>
        </p:nvSpPr>
        <p:spPr/>
        <p:txBody>
          <a:bodyPr/>
          <a:lstStyle/>
          <a:p>
            <a:fld id="{8053A8BB-C5BC-476A-97AB-A721CA2F74C9}" type="slidenum">
              <a:rPr lang="en-GB" smtClean="0"/>
              <a:t>28</a:t>
            </a:fld>
            <a:endParaRPr lang="en-GB"/>
          </a:p>
        </p:txBody>
      </p:sp>
    </p:spTree>
    <p:extLst>
      <p:ext uri="{BB962C8B-B14F-4D97-AF65-F5344CB8AC3E}">
        <p14:creationId xmlns:p14="http://schemas.microsoft.com/office/powerpoint/2010/main" val="40128764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a:t>Cyfeiriwch eto at yr hyn mae’r marciwr yn chwilio amdano / meini prawf asesu </a:t>
            </a:r>
          </a:p>
          <a:p>
            <a:endParaRPr lang="en-GB"/>
          </a:p>
          <a:p>
            <a:r>
              <a:rPr lang="en-GB"/>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30</a:t>
            </a:fld>
            <a:endParaRPr lang="en-GB"/>
          </a:p>
        </p:txBody>
      </p:sp>
    </p:spTree>
    <p:extLst>
      <p:ext uri="{BB962C8B-B14F-4D97-AF65-F5344CB8AC3E}">
        <p14:creationId xmlns:p14="http://schemas.microsoft.com/office/powerpoint/2010/main" val="38327362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32</a:t>
            </a:fld>
            <a:endParaRPr lang="en-GB"/>
          </a:p>
        </p:txBody>
      </p:sp>
    </p:spTree>
    <p:extLst>
      <p:ext uri="{BB962C8B-B14F-4D97-AF65-F5344CB8AC3E}">
        <p14:creationId xmlns:p14="http://schemas.microsoft.com/office/powerpoint/2010/main" val="3172135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47</a:t>
            </a:fld>
            <a:endParaRPr lang="en-GB"/>
          </a:p>
        </p:txBody>
      </p:sp>
    </p:spTree>
    <p:extLst>
      <p:ext uri="{BB962C8B-B14F-4D97-AF65-F5344CB8AC3E}">
        <p14:creationId xmlns:p14="http://schemas.microsoft.com/office/powerpoint/2010/main" val="22386658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a:t>Mae clip byr arall </a:t>
            </a:r>
            <a:r>
              <a:rPr lang="cy-GB">
                <a:solidFill>
                  <a:prstClr val="black"/>
                </a:solidFill>
              </a:rPr>
              <a:t>– 6 munud – </a:t>
            </a:r>
            <a:r>
              <a:rPr lang="cy-GB" noProof="0"/>
              <a:t>gan yr un awdur yn egluro’n gryno brif bwyntiau aralleirio gyda rhai awgrymiadau defnyddiol iawn.</a:t>
            </a:r>
          </a:p>
          <a:p>
            <a:pPr lvl="0"/>
            <a:r>
              <a:rPr lang="en-GB">
                <a:solidFill>
                  <a:prstClr val="black"/>
                </a:solidFill>
              </a:rPr>
              <a:t>https://www.youtube.com/watch?v=j3A0UVGrjb8</a:t>
            </a:r>
          </a:p>
          <a:p>
            <a:r>
              <a:rPr lang="cy-GB"/>
              <a:t>Tynnwch sylw at y ffaith fod angen i fyfyrwyr ddatblygu’r hyder i ysgrifennu yn eu geiriau eu hunain – hyd yn oed os nad ydyn nhw’n meddwl eu bod yn ysgrifennu’n dda – mae hynny’n cyfrif mwy na thestun sydd wedi’i gopïo.</a:t>
            </a:r>
          </a:p>
          <a:p>
            <a:endParaRPr lang="cy-GB" noProof="0"/>
          </a:p>
          <a:p>
            <a:r>
              <a:rPr lang="en-GB"/>
              <a:t>Another short clip by the same author – 6 mins – succinctly explains the key points of paraphrasing with some really useful tips  https://www.youtube.com/watch?v=j3A0UVGrjb8</a:t>
            </a:r>
          </a:p>
          <a:p>
            <a:r>
              <a:rPr lang="en-GB"/>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53</a:t>
            </a:fld>
            <a:endParaRPr lang="en-GB"/>
          </a:p>
        </p:txBody>
      </p:sp>
    </p:spTree>
    <p:extLst>
      <p:ext uri="{BB962C8B-B14F-4D97-AF65-F5344CB8AC3E}">
        <p14:creationId xmlns:p14="http://schemas.microsoft.com/office/powerpoint/2010/main" val="30873373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UNRHYW GWESTIYNAU?</a:t>
            </a:r>
          </a:p>
        </p:txBody>
      </p:sp>
      <p:sp>
        <p:nvSpPr>
          <p:cNvPr id="4" name="Slide Number Placeholder 3"/>
          <p:cNvSpPr>
            <a:spLocks noGrp="1"/>
          </p:cNvSpPr>
          <p:nvPr>
            <p:ph type="sldNum" sz="quarter" idx="5"/>
          </p:nvPr>
        </p:nvSpPr>
        <p:spPr/>
        <p:txBody>
          <a:bodyPr/>
          <a:lstStyle/>
          <a:p>
            <a:fld id="{8053A8BB-C5BC-476A-97AB-A721CA2F74C9}" type="slidenum">
              <a:rPr lang="en-GB" smtClean="0"/>
              <a:t>65</a:t>
            </a:fld>
            <a:endParaRPr lang="en-GB"/>
          </a:p>
        </p:txBody>
      </p:sp>
    </p:spTree>
    <p:extLst>
      <p:ext uri="{BB962C8B-B14F-4D97-AF65-F5344CB8AC3E}">
        <p14:creationId xmlns:p14="http://schemas.microsoft.com/office/powerpoint/2010/main" val="1689180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17/11/2023</a:t>
            </a:fld>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17/11/2023</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11/17/2023</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4.xml"/><Relationship Id="rId1" Type="http://schemas.openxmlformats.org/officeDocument/2006/relationships/tags" Target="../tags/tag6.xml"/><Relationship Id="rId5" Type="http://schemas.openxmlformats.org/officeDocument/2006/relationships/hyperlink" Target="http://www.who.int/gho/immunization/en/" TargetMode="Externa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hyperlink" Target="http://www.who.int/gho/immunization/e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customXml" Target="../ink/ink6.xml"/><Relationship Id="rId18" Type="http://schemas.openxmlformats.org/officeDocument/2006/relationships/image" Target="../media/image38.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35.png"/><Relationship Id="rId17" Type="http://schemas.openxmlformats.org/officeDocument/2006/relationships/customXml" Target="../ink/ink8.xml"/><Relationship Id="rId2" Type="http://schemas.openxmlformats.org/officeDocument/2006/relationships/image" Target="../media/image32.png"/><Relationship Id="rId16"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32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34.png"/><Relationship Id="rId4" Type="http://schemas.openxmlformats.org/officeDocument/2006/relationships/image" Target="../media/image310.png"/><Relationship Id="rId9" Type="http://schemas.openxmlformats.org/officeDocument/2006/relationships/customXml" Target="../ink/ink4.xml"/><Relationship Id="rId1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wt5G7XT3U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youtube.com/watch?v=j3A0UVGrjb8"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5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owl.excelsior.edu/educator-resources/owl-across-disciplines/owl-across-the-disciplines-grammar-and-us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r>
              <a:rPr lang="cy-GB" noProof="0">
                <a:solidFill>
                  <a:schemeClr val="bg1"/>
                </a:solidFill>
              </a:rPr>
              <a:t>Sesiwn 5</a:t>
            </a: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p:txBody>
          <a:bodyPr>
            <a:normAutofit/>
          </a:bodyPr>
          <a:lstStyle/>
          <a:p>
            <a:r>
              <a:rPr lang="cy-GB" sz="4000" noProof="0">
                <a:solidFill>
                  <a:schemeClr val="bg1"/>
                </a:solidFill>
              </a:rPr>
              <a:t>Deall Llên-ladrad a Dyfynnu Cyfeiriadau</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a:solidFill>
                  <a:srgbClr val="FF0000"/>
                </a:solidFill>
              </a:rPr>
              <a:t>Amcanion y Sesiwn: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normAutofit/>
          </a:bodyPr>
          <a:lstStyle/>
          <a:p>
            <a:pPr>
              <a:buFont typeface="Wingdings" panose="05000000000000000000" pitchFamily="2" charset="2"/>
              <a:buChar char="ü"/>
            </a:pPr>
            <a:r>
              <a:rPr lang="cy-GB" noProof="0"/>
              <a:t>Ailedrych yn gyflym ar sut i ddod o hyd i ffynonellau a gwneud nodiadau</a:t>
            </a:r>
          </a:p>
          <a:p>
            <a:pPr>
              <a:buFont typeface="Wingdings" panose="05000000000000000000" pitchFamily="2" charset="2"/>
              <a:buChar char="ü"/>
            </a:pPr>
            <a:r>
              <a:rPr lang="cy-GB" noProof="0"/>
              <a:t>Adnabod ac osgoi llên-ladrad</a:t>
            </a:r>
          </a:p>
          <a:p>
            <a:pPr>
              <a:buFont typeface="Wingdings" panose="05000000000000000000" pitchFamily="2" charset="2"/>
              <a:buChar char="ü"/>
            </a:pPr>
            <a:r>
              <a:rPr lang="cy-GB" noProof="0"/>
              <a:t>Dyfynnu a chyfeirnodi</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normAutofit/>
          </a:bodyPr>
          <a:lstStyle/>
          <a:p>
            <a:pPr algn="l"/>
            <a:r>
              <a:rPr lang="cy-GB" b="1" noProof="0">
                <a:solidFill>
                  <a:srgbClr val="FF0000"/>
                </a:solidFill>
                <a:latin typeface="Arial" panose="020B0604020202020204" pitchFamily="34" charset="0"/>
                <a:cs typeface="Arial" panose="020B0604020202020204" pitchFamily="34" charset="0"/>
              </a:rPr>
              <a:t>Y broses chwilio</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727113"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a:p>
            <a:p>
              <a:r>
                <a:rPr lang="en-GB" altLang="en-US" sz="2100" err="1">
                  <a:solidFill>
                    <a:schemeClr val="bg1"/>
                  </a:solidFill>
                  <a:latin typeface="Arial" charset="0"/>
                </a:rPr>
                <a:t>Diffinio’r</a:t>
              </a:r>
              <a:r>
                <a:rPr lang="en-GB" altLang="en-US" sz="2100">
                  <a:solidFill>
                    <a:schemeClr val="bg1"/>
                  </a:solidFill>
                  <a:latin typeface="Arial" charset="0"/>
                </a:rPr>
                <a:t> </a:t>
              </a:r>
              <a:r>
                <a:rPr lang="en-GB" altLang="en-US" sz="2100" err="1">
                  <a:solidFill>
                    <a:schemeClr val="bg1"/>
                  </a:solidFill>
                  <a:latin typeface="Arial" charset="0"/>
                </a:rPr>
                <a:t>testun</a:t>
              </a:r>
              <a:endParaRPr lang="en-GB" altLang="en-US" sz="2100">
                <a:solidFill>
                  <a:schemeClr val="bg1"/>
                </a:solidFill>
                <a:latin typeface="Arial" charset="0"/>
              </a:endParaRPr>
            </a:p>
          </p:txBody>
        </p:sp>
        <p:graphicFrame>
          <p:nvGraphicFramePr>
            <p:cNvPr id="6" name="Diagram 5"/>
            <p:cNvGraphicFramePr/>
            <p:nvPr>
              <p:extLst>
                <p:ext uri="{D42A27DB-BD31-4B8C-83A1-F6EECF244321}">
                  <p14:modId xmlns:p14="http://schemas.microsoft.com/office/powerpoint/2010/main" val="2325507163"/>
                </p:ext>
              </p:extLst>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400" y="228600"/>
            <a:ext cx="8229600" cy="1143000"/>
          </a:xfrm>
        </p:spPr>
        <p:txBody>
          <a:bodyPr>
            <a:normAutofit fontScale="90000"/>
          </a:bodyPr>
          <a:lstStyle/>
          <a:p>
            <a:r>
              <a:rPr lang="cy-GB" b="1" noProof="0">
                <a:solidFill>
                  <a:srgbClr val="FF0000"/>
                </a:solidFill>
              </a:rPr>
              <a:t>Rheoli gwybodaeth a chymryd nodiadau</a:t>
            </a:r>
          </a:p>
        </p:txBody>
      </p:sp>
      <p:sp>
        <p:nvSpPr>
          <p:cNvPr id="3" name="Content Placeholder 2"/>
          <p:cNvSpPr>
            <a:spLocks noGrp="1"/>
          </p:cNvSpPr>
          <p:nvPr>
            <p:ph idx="1"/>
          </p:nvPr>
        </p:nvSpPr>
        <p:spPr>
          <a:xfrm>
            <a:off x="1638300" y="1371601"/>
            <a:ext cx="5825852" cy="4754564"/>
          </a:xfrm>
        </p:spPr>
        <p:txBody>
          <a:bodyPr>
            <a:normAutofit/>
          </a:bodyPr>
          <a:lstStyle/>
          <a:p>
            <a:r>
              <a:rPr lang="cy-GB" noProof="0"/>
              <a:t>Meddyliwch sut y gallech gadw cofnod o’r pethau y mae’n rhaid i chi eu darllen?</a:t>
            </a:r>
          </a:p>
          <a:p>
            <a:r>
              <a:rPr lang="cy-GB" noProof="0"/>
              <a:t>Pa dechnegau ydych chi’n eu defnyddio ar hyn o bryd?</a:t>
            </a:r>
          </a:p>
          <a:p>
            <a:r>
              <a:rPr lang="cy-GB" noProof="0"/>
              <a:t>Ydych chi’n meddwl bod unrhyw offer allai helpu?</a:t>
            </a:r>
          </a:p>
          <a:p>
            <a:r>
              <a:rPr lang="cy-GB" noProof="0"/>
              <a:t>Meddyliwch sut rydych chi’n trefnu eich </a:t>
            </a:r>
            <a:r>
              <a:rPr lang="cy-GB"/>
              <a:t>deunydd cyfeirio – llyfrau, y we, cylchgronau ac ati?</a:t>
            </a:r>
            <a:endParaRPr lang="cy-GB" noProof="0"/>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A458B-C05B-F0B2-FE49-4D61123896CD}"/>
              </a:ext>
            </a:extLst>
          </p:cNvPr>
          <p:cNvSpPr>
            <a:spLocks noGrp="1"/>
          </p:cNvSpPr>
          <p:nvPr>
            <p:ph type="title"/>
          </p:nvPr>
        </p:nvSpPr>
        <p:spPr>
          <a:xfrm>
            <a:off x="94716" y="0"/>
            <a:ext cx="10515600" cy="1325563"/>
          </a:xfrm>
        </p:spPr>
        <p:txBody>
          <a:bodyPr/>
          <a:lstStyle/>
          <a:p>
            <a:r>
              <a:rPr lang="en-US" dirty="0">
                <a:cs typeface="Calibri Light"/>
              </a:rPr>
              <a:t>Beth </a:t>
            </a:r>
            <a:r>
              <a:rPr lang="en-US" dirty="0" err="1">
                <a:cs typeface="Calibri Light"/>
              </a:rPr>
              <a:t>yw</a:t>
            </a:r>
            <a:r>
              <a:rPr lang="en-US" dirty="0">
                <a:cs typeface="Calibri Light"/>
              </a:rPr>
              <a:t> </a:t>
            </a:r>
            <a:r>
              <a:rPr lang="en-US" dirty="0" err="1">
                <a:cs typeface="Calibri Light"/>
              </a:rPr>
              <a:t>cyfeirnodi</a:t>
            </a:r>
            <a:r>
              <a:rPr lang="en-US" dirty="0">
                <a:cs typeface="Calibri Light"/>
              </a:rPr>
              <a:t>?</a:t>
            </a:r>
            <a:endParaRPr lang="en-US" dirty="0"/>
          </a:p>
        </p:txBody>
      </p:sp>
      <p:sp>
        <p:nvSpPr>
          <p:cNvPr id="3" name="Content Placeholder 2">
            <a:extLst>
              <a:ext uri="{FF2B5EF4-FFF2-40B4-BE49-F238E27FC236}">
                <a16:creationId xmlns:a16="http://schemas.microsoft.com/office/drawing/2014/main" id="{70DF1FA6-48F3-95AA-269A-48557969C486}"/>
              </a:ext>
            </a:extLst>
          </p:cNvPr>
          <p:cNvSpPr>
            <a:spLocks noGrp="1"/>
          </p:cNvSpPr>
          <p:nvPr>
            <p:ph idx="1"/>
          </p:nvPr>
        </p:nvSpPr>
        <p:spPr>
          <a:xfrm>
            <a:off x="94716" y="1475247"/>
            <a:ext cx="11954854" cy="5053740"/>
          </a:xfrm>
        </p:spPr>
        <p:txBody>
          <a:bodyPr vert="horz" lIns="91440" tIns="45720" rIns="91440" bIns="45720" rtlCol="0" anchor="t">
            <a:normAutofit/>
          </a:bodyPr>
          <a:lstStyle/>
          <a:p>
            <a:pPr marL="0" indent="0">
              <a:lnSpc>
                <a:spcPct val="160000"/>
              </a:lnSpc>
              <a:buNone/>
            </a:pPr>
            <a:r>
              <a:rPr lang="en-US" sz="2000" dirty="0" err="1"/>
              <a:t>Wrth</a:t>
            </a:r>
            <a:r>
              <a:rPr lang="en-US" sz="2000" dirty="0"/>
              <a:t> </a:t>
            </a:r>
            <a:r>
              <a:rPr lang="en-US" sz="2000" dirty="0" err="1"/>
              <a:t>gynhyrchu</a:t>
            </a:r>
            <a:r>
              <a:rPr lang="en-US" sz="2000" dirty="0"/>
              <a:t> </a:t>
            </a:r>
            <a:r>
              <a:rPr lang="en-US" sz="2000" dirty="0" err="1"/>
              <a:t>aseiniad</a:t>
            </a:r>
            <a:r>
              <a:rPr lang="en-US" sz="2000" dirty="0"/>
              <a:t> </a:t>
            </a:r>
            <a:r>
              <a:rPr lang="en-US" sz="2000" dirty="0" err="1"/>
              <a:t>academaidd</a:t>
            </a:r>
            <a:r>
              <a:rPr lang="en-US" sz="2000" dirty="0"/>
              <a:t>, </a:t>
            </a:r>
            <a:r>
              <a:rPr lang="en-US" sz="2000" dirty="0" err="1"/>
              <a:t>bydd</a:t>
            </a:r>
            <a:r>
              <a:rPr lang="en-US" sz="2000" dirty="0"/>
              <a:t> </a:t>
            </a:r>
            <a:r>
              <a:rPr lang="en-US" sz="2000" dirty="0" err="1"/>
              <a:t>digwyl</a:t>
            </a:r>
            <a:r>
              <a:rPr lang="en-US" sz="2000" dirty="0"/>
              <a:t> </a:t>
            </a:r>
            <a:r>
              <a:rPr lang="en-US" sz="2000" dirty="0" err="1"/>
              <a:t>i</a:t>
            </a:r>
            <a:r>
              <a:rPr lang="en-US" sz="2000" dirty="0"/>
              <a:t> chi </a:t>
            </a:r>
            <a:r>
              <a:rPr lang="en-US" sz="2000" dirty="0" err="1"/>
              <a:t>gydnabod</a:t>
            </a:r>
            <a:r>
              <a:rPr lang="en-US" sz="2000" dirty="0"/>
              <a:t> </a:t>
            </a:r>
            <a:r>
              <a:rPr lang="en-US" sz="2000" dirty="0" err="1"/>
              <a:t>gwaith</a:t>
            </a:r>
            <a:r>
              <a:rPr lang="en-US" sz="2000" dirty="0"/>
              <a:t> </a:t>
            </a:r>
            <a:r>
              <a:rPr lang="en-US" sz="2000" dirty="0" err="1"/>
              <a:t>pobl</a:t>
            </a:r>
            <a:r>
              <a:rPr lang="en-US" sz="2000" dirty="0"/>
              <a:t> </a:t>
            </a:r>
            <a:r>
              <a:rPr lang="en-US" sz="2000" dirty="0" err="1"/>
              <a:t>eraill</a:t>
            </a:r>
            <a:r>
              <a:rPr lang="en-US" sz="2000" dirty="0"/>
              <a:t> </a:t>
            </a:r>
            <a:r>
              <a:rPr lang="en-US" sz="2000" dirty="0" err="1"/>
              <a:t>drwy</a:t>
            </a:r>
            <a:r>
              <a:rPr lang="en-US" sz="2000" dirty="0"/>
              <a:t> </a:t>
            </a:r>
            <a:r>
              <a:rPr lang="en-US" sz="2000" dirty="0" err="1"/>
              <a:t>gyfeirio</a:t>
            </a:r>
            <a:r>
              <a:rPr lang="en-US" sz="2000" dirty="0"/>
              <a:t> </a:t>
            </a:r>
            <a:r>
              <a:rPr lang="en-US" sz="2000" dirty="0" err="1"/>
              <a:t>atynt</a:t>
            </a:r>
            <a:r>
              <a:rPr lang="en-US" sz="2000" dirty="0"/>
              <a:t> </a:t>
            </a:r>
            <a:r>
              <a:rPr lang="en-US" sz="2000" dirty="0" err="1"/>
              <a:t>mewn</a:t>
            </a:r>
            <a:r>
              <a:rPr lang="en-US" sz="2000" dirty="0"/>
              <a:t> </a:t>
            </a:r>
            <a:r>
              <a:rPr lang="en-US" sz="2000" dirty="0" err="1"/>
              <a:t>fformat</a:t>
            </a:r>
            <a:r>
              <a:rPr lang="en-US" sz="2000" dirty="0"/>
              <a:t> </a:t>
            </a:r>
            <a:r>
              <a:rPr lang="en-US" sz="2000" dirty="0" err="1"/>
              <a:t>cydnabyddedig</a:t>
            </a:r>
            <a:r>
              <a:rPr lang="en-US" sz="2000" dirty="0"/>
              <a:t> a </a:t>
            </a:r>
            <a:r>
              <a:rPr lang="en-US" sz="2000" dirty="0" err="1"/>
              <a:t>chyson</a:t>
            </a:r>
            <a:r>
              <a:rPr lang="en-US" sz="2000" dirty="0"/>
              <a:t>. </a:t>
            </a:r>
            <a:r>
              <a:rPr lang="en-US" sz="2000" dirty="0" err="1"/>
              <a:t>Bydd</a:t>
            </a:r>
            <a:r>
              <a:rPr lang="en-US" sz="2000" dirty="0"/>
              <a:t> </a:t>
            </a:r>
            <a:r>
              <a:rPr lang="en-US" sz="2000" dirty="0" err="1"/>
              <a:t>angen</a:t>
            </a:r>
            <a:r>
              <a:rPr lang="en-US" sz="2000" dirty="0"/>
              <a:t> </a:t>
            </a:r>
            <a:r>
              <a:rPr lang="en-US" sz="2000" dirty="0" err="1"/>
              <a:t>i</a:t>
            </a:r>
            <a:r>
              <a:rPr lang="en-US" sz="2000" dirty="0"/>
              <a:t> chi </a:t>
            </a:r>
            <a:r>
              <a:rPr lang="en-US" sz="2000" dirty="0" err="1"/>
              <a:t>hefyd</a:t>
            </a:r>
            <a:r>
              <a:rPr lang="en-US" sz="2000" dirty="0"/>
              <a:t> </a:t>
            </a:r>
            <a:r>
              <a:rPr lang="en-US" sz="2000" dirty="0" err="1"/>
              <a:t>ddarparu</a:t>
            </a:r>
            <a:r>
              <a:rPr lang="en-US" sz="2000" dirty="0"/>
              <a:t> </a:t>
            </a:r>
            <a:r>
              <a:rPr lang="en-US" sz="2000" dirty="0" err="1"/>
              <a:t>manylion</a:t>
            </a:r>
            <a:r>
              <a:rPr lang="en-US" sz="2000" dirty="0"/>
              <a:t> </a:t>
            </a:r>
            <a:r>
              <a:rPr lang="en-US" sz="2000" dirty="0" err="1"/>
              <a:t>yr</a:t>
            </a:r>
            <a:r>
              <a:rPr lang="en-US" sz="2000" dirty="0"/>
              <a:t> </a:t>
            </a:r>
            <a:r>
              <a:rPr lang="en-US" sz="2000" dirty="0" err="1"/>
              <a:t>adnoddau</a:t>
            </a:r>
            <a:r>
              <a:rPr lang="en-US" sz="2000" dirty="0"/>
              <a:t> </a:t>
            </a:r>
            <a:r>
              <a:rPr lang="en-US" sz="2000" dirty="0" err="1"/>
              <a:t>rydych</a:t>
            </a:r>
            <a:r>
              <a:rPr lang="en-US" sz="2000" dirty="0"/>
              <a:t> </a:t>
            </a:r>
            <a:r>
              <a:rPr lang="en-US" sz="2000" dirty="0" err="1"/>
              <a:t>wedi’u</a:t>
            </a:r>
            <a:r>
              <a:rPr lang="en-US" sz="2000" dirty="0"/>
              <a:t> </a:t>
            </a:r>
            <a:r>
              <a:rPr lang="en-US" sz="2000" dirty="0" err="1"/>
              <a:t>darllen</a:t>
            </a:r>
            <a:r>
              <a:rPr lang="en-US" sz="2000" dirty="0"/>
              <a:t> </a:t>
            </a:r>
            <a:r>
              <a:rPr lang="en-US" sz="2000" dirty="0" err="1"/>
              <a:t>ar</a:t>
            </a:r>
            <a:r>
              <a:rPr lang="en-US" sz="2000" dirty="0"/>
              <a:t> </a:t>
            </a:r>
            <a:r>
              <a:rPr lang="en-US" sz="2000" dirty="0" err="1"/>
              <a:t>gyfer</a:t>
            </a:r>
            <a:r>
              <a:rPr lang="en-US" sz="2000" dirty="0"/>
              <a:t> </a:t>
            </a:r>
            <a:r>
              <a:rPr lang="en-US" sz="2000" dirty="0" err="1"/>
              <a:t>eich</a:t>
            </a:r>
            <a:r>
              <a:rPr lang="en-US" sz="2000" dirty="0"/>
              <a:t> </a:t>
            </a:r>
            <a:r>
              <a:rPr lang="en-US" sz="2000" dirty="0" err="1"/>
              <a:t>aseiniad</a:t>
            </a:r>
            <a:r>
              <a:rPr lang="en-US" sz="2000" dirty="0"/>
              <a:t>. Mae </a:t>
            </a:r>
            <a:r>
              <a:rPr lang="en-US" sz="2000" dirty="0" err="1"/>
              <a:t>nifer</a:t>
            </a:r>
            <a:r>
              <a:rPr lang="en-US" sz="2000" dirty="0"/>
              <a:t> o </a:t>
            </a:r>
            <a:r>
              <a:rPr lang="en-US" sz="2000" dirty="0" err="1"/>
              <a:t>resymau</a:t>
            </a:r>
            <a:r>
              <a:rPr lang="en-US" sz="2000" dirty="0"/>
              <a:t> pam </a:t>
            </a:r>
            <a:r>
              <a:rPr lang="en-US" sz="2000" dirty="0" err="1"/>
              <a:t>fod</a:t>
            </a:r>
            <a:r>
              <a:rPr lang="en-US" sz="2000" dirty="0"/>
              <a:t> </a:t>
            </a:r>
            <a:r>
              <a:rPr lang="en-US" sz="2000" dirty="0" err="1"/>
              <a:t>hyn</a:t>
            </a:r>
            <a:r>
              <a:rPr lang="en-US" sz="2000" dirty="0"/>
              <a:t> </a:t>
            </a:r>
            <a:r>
              <a:rPr lang="en-US" sz="2000" dirty="0" err="1"/>
              <a:t>yn</a:t>
            </a:r>
            <a:r>
              <a:rPr lang="en-US" sz="2000" dirty="0"/>
              <a:t> </a:t>
            </a:r>
            <a:r>
              <a:rPr lang="en-US" sz="2000" dirty="0" err="1"/>
              <a:t>angenrheidiol</a:t>
            </a:r>
            <a:r>
              <a:rPr lang="en-US" sz="2000" dirty="0"/>
              <a:t>:</a:t>
            </a:r>
          </a:p>
          <a:p>
            <a:pPr>
              <a:lnSpc>
                <a:spcPct val="160000"/>
              </a:lnSpc>
              <a:buFont typeface="Wingdings" panose="05000000000000000000" pitchFamily="2" charset="2"/>
              <a:buChar char="Ø"/>
            </a:pPr>
            <a:r>
              <a:rPr lang="en-US" sz="2000" dirty="0"/>
              <a:t>i </a:t>
            </a:r>
            <a:r>
              <a:rPr lang="en-US" sz="2000" dirty="0" err="1"/>
              <a:t>ddangos</a:t>
            </a:r>
            <a:r>
              <a:rPr lang="en-US" sz="2000" dirty="0"/>
              <a:t> </a:t>
            </a:r>
            <a:r>
              <a:rPr lang="en-US" sz="2000" dirty="0" err="1"/>
              <a:t>ehangder</a:t>
            </a:r>
            <a:r>
              <a:rPr lang="en-US" sz="2000" dirty="0"/>
              <a:t> </a:t>
            </a:r>
            <a:r>
              <a:rPr lang="en-US" sz="2000" dirty="0" err="1"/>
              <a:t>yr</a:t>
            </a:r>
            <a:r>
              <a:rPr lang="en-US" sz="2000" dirty="0"/>
              <a:t> </a:t>
            </a:r>
            <a:r>
              <a:rPr lang="en-US" sz="2000" dirty="0" err="1"/>
              <a:t>ymchwil</a:t>
            </a:r>
            <a:r>
              <a:rPr lang="en-US" sz="2000" dirty="0"/>
              <a:t> </a:t>
            </a:r>
            <a:r>
              <a:rPr lang="en-US" sz="2000" dirty="0" err="1"/>
              <a:t>yr</a:t>
            </a:r>
            <a:r>
              <a:rPr lang="en-US" sz="2000" dirty="0"/>
              <a:t> </a:t>
            </a:r>
            <a:r>
              <a:rPr lang="en-US" sz="2000" dirty="0" err="1"/>
              <a:t>ydych</a:t>
            </a:r>
            <a:r>
              <a:rPr lang="en-US" sz="2000" dirty="0"/>
              <a:t> </a:t>
            </a:r>
            <a:r>
              <a:rPr lang="en-US" sz="2000" dirty="0" err="1"/>
              <a:t>wedi’i</a:t>
            </a:r>
            <a:r>
              <a:rPr lang="en-US" sz="2000" dirty="0"/>
              <a:t> </a:t>
            </a:r>
            <a:r>
              <a:rPr lang="en-US" sz="2000" dirty="0" err="1"/>
              <a:t>wneud</a:t>
            </a:r>
            <a:r>
              <a:rPr lang="en-US" sz="2000" dirty="0"/>
              <a:t>;</a:t>
            </a:r>
          </a:p>
          <a:p>
            <a:pPr>
              <a:lnSpc>
                <a:spcPct val="160000"/>
              </a:lnSpc>
              <a:buFont typeface="Wingdings" panose="05000000000000000000" pitchFamily="2" charset="2"/>
              <a:buChar char="Ø"/>
            </a:pPr>
            <a:r>
              <a:rPr lang="en-US" sz="2000" dirty="0"/>
              <a:t>i </a:t>
            </a:r>
            <a:r>
              <a:rPr lang="en-US" sz="2000" dirty="0" err="1"/>
              <a:t>ychwanegu</a:t>
            </a:r>
            <a:r>
              <a:rPr lang="en-US" sz="2000" dirty="0"/>
              <a:t> </a:t>
            </a:r>
            <a:r>
              <a:rPr lang="en-US" sz="2000" dirty="0" err="1"/>
              <a:t>hygrededd</a:t>
            </a:r>
            <a:r>
              <a:rPr lang="en-US" sz="2000" dirty="0"/>
              <a:t> </a:t>
            </a:r>
            <a:r>
              <a:rPr lang="en-US" sz="2000" dirty="0" err="1"/>
              <a:t>academaidd</a:t>
            </a:r>
            <a:r>
              <a:rPr lang="en-US" sz="2000" dirty="0"/>
              <a:t> </a:t>
            </a:r>
            <a:r>
              <a:rPr lang="en-US" sz="2000" dirty="0" err="1"/>
              <a:t>i’ch</a:t>
            </a:r>
            <a:r>
              <a:rPr lang="en-US" sz="2000" dirty="0"/>
              <a:t> </a:t>
            </a:r>
            <a:r>
              <a:rPr lang="en-US" sz="2000" dirty="0" err="1"/>
              <a:t>dadleuon</a:t>
            </a:r>
            <a:r>
              <a:rPr lang="en-US" sz="2000" dirty="0"/>
              <a:t>;</a:t>
            </a:r>
          </a:p>
          <a:p>
            <a:pPr>
              <a:lnSpc>
                <a:spcPct val="160000"/>
              </a:lnSpc>
              <a:buFont typeface="Wingdings" panose="05000000000000000000" pitchFamily="2" charset="2"/>
              <a:buChar char="Ø"/>
            </a:pPr>
            <a:r>
              <a:rPr lang="en-US" sz="2000" dirty="0"/>
              <a:t>er </a:t>
            </a:r>
            <a:r>
              <a:rPr lang="en-US" sz="2000" dirty="0" err="1"/>
              <a:t>mwyn</a:t>
            </a:r>
            <a:r>
              <a:rPr lang="en-US" sz="2000" dirty="0"/>
              <a:t> </a:t>
            </a:r>
            <a:r>
              <a:rPr lang="en-US" sz="2000" dirty="0" err="1"/>
              <a:t>galluogi</a:t>
            </a:r>
            <a:r>
              <a:rPr lang="en-US" sz="2000" dirty="0"/>
              <a:t> </a:t>
            </a:r>
            <a:r>
              <a:rPr lang="en-US" sz="2000" dirty="0" err="1"/>
              <a:t>darllenwyr</a:t>
            </a:r>
            <a:r>
              <a:rPr lang="en-US" sz="2000" dirty="0"/>
              <a:t> </a:t>
            </a:r>
            <a:r>
              <a:rPr lang="en-US" sz="2000" dirty="0" err="1"/>
              <a:t>i</a:t>
            </a:r>
            <a:r>
              <a:rPr lang="en-US" sz="2000" dirty="0"/>
              <a:t> </a:t>
            </a:r>
            <a:r>
              <a:rPr lang="en-US" sz="2000" dirty="0" err="1"/>
              <a:t>ddod</a:t>
            </a:r>
            <a:r>
              <a:rPr lang="en-US" sz="2000" dirty="0"/>
              <a:t> o </a:t>
            </a:r>
            <a:r>
              <a:rPr lang="en-US" sz="2000" dirty="0" err="1"/>
              <a:t>hyd</a:t>
            </a:r>
            <a:r>
              <a:rPr lang="en-US" sz="2000" dirty="0"/>
              <a:t> </a:t>
            </a:r>
            <a:r>
              <a:rPr lang="en-US" sz="2000" dirty="0" err="1"/>
              <a:t>I’r</a:t>
            </a:r>
            <a:r>
              <a:rPr lang="en-US" sz="2000" dirty="0"/>
              <a:t> </a:t>
            </a:r>
            <a:r>
              <a:rPr lang="en-US" sz="2000" dirty="0" err="1"/>
              <a:t>ffynonellau</a:t>
            </a:r>
            <a:r>
              <a:rPr lang="en-US" sz="2000" dirty="0"/>
              <a:t> </a:t>
            </a:r>
            <a:r>
              <a:rPr lang="en-US" sz="2000" dirty="0" err="1"/>
              <a:t>rydych</a:t>
            </a:r>
            <a:r>
              <a:rPr lang="en-US" sz="2000" dirty="0"/>
              <a:t> chi </a:t>
            </a:r>
            <a:r>
              <a:rPr lang="en-US" sz="2000" dirty="0" err="1"/>
              <a:t>wedi’u</a:t>
            </a:r>
            <a:r>
              <a:rPr lang="en-US" sz="2000" dirty="0"/>
              <a:t> </a:t>
            </a:r>
            <a:r>
              <a:rPr lang="en-US" sz="2000" dirty="0" err="1"/>
              <a:t>defnyddio</a:t>
            </a:r>
            <a:r>
              <a:rPr lang="en-US" sz="2000" dirty="0"/>
              <a:t> </a:t>
            </a:r>
            <a:r>
              <a:rPr lang="en-US" sz="2000" dirty="0" err="1"/>
              <a:t>yn</a:t>
            </a:r>
            <a:r>
              <a:rPr lang="en-US" sz="2000" dirty="0"/>
              <a:t> </a:t>
            </a:r>
            <a:r>
              <a:rPr lang="en-US" sz="2000" dirty="0" err="1"/>
              <a:t>eich</a:t>
            </a:r>
            <a:r>
              <a:rPr lang="en-US" sz="2000" dirty="0"/>
              <a:t> </a:t>
            </a:r>
            <a:r>
              <a:rPr lang="en-US" sz="2000" dirty="0" err="1"/>
              <a:t>gwaith</a:t>
            </a:r>
            <a:r>
              <a:rPr lang="en-US" sz="2000" dirty="0"/>
              <a:t>;</a:t>
            </a:r>
          </a:p>
          <a:p>
            <a:pPr>
              <a:lnSpc>
                <a:spcPct val="160000"/>
              </a:lnSpc>
              <a:buFont typeface="Wingdings" panose="05000000000000000000" pitchFamily="2" charset="2"/>
              <a:buChar char="Ø"/>
            </a:pPr>
            <a:r>
              <a:rPr lang="en-US" sz="2000" dirty="0" err="1"/>
              <a:t>cydnabod</a:t>
            </a:r>
            <a:r>
              <a:rPr lang="en-US" sz="2000" dirty="0"/>
              <a:t> </a:t>
            </a:r>
            <a:r>
              <a:rPr lang="en-US" sz="2000" dirty="0" err="1"/>
              <a:t>gwaith</a:t>
            </a:r>
            <a:r>
              <a:rPr lang="en-US" sz="2000" dirty="0"/>
              <a:t> </a:t>
            </a:r>
            <a:r>
              <a:rPr lang="en-US" sz="2000" dirty="0" err="1"/>
              <a:t>eraill</a:t>
            </a:r>
            <a:r>
              <a:rPr lang="en-US" sz="2000" dirty="0"/>
              <a:t> ac </a:t>
            </a:r>
            <a:r>
              <a:rPr lang="en-US" sz="2000" dirty="0" err="1"/>
              <a:t>osgoi</a:t>
            </a:r>
            <a:r>
              <a:rPr lang="en-US" sz="2000" dirty="0"/>
              <a:t> </a:t>
            </a:r>
            <a:r>
              <a:rPr lang="en-US" sz="2000" dirty="0" err="1"/>
              <a:t>llen-ladrad</a:t>
            </a:r>
            <a:r>
              <a:rPr lang="en-US" sz="2000" dirty="0"/>
              <a:t> </a:t>
            </a:r>
            <a:r>
              <a:rPr lang="en-US" sz="2000" dirty="0" err="1"/>
              <a:t>damweiniol</a:t>
            </a:r>
            <a:r>
              <a:rPr lang="en-US" sz="2000" dirty="0"/>
              <a:t>.</a:t>
            </a:r>
          </a:p>
        </p:txBody>
      </p:sp>
    </p:spTree>
    <p:extLst>
      <p:ext uri="{BB962C8B-B14F-4D97-AF65-F5344CB8AC3E}">
        <p14:creationId xmlns:p14="http://schemas.microsoft.com/office/powerpoint/2010/main" val="3256620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927100" y="497050"/>
            <a:ext cx="10515600" cy="1325563"/>
          </a:xfrm>
        </p:spPr>
        <p:txBody>
          <a:bodyPr/>
          <a:lstStyle/>
          <a:p>
            <a:r>
              <a:rPr lang="cy-GB" noProof="0">
                <a:solidFill>
                  <a:srgbClr val="FF0000"/>
                </a:solidFill>
              </a:rPr>
              <a:t>Arfer cyfeirnodi da:</a:t>
            </a:r>
          </a:p>
        </p:txBody>
      </p:sp>
      <p:sp>
        <p:nvSpPr>
          <p:cNvPr id="5" name="Rectangle 4">
            <a:extLst>
              <a:ext uri="{FF2B5EF4-FFF2-40B4-BE49-F238E27FC236}">
                <a16:creationId xmlns:a16="http://schemas.microsoft.com/office/drawing/2014/main" id="{C2CFFA8F-58E9-4263-82FB-5A2EF03F3404}"/>
              </a:ext>
            </a:extLst>
          </p:cNvPr>
          <p:cNvSpPr/>
          <p:nvPr/>
        </p:nvSpPr>
        <p:spPr>
          <a:xfrm>
            <a:off x="467544" y="1658640"/>
            <a:ext cx="7992888" cy="5201424"/>
          </a:xfrm>
          <a:prstGeom prst="rect">
            <a:avLst/>
          </a:prstGeom>
        </p:spPr>
        <p:txBody>
          <a:bodyPr wrap="square" anchor="t">
            <a:spAutoFit/>
          </a:bodyPr>
          <a:lstStyle/>
          <a:p>
            <a:pPr marL="342900" indent="-342900">
              <a:spcBef>
                <a:spcPct val="0"/>
              </a:spcBef>
              <a:spcAft>
                <a:spcPts val="1200"/>
              </a:spcAft>
              <a:buFont typeface="Arial,Sans-Serif" panose="020B0604020202020204" pitchFamily="34" charset="0"/>
              <a:buChar char="•"/>
            </a:pPr>
            <a:r>
              <a:rPr lang="cy-GB" sz="2400">
                <a:latin typeface="Arial"/>
                <a:cs typeface="Arial"/>
              </a:rPr>
              <a:t>Cadwch gofnod o’r hyn y dewch chi o hyd iddo o’r cychwyn</a:t>
            </a:r>
            <a:endParaRPr lang="cy-GB" sz="240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a:latin typeface="Arial"/>
                <a:cs typeface="Arial"/>
              </a:rPr>
              <a:t>Cofnodwch fanylion llawn y ffynonellau y gallech eu defnyddio</a:t>
            </a:r>
            <a:endParaRPr lang="cy-GB" sz="240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cy-GB" sz="2400">
                <a:latin typeface="Arial"/>
                <a:cs typeface="Arial"/>
              </a:rPr>
              <a:t>Gwnewch nodiadau o ansawdd da, nid copïo yn unig</a:t>
            </a:r>
            <a:endParaRPr lang="cy-GB" sz="240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a:latin typeface="Arial"/>
                <a:cs typeface="Arial"/>
              </a:rPr>
              <a:t>Edrychwch ar y ffynhonnell – yn aml dangosir sut i ddyfynnu’r manylion</a:t>
            </a:r>
            <a:endParaRPr lang="cy-GB" sz="240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cy-GB" sz="2400">
                <a:solidFill>
                  <a:srgbClr val="000000"/>
                </a:solidFill>
                <a:latin typeface="Arial"/>
                <a:cs typeface="Arial"/>
              </a:rPr>
              <a:t>Peidiwch â gadael pethau tan y funud olaf</a:t>
            </a:r>
            <a:endParaRPr lang="cy-GB" sz="240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4"/>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5"/>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3293209"/>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cy-GB" sz="2400">
                <a:latin typeface="Arial"/>
                <a:cs typeface="Arial"/>
              </a:rPr>
              <a:t>Darganfyddwch system o storio cyfeiriadau sy’n gweithio i chi</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Offeryn rheoli cyfeiriadau</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Dogfen Word gyda’r holl gyfeiriadau wedi’u fformatio ac yn barod</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System ffeilio strwythuredig ar gyfer nodiadau gyda chyfeiriadau llawn</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solidFill>
                  <a:srgbClr val="000000"/>
                </a:solidFill>
                <a:latin typeface="Arial"/>
                <a:cs typeface="Arial"/>
              </a:rPr>
              <a:t>Taenlenni o gyfeiriadau</a:t>
            </a:r>
            <a:endParaRPr lang="cy-GB" sz="2400">
              <a:latin typeface="Arial"/>
              <a:ea typeface="+mn-lt"/>
              <a:cs typeface="+mn-lt"/>
            </a:endParaRPr>
          </a:p>
        </p:txBody>
      </p:sp>
      <p:sp>
        <p:nvSpPr>
          <p:cNvPr id="2" name="TextBox 1">
            <a:extLst>
              <a:ext uri="{FF2B5EF4-FFF2-40B4-BE49-F238E27FC236}">
                <a16:creationId xmlns:a16="http://schemas.microsoft.com/office/drawing/2014/main" id="{B877B3C1-FF23-8BC1-B920-3F6D9DCC5914}"/>
              </a:ext>
            </a:extLst>
          </p:cNvPr>
          <p:cNvSpPr txBox="1"/>
          <p:nvPr/>
        </p:nvSpPr>
        <p:spPr>
          <a:xfrm>
            <a:off x="452927" y="205099"/>
            <a:ext cx="5324030" cy="584775"/>
          </a:xfrm>
          <a:prstGeom prst="rect">
            <a:avLst/>
          </a:prstGeom>
          <a:noFill/>
        </p:spPr>
        <p:txBody>
          <a:bodyPr wrap="square" rtlCol="0">
            <a:spAutoFit/>
          </a:bodyPr>
          <a:lstStyle/>
          <a:p>
            <a:r>
              <a:rPr lang="en-GB" sz="3200">
                <a:solidFill>
                  <a:srgbClr val="FF0000"/>
                </a:solidFill>
              </a:rPr>
              <a:t>Beth </a:t>
            </a:r>
            <a:r>
              <a:rPr lang="en-GB" sz="3200" err="1">
                <a:solidFill>
                  <a:srgbClr val="FF0000"/>
                </a:solidFill>
              </a:rPr>
              <a:t>sy’n</a:t>
            </a:r>
            <a:r>
              <a:rPr lang="en-GB" sz="3200">
                <a:solidFill>
                  <a:srgbClr val="FF0000"/>
                </a:solidFill>
              </a:rPr>
              <a:t> </a:t>
            </a:r>
            <a:r>
              <a:rPr lang="en-GB" sz="3200" err="1">
                <a:solidFill>
                  <a:srgbClr val="FF0000"/>
                </a:solidFill>
              </a:rPr>
              <a:t>gweithio</a:t>
            </a:r>
            <a:r>
              <a:rPr lang="en-GB" sz="3200">
                <a:solidFill>
                  <a:srgbClr val="FF0000"/>
                </a:solidFill>
              </a:rPr>
              <a:t> </a:t>
            </a:r>
            <a:r>
              <a:rPr lang="en-GB" sz="3200" err="1">
                <a:solidFill>
                  <a:srgbClr val="FF0000"/>
                </a:solidFill>
              </a:rPr>
              <a:t>i</a:t>
            </a:r>
            <a:r>
              <a:rPr lang="en-GB" sz="3200">
                <a:solidFill>
                  <a:srgbClr val="FF0000"/>
                </a:solidFill>
              </a:rPr>
              <a:t> chi?</a:t>
            </a:r>
          </a:p>
        </p:txBody>
      </p:sp>
    </p:spTree>
    <p:extLst>
      <p:ext uri="{BB962C8B-B14F-4D97-AF65-F5344CB8AC3E}">
        <p14:creationId xmlns:p14="http://schemas.microsoft.com/office/powerpoint/2010/main" val="3951378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3293209"/>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cy-GB" sz="2400">
                <a:latin typeface="Arial"/>
                <a:cs typeface="Arial"/>
              </a:rPr>
              <a:t>Darganfyddwch system o storio cyfeiriadau sy’n gweithio i chi</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Offeryn rheoli cyfeiriadau</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Dogfen Word gyda’r holl gyfeiriadau wedi’u fformatio ac yn barod</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latin typeface="Arial"/>
                <a:cs typeface="Arial"/>
              </a:rPr>
              <a:t>System ffeilio strwythuredig ar gyfer nodiadau gyda chyfeiriadau llawn</a:t>
            </a:r>
            <a:endParaRPr lang="cy-GB" sz="240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a:solidFill>
                  <a:srgbClr val="000000"/>
                </a:solidFill>
                <a:latin typeface="Arial"/>
                <a:cs typeface="Arial"/>
              </a:rPr>
              <a:t>Taenlenni o gyfeiriadau</a:t>
            </a:r>
            <a:endParaRPr lang="cy-GB" sz="2400">
              <a:latin typeface="Arial"/>
              <a:ea typeface="+mn-lt"/>
              <a:cs typeface="+mn-lt"/>
            </a:endParaRPr>
          </a:p>
        </p:txBody>
      </p:sp>
      <p:sp>
        <p:nvSpPr>
          <p:cNvPr id="2" name="TextBox 1">
            <a:extLst>
              <a:ext uri="{FF2B5EF4-FFF2-40B4-BE49-F238E27FC236}">
                <a16:creationId xmlns:a16="http://schemas.microsoft.com/office/drawing/2014/main" id="{B877B3C1-FF23-8BC1-B920-3F6D9DCC5914}"/>
              </a:ext>
            </a:extLst>
          </p:cNvPr>
          <p:cNvSpPr txBox="1"/>
          <p:nvPr/>
        </p:nvSpPr>
        <p:spPr>
          <a:xfrm>
            <a:off x="452927" y="205099"/>
            <a:ext cx="5324030" cy="584775"/>
          </a:xfrm>
          <a:prstGeom prst="rect">
            <a:avLst/>
          </a:prstGeom>
          <a:noFill/>
        </p:spPr>
        <p:txBody>
          <a:bodyPr wrap="square" rtlCol="0">
            <a:spAutoFit/>
          </a:bodyPr>
          <a:lstStyle/>
          <a:p>
            <a:r>
              <a:rPr lang="en-GB" sz="3200">
                <a:solidFill>
                  <a:srgbClr val="FF0000"/>
                </a:solidFill>
              </a:rPr>
              <a:t>Beth </a:t>
            </a:r>
            <a:r>
              <a:rPr lang="en-GB" sz="3200" err="1">
                <a:solidFill>
                  <a:srgbClr val="FF0000"/>
                </a:solidFill>
              </a:rPr>
              <a:t>sy’n</a:t>
            </a:r>
            <a:r>
              <a:rPr lang="en-GB" sz="3200">
                <a:solidFill>
                  <a:srgbClr val="FF0000"/>
                </a:solidFill>
              </a:rPr>
              <a:t> </a:t>
            </a:r>
            <a:r>
              <a:rPr lang="en-GB" sz="3200" err="1">
                <a:solidFill>
                  <a:srgbClr val="FF0000"/>
                </a:solidFill>
              </a:rPr>
              <a:t>gweithio</a:t>
            </a:r>
            <a:r>
              <a:rPr lang="en-GB" sz="3200">
                <a:solidFill>
                  <a:srgbClr val="FF0000"/>
                </a:solidFill>
              </a:rPr>
              <a:t> </a:t>
            </a:r>
            <a:r>
              <a:rPr lang="en-GB" sz="3200" err="1">
                <a:solidFill>
                  <a:srgbClr val="FF0000"/>
                </a:solidFill>
              </a:rPr>
              <a:t>i</a:t>
            </a:r>
            <a:r>
              <a:rPr lang="en-GB" sz="3200">
                <a:solidFill>
                  <a:srgbClr val="FF0000"/>
                </a:solidFill>
              </a:rPr>
              <a:t> chi?</a:t>
            </a:r>
          </a:p>
        </p:txBody>
      </p:sp>
      <p:pic>
        <p:nvPicPr>
          <p:cNvPr id="3" name="Picture 2" descr="A logo of a company&#10;&#10;Description automatically generated">
            <a:extLst>
              <a:ext uri="{FF2B5EF4-FFF2-40B4-BE49-F238E27FC236}">
                <a16:creationId xmlns:a16="http://schemas.microsoft.com/office/drawing/2014/main" id="{60581E05-9314-CDC2-805D-CEDC549A20BD}"/>
              </a:ext>
            </a:extLst>
          </p:cNvPr>
          <p:cNvPicPr>
            <a:picLocks noChangeAspect="1"/>
          </p:cNvPicPr>
          <p:nvPr/>
        </p:nvPicPr>
        <p:blipFill>
          <a:blip r:embed="rId6"/>
          <a:stretch>
            <a:fillRect/>
          </a:stretch>
        </p:blipFill>
        <p:spPr>
          <a:xfrm>
            <a:off x="10644085" y="85110"/>
            <a:ext cx="1457121" cy="1132554"/>
          </a:xfrm>
          <a:prstGeom prst="rect">
            <a:avLst/>
          </a:prstGeom>
        </p:spPr>
      </p:pic>
      <p:pic>
        <p:nvPicPr>
          <p:cNvPr id="4" name="Picture 3" descr="A black text on a white background&#10;&#10;Description automatically generated">
            <a:extLst>
              <a:ext uri="{FF2B5EF4-FFF2-40B4-BE49-F238E27FC236}">
                <a16:creationId xmlns:a16="http://schemas.microsoft.com/office/drawing/2014/main" id="{53A502C6-B280-7C04-32A7-12DB52F16F52}"/>
              </a:ext>
            </a:extLst>
          </p:cNvPr>
          <p:cNvPicPr>
            <a:picLocks noChangeAspect="1"/>
          </p:cNvPicPr>
          <p:nvPr/>
        </p:nvPicPr>
        <p:blipFill>
          <a:blip r:embed="rId7"/>
          <a:stretch>
            <a:fillRect/>
          </a:stretch>
        </p:blipFill>
        <p:spPr>
          <a:xfrm>
            <a:off x="7198852" y="82952"/>
            <a:ext cx="2743200" cy="841903"/>
          </a:xfrm>
          <a:prstGeom prst="rect">
            <a:avLst/>
          </a:prstGeom>
        </p:spPr>
      </p:pic>
    </p:spTree>
    <p:extLst>
      <p:ext uri="{BB962C8B-B14F-4D97-AF65-F5344CB8AC3E}">
        <p14:creationId xmlns:p14="http://schemas.microsoft.com/office/powerpoint/2010/main" val="66540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normAutofit/>
          </a:bodyPr>
          <a:lstStyle/>
          <a:p>
            <a:r>
              <a:rPr lang="cy-GB" noProof="0"/>
              <a:t>Beth yw Llên-ladrad?</a:t>
            </a:r>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normAutofit/>
          </a:bodyPr>
          <a:lstStyle/>
          <a:p>
            <a:pPr marL="0" indent="0">
              <a:buNone/>
            </a:pPr>
            <a:r>
              <a:rPr lang="cy-GB" noProof="0"/>
              <a:t>Llên-ladrad yw defnyddio gwaith pobl eraill heb gydnabod eich ffynhonnell wybodaeth neu’ch ysbrydoliaeth</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err="1"/>
              <a:t>Cottrell,S</a:t>
            </a:r>
            <a:r>
              <a:rPr lang="en-GB"/>
              <a:t>. (2019) </a:t>
            </a:r>
            <a:r>
              <a:rPr lang="en-GB" i="1"/>
              <a:t>The Study Skills Handbook </a:t>
            </a:r>
            <a:r>
              <a:rPr lang="en-GB"/>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1943100" y="333375"/>
            <a:ext cx="8037513" cy="1143000"/>
          </a:xfrm>
        </p:spPr>
        <p:txBody>
          <a:bodyPr/>
          <a:lstStyle/>
          <a:p>
            <a:r>
              <a:rPr lang="cy-GB" altLang="en-US" b="1" noProof="0">
                <a:ea typeface="ＭＳ Ｐゴシック" charset="-128"/>
              </a:rPr>
              <a:t>Ydy </a:t>
            </a:r>
            <a:r>
              <a:rPr lang="cy-GB" altLang="en-US" b="1" noProof="0" err="1">
                <a:ea typeface="ＭＳ Ｐゴシック" charset="-128"/>
              </a:rPr>
              <a:t>e’n</a:t>
            </a:r>
            <a:r>
              <a:rPr lang="cy-GB" altLang="en-US" b="1" noProof="0">
                <a:ea typeface="ＭＳ Ｐゴシック" charset="-128"/>
              </a:rPr>
              <a:t> llên-ladrad os ydych yn …</a:t>
            </a:r>
          </a:p>
        </p:txBody>
      </p:sp>
      <p:sp>
        <p:nvSpPr>
          <p:cNvPr id="5123" name="Content Placeholder 6"/>
          <p:cNvSpPr>
            <a:spLocks noGrp="1"/>
          </p:cNvSpPr>
          <p:nvPr>
            <p:ph sz="half" idx="1"/>
          </p:nvPr>
        </p:nvSpPr>
        <p:spPr>
          <a:xfrm>
            <a:off x="2279650" y="1700213"/>
            <a:ext cx="3810000" cy="3733800"/>
          </a:xfrm>
        </p:spPr>
        <p:txBody>
          <a:bodyPr/>
          <a:lstStyle/>
          <a:p>
            <a:pPr marL="0" indent="0">
              <a:buNone/>
            </a:pPr>
            <a:r>
              <a:rPr lang="cy-GB" altLang="en-US" noProof="0">
                <a:ea typeface="ＭＳ Ｐゴシック" charset="-128"/>
              </a:rPr>
              <a:t>Copïo paragraff o destun ac yn ei roi yn eich traethawd heb ei roi mewn dyfynodau a chyfeirnodi’r ffynhonnell?</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cy-GB">
                <a:solidFill>
                  <a:srgbClr val="FF0000"/>
                </a:solidFill>
              </a:rPr>
              <a:t>Mae'n debyg mai dyma'r enghraifft fwyaf adnabyddus o lên-ladrad. Os ydych yn copïo union eiriau, rhaid i chi eu rhoi mewn dyfynodau a chydnabod eich ffynhonnell yn eich llyfryddiaeth.</a:t>
            </a:r>
          </a:p>
          <a:p>
            <a:pPr marL="0" indent="0">
              <a:buNone/>
            </a:pPr>
            <a:endParaRPr lang="cy-GB" altLang="en-US" noProof="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cy-GB" altLang="en-US" b="1">
                <a:solidFill>
                  <a:prstClr val="black"/>
                </a:solidFill>
                <a:ea typeface="ＭＳ Ｐゴシック" charset="-128"/>
              </a:rPr>
              <a:t>Ydy </a:t>
            </a:r>
            <a:r>
              <a:rPr lang="cy-GB" altLang="en-US" b="1" err="1">
                <a:solidFill>
                  <a:prstClr val="black"/>
                </a:solidFill>
                <a:ea typeface="ＭＳ Ｐゴシック" charset="-128"/>
              </a:rPr>
              <a:t>e’n</a:t>
            </a:r>
            <a:r>
              <a:rPr lang="cy-GB" altLang="en-US" b="1">
                <a:solidFill>
                  <a:prstClr val="black"/>
                </a:solidFill>
                <a:ea typeface="ＭＳ Ｐゴシック" charset="-128"/>
              </a:rPr>
              <a:t> llên-ladrad os ydych yn …</a:t>
            </a:r>
            <a:endParaRPr lang="cy-GB" altLang="en-US" b="1" noProof="0">
              <a:ea typeface="ＭＳ Ｐゴシック" charset="-128"/>
            </a:endParaRPr>
          </a:p>
        </p:txBody>
      </p:sp>
      <p:sp>
        <p:nvSpPr>
          <p:cNvPr id="7171" name="Content Placeholder 4"/>
          <p:cNvSpPr>
            <a:spLocks noGrp="1"/>
          </p:cNvSpPr>
          <p:nvPr>
            <p:ph sz="half" idx="1"/>
          </p:nvPr>
        </p:nvSpPr>
        <p:spPr>
          <a:xfrm>
            <a:off x="2208213" y="1916113"/>
            <a:ext cx="3810000" cy="3733800"/>
          </a:xfrm>
        </p:spPr>
        <p:txBody>
          <a:bodyPr>
            <a:normAutofit fontScale="92500" lnSpcReduction="10000"/>
          </a:bodyPr>
          <a:lstStyle/>
          <a:p>
            <a:pPr marL="0" indent="0">
              <a:buNone/>
            </a:pPr>
            <a:r>
              <a:rPr lang="cy-GB" altLang="en-US" noProof="0">
                <a:ea typeface="ＭＳ Ｐゴシック" charset="-128"/>
              </a:rPr>
              <a:t>Cynnwys testun o ffynhonnell arall, yn newid un neu ddau air ac yn cynnwys cyfeiriad?</a:t>
            </a:r>
          </a:p>
        </p:txBody>
      </p:sp>
      <p:sp>
        <p:nvSpPr>
          <p:cNvPr id="6" name="Content Placeholder 5"/>
          <p:cNvSpPr>
            <a:spLocks noGrp="1"/>
          </p:cNvSpPr>
          <p:nvPr>
            <p:ph sz="half" idx="2"/>
          </p:nvPr>
        </p:nvSpPr>
        <p:spPr>
          <a:xfrm>
            <a:off x="6167438" y="1844675"/>
            <a:ext cx="3810000" cy="3733800"/>
          </a:xfrm>
        </p:spPr>
        <p:txBody>
          <a:bodyPr>
            <a:normAutofit fontScale="92500" lnSpcReduction="10000"/>
          </a:bodyPr>
          <a:lstStyle/>
          <a:p>
            <a:pPr marL="0" indent="0">
              <a:buNone/>
            </a:pPr>
            <a:r>
              <a:rPr lang="cy-GB" altLang="en-US">
                <a:solidFill>
                  <a:srgbClr val="FF0000"/>
                </a:solidFill>
                <a:ea typeface="ＭＳ Ｐゴシック" charset="-128"/>
              </a:rPr>
              <a:t>Os nad ydych yn bwriadu dyfynnu'n uniongyrchol o'r ffynhonnell, rhaid i chi ysgrifennu amdano yn eich geiriau eich hun. Mae defnyddio gormod o eiriau o'r ffynhonnell wreiddiol yn llên-ladrad, hyd yn oed os ydych yn cynnwys cyfeiriad.</a:t>
            </a:r>
          </a:p>
          <a:p>
            <a:pPr marL="0" indent="0">
              <a:buNone/>
            </a:pPr>
            <a:endParaRPr lang="cy-GB" altLang="en-US" noProof="0">
              <a:solidFill>
                <a:srgbClr val="FF0000"/>
              </a:solidFill>
              <a:ea typeface="ＭＳ Ｐゴシック" charset="-128"/>
            </a:endParaRP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2" y="549275"/>
            <a:ext cx="8434388" cy="1143000"/>
          </a:xfrm>
        </p:spPr>
        <p:txBody>
          <a:bodyPr/>
          <a:lstStyle/>
          <a:p>
            <a:r>
              <a:rPr lang="cy-GB" altLang="en-US" b="1">
                <a:solidFill>
                  <a:prstClr val="black"/>
                </a:solidFill>
                <a:ea typeface="ＭＳ Ｐゴシック" charset="-128"/>
              </a:rPr>
              <a:t>Ydy </a:t>
            </a:r>
            <a:r>
              <a:rPr lang="cy-GB" altLang="en-US" b="1" err="1">
                <a:solidFill>
                  <a:prstClr val="black"/>
                </a:solidFill>
                <a:ea typeface="ＭＳ Ｐゴシック" charset="-128"/>
              </a:rPr>
              <a:t>e’n</a:t>
            </a:r>
            <a:r>
              <a:rPr lang="cy-GB" altLang="en-US" b="1">
                <a:solidFill>
                  <a:prstClr val="black"/>
                </a:solidFill>
                <a:ea typeface="ＭＳ Ｐゴシック" charset="-128"/>
              </a:rPr>
              <a:t> llên-ladrad os ydych chi’n …</a:t>
            </a:r>
            <a:endParaRPr lang="cy-GB" altLang="en-US" b="1" noProof="0">
              <a:ea typeface="ＭＳ Ｐゴシック" charset="-128"/>
            </a:endParaRPr>
          </a:p>
        </p:txBody>
      </p:sp>
      <p:sp>
        <p:nvSpPr>
          <p:cNvPr id="8195" name="Content Placeholder 4"/>
          <p:cNvSpPr>
            <a:spLocks noGrp="1"/>
          </p:cNvSpPr>
          <p:nvPr>
            <p:ph sz="half" idx="1"/>
          </p:nvPr>
        </p:nvSpPr>
        <p:spPr>
          <a:xfrm>
            <a:off x="609600" y="1600201"/>
            <a:ext cx="5384800" cy="4525963"/>
          </a:xfrm>
        </p:spPr>
        <p:txBody>
          <a:bodyPr/>
          <a:lstStyle/>
          <a:p>
            <a:pPr marL="0" indent="0">
              <a:buNone/>
            </a:pPr>
            <a:r>
              <a:rPr lang="cy-GB" altLang="en-US" noProof="0">
                <a:ea typeface="ＭＳ Ｐゴシック" charset="-128"/>
              </a:rPr>
              <a:t>Copïo diagram neu dabl o ddata o wefan, gan gynnwys cyfeiriad ar gyfer y ffynhonnell oddi tano?</a:t>
            </a:r>
          </a:p>
        </p:txBody>
      </p:sp>
      <p:sp>
        <p:nvSpPr>
          <p:cNvPr id="6" name="Content Placeholder 5"/>
          <p:cNvSpPr>
            <a:spLocks noGrp="1"/>
          </p:cNvSpPr>
          <p:nvPr>
            <p:ph sz="half" idx="2"/>
          </p:nvPr>
        </p:nvSpPr>
        <p:spPr>
          <a:xfrm>
            <a:off x="6197600" y="1600201"/>
            <a:ext cx="5384800" cy="4525963"/>
          </a:xfrm>
        </p:spPr>
        <p:txBody>
          <a:bodyPr/>
          <a:lstStyle/>
          <a:p>
            <a:pPr marL="0" indent="0">
              <a:buNone/>
            </a:pPr>
            <a:r>
              <a:rPr lang="cy-GB" altLang="en-US" noProof="0">
                <a:solidFill>
                  <a:srgbClr val="00B050"/>
                </a:solidFill>
                <a:ea typeface="ＭＳ Ｐゴシック" charset="-128"/>
              </a:rPr>
              <a:t>Nid llên-ladrad mo hwn. Gallwch gynnwys tablau, diagramau neu luniau o ffynhonnell arall cyn belled â’ch bod yn cynnwys cyfeiriad.</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cy-GB" sz="3600" noProof="0"/>
              <a:t>Mae llên-ladrad yn cynnwys: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lnSpcReduction="10000"/>
          </a:bodyPr>
          <a:lstStyle/>
          <a:p>
            <a:r>
              <a:rPr lang="cy-GB" noProof="0"/>
              <a:t>Defnyddio geiriau yn </a:t>
            </a:r>
            <a:r>
              <a:rPr lang="cy-GB">
                <a:solidFill>
                  <a:prstClr val="black"/>
                </a:solidFill>
              </a:rPr>
              <a:t>yr un ffordd yn union </a:t>
            </a:r>
            <a:r>
              <a:rPr lang="cy-GB" noProof="0"/>
              <a:t>fwy neu lai ag y’u defnyddiwyd mewn erthyglau, darlithoedd, rhaglenni teledu, llyfrau, neu unrhyw le arall</a:t>
            </a:r>
          </a:p>
          <a:p>
            <a:r>
              <a:rPr lang="cy-GB" noProof="0"/>
              <a:t>Defnyddio syniadau neu ddamcaniaethau pobl eraill heb ddweud syniadau pwy ydyn nhw</a:t>
            </a:r>
          </a:p>
          <a:p>
            <a:r>
              <a:rPr lang="cy-GB" noProof="0"/>
              <a:t>Aralleirio’r hyn rydych wedi’i ddarllen neu’i glywed heb ddatgan o ble y daw</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cy-GB" sz="3200" noProof="0">
                <a:solidFill>
                  <a:srgbClr val="FF0000"/>
                </a:solidFill>
              </a:rPr>
              <a:t>Beth yw llên-ladrad?</a:t>
            </a:r>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cy-GB" altLang="en-US" b="1">
                <a:ea typeface="ＭＳ Ｐゴシック" charset="-128"/>
              </a:rPr>
              <a:t>Torri a gludo </a:t>
            </a:r>
            <a:r>
              <a:rPr lang="cy-GB" altLang="en-US">
                <a:ea typeface="ＭＳ Ｐゴシック" charset="-128"/>
              </a:rPr>
              <a:t>o ddogfennau eraill.</a:t>
            </a:r>
          </a:p>
          <a:p>
            <a:pPr>
              <a:lnSpc>
                <a:spcPct val="80000"/>
              </a:lnSpc>
            </a:pPr>
            <a:r>
              <a:rPr lang="cy-GB" altLang="en-US" b="1">
                <a:ea typeface="ＭＳ Ｐゴシック" charset="-128"/>
              </a:rPr>
              <a:t>Dyfynnu </a:t>
            </a:r>
            <a:r>
              <a:rPr lang="cy-GB" altLang="en-US">
                <a:ea typeface="ＭＳ Ｐゴシック" charset="-128"/>
              </a:rPr>
              <a:t>heb ddyfynodau neu gyfeiriadau.</a:t>
            </a:r>
          </a:p>
          <a:p>
            <a:pPr>
              <a:lnSpc>
                <a:spcPct val="80000"/>
              </a:lnSpc>
            </a:pPr>
            <a:r>
              <a:rPr lang="cy-GB" altLang="en-US" b="1">
                <a:ea typeface="ＭＳ Ｐゴシック" charset="-128"/>
              </a:rPr>
              <a:t>Aralleirio </a:t>
            </a:r>
            <a:r>
              <a:rPr lang="cy-GB" altLang="en-US">
                <a:ea typeface="ＭＳ Ｐゴシック" charset="-128"/>
              </a:rPr>
              <a:t>heb gyfeirnodi.</a:t>
            </a:r>
          </a:p>
          <a:p>
            <a:pPr>
              <a:lnSpc>
                <a:spcPct val="80000"/>
              </a:lnSpc>
            </a:pPr>
            <a:r>
              <a:rPr lang="cy-GB" altLang="en-US" b="1">
                <a:ea typeface="ＭＳ Ｐゴシック" charset="-128"/>
              </a:rPr>
              <a:t>Crynhoi </a:t>
            </a:r>
            <a:r>
              <a:rPr lang="cy-GB" altLang="en-US">
                <a:ea typeface="ＭＳ Ｐゴシック" charset="-128"/>
              </a:rPr>
              <a:t>heb gyfeirnodi.</a:t>
            </a:r>
          </a:p>
          <a:p>
            <a:pPr>
              <a:lnSpc>
                <a:spcPct val="80000"/>
              </a:lnSpc>
            </a:pPr>
            <a:r>
              <a:rPr lang="cy-GB" altLang="en-US" b="1">
                <a:ea typeface="ＭＳ Ｐゴシック" charset="-128"/>
              </a:rPr>
              <a:t>Defnyddio delwedd, ffynhonnell a/neu ddiagram</a:t>
            </a:r>
            <a:r>
              <a:rPr lang="cy-GB" altLang="en-US">
                <a:ea typeface="ＭＳ Ｐゴシック" charset="-128"/>
              </a:rPr>
              <a:t> heb gyfeirnodi.</a:t>
            </a:r>
          </a:p>
          <a:p>
            <a:pPr>
              <a:lnSpc>
                <a:spcPct val="80000"/>
              </a:lnSpc>
            </a:pPr>
            <a:r>
              <a:rPr lang="cy-GB" b="1">
                <a:ea typeface="ＭＳ Ｐゴシック" charset="-128"/>
              </a:rPr>
              <a:t>Cymryd syniadau myfyriwr arall </a:t>
            </a:r>
            <a:r>
              <a:rPr lang="cy-GB" altLang="en-US">
                <a:ea typeface="ＭＳ Ｐゴシック" charset="-128"/>
              </a:rPr>
              <a:t>a honni mai eich syniadau chi ydyn nhw.</a:t>
            </a:r>
          </a:p>
          <a:p>
            <a:pPr>
              <a:lnSpc>
                <a:spcPct val="80000"/>
              </a:lnSpc>
            </a:pPr>
            <a:r>
              <a:rPr lang="cy-GB" altLang="en-US" b="1">
                <a:ea typeface="ＭＳ Ｐゴシック" charset="-128"/>
              </a:rPr>
              <a:t>Cydweithio </a:t>
            </a:r>
            <a:r>
              <a:rPr lang="cy-GB" altLang="en-US">
                <a:ea typeface="ＭＳ Ｐゴシック" charset="-128"/>
              </a:rPr>
              <a:t>ar yr hyn ddylai fod yn waith unigol.</a:t>
            </a:r>
          </a:p>
          <a:p>
            <a:pPr>
              <a:lnSpc>
                <a:spcPct val="80000"/>
              </a:lnSpc>
            </a:pPr>
            <a:endParaRPr lang="cy-GB" altLang="en-US">
              <a:ea typeface="ＭＳ Ｐゴシック" charset="-128"/>
            </a:endParaRPr>
          </a:p>
          <a:p>
            <a:pPr marL="0" indent="0">
              <a:lnSpc>
                <a:spcPct val="80000"/>
              </a:lnSpc>
              <a:buFont typeface="Arial" panose="020B0604020202020204" pitchFamily="34" charset="0"/>
              <a:buNone/>
            </a:pPr>
            <a:r>
              <a:rPr lang="cy-GB" altLang="en-US" b="1">
                <a:solidFill>
                  <a:srgbClr val="000000"/>
                </a:solidFill>
              </a:rPr>
              <a:t>Mae anghofio dyfynnu yn dal i  fod yn llên-ladrad!</a:t>
            </a:r>
            <a:endParaRPr lang="cy-GB" altLang="en-US" b="1">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a:t>Adnabod llên-ladrad</a:t>
            </a:r>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1. A yw hyn yn llên-ladrad?</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Gwaith y myfyriwr ei hun</a:t>
            </a:r>
          </a:p>
          <a:p>
            <a:pPr eaLnBrk="0" fontAlgn="base" hangingPunct="0">
              <a:lnSpc>
                <a:spcPct val="114000"/>
              </a:lnSpc>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Ffynhonnell wreiddiol</a:t>
            </a:r>
          </a:p>
          <a:p>
            <a:pPr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err="1">
                <a:solidFill>
                  <a:srgbClr val="000000"/>
                </a:solidFill>
                <a:latin typeface="Arial" panose="020B0604020202020204" pitchFamily="34" charset="0"/>
                <a:cs typeface="Arial" panose="020B0604020202020204" pitchFamily="34" charset="0"/>
              </a:rPr>
              <a:t>gamgyfathrebu</a:t>
            </a:r>
            <a:r>
              <a:rPr lang="cy-GB" sz="2000">
                <a:solidFill>
                  <a:srgbClr val="000000"/>
                </a:solidFill>
                <a:latin typeface="Arial" panose="020B0604020202020204" pitchFamily="34" charset="0"/>
                <a:cs typeface="Arial" panose="020B0604020202020204" pitchFamily="34" charset="0"/>
              </a:rPr>
              <a:t> ac, o bosib, embaras. </a:t>
            </a:r>
          </a:p>
          <a:p>
            <a:pPr eaLnBrk="0" fontAlgn="base" hangingPunct="0">
              <a:spcBef>
                <a:spcPct val="0"/>
              </a:spcBef>
              <a:spcAft>
                <a:spcPct val="0"/>
              </a:spcAft>
              <a:defRPr/>
            </a:pPr>
            <a:r>
              <a:rPr lang="cy-GB" err="1">
                <a:solidFill>
                  <a:srgbClr val="000000"/>
                </a:solidFill>
                <a:latin typeface="Arial" panose="020B0604020202020204" pitchFamily="34" charset="0"/>
                <a:cs typeface="Arial" panose="020B0604020202020204" pitchFamily="34" charset="0"/>
              </a:rPr>
              <a:t>Nickerson</a:t>
            </a:r>
            <a:r>
              <a:rPr lang="cy-GB">
                <a:solidFill>
                  <a:srgbClr val="000000"/>
                </a:solidFill>
                <a:latin typeface="Arial" panose="020B0604020202020204" pitchFamily="34" charset="0"/>
                <a:cs typeface="Arial" panose="020B0604020202020204" pitchFamily="34" charset="0"/>
              </a:rPr>
              <a:t>, R. S. (1999). </a:t>
            </a:r>
            <a:r>
              <a:rPr lang="cy-GB" err="1">
                <a:solidFill>
                  <a:srgbClr val="000000"/>
                </a:solidFill>
                <a:latin typeface="Arial" panose="020B0604020202020204" pitchFamily="34" charset="0"/>
                <a:cs typeface="Arial" panose="020B0604020202020204" pitchFamily="34" charset="0"/>
              </a:rPr>
              <a:t>How</a:t>
            </a:r>
            <a:r>
              <a:rPr lang="cy-GB">
                <a:solidFill>
                  <a:srgbClr val="000000"/>
                </a:solidFill>
                <a:latin typeface="Arial" panose="020B0604020202020204" pitchFamily="34" charset="0"/>
                <a:cs typeface="Arial" panose="020B0604020202020204" pitchFamily="34" charset="0"/>
              </a:rPr>
              <a:t> we </a:t>
            </a:r>
            <a:r>
              <a:rPr lang="cy-GB" err="1">
                <a:solidFill>
                  <a:srgbClr val="000000"/>
                </a:solidFill>
                <a:latin typeface="Arial" panose="020B0604020202020204" pitchFamily="34" charset="0"/>
                <a:cs typeface="Arial" panose="020B0604020202020204" pitchFamily="34" charset="0"/>
              </a:rPr>
              <a:t>know</a:t>
            </a:r>
            <a:r>
              <a:rPr lang="cy-GB">
                <a:solidFill>
                  <a:srgbClr val="000000"/>
                </a:solidFill>
                <a:latin typeface="Arial" panose="020B0604020202020204" pitchFamily="34" charset="0"/>
                <a:cs typeface="Arial" panose="020B0604020202020204" pitchFamily="34" charset="0"/>
              </a:rPr>
              <a:t> - </a:t>
            </a:r>
            <a:r>
              <a:rPr lang="cy-GB" err="1">
                <a:solidFill>
                  <a:srgbClr val="000000"/>
                </a:solidFill>
                <a:latin typeface="Arial" panose="020B0604020202020204" pitchFamily="34" charset="0"/>
                <a:cs typeface="Arial" panose="020B0604020202020204" pitchFamily="34" charset="0"/>
              </a:rPr>
              <a:t>and</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sometimes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misjudge</a:t>
            </a:r>
            <a:r>
              <a:rPr lang="cy-GB">
                <a:solidFill>
                  <a:srgbClr val="000000"/>
                </a:solidFill>
                <a:latin typeface="Arial" panose="020B0604020202020204" pitchFamily="34" charset="0"/>
                <a:cs typeface="Arial" panose="020B0604020202020204" pitchFamily="34" charset="0"/>
              </a:rPr>
              <a:t> - </a:t>
            </a:r>
            <a:r>
              <a:rPr lang="cy-GB" err="1">
                <a:solidFill>
                  <a:srgbClr val="000000"/>
                </a:solidFill>
                <a:latin typeface="Arial" panose="020B0604020202020204" pitchFamily="34" charset="0"/>
                <a:cs typeface="Arial" panose="020B0604020202020204" pitchFamily="34" charset="0"/>
              </a:rPr>
              <a:t>what</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others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know</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Imputing</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one's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own</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knowledge</a:t>
            </a:r>
            <a:r>
              <a:rPr lang="cy-GB">
                <a:solidFill>
                  <a:srgbClr val="000000"/>
                </a:solidFill>
                <a:latin typeface="Arial" panose="020B0604020202020204" pitchFamily="34" charset="0"/>
                <a:cs typeface="Arial" panose="020B0604020202020204" pitchFamily="34" charset="0"/>
              </a:rPr>
              <a:t> to </a:t>
            </a:r>
            <a:r>
              <a:rPr lang="cy-GB" err="1">
                <a:solidFill>
                  <a:srgbClr val="000000"/>
                </a:solidFill>
                <a:latin typeface="Arial" panose="020B0604020202020204" pitchFamily="34" charset="0"/>
                <a:cs typeface="Arial" panose="020B0604020202020204" pitchFamily="34" charset="0"/>
              </a:rPr>
              <a:t>others</a:t>
            </a:r>
            <a:r>
              <a:rPr lang="cy-GB">
                <a:solidFill>
                  <a:srgbClr val="000000"/>
                </a:solidFill>
                <a:latin typeface="Arial" panose="020B0604020202020204" pitchFamily="34" charset="0"/>
                <a:cs typeface="Arial" panose="020B0604020202020204" pitchFamily="34" charset="0"/>
              </a:rPr>
              <a:t>. </a:t>
            </a:r>
            <a:r>
              <a:rPr lang="cy-GB" i="1" err="1">
                <a:solidFill>
                  <a:srgbClr val="000000"/>
                </a:solidFill>
                <a:latin typeface="Arial" panose="020B0604020202020204" pitchFamily="34" charset="0"/>
                <a:cs typeface="Arial" panose="020B0604020202020204" pitchFamily="34" charset="0"/>
              </a:rPr>
              <a:t>Psychological</a:t>
            </a:r>
            <a:r>
              <a:rPr lang="cy-GB" i="1">
                <a:solidFill>
                  <a:srgbClr val="000000"/>
                </a:solidFill>
                <a:latin typeface="Arial" panose="020B0604020202020204" pitchFamily="34" charset="0"/>
                <a:cs typeface="Arial" panose="020B0604020202020204" pitchFamily="34" charset="0"/>
              </a:rPr>
              <a:t> </a:t>
            </a:r>
            <a:r>
              <a:rPr lang="cy-GB" i="1" err="1">
                <a:solidFill>
                  <a:srgbClr val="000000"/>
                </a:solidFill>
                <a:latin typeface="Arial" panose="020B0604020202020204" pitchFamily="34" charset="0"/>
                <a:cs typeface="Arial" panose="020B0604020202020204" pitchFamily="34" charset="0"/>
              </a:rPr>
              <a:t>Bulletin</a:t>
            </a:r>
            <a:r>
              <a:rPr lang="cy-GB" i="1">
                <a:solidFill>
                  <a:srgbClr val="000000"/>
                </a:solidFill>
                <a:latin typeface="Arial" panose="020B0604020202020204" pitchFamily="34" charset="0"/>
                <a:cs typeface="Arial" panose="020B0604020202020204" pitchFamily="34" charset="0"/>
              </a:rPr>
              <a:t>,</a:t>
            </a:r>
            <a:r>
              <a:rPr lang="cy-GB">
                <a:solidFill>
                  <a:srgbClr val="000000"/>
                </a:solidFill>
                <a:latin typeface="Arial" panose="020B0604020202020204" pitchFamily="34" charset="0"/>
                <a:cs typeface="Arial" panose="020B0604020202020204" pitchFamily="34" charset="0"/>
              </a:rPr>
              <a:t> </a:t>
            </a:r>
            <a:r>
              <a:rPr lang="cy-GB" i="1">
                <a:solidFill>
                  <a:srgbClr val="000000"/>
                </a:solidFill>
                <a:latin typeface="Arial" panose="020B0604020202020204" pitchFamily="34" charset="0"/>
                <a:cs typeface="Arial" panose="020B0604020202020204" pitchFamily="34" charset="0"/>
              </a:rPr>
              <a:t>125</a:t>
            </a:r>
            <a:r>
              <a:rPr lang="cy-GB">
                <a:solidFill>
                  <a:srgbClr val="000000"/>
                </a:solidFill>
                <a:latin typeface="Arial" panose="020B0604020202020204" pitchFamily="34" charset="0"/>
                <a:cs typeface="Arial" panose="020B0604020202020204" pitchFamily="34" charset="0"/>
              </a:rPr>
              <a:t>(6), 737-759.</a:t>
            </a: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1. Is </a:t>
            </a:r>
            <a:r>
              <a:rPr lang="cy-GB" altLang="en-US" sz="4000" b="1" noProof="0" err="1">
                <a:solidFill>
                  <a:srgbClr val="C00000"/>
                </a:solidFill>
                <a:latin typeface="Arial" panose="020B0604020202020204" pitchFamily="34" charset="0"/>
                <a:cs typeface="Arial" panose="020B0604020202020204" pitchFamily="34" charset="0"/>
              </a:rPr>
              <a:t>this</a:t>
            </a:r>
            <a:r>
              <a:rPr lang="cy-GB" altLang="en-US" sz="4000" b="1" noProof="0">
                <a:solidFill>
                  <a:srgbClr val="C00000"/>
                </a:solidFill>
                <a:latin typeface="Arial" panose="020B0604020202020204" pitchFamily="34" charset="0"/>
                <a:cs typeface="Arial" panose="020B0604020202020204" pitchFamily="34" charset="0"/>
              </a:rPr>
              <a:t> </a:t>
            </a:r>
            <a:r>
              <a:rPr lang="cy-GB" altLang="en-US" sz="4000" b="1" noProof="0" err="1">
                <a:solidFill>
                  <a:srgbClr val="C00000"/>
                </a:solidFill>
                <a:latin typeface="Arial" panose="020B0604020202020204" pitchFamily="34" charset="0"/>
                <a:cs typeface="Arial" panose="020B0604020202020204" pitchFamily="34" charset="0"/>
              </a:rPr>
              <a:t>plagiarism</a:t>
            </a:r>
            <a:r>
              <a:rPr lang="cy-GB" altLang="en-US" sz="4000" b="1" noProof="0">
                <a:solidFill>
                  <a:srgbClr val="C00000"/>
                </a:solidFill>
                <a:latin typeface="Arial" panose="020B0604020202020204" pitchFamily="34" charset="0"/>
                <a:cs typeface="Arial" panose="020B0604020202020204" pitchFamily="34" charset="0"/>
              </a:rPr>
              <a:t>?</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Gwaith y myfyriwr ei hun</a:t>
            </a:r>
          </a:p>
          <a:p>
            <a:pPr lvl="0" eaLnBrk="0" fontAlgn="base" hangingPunct="0">
              <a:lnSpc>
                <a:spcPct val="114000"/>
              </a:lnSpc>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Ffynhonnell wreiddiol</a:t>
            </a:r>
          </a:p>
          <a:p>
            <a:pPr lvl="0"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err="1">
                <a:solidFill>
                  <a:srgbClr val="000000"/>
                </a:solidFill>
                <a:latin typeface="Arial" panose="020B0604020202020204" pitchFamily="34" charset="0"/>
                <a:cs typeface="Arial" panose="020B0604020202020204" pitchFamily="34" charset="0"/>
              </a:rPr>
              <a:t>gamgyfathrebu</a:t>
            </a:r>
            <a:r>
              <a:rPr lang="cy-GB" sz="2000">
                <a:solidFill>
                  <a:srgbClr val="000000"/>
                </a:solidFill>
                <a:latin typeface="Arial" panose="020B0604020202020204" pitchFamily="34" charset="0"/>
                <a:cs typeface="Arial" panose="020B0604020202020204" pitchFamily="34" charset="0"/>
              </a:rPr>
              <a:t> ac, o bosib, embaras. </a:t>
            </a:r>
          </a:p>
          <a:p>
            <a:pPr lvl="0" eaLnBrk="0" fontAlgn="base" hangingPunct="0">
              <a:spcBef>
                <a:spcPct val="0"/>
              </a:spcBef>
              <a:spcAft>
                <a:spcPct val="0"/>
              </a:spcAft>
              <a:defRPr/>
            </a:pPr>
            <a:r>
              <a:rPr lang="cy-GB" err="1">
                <a:solidFill>
                  <a:srgbClr val="000000"/>
                </a:solidFill>
                <a:latin typeface="Arial" panose="020B0604020202020204" pitchFamily="34" charset="0"/>
                <a:cs typeface="Arial" panose="020B0604020202020204" pitchFamily="34" charset="0"/>
              </a:rPr>
              <a:t>Nickerson</a:t>
            </a:r>
            <a:r>
              <a:rPr lang="cy-GB">
                <a:solidFill>
                  <a:srgbClr val="000000"/>
                </a:solidFill>
                <a:latin typeface="Arial" panose="020B0604020202020204" pitchFamily="34" charset="0"/>
                <a:cs typeface="Arial" panose="020B0604020202020204" pitchFamily="34" charset="0"/>
              </a:rPr>
              <a:t>, R. S. (1999). </a:t>
            </a:r>
            <a:r>
              <a:rPr lang="cy-GB" err="1">
                <a:solidFill>
                  <a:srgbClr val="000000"/>
                </a:solidFill>
                <a:latin typeface="Arial" panose="020B0604020202020204" pitchFamily="34" charset="0"/>
                <a:cs typeface="Arial" panose="020B0604020202020204" pitchFamily="34" charset="0"/>
              </a:rPr>
              <a:t>How</a:t>
            </a:r>
            <a:r>
              <a:rPr lang="cy-GB">
                <a:solidFill>
                  <a:srgbClr val="000000"/>
                </a:solidFill>
                <a:latin typeface="Arial" panose="020B0604020202020204" pitchFamily="34" charset="0"/>
                <a:cs typeface="Arial" panose="020B0604020202020204" pitchFamily="34" charset="0"/>
              </a:rPr>
              <a:t> we </a:t>
            </a:r>
            <a:r>
              <a:rPr lang="cy-GB" err="1">
                <a:solidFill>
                  <a:srgbClr val="000000"/>
                </a:solidFill>
                <a:latin typeface="Arial" panose="020B0604020202020204" pitchFamily="34" charset="0"/>
                <a:cs typeface="Arial" panose="020B0604020202020204" pitchFamily="34" charset="0"/>
              </a:rPr>
              <a:t>know</a:t>
            </a:r>
            <a:r>
              <a:rPr lang="cy-GB">
                <a:solidFill>
                  <a:srgbClr val="000000"/>
                </a:solidFill>
                <a:latin typeface="Arial" panose="020B0604020202020204" pitchFamily="34" charset="0"/>
                <a:cs typeface="Arial" panose="020B0604020202020204" pitchFamily="34" charset="0"/>
              </a:rPr>
              <a:t> - </a:t>
            </a:r>
            <a:r>
              <a:rPr lang="cy-GB" err="1">
                <a:solidFill>
                  <a:srgbClr val="000000"/>
                </a:solidFill>
                <a:latin typeface="Arial" panose="020B0604020202020204" pitchFamily="34" charset="0"/>
                <a:cs typeface="Arial" panose="020B0604020202020204" pitchFamily="34" charset="0"/>
              </a:rPr>
              <a:t>and</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sometimes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misjudge</a:t>
            </a:r>
            <a:r>
              <a:rPr lang="cy-GB">
                <a:solidFill>
                  <a:srgbClr val="000000"/>
                </a:solidFill>
                <a:latin typeface="Arial" panose="020B0604020202020204" pitchFamily="34" charset="0"/>
                <a:cs typeface="Arial" panose="020B0604020202020204" pitchFamily="34" charset="0"/>
              </a:rPr>
              <a:t> - </a:t>
            </a:r>
            <a:r>
              <a:rPr lang="cy-GB" err="1">
                <a:solidFill>
                  <a:srgbClr val="000000"/>
                </a:solidFill>
                <a:latin typeface="Arial" panose="020B0604020202020204" pitchFamily="34" charset="0"/>
                <a:cs typeface="Arial" panose="020B0604020202020204" pitchFamily="34" charset="0"/>
              </a:rPr>
              <a:t>what</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others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know</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Imputing</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one's</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own</a:t>
            </a:r>
            <a:r>
              <a:rPr lang="cy-GB">
                <a:solidFill>
                  <a:srgbClr val="000000"/>
                </a:solidFill>
                <a:latin typeface="Arial" panose="020B0604020202020204" pitchFamily="34" charset="0"/>
                <a:cs typeface="Arial" panose="020B0604020202020204" pitchFamily="34" charset="0"/>
              </a:rPr>
              <a:t> </a:t>
            </a:r>
            <a:r>
              <a:rPr lang="cy-GB" err="1">
                <a:solidFill>
                  <a:srgbClr val="000000"/>
                </a:solidFill>
                <a:latin typeface="Arial" panose="020B0604020202020204" pitchFamily="34" charset="0"/>
                <a:cs typeface="Arial" panose="020B0604020202020204" pitchFamily="34" charset="0"/>
              </a:rPr>
              <a:t>knowledge</a:t>
            </a:r>
            <a:r>
              <a:rPr lang="cy-GB">
                <a:solidFill>
                  <a:srgbClr val="000000"/>
                </a:solidFill>
                <a:latin typeface="Arial" panose="020B0604020202020204" pitchFamily="34" charset="0"/>
                <a:cs typeface="Arial" panose="020B0604020202020204" pitchFamily="34" charset="0"/>
              </a:rPr>
              <a:t> to </a:t>
            </a:r>
            <a:r>
              <a:rPr lang="cy-GB" err="1">
                <a:solidFill>
                  <a:srgbClr val="000000"/>
                </a:solidFill>
                <a:latin typeface="Arial" panose="020B0604020202020204" pitchFamily="34" charset="0"/>
                <a:cs typeface="Arial" panose="020B0604020202020204" pitchFamily="34" charset="0"/>
              </a:rPr>
              <a:t>others</a:t>
            </a:r>
            <a:r>
              <a:rPr lang="cy-GB">
                <a:solidFill>
                  <a:srgbClr val="000000"/>
                </a:solidFill>
                <a:latin typeface="Arial" panose="020B0604020202020204" pitchFamily="34" charset="0"/>
                <a:cs typeface="Arial" panose="020B0604020202020204" pitchFamily="34" charset="0"/>
              </a:rPr>
              <a:t>. </a:t>
            </a:r>
            <a:r>
              <a:rPr lang="cy-GB" i="1" err="1">
                <a:solidFill>
                  <a:srgbClr val="000000"/>
                </a:solidFill>
                <a:latin typeface="Arial" panose="020B0604020202020204" pitchFamily="34" charset="0"/>
                <a:cs typeface="Arial" panose="020B0604020202020204" pitchFamily="34" charset="0"/>
              </a:rPr>
              <a:t>Psychological</a:t>
            </a:r>
            <a:r>
              <a:rPr lang="cy-GB" i="1">
                <a:solidFill>
                  <a:srgbClr val="000000"/>
                </a:solidFill>
                <a:latin typeface="Arial" panose="020B0604020202020204" pitchFamily="34" charset="0"/>
                <a:cs typeface="Arial" panose="020B0604020202020204" pitchFamily="34" charset="0"/>
              </a:rPr>
              <a:t> </a:t>
            </a:r>
            <a:r>
              <a:rPr lang="cy-GB" i="1" err="1">
                <a:solidFill>
                  <a:srgbClr val="000000"/>
                </a:solidFill>
                <a:latin typeface="Arial" panose="020B0604020202020204" pitchFamily="34" charset="0"/>
                <a:cs typeface="Arial" panose="020B0604020202020204" pitchFamily="34" charset="0"/>
              </a:rPr>
              <a:t>Bulletin</a:t>
            </a:r>
            <a:r>
              <a:rPr lang="cy-GB" i="1">
                <a:solidFill>
                  <a:srgbClr val="000000"/>
                </a:solidFill>
                <a:latin typeface="Arial" panose="020B0604020202020204" pitchFamily="34" charset="0"/>
                <a:cs typeface="Arial" panose="020B0604020202020204" pitchFamily="34" charset="0"/>
              </a:rPr>
              <a:t>,</a:t>
            </a:r>
            <a:r>
              <a:rPr lang="cy-GB">
                <a:solidFill>
                  <a:srgbClr val="000000"/>
                </a:solidFill>
                <a:latin typeface="Arial" panose="020B0604020202020204" pitchFamily="34" charset="0"/>
                <a:cs typeface="Arial" panose="020B0604020202020204" pitchFamily="34" charset="0"/>
              </a:rPr>
              <a:t> </a:t>
            </a:r>
            <a:r>
              <a:rPr lang="cy-GB" i="1">
                <a:solidFill>
                  <a:srgbClr val="000000"/>
                </a:solidFill>
                <a:latin typeface="Arial" panose="020B0604020202020204" pitchFamily="34" charset="0"/>
                <a:cs typeface="Arial" panose="020B0604020202020204" pitchFamily="34" charset="0"/>
              </a:rPr>
              <a:t>125</a:t>
            </a:r>
            <a:r>
              <a:rPr lang="cy-GB">
                <a:solidFill>
                  <a:srgbClr val="000000"/>
                </a:solidFill>
                <a:latin typeface="Arial" panose="020B0604020202020204" pitchFamily="34" charset="0"/>
                <a:cs typeface="Arial" panose="020B0604020202020204" pitchFamily="34" charset="0"/>
              </a:rPr>
              <a:t>(6), 737-759.</a:t>
            </a: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fontScale="92500"/>
          </a:bodyPr>
          <a:lstStyle/>
          <a:p>
            <a:pPr marL="723900">
              <a:buNone/>
              <a:defRPr/>
            </a:pPr>
            <a:endParaRPr lang="cy-GB" altLang="en-US" sz="2400" noProof="0">
              <a:latin typeface="Arial" panose="020B0604020202020204" pitchFamily="34" charset="0"/>
              <a:cs typeface="Arial" panose="020B0604020202020204" pitchFamily="34" charset="0"/>
            </a:endParaRPr>
          </a:p>
          <a:p>
            <a:pPr marL="723900">
              <a:buNone/>
              <a:defRPr/>
            </a:pPr>
            <a:r>
              <a:rPr lang="cy-GB" altLang="en-US" sz="3600" b="1" noProof="0">
                <a:latin typeface="Arial" panose="020B0604020202020204" pitchFamily="34" charset="0"/>
                <a:cs typeface="Arial" panose="020B0604020202020204" pitchFamily="34" charset="0"/>
              </a:rPr>
              <a:t>Ydy, mae hyn yn llên-ladrad. </a:t>
            </a:r>
          </a:p>
          <a:p>
            <a:pPr marL="723900">
              <a:buNone/>
              <a:defRPr/>
            </a:pPr>
            <a:endParaRPr lang="cy-GB" altLang="en-US" sz="2400" noProof="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cy-GB" sz="2400">
                <a:latin typeface="Arial" panose="020B0604020202020204" pitchFamily="34" charset="0"/>
                <a:cs typeface="Arial" panose="020B0604020202020204" pitchFamily="34" charset="0"/>
              </a:rPr>
              <a:t>Er bod y myfyriwr wedi aralleirio o’r ffynhonnell wreiddiol,</a:t>
            </a:r>
            <a:r>
              <a:rPr lang="cy-GB" sz="2400" noProof="0">
                <a:latin typeface="Arial" panose="020B0604020202020204" pitchFamily="34" charset="0"/>
                <a:cs typeface="Arial" panose="020B0604020202020204" pitchFamily="34" charset="0"/>
              </a:rPr>
              <a:t> </a:t>
            </a:r>
            <a:r>
              <a:rPr lang="cy-GB" sz="2400" b="1" noProof="0">
                <a:latin typeface="Arial" panose="020B0604020202020204" pitchFamily="34" charset="0"/>
                <a:cs typeface="Arial" panose="020B0604020202020204" pitchFamily="34" charset="0"/>
              </a:rPr>
              <a:t>mae’n rhaid cynnwys cyfeiriad </a:t>
            </a:r>
            <a:r>
              <a:rPr lang="cy-GB" sz="2400">
                <a:latin typeface="Arial" panose="020B0604020202020204" pitchFamily="34" charset="0"/>
                <a:cs typeface="Arial" panose="020B0604020202020204" pitchFamily="34" charset="0"/>
              </a:rPr>
              <a:t>y</a:t>
            </a:r>
            <a:r>
              <a:rPr lang="cy-GB" sz="2400" noProof="0">
                <a:latin typeface="Arial" panose="020B0604020202020204" pitchFamily="34" charset="0"/>
                <a:cs typeface="Arial" panose="020B0604020202020204" pitchFamily="34" charset="0"/>
              </a:rPr>
              <a:t>n y testun a chyfeiriad ar ddiwedd yr aseiniad.</a:t>
            </a:r>
          </a:p>
          <a:p>
            <a:pPr marL="381000" indent="0">
              <a:lnSpc>
                <a:spcPct val="114000"/>
              </a:lnSpc>
              <a:spcBef>
                <a:spcPts val="1200"/>
              </a:spcBef>
              <a:spcAft>
                <a:spcPts val="600"/>
              </a:spcAft>
              <a:buNone/>
              <a:defRPr/>
            </a:pPr>
            <a:r>
              <a:rPr lang="cy-GB" sz="2400" noProof="0">
                <a:latin typeface="Arial" panose="020B0604020202020204" pitchFamily="34" charset="0"/>
                <a:cs typeface="Arial" panose="020B0604020202020204" pitchFamily="34" charset="0"/>
              </a:rPr>
              <a:t>e.e. …neu’n drysu (</a:t>
            </a:r>
            <a:r>
              <a:rPr lang="cy-GB" sz="2400" noProof="0" err="1">
                <a:latin typeface="Arial" panose="020B0604020202020204" pitchFamily="34" charset="0"/>
                <a:cs typeface="Arial" panose="020B0604020202020204" pitchFamily="34" charset="0"/>
              </a:rPr>
              <a:t>Nickerson</a:t>
            </a:r>
            <a:r>
              <a:rPr lang="cy-GB" sz="2400" noProof="0">
                <a:latin typeface="Arial" panose="020B0604020202020204" pitchFamily="34" charset="0"/>
                <a:cs typeface="Arial" panose="020B0604020202020204" pitchFamily="34" charset="0"/>
              </a:rPr>
              <a:t>, 1999).</a:t>
            </a:r>
          </a:p>
        </p:txBody>
      </p:sp>
    </p:spTree>
    <p:extLst>
      <p:ext uri="{BB962C8B-B14F-4D97-AF65-F5344CB8AC3E}">
        <p14:creationId xmlns:p14="http://schemas.microsoft.com/office/powerpoint/2010/main" val="1881136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2. </a:t>
            </a:r>
            <a:r>
              <a:rPr lang="cy-GB" altLang="en-US" sz="4000" b="1">
                <a:solidFill>
                  <a:srgbClr val="C00000"/>
                </a:solidFill>
                <a:latin typeface="Arial" panose="020B0604020202020204" pitchFamily="34" charset="0"/>
                <a:cs typeface="Arial" panose="020B0604020202020204" pitchFamily="34" charset="0"/>
              </a:rPr>
              <a:t>A yw hyn yn llên-ladrad?</a:t>
            </a:r>
            <a:endParaRPr lang="cy-GB" altLang="en-US" sz="4000" b="1" noProof="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Gwaith y myfyriwr ei hun</a:t>
            </a:r>
            <a:endParaRPr lang="en-GB" sz="2000" b="1">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err="1">
                <a:solidFill>
                  <a:srgbClr val="000000"/>
                </a:solidFill>
                <a:latin typeface="Arial" panose="020B0604020202020204" pitchFamily="34" charset="0"/>
                <a:cs typeface="Arial" panose="020B0604020202020204" pitchFamily="34" charset="0"/>
              </a:rPr>
              <a:t>Blau</a:t>
            </a:r>
            <a:r>
              <a:rPr lang="cy-GB" sz="2000">
                <a:solidFill>
                  <a:srgbClr val="000000"/>
                </a:solidFill>
                <a:latin typeface="Arial" panose="020B0604020202020204" pitchFamily="34" charset="0"/>
                <a:cs typeface="Arial" panose="020B0604020202020204" pitchFamily="34" charset="0"/>
              </a:rPr>
              <a:t>, 1964, fel y dyfynnwyd yn </a:t>
            </a:r>
            <a:r>
              <a:rPr lang="cy-GB" sz="2000" err="1">
                <a:solidFill>
                  <a:srgbClr val="000000"/>
                </a:solidFill>
                <a:latin typeface="Arial" panose="020B0604020202020204" pitchFamily="34" charset="0"/>
                <a:cs typeface="Arial" panose="020B0604020202020204" pitchFamily="34" charset="0"/>
              </a:rPr>
              <a:t>Hatipoglu</a:t>
            </a:r>
            <a:r>
              <a:rPr lang="cy-GB" sz="2000">
                <a:solidFill>
                  <a:srgbClr val="000000"/>
                </a:solidFill>
                <a:latin typeface="Arial" panose="020B0604020202020204" pitchFamily="34" charset="0"/>
                <a:cs typeface="Arial" panose="020B0604020202020204" pitchFamily="34" charset="0"/>
              </a:rPr>
              <a:t> &amp; </a:t>
            </a:r>
            <a:r>
              <a:rPr lang="cy-GB" sz="2000" err="1">
                <a:solidFill>
                  <a:srgbClr val="000000"/>
                </a:solidFill>
                <a:latin typeface="Arial" panose="020B0604020202020204" pitchFamily="34" charset="0"/>
                <a:cs typeface="Arial" panose="020B0604020202020204" pitchFamily="34" charset="0"/>
              </a:rPr>
              <a:t>Inelmen</a:t>
            </a:r>
            <a:r>
              <a:rPr lang="cy-GB" sz="2000">
                <a:solidFill>
                  <a:srgbClr val="000000"/>
                </a:solidFill>
                <a:latin typeface="Arial" panose="020B0604020202020204" pitchFamily="34" charset="0"/>
                <a:cs typeface="Arial" panose="020B0604020202020204" pitchFamily="34" charset="0"/>
              </a:rPr>
              <a:t>, 2018, t.976).</a:t>
            </a:r>
            <a:r>
              <a:rPr lang="cy-GB" sz="2000">
                <a:latin typeface="arial" panose="020B0604020202020204" pitchFamily="34" charset="0"/>
              </a:rPr>
              <a:t> </a:t>
            </a:r>
            <a:endParaRPr lang="cy-GB" sz="110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err="1">
                <a:solidFill>
                  <a:srgbClr val="000000"/>
                </a:solidFill>
                <a:latin typeface="Arial" panose="020B0604020202020204" pitchFamily="34" charset="0"/>
                <a:cs typeface="Arial" panose="020B0604020202020204" pitchFamily="34" charset="0"/>
              </a:rPr>
              <a:t>Hatipoglu</a:t>
            </a:r>
            <a:r>
              <a:rPr lang="en-GB">
                <a:solidFill>
                  <a:srgbClr val="000000"/>
                </a:solidFill>
                <a:latin typeface="Arial" panose="020B0604020202020204" pitchFamily="34" charset="0"/>
                <a:cs typeface="Arial" panose="020B0604020202020204" pitchFamily="34" charset="0"/>
              </a:rPr>
              <a:t>, B., &amp; </a:t>
            </a:r>
            <a:r>
              <a:rPr lang="en-GB" err="1">
                <a:solidFill>
                  <a:srgbClr val="000000"/>
                </a:solidFill>
                <a:latin typeface="Arial" panose="020B0604020202020204" pitchFamily="34" charset="0"/>
                <a:cs typeface="Arial" panose="020B0604020202020204" pitchFamily="34" charset="0"/>
              </a:rPr>
              <a:t>Inelmen</a:t>
            </a:r>
            <a:r>
              <a:rPr lang="en-GB">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a:solidFill>
                  <a:srgbClr val="000000"/>
                </a:solidFill>
                <a:latin typeface="Arial" panose="020B0604020202020204" pitchFamily="34" charset="0"/>
                <a:cs typeface="Arial" panose="020B0604020202020204" pitchFamily="34" charset="0"/>
              </a:rPr>
              <a:t>The International Journal of Human Resource Management</a:t>
            </a:r>
            <a:r>
              <a:rPr lang="en-GB">
                <a:solidFill>
                  <a:srgbClr val="000000"/>
                </a:solidFill>
                <a:latin typeface="Arial" panose="020B0604020202020204" pitchFamily="34" charset="0"/>
                <a:cs typeface="Arial" panose="020B0604020202020204" pitchFamily="34" charset="0"/>
              </a:rPr>
              <a:t>, </a:t>
            </a:r>
            <a:r>
              <a:rPr lang="en-GB" i="1">
                <a:solidFill>
                  <a:srgbClr val="000000"/>
                </a:solidFill>
                <a:latin typeface="Arial" panose="020B0604020202020204" pitchFamily="34" charset="0"/>
                <a:cs typeface="Arial" panose="020B0604020202020204" pitchFamily="34" charset="0"/>
              </a:rPr>
              <a:t>29</a:t>
            </a:r>
            <a:r>
              <a:rPr lang="en-GB">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Ffynhonnell wreiddiol</a:t>
            </a:r>
            <a:endParaRPr lang="en-GB" sz="2000" b="1">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Mae theori cyfnewid cymdeithasol (</a:t>
            </a:r>
            <a:r>
              <a:rPr lang="cy-GB" sz="2000" err="1">
                <a:solidFill>
                  <a:srgbClr val="000000"/>
                </a:solidFill>
                <a:latin typeface="Arial" panose="020B0604020202020204" pitchFamily="34" charset="0"/>
                <a:cs typeface="Arial" panose="020B0604020202020204" pitchFamily="34" charset="0"/>
              </a:rPr>
              <a:t>Blau</a:t>
            </a:r>
            <a:r>
              <a:rPr lang="cy-GB" sz="200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eaLnBrk="0" fontAlgn="base" hangingPunct="0">
              <a:spcBef>
                <a:spcPct val="0"/>
              </a:spcBef>
              <a:spcAft>
                <a:spcPct val="0"/>
              </a:spcAft>
              <a:defRPr/>
            </a:pPr>
            <a:endParaRPr lang="en-GB" sz="110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a:solidFill>
                  <a:srgbClr val="000000"/>
                </a:solidFill>
                <a:latin typeface="Arial" panose="020B0604020202020204" pitchFamily="34" charset="0"/>
                <a:cs typeface="Arial" panose="020B0604020202020204" pitchFamily="34" charset="0"/>
              </a:rPr>
              <a:t>Hatipoglu, B., &amp; </a:t>
            </a:r>
            <a:r>
              <a:rPr lang="en-GB" err="1">
                <a:solidFill>
                  <a:srgbClr val="000000"/>
                </a:solidFill>
                <a:latin typeface="Arial" panose="020B0604020202020204" pitchFamily="34" charset="0"/>
                <a:cs typeface="Arial" panose="020B0604020202020204" pitchFamily="34" charset="0"/>
              </a:rPr>
              <a:t>Inelmen</a:t>
            </a:r>
            <a:r>
              <a:rPr lang="en-GB">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a:solidFill>
                  <a:srgbClr val="000000"/>
                </a:solidFill>
                <a:latin typeface="Arial" panose="020B0604020202020204" pitchFamily="34" charset="0"/>
                <a:cs typeface="Arial" panose="020B0604020202020204" pitchFamily="34" charset="0"/>
              </a:rPr>
              <a:t>The International Journal of Human Resource Management</a:t>
            </a:r>
            <a:r>
              <a:rPr lang="en-GB">
                <a:solidFill>
                  <a:srgbClr val="000000"/>
                </a:solidFill>
                <a:latin typeface="Arial" panose="020B0604020202020204" pitchFamily="34" charset="0"/>
                <a:cs typeface="Arial" panose="020B0604020202020204" pitchFamily="34" charset="0"/>
              </a:rPr>
              <a:t>, </a:t>
            </a:r>
            <a:r>
              <a:rPr lang="en-GB" i="1">
                <a:solidFill>
                  <a:srgbClr val="000000"/>
                </a:solidFill>
                <a:latin typeface="Arial" panose="020B0604020202020204" pitchFamily="34" charset="0"/>
                <a:cs typeface="Arial" panose="020B0604020202020204" pitchFamily="34" charset="0"/>
              </a:rPr>
              <a:t>29</a:t>
            </a:r>
            <a:r>
              <a:rPr lang="en-GB">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2. </a:t>
            </a:r>
            <a:r>
              <a:rPr lang="cy-GB" altLang="en-US" sz="4000" b="1">
                <a:solidFill>
                  <a:srgbClr val="C00000"/>
                </a:solidFill>
                <a:latin typeface="Arial" panose="020B0604020202020204" pitchFamily="34" charset="0"/>
                <a:cs typeface="Arial" panose="020B0604020202020204" pitchFamily="34" charset="0"/>
              </a:rPr>
              <a:t>A yw hyn yn llên-ladrad?</a:t>
            </a:r>
            <a:endParaRPr lang="cy-GB" altLang="en-US" sz="4000" b="1" noProof="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a:solidFill>
                  <a:srgbClr val="000000"/>
                </a:solidFill>
                <a:latin typeface="Arial" panose="020B0604020202020204" pitchFamily="34" charset="0"/>
                <a:cs typeface="Arial" panose="020B0604020202020204" pitchFamily="34" charset="0"/>
              </a:rPr>
              <a:t>Student’s own work</a:t>
            </a:r>
          </a:p>
          <a:p>
            <a:pPr lvl="0"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err="1">
                <a:solidFill>
                  <a:srgbClr val="000000"/>
                </a:solidFill>
                <a:latin typeface="Arial" panose="020B0604020202020204" pitchFamily="34" charset="0"/>
                <a:cs typeface="Arial" panose="020B0604020202020204" pitchFamily="34" charset="0"/>
              </a:rPr>
              <a:t>Blau</a:t>
            </a:r>
            <a:r>
              <a:rPr lang="cy-GB" sz="2000">
                <a:solidFill>
                  <a:srgbClr val="000000"/>
                </a:solidFill>
                <a:latin typeface="Arial" panose="020B0604020202020204" pitchFamily="34" charset="0"/>
                <a:cs typeface="Arial" panose="020B0604020202020204" pitchFamily="34" charset="0"/>
              </a:rPr>
              <a:t>, 1964, fel y dyfynnwyd yn </a:t>
            </a:r>
            <a:r>
              <a:rPr lang="cy-GB" sz="2000" err="1">
                <a:solidFill>
                  <a:srgbClr val="000000"/>
                </a:solidFill>
                <a:latin typeface="Arial" panose="020B0604020202020204" pitchFamily="34" charset="0"/>
                <a:cs typeface="Arial" panose="020B0604020202020204" pitchFamily="34" charset="0"/>
              </a:rPr>
              <a:t>Hatipoglu</a:t>
            </a:r>
            <a:r>
              <a:rPr lang="cy-GB" sz="2000">
                <a:solidFill>
                  <a:srgbClr val="000000"/>
                </a:solidFill>
                <a:latin typeface="Arial" panose="020B0604020202020204" pitchFamily="34" charset="0"/>
                <a:cs typeface="Arial" panose="020B0604020202020204" pitchFamily="34" charset="0"/>
              </a:rPr>
              <a:t> &amp; </a:t>
            </a:r>
            <a:r>
              <a:rPr lang="cy-GB" sz="2000" err="1">
                <a:solidFill>
                  <a:srgbClr val="000000"/>
                </a:solidFill>
                <a:latin typeface="Arial" panose="020B0604020202020204" pitchFamily="34" charset="0"/>
                <a:cs typeface="Arial" panose="020B0604020202020204" pitchFamily="34" charset="0"/>
              </a:rPr>
              <a:t>Inelmen</a:t>
            </a:r>
            <a:r>
              <a:rPr lang="cy-GB" sz="2000">
                <a:solidFill>
                  <a:srgbClr val="000000"/>
                </a:solidFill>
                <a:latin typeface="Arial" panose="020B0604020202020204" pitchFamily="34" charset="0"/>
                <a:cs typeface="Arial" panose="020B0604020202020204" pitchFamily="34" charset="0"/>
              </a:rPr>
              <a:t>, 2018, t.976).</a:t>
            </a:r>
            <a:r>
              <a:rPr lang="cy-GB" sz="2000">
                <a:solidFill>
                  <a:prstClr val="white"/>
                </a:solidFill>
                <a:latin typeface="arial" panose="020B0604020202020204" pitchFamily="34" charset="0"/>
              </a:rPr>
              <a:t> </a:t>
            </a:r>
            <a:endParaRPr lang="cy-GB" sz="110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err="1">
                <a:solidFill>
                  <a:srgbClr val="000000"/>
                </a:solidFill>
                <a:latin typeface="Arial" panose="020B0604020202020204" pitchFamily="34" charset="0"/>
                <a:cs typeface="Arial" panose="020B0604020202020204" pitchFamily="34" charset="0"/>
              </a:rPr>
              <a:t>Hatipoglu</a:t>
            </a:r>
            <a:r>
              <a:rPr lang="en-GB">
                <a:solidFill>
                  <a:srgbClr val="000000"/>
                </a:solidFill>
                <a:latin typeface="Arial" panose="020B0604020202020204" pitchFamily="34" charset="0"/>
                <a:cs typeface="Arial" panose="020B0604020202020204" pitchFamily="34" charset="0"/>
              </a:rPr>
              <a:t>, B., &amp; </a:t>
            </a:r>
            <a:r>
              <a:rPr lang="en-GB" err="1">
                <a:solidFill>
                  <a:srgbClr val="000000"/>
                </a:solidFill>
                <a:latin typeface="Arial" panose="020B0604020202020204" pitchFamily="34" charset="0"/>
                <a:cs typeface="Arial" panose="020B0604020202020204" pitchFamily="34" charset="0"/>
              </a:rPr>
              <a:t>Inelmen</a:t>
            </a:r>
            <a:r>
              <a:rPr lang="en-GB">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a:solidFill>
                  <a:srgbClr val="000000"/>
                </a:solidFill>
                <a:latin typeface="Arial" panose="020B0604020202020204" pitchFamily="34" charset="0"/>
                <a:cs typeface="Arial" panose="020B0604020202020204" pitchFamily="34" charset="0"/>
              </a:rPr>
              <a:t>The International Journal of Human Resource Management</a:t>
            </a:r>
            <a:r>
              <a:rPr lang="en-GB">
                <a:solidFill>
                  <a:srgbClr val="000000"/>
                </a:solidFill>
                <a:latin typeface="Arial" panose="020B0604020202020204" pitchFamily="34" charset="0"/>
                <a:cs typeface="Arial" panose="020B0604020202020204" pitchFamily="34" charset="0"/>
              </a:rPr>
              <a:t>, </a:t>
            </a:r>
            <a:r>
              <a:rPr lang="en-GB" i="1">
                <a:solidFill>
                  <a:srgbClr val="000000"/>
                </a:solidFill>
                <a:latin typeface="Arial" panose="020B0604020202020204" pitchFamily="34" charset="0"/>
                <a:cs typeface="Arial" panose="020B0604020202020204" pitchFamily="34" charset="0"/>
              </a:rPr>
              <a:t>29</a:t>
            </a:r>
            <a:r>
              <a:rPr lang="en-GB">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Ffynhonnell wreiddiol</a:t>
            </a:r>
            <a:endParaRPr lang="en-GB" sz="2000" b="1">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Mae theori cyfnewid cymdeithasol (</a:t>
            </a:r>
            <a:r>
              <a:rPr lang="cy-GB" sz="2000" err="1">
                <a:solidFill>
                  <a:srgbClr val="000000"/>
                </a:solidFill>
                <a:latin typeface="Arial" panose="020B0604020202020204" pitchFamily="34" charset="0"/>
                <a:cs typeface="Arial" panose="020B0604020202020204" pitchFamily="34" charset="0"/>
              </a:rPr>
              <a:t>Blau</a:t>
            </a:r>
            <a:r>
              <a:rPr lang="cy-GB" sz="200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lvl="0" eaLnBrk="0" fontAlgn="base" hangingPunct="0">
              <a:spcBef>
                <a:spcPct val="0"/>
              </a:spcBef>
              <a:spcAft>
                <a:spcPct val="0"/>
              </a:spcAft>
              <a:defRPr/>
            </a:pPr>
            <a:endParaRPr lang="en-GB" sz="110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err="1">
                <a:solidFill>
                  <a:srgbClr val="000000"/>
                </a:solidFill>
                <a:latin typeface="Arial" panose="020B0604020202020204" pitchFamily="34" charset="0"/>
                <a:cs typeface="Arial" panose="020B0604020202020204" pitchFamily="34" charset="0"/>
              </a:rPr>
              <a:t>Hatipoglu</a:t>
            </a:r>
            <a:r>
              <a:rPr lang="en-GB">
                <a:solidFill>
                  <a:srgbClr val="000000"/>
                </a:solidFill>
                <a:latin typeface="Arial" panose="020B0604020202020204" pitchFamily="34" charset="0"/>
                <a:cs typeface="Arial" panose="020B0604020202020204" pitchFamily="34" charset="0"/>
              </a:rPr>
              <a:t>, B., &amp; </a:t>
            </a:r>
            <a:r>
              <a:rPr lang="en-GB" err="1">
                <a:solidFill>
                  <a:srgbClr val="000000"/>
                </a:solidFill>
                <a:latin typeface="Arial" panose="020B0604020202020204" pitchFamily="34" charset="0"/>
                <a:cs typeface="Arial" panose="020B0604020202020204" pitchFamily="34" charset="0"/>
              </a:rPr>
              <a:t>Inelmen</a:t>
            </a:r>
            <a:r>
              <a:rPr lang="en-GB">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a:solidFill>
                  <a:srgbClr val="000000"/>
                </a:solidFill>
                <a:latin typeface="Arial" panose="020B0604020202020204" pitchFamily="34" charset="0"/>
                <a:cs typeface="Arial" panose="020B0604020202020204" pitchFamily="34" charset="0"/>
              </a:rPr>
              <a:t>The International Journal of Human Resource Management</a:t>
            </a:r>
            <a:r>
              <a:rPr lang="en-GB">
                <a:solidFill>
                  <a:srgbClr val="000000"/>
                </a:solidFill>
                <a:latin typeface="Arial" panose="020B0604020202020204" pitchFamily="34" charset="0"/>
                <a:cs typeface="Arial" panose="020B0604020202020204" pitchFamily="34" charset="0"/>
              </a:rPr>
              <a:t>, </a:t>
            </a:r>
            <a:r>
              <a:rPr lang="en-GB" i="1">
                <a:solidFill>
                  <a:srgbClr val="000000"/>
                </a:solidFill>
                <a:latin typeface="Arial" panose="020B0604020202020204" pitchFamily="34" charset="0"/>
                <a:cs typeface="Arial" panose="020B0604020202020204" pitchFamily="34" charset="0"/>
              </a:rPr>
              <a:t>29</a:t>
            </a:r>
            <a:r>
              <a:rPr lang="en-GB">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2" y="1550988"/>
            <a:ext cx="6053511"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cy-GB" altLang="en-US" sz="3600" b="1" kern="0">
                <a:solidFill>
                  <a:srgbClr val="000000"/>
                </a:solidFill>
                <a:latin typeface="Arial" panose="020B0604020202020204" pitchFamily="34" charset="0"/>
                <a:cs typeface="Arial" panose="020B0604020202020204" pitchFamily="34" charset="0"/>
              </a:rPr>
              <a:t>Na, nid yw’n llên-ladrad.</a:t>
            </a:r>
          </a:p>
          <a:p>
            <a:pPr marL="901700" indent="-457200">
              <a:defRPr/>
            </a:pPr>
            <a:endParaRPr lang="cy-GB" altLang="en-US" sz="2400" kern="0">
              <a:solidFill>
                <a:srgbClr val="000000"/>
              </a:solidFill>
              <a:latin typeface="Arial" panose="020B0604020202020204" pitchFamily="34" charset="0"/>
              <a:cs typeface="Arial" panose="020B0604020202020204" pitchFamily="34" charset="0"/>
            </a:endParaRPr>
          </a:p>
          <a:p>
            <a:pPr marL="88900" indent="0">
              <a:buNone/>
              <a:defRPr/>
            </a:pPr>
            <a:r>
              <a:rPr lang="cy-GB" altLang="en-US" sz="2400" kern="0">
                <a:solidFill>
                  <a:srgbClr val="000000"/>
                </a:solidFill>
                <a:latin typeface="Arial" panose="020B0604020202020204" pitchFamily="34" charset="0"/>
                <a:cs typeface="Arial" panose="020B0604020202020204" pitchFamily="34" charset="0"/>
              </a:rPr>
              <a:t>Gelwir hyn yn </a:t>
            </a:r>
            <a:r>
              <a:rPr lang="cy-GB" altLang="en-US" sz="2400" b="1" kern="0">
                <a:solidFill>
                  <a:srgbClr val="000000"/>
                </a:solidFill>
                <a:latin typeface="Arial" panose="020B0604020202020204" pitchFamily="34" charset="0"/>
                <a:cs typeface="Arial" panose="020B0604020202020204" pitchFamily="34" charset="0"/>
              </a:rPr>
              <a:t>llên-ladrad eilaidd</a:t>
            </a:r>
            <a:r>
              <a:rPr lang="cy-GB" altLang="en-US" sz="2400" kern="0">
                <a:solidFill>
                  <a:srgbClr val="000000"/>
                </a:solidFill>
                <a:latin typeface="Arial" panose="020B0604020202020204" pitchFamily="34" charset="0"/>
                <a:cs typeface="Arial" panose="020B0604020202020204" pitchFamily="34" charset="0"/>
              </a:rPr>
              <a:t>. Dylech bob amser ddyfynnu a chyfeirnodi’r ffynhonnell lle cawsoch y wybodaeth, ac nid y ffynhonnell wreiddiol os nad ydych wedi’i darllen eich hun.</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3. </a:t>
            </a:r>
            <a:r>
              <a:rPr lang="cy-GB" altLang="en-US" sz="4000" b="1">
                <a:solidFill>
                  <a:srgbClr val="C00000"/>
                </a:solidFill>
                <a:latin typeface="Arial" panose="020B0604020202020204" pitchFamily="34" charset="0"/>
                <a:cs typeface="Arial" panose="020B0604020202020204" pitchFamily="34" charset="0"/>
              </a:rPr>
              <a:t>A yw hyn yn llên-ladrad?</a:t>
            </a:r>
            <a:endParaRPr lang="cy-GB" altLang="en-US" sz="4000" b="1" noProof="0">
              <a:solidFill>
                <a:srgbClr val="C00000"/>
              </a:solidFill>
              <a:latin typeface="Arial" panose="020B0604020202020204" pitchFamily="34" charset="0"/>
              <a:cs typeface="Arial" panose="020B0604020202020204" pitchFamily="34" charset="0"/>
            </a:endParaRP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Myfyriwr B</a:t>
            </a:r>
          </a:p>
          <a:p>
            <a:pPr eaLnBrk="0" fontAlgn="base" hangingPunct="0">
              <a:spcBef>
                <a:spcPct val="0"/>
              </a:spcBef>
              <a:spcAft>
                <a:spcPts val="1200"/>
              </a:spcAft>
              <a:defRPr/>
            </a:pPr>
            <a:r>
              <a:rPr lang="cy-GB" sz="2000">
                <a:solidFill>
                  <a:srgbClr val="000000"/>
                </a:solidFill>
                <a:latin typeface="Arial" panose="020B0604020202020204" pitchFamily="34" charset="0"/>
                <a:cs typeface="Arial" panose="020B0604020202020204" pitchFamily="34" charset="0"/>
              </a:rPr>
              <a:t>Mae </a:t>
            </a:r>
            <a:r>
              <a:rPr lang="cy-GB" sz="2000" err="1">
                <a:solidFill>
                  <a:srgbClr val="000000"/>
                </a:solidFill>
                <a:latin typeface="Arial" panose="020B0604020202020204" pitchFamily="34" charset="0"/>
                <a:cs typeface="Arial" panose="020B0604020202020204" pitchFamily="34" charset="0"/>
              </a:rPr>
              <a:t>Neville</a:t>
            </a:r>
            <a:r>
              <a:rPr lang="cy-GB" sz="200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a:t>
            </a:r>
            <a:endParaRPr lang="en-GB" sz="2000">
              <a:solidFill>
                <a:srgbClr val="000000"/>
              </a:solidFill>
              <a:latin typeface="Arial" panose="020B0604020202020204" pitchFamily="34" charset="0"/>
              <a:cs typeface="Arial" panose="020B0604020202020204" pitchFamily="34" charset="0"/>
            </a:endParaRP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Myfyriwr A</a:t>
            </a:r>
          </a:p>
          <a:p>
            <a:pPr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endParaRPr lang="en-GB" sz="110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3. </a:t>
            </a:r>
            <a:r>
              <a:rPr lang="cy-GB" altLang="en-US" sz="4000" b="1">
                <a:solidFill>
                  <a:srgbClr val="C00000"/>
                </a:solidFill>
                <a:latin typeface="Arial" panose="020B0604020202020204" pitchFamily="34" charset="0"/>
                <a:cs typeface="Arial" panose="020B0604020202020204" pitchFamily="34" charset="0"/>
              </a:rPr>
              <a:t>A yw hyn yn llên-ladrad?</a:t>
            </a:r>
            <a:r>
              <a:rPr lang="cy-GB" altLang="en-US" sz="4000" b="1" noProof="0">
                <a:solidFill>
                  <a:srgbClr val="C00000"/>
                </a:solidFill>
                <a:latin typeface="Arial" panose="020B0604020202020204" pitchFamily="34" charset="0"/>
                <a:cs typeface="Arial" panose="020B0604020202020204" pitchFamily="34" charset="0"/>
              </a:rPr>
              <a:t>?</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a:solidFill>
                  <a:srgbClr val="000000"/>
                </a:solidFill>
                <a:latin typeface="Arial" panose="020B0604020202020204" pitchFamily="34" charset="0"/>
                <a:cs typeface="Arial" panose="020B0604020202020204" pitchFamily="34" charset="0"/>
              </a:rPr>
              <a:t>Student B</a:t>
            </a:r>
          </a:p>
          <a:p>
            <a:pPr lvl="0" eaLnBrk="0" fontAlgn="base" hangingPunct="0">
              <a:spcBef>
                <a:spcPct val="0"/>
              </a:spcBef>
              <a:spcAft>
                <a:spcPts val="1200"/>
              </a:spcAft>
              <a:defRPr/>
            </a:pPr>
            <a:r>
              <a:rPr lang="cy-GB" sz="2000">
                <a:solidFill>
                  <a:srgbClr val="000000"/>
                </a:solidFill>
                <a:latin typeface="Arial" panose="020B0604020202020204" pitchFamily="34" charset="0"/>
                <a:cs typeface="Arial" panose="020B0604020202020204" pitchFamily="34" charset="0"/>
              </a:rPr>
              <a:t>Mae </a:t>
            </a:r>
            <a:r>
              <a:rPr lang="cy-GB" sz="2000" err="1">
                <a:solidFill>
                  <a:srgbClr val="000000"/>
                </a:solidFill>
                <a:latin typeface="Arial" panose="020B0604020202020204" pitchFamily="34" charset="0"/>
                <a:cs typeface="Arial" panose="020B0604020202020204" pitchFamily="34" charset="0"/>
              </a:rPr>
              <a:t>Neville</a:t>
            </a:r>
            <a:r>
              <a:rPr lang="cy-GB" sz="200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 </a:t>
            </a:r>
            <a:r>
              <a:rPr lang="en-GB" sz="2000" b="1">
                <a:solidFill>
                  <a:srgbClr val="000000"/>
                </a:solidFill>
                <a:latin typeface="Arial" panose="020B0604020202020204" pitchFamily="34" charset="0"/>
                <a:cs typeface="Arial" panose="020B0604020202020204" pitchFamily="34" charset="0"/>
              </a:rPr>
              <a:t>(t.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a:solidFill>
                  <a:srgbClr val="000000"/>
                </a:solidFill>
                <a:latin typeface="Arial" panose="020B0604020202020204" pitchFamily="34" charset="0"/>
                <a:cs typeface="Arial" panose="020B0604020202020204" pitchFamily="34" charset="0"/>
              </a:rPr>
              <a:t>Myfyriwr A</a:t>
            </a:r>
          </a:p>
          <a:p>
            <a:pPr lvl="0" eaLnBrk="0" fontAlgn="base" hangingPunct="0">
              <a:spcBef>
                <a:spcPct val="0"/>
              </a:spcBef>
              <a:spcAft>
                <a:spcPct val="0"/>
              </a:spcAft>
              <a:defRPr/>
            </a:pPr>
            <a:r>
              <a:rPr lang="cy-GB" sz="200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r>
              <a:rPr lang="en-GB" sz="2000" b="1">
                <a:solidFill>
                  <a:srgbClr val="000000"/>
                </a:solidFill>
                <a:latin typeface="Arial" panose="020B0604020202020204" pitchFamily="34" charset="0"/>
                <a:cs typeface="Arial" panose="020B0604020202020204" pitchFamily="34" charset="0"/>
              </a:rPr>
              <a:t>(t. 37).</a:t>
            </a:r>
            <a:endParaRPr lang="en-GB" sz="110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37000" y="2959100"/>
            <a:ext cx="5994399" cy="2400300"/>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a:solidFill>
                <a:srgbClr val="000000"/>
              </a:solidFill>
              <a:latin typeface="Arial" panose="020B0604020202020204" pitchFamily="34" charset="0"/>
              <a:cs typeface="Arial" panose="020B0604020202020204" pitchFamily="34" charset="0"/>
            </a:endParaRPr>
          </a:p>
          <a:p>
            <a:pPr marL="723900">
              <a:spcBef>
                <a:spcPts val="0"/>
              </a:spcBef>
              <a:buNone/>
              <a:defRPr/>
            </a:pPr>
            <a:r>
              <a:rPr lang="cy-GB" altLang="en-US" sz="3600" b="1" kern="0">
                <a:solidFill>
                  <a:srgbClr val="000000"/>
                </a:solidFill>
                <a:latin typeface="Arial" panose="020B0604020202020204" pitchFamily="34" charset="0"/>
                <a:cs typeface="Arial" panose="020B0604020202020204" pitchFamily="34" charset="0"/>
              </a:rPr>
              <a:t>Mae hyn yn arfer gwael. </a:t>
            </a:r>
          </a:p>
          <a:p>
            <a:pPr marL="723900">
              <a:buNone/>
              <a:defRPr/>
            </a:pPr>
            <a:endParaRPr lang="cy-GB" altLang="en-US" sz="1100" kern="0">
              <a:solidFill>
                <a:srgbClr val="FF0000"/>
              </a:solidFill>
              <a:latin typeface="Arial" panose="020B0604020202020204" pitchFamily="34" charset="0"/>
              <a:cs typeface="Arial" panose="020B0604020202020204" pitchFamily="34" charset="0"/>
            </a:endParaRPr>
          </a:p>
          <a:p>
            <a:pPr marL="452438" indent="0">
              <a:buNone/>
              <a:defRPr/>
            </a:pPr>
            <a:r>
              <a:rPr lang="cy-GB" altLang="en-US" sz="2400" kern="0">
                <a:solidFill>
                  <a:srgbClr val="000000"/>
                </a:solidFill>
                <a:latin typeface="Arial" panose="020B0604020202020204" pitchFamily="34" charset="0"/>
                <a:cs typeface="Arial" panose="020B0604020202020204" pitchFamily="34" charset="0"/>
              </a:rPr>
              <a:t>Pan fyddwch yn dyfynnu, dylech bob amser gynnwys rhifau tudalen</a:t>
            </a:r>
            <a:r>
              <a:rPr lang="en-GB" altLang="en-US" sz="2400" kern="0">
                <a:solidFill>
                  <a:srgbClr val="000000"/>
                </a:solidFill>
                <a:latin typeface="Arial" panose="020B0604020202020204" pitchFamily="34" charset="0"/>
                <a:cs typeface="Arial" panose="020B0604020202020204" pitchFamily="34" charset="0"/>
              </a:rPr>
              <a:t>.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4. </a:t>
            </a:r>
            <a:r>
              <a:rPr lang="cy-GB" altLang="en-US" sz="4000" b="1">
                <a:solidFill>
                  <a:srgbClr val="C00000"/>
                </a:solidFill>
                <a:latin typeface="Arial" panose="020B0604020202020204" pitchFamily="34" charset="0"/>
                <a:cs typeface="Arial" panose="020B0604020202020204" pitchFamily="34" charset="0"/>
              </a:rPr>
              <a:t>A yw hyn yn llên-ladrad?</a:t>
            </a:r>
            <a:endParaRPr lang="cy-GB" altLang="en-US" sz="4000" b="1" noProof="0">
              <a:solidFill>
                <a:srgbClr val="C00000"/>
              </a:solidFill>
              <a:latin typeface="Arial" panose="020B0604020202020204" pitchFamily="34" charset="0"/>
              <a:cs typeface="Arial" panose="020B0604020202020204" pitchFamily="34" charset="0"/>
            </a:endParaRP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4">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err="1">
                  <a:solidFill>
                    <a:srgbClr val="000000"/>
                  </a:solidFill>
                  <a:latin typeface="Arial" panose="020B0604020202020204" pitchFamily="34" charset="0"/>
                  <a:ea typeface="Calibri"/>
                  <a:cs typeface="Arial" panose="020B0604020202020204" pitchFamily="34" charset="0"/>
                </a:rPr>
                <a:t>Ffigur</a:t>
              </a:r>
              <a:r>
                <a:rPr lang="en-US" b="1">
                  <a:solidFill>
                    <a:srgbClr val="000000"/>
                  </a:solidFill>
                  <a:latin typeface="Arial" panose="020B0604020202020204" pitchFamily="34" charset="0"/>
                  <a:ea typeface="Calibri"/>
                  <a:cs typeface="Arial" panose="020B0604020202020204" pitchFamily="34" charset="0"/>
                </a:rPr>
                <a:t> 5</a:t>
              </a:r>
              <a:r>
                <a:rPr lang="en-US">
                  <a:solidFill>
                    <a:srgbClr val="000000"/>
                  </a:solidFill>
                  <a:latin typeface="Arial" panose="020B0604020202020204" pitchFamily="34" charset="0"/>
                  <a:ea typeface="Calibri"/>
                  <a:cs typeface="Arial" panose="020B0604020202020204" pitchFamily="34" charset="0"/>
                </a:rPr>
                <a:t>. DTP3  % </a:t>
              </a:r>
              <a:r>
                <a:rPr lang="en-US" err="1">
                  <a:solidFill>
                    <a:srgbClr val="000000"/>
                  </a:solidFill>
                  <a:latin typeface="Arial" panose="020B0604020202020204" pitchFamily="34" charset="0"/>
                  <a:ea typeface="Calibri"/>
                  <a:cs typeface="Arial" panose="020B0604020202020204" pitchFamily="34" charset="0"/>
                </a:rPr>
                <a:t>cwmpas</a:t>
              </a:r>
              <a:r>
                <a:rPr lang="en-US">
                  <a:solidFill>
                    <a:srgbClr val="000000"/>
                  </a:solidFill>
                  <a:latin typeface="Arial" panose="020B0604020202020204" pitchFamily="34" charset="0"/>
                  <a:ea typeface="Calibri"/>
                  <a:cs typeface="Arial" panose="020B0604020202020204" pitchFamily="34" charset="0"/>
                </a:rPr>
                <a:t> </a:t>
              </a:r>
              <a:r>
                <a:rPr lang="en-US" err="1">
                  <a:solidFill>
                    <a:srgbClr val="000000"/>
                  </a:solidFill>
                  <a:latin typeface="Arial" panose="020B0604020202020204" pitchFamily="34" charset="0"/>
                  <a:ea typeface="Calibri"/>
                  <a:cs typeface="Arial" panose="020B0604020202020204" pitchFamily="34" charset="0"/>
                </a:rPr>
                <a:t>imiwneiddio</a:t>
              </a:r>
              <a:r>
                <a:rPr lang="en-US">
                  <a:solidFill>
                    <a:srgbClr val="000000"/>
                  </a:solidFill>
                  <a:latin typeface="Arial" panose="020B0604020202020204" pitchFamily="34" charset="0"/>
                  <a:ea typeface="Calibri"/>
                  <a:cs typeface="Arial" panose="020B0604020202020204" pitchFamily="34" charset="0"/>
                </a:rPr>
                <a:t> (WHO, 2015). </a:t>
              </a:r>
              <a:endParaRPr lang="en-GB">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err="1">
                  <a:solidFill>
                    <a:srgbClr val="000000"/>
                  </a:solidFill>
                  <a:latin typeface="Arial" panose="020B0604020202020204" pitchFamily="34" charset="0"/>
                  <a:ea typeface="Calibri"/>
                  <a:cs typeface="Arial" panose="020B0604020202020204" pitchFamily="34" charset="0"/>
                </a:rPr>
                <a:t>Rhestr</a:t>
              </a:r>
              <a:r>
                <a:rPr lang="en-US" sz="2000" b="1">
                  <a:solidFill>
                    <a:srgbClr val="000000"/>
                  </a:solidFill>
                  <a:latin typeface="Arial" panose="020B0604020202020204" pitchFamily="34" charset="0"/>
                  <a:ea typeface="Calibri"/>
                  <a:cs typeface="Arial" panose="020B0604020202020204" pitchFamily="34" charset="0"/>
                </a:rPr>
                <a:t> </a:t>
              </a:r>
              <a:r>
                <a:rPr lang="en-US" sz="2000" b="1" err="1">
                  <a:solidFill>
                    <a:srgbClr val="000000"/>
                  </a:solidFill>
                  <a:latin typeface="Arial" panose="020B0604020202020204" pitchFamily="34" charset="0"/>
                  <a:ea typeface="Calibri"/>
                  <a:cs typeface="Arial" panose="020B0604020202020204" pitchFamily="34" charset="0"/>
                </a:rPr>
                <a:t>gyfeiriadau</a:t>
              </a:r>
              <a:endParaRPr lang="en-GB" sz="200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a:solidFill>
                    <a:srgbClr val="000000"/>
                  </a:solidFill>
                  <a:latin typeface="Arial" panose="020B0604020202020204" pitchFamily="34" charset="0"/>
                  <a:ea typeface="Calibri"/>
                  <a:cs typeface="Arial" panose="020B0604020202020204" pitchFamily="34" charset="0"/>
                </a:rPr>
                <a:t>WHO. (2015). </a:t>
              </a:r>
              <a:r>
                <a:rPr lang="en-US" sz="2000" i="1">
                  <a:solidFill>
                    <a:srgbClr val="000000"/>
                  </a:solidFill>
                  <a:latin typeface="Arial" panose="020B0604020202020204" pitchFamily="34" charset="0"/>
                  <a:ea typeface="Calibri"/>
                  <a:cs typeface="Arial" panose="020B0604020202020204" pitchFamily="34" charset="0"/>
                </a:rPr>
                <a:t>Immunization</a:t>
              </a:r>
              <a:r>
                <a:rPr lang="en-US" sz="2000">
                  <a:solidFill>
                    <a:srgbClr val="000000"/>
                  </a:solidFill>
                  <a:latin typeface="Arial" panose="020B0604020202020204" pitchFamily="34" charset="0"/>
                  <a:ea typeface="Calibri"/>
                  <a:cs typeface="Arial" panose="020B0604020202020204" pitchFamily="34" charset="0"/>
                </a:rPr>
                <a:t>. </a:t>
              </a:r>
              <a:r>
                <a:rPr lang="en-US" sz="2000" err="1">
                  <a:solidFill>
                    <a:srgbClr val="000000"/>
                  </a:solidFill>
                  <a:latin typeface="Arial" panose="020B0604020202020204" pitchFamily="34" charset="0"/>
                  <a:ea typeface="Calibri"/>
                  <a:cs typeface="Arial" panose="020B0604020202020204" pitchFamily="34" charset="0"/>
                </a:rPr>
                <a:t>Cyrchwyd</a:t>
              </a:r>
              <a:r>
                <a:rPr lang="en-US" sz="2000">
                  <a:solidFill>
                    <a:srgbClr val="000000"/>
                  </a:solidFill>
                  <a:latin typeface="Arial" panose="020B0604020202020204" pitchFamily="34" charset="0"/>
                  <a:ea typeface="Calibri"/>
                  <a:cs typeface="Arial" panose="020B0604020202020204" pitchFamily="34" charset="0"/>
                </a:rPr>
                <a:t> o: </a:t>
              </a:r>
              <a:r>
                <a:rPr lang="en-US" sz="2000" u="sng">
                  <a:solidFill>
                    <a:srgbClr val="0000FF"/>
                  </a:solidFill>
                  <a:latin typeface="Arial" panose="020B0604020202020204" pitchFamily="34" charset="0"/>
                  <a:ea typeface="Calibri"/>
                  <a:cs typeface="Arial" panose="020B0604020202020204" pitchFamily="34" charset="0"/>
                  <a:hlinkClick r:id="rId5"/>
                </a:rPr>
                <a:t>www.who.int/gho/immunization/en/</a:t>
              </a:r>
              <a:r>
                <a:rPr lang="en-US" sz="2000">
                  <a:solidFill>
                    <a:srgbClr val="000000"/>
                  </a:solidFill>
                  <a:latin typeface="Arial" panose="020B0604020202020204" pitchFamily="34" charset="0"/>
                  <a:ea typeface="Calibri"/>
                  <a:cs typeface="Arial" panose="020B0604020202020204" pitchFamily="34" charset="0"/>
                </a:rPr>
                <a:t> </a:t>
              </a:r>
              <a:endParaRPr lang="en-GB" sz="200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a:solidFill>
                    <a:srgbClr val="000000"/>
                  </a:solidFill>
                  <a:latin typeface="Arial" panose="020B0604020202020204" pitchFamily="34" charset="0"/>
                  <a:ea typeface="Calibri"/>
                  <a:cs typeface="Arial" panose="020B0604020202020204" pitchFamily="34" charset="0"/>
                </a:rPr>
                <a:t> </a:t>
              </a:r>
              <a:endParaRPr lang="en-GB" sz="110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lvl="0" algn="ctr" eaLnBrk="0" fontAlgn="base" hangingPunct="0">
              <a:lnSpc>
                <a:spcPct val="114000"/>
              </a:lnSpc>
              <a:spcBef>
                <a:spcPts val="600"/>
              </a:spcBef>
              <a:spcAft>
                <a:spcPts val="600"/>
              </a:spcAft>
              <a:defRPr/>
            </a:pPr>
            <a:r>
              <a:rPr lang="en-US" b="1" err="1">
                <a:solidFill>
                  <a:srgbClr val="000000"/>
                </a:solidFill>
                <a:latin typeface="Arial" panose="020B0604020202020204" pitchFamily="34" charset="0"/>
                <a:ea typeface="Calibri"/>
                <a:cs typeface="Arial" panose="020B0604020202020204" pitchFamily="34" charset="0"/>
              </a:rPr>
              <a:t>Ffigur</a:t>
            </a:r>
            <a:r>
              <a:rPr lang="en-US" b="1">
                <a:solidFill>
                  <a:srgbClr val="000000"/>
                </a:solidFill>
                <a:latin typeface="Arial" panose="020B0604020202020204" pitchFamily="34" charset="0"/>
                <a:ea typeface="Calibri"/>
                <a:cs typeface="Arial" panose="020B0604020202020204" pitchFamily="34" charset="0"/>
              </a:rPr>
              <a:t> 5</a:t>
            </a:r>
            <a:r>
              <a:rPr lang="en-US">
                <a:solidFill>
                  <a:srgbClr val="000000"/>
                </a:solidFill>
                <a:latin typeface="Arial" panose="020B0604020202020204" pitchFamily="34" charset="0"/>
                <a:ea typeface="Calibri"/>
                <a:cs typeface="Arial" panose="020B0604020202020204" pitchFamily="34" charset="0"/>
              </a:rPr>
              <a:t>. DTP3  % </a:t>
            </a:r>
            <a:r>
              <a:rPr lang="en-US" err="1">
                <a:solidFill>
                  <a:srgbClr val="000000"/>
                </a:solidFill>
                <a:latin typeface="Arial" panose="020B0604020202020204" pitchFamily="34" charset="0"/>
                <a:ea typeface="Calibri"/>
                <a:cs typeface="Arial" panose="020B0604020202020204" pitchFamily="34" charset="0"/>
              </a:rPr>
              <a:t>cwmpas</a:t>
            </a:r>
            <a:r>
              <a:rPr lang="en-US">
                <a:solidFill>
                  <a:srgbClr val="000000"/>
                </a:solidFill>
                <a:latin typeface="Arial" panose="020B0604020202020204" pitchFamily="34" charset="0"/>
                <a:ea typeface="Calibri"/>
                <a:cs typeface="Arial" panose="020B0604020202020204" pitchFamily="34" charset="0"/>
              </a:rPr>
              <a:t> </a:t>
            </a:r>
            <a:r>
              <a:rPr lang="en-US" err="1">
                <a:solidFill>
                  <a:srgbClr val="000000"/>
                </a:solidFill>
                <a:latin typeface="Arial" panose="020B0604020202020204" pitchFamily="34" charset="0"/>
                <a:ea typeface="Calibri"/>
                <a:cs typeface="Arial" panose="020B0604020202020204" pitchFamily="34" charset="0"/>
              </a:rPr>
              <a:t>imiwneiddio</a:t>
            </a:r>
            <a:r>
              <a:rPr lang="en-US">
                <a:solidFill>
                  <a:srgbClr val="000000"/>
                </a:solidFill>
                <a:latin typeface="Arial" panose="020B0604020202020204" pitchFamily="34" charset="0"/>
                <a:ea typeface="Calibri"/>
                <a:cs typeface="Arial" panose="020B0604020202020204" pitchFamily="34" charset="0"/>
              </a:rPr>
              <a:t> (WHO, 2015). </a:t>
            </a:r>
            <a:endParaRPr lang="en-GB">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1200"/>
              </a:spcBef>
              <a:spcAft>
                <a:spcPct val="0"/>
              </a:spcAft>
              <a:defRPr/>
            </a:pPr>
            <a:r>
              <a:rPr lang="en-US" sz="2000" b="1" err="1">
                <a:solidFill>
                  <a:srgbClr val="000000"/>
                </a:solidFill>
                <a:latin typeface="Arial" panose="020B0604020202020204" pitchFamily="34" charset="0"/>
                <a:ea typeface="Calibri"/>
                <a:cs typeface="Arial" panose="020B0604020202020204" pitchFamily="34" charset="0"/>
              </a:rPr>
              <a:t>Rhestr</a:t>
            </a:r>
            <a:r>
              <a:rPr lang="en-US" sz="2000" b="1">
                <a:solidFill>
                  <a:srgbClr val="000000"/>
                </a:solidFill>
                <a:latin typeface="Arial" panose="020B0604020202020204" pitchFamily="34" charset="0"/>
                <a:ea typeface="Calibri"/>
                <a:cs typeface="Arial" panose="020B0604020202020204" pitchFamily="34" charset="0"/>
              </a:rPr>
              <a:t> </a:t>
            </a:r>
            <a:r>
              <a:rPr lang="en-US" sz="2000" b="1" err="1">
                <a:solidFill>
                  <a:srgbClr val="000000"/>
                </a:solidFill>
                <a:latin typeface="Arial" panose="020B0604020202020204" pitchFamily="34" charset="0"/>
                <a:ea typeface="Calibri"/>
                <a:cs typeface="Arial" panose="020B0604020202020204" pitchFamily="34" charset="0"/>
              </a:rPr>
              <a:t>gyfeiriadau</a:t>
            </a:r>
            <a:endParaRPr lang="en-GB" sz="2000">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600"/>
              </a:spcBef>
              <a:spcAft>
                <a:spcPts val="600"/>
              </a:spcAft>
              <a:defRPr/>
            </a:pPr>
            <a:r>
              <a:rPr lang="en-US" sz="2000">
                <a:solidFill>
                  <a:srgbClr val="000000"/>
                </a:solidFill>
                <a:latin typeface="Arial" panose="020B0604020202020204" pitchFamily="34" charset="0"/>
                <a:ea typeface="Calibri"/>
                <a:cs typeface="Arial" panose="020B0604020202020204" pitchFamily="34" charset="0"/>
              </a:rPr>
              <a:t>WHO. (2015). </a:t>
            </a:r>
            <a:r>
              <a:rPr lang="en-US" sz="2000" i="1">
                <a:solidFill>
                  <a:srgbClr val="000000"/>
                </a:solidFill>
                <a:latin typeface="Arial" panose="020B0604020202020204" pitchFamily="34" charset="0"/>
                <a:ea typeface="Calibri"/>
                <a:cs typeface="Arial" panose="020B0604020202020204" pitchFamily="34" charset="0"/>
              </a:rPr>
              <a:t>Immunization</a:t>
            </a:r>
            <a:r>
              <a:rPr lang="en-US" sz="2000">
                <a:solidFill>
                  <a:srgbClr val="000000"/>
                </a:solidFill>
                <a:latin typeface="Arial" panose="020B0604020202020204" pitchFamily="34" charset="0"/>
                <a:ea typeface="Calibri"/>
                <a:cs typeface="Arial" panose="020B0604020202020204" pitchFamily="34" charset="0"/>
              </a:rPr>
              <a:t>. </a:t>
            </a:r>
            <a:r>
              <a:rPr lang="en-US" sz="2000" err="1">
                <a:solidFill>
                  <a:srgbClr val="000000"/>
                </a:solidFill>
                <a:latin typeface="Arial" panose="020B0604020202020204" pitchFamily="34" charset="0"/>
                <a:ea typeface="Calibri"/>
                <a:cs typeface="Arial" panose="020B0604020202020204" pitchFamily="34" charset="0"/>
              </a:rPr>
              <a:t>Cyrchwyd</a:t>
            </a:r>
            <a:r>
              <a:rPr lang="en-US" sz="2000">
                <a:solidFill>
                  <a:srgbClr val="000000"/>
                </a:solidFill>
                <a:latin typeface="Arial" panose="020B0604020202020204" pitchFamily="34" charset="0"/>
                <a:ea typeface="Calibri"/>
                <a:cs typeface="Arial" panose="020B0604020202020204" pitchFamily="34" charset="0"/>
              </a:rPr>
              <a:t> o: </a:t>
            </a:r>
            <a:r>
              <a:rPr lang="en-US" sz="2000" u="sng">
                <a:solidFill>
                  <a:srgbClr val="0000FF"/>
                </a:solidFill>
                <a:latin typeface="Arial" panose="020B0604020202020204" pitchFamily="34" charset="0"/>
                <a:ea typeface="Calibri"/>
                <a:cs typeface="Arial" panose="020B0604020202020204" pitchFamily="34" charset="0"/>
                <a:hlinkClick r:id="rId4">
                  <a:extLst>
                    <a:ext uri="{A12FA001-AC4F-418D-AE19-62706E023703}">
                      <ahyp:hlinkClr xmlns:ahyp="http://schemas.microsoft.com/office/drawing/2018/hyperlinkcolor" val="tx"/>
                    </a:ext>
                  </a:extLst>
                </a:hlinkClick>
              </a:rPr>
              <a:t>www.who.int/gho/immunization/en/</a:t>
            </a:r>
            <a:r>
              <a:rPr lang="en-US" sz="2000">
                <a:solidFill>
                  <a:srgbClr val="000000"/>
                </a:solidFill>
                <a:latin typeface="Arial" panose="020B0604020202020204" pitchFamily="34" charset="0"/>
                <a:ea typeface="Calibri"/>
                <a:cs typeface="Arial" panose="020B0604020202020204" pitchFamily="34" charset="0"/>
              </a:rPr>
              <a:t> </a:t>
            </a:r>
            <a:endParaRPr lang="en-GB" sz="200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a:solidFill>
                  <a:srgbClr val="000000"/>
                </a:solidFill>
                <a:latin typeface="Arial" panose="020B0604020202020204" pitchFamily="34" charset="0"/>
                <a:ea typeface="Calibri"/>
                <a:cs typeface="Arial" panose="020B0604020202020204" pitchFamily="34" charset="0"/>
              </a:rPr>
              <a:t> </a:t>
            </a:r>
            <a:endParaRPr lang="en-GB" sz="110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cy-GB" altLang="en-US" sz="4000" b="1" noProof="0">
                <a:solidFill>
                  <a:srgbClr val="C00000"/>
                </a:solidFill>
                <a:latin typeface="Arial" panose="020B0604020202020204" pitchFamily="34" charset="0"/>
                <a:cs typeface="Arial" panose="020B0604020202020204" pitchFamily="34" charset="0"/>
              </a:rPr>
              <a:t>4. </a:t>
            </a:r>
            <a:r>
              <a:rPr lang="cy-GB" altLang="en-US" sz="4000" b="1">
                <a:solidFill>
                  <a:srgbClr val="C00000"/>
                </a:solidFill>
                <a:latin typeface="Arial" panose="020B0604020202020204" pitchFamily="34" charset="0"/>
                <a:cs typeface="Arial" panose="020B0604020202020204" pitchFamily="34" charset="0"/>
              </a:rPr>
              <a:t>A yw hyn yn llên-ladrad?</a:t>
            </a:r>
            <a:r>
              <a:rPr lang="cy-GB" altLang="en-US" sz="4000" b="1" noProof="0">
                <a:solidFill>
                  <a:srgbClr val="C00000"/>
                </a:solidFill>
                <a:latin typeface="Arial" panose="020B0604020202020204" pitchFamily="34" charset="0"/>
                <a:cs typeface="Arial" panose="020B0604020202020204" pitchFamily="34" charset="0"/>
              </a:rPr>
              <a:t>?</a:t>
            </a:r>
          </a:p>
        </p:txBody>
      </p:sp>
      <p:sp>
        <p:nvSpPr>
          <p:cNvPr id="12" name="Content Placeholder 8"/>
          <p:cNvSpPr>
            <a:spLocks noGrp="1"/>
          </p:cNvSpPr>
          <p:nvPr>
            <p:ph sz="half" idx="2"/>
          </p:nvPr>
        </p:nvSpPr>
        <p:spPr>
          <a:xfrm>
            <a:off x="3368223" y="1499463"/>
            <a:ext cx="5718628" cy="3025775"/>
          </a:xfrm>
          <a:solidFill>
            <a:srgbClr val="CCFFCC"/>
          </a:solidFill>
          <a:ln w="127000" cmpd="tri">
            <a:solidFill>
              <a:schemeClr val="tx1"/>
            </a:solidFill>
          </a:ln>
        </p:spPr>
        <p:txBody>
          <a:bodyPr lIns="360000" tIns="360000" rIns="360000" bIns="72000">
            <a:normAutofit lnSpcReduction="10000"/>
          </a:bodyPr>
          <a:lstStyle/>
          <a:p>
            <a:pPr marL="88900" indent="0" defTabSz="901700">
              <a:buNone/>
              <a:defRPr/>
            </a:pPr>
            <a:r>
              <a:rPr lang="cy-GB" altLang="en-US" sz="3600" b="1" noProof="0">
                <a:latin typeface="Arial" panose="020B0604020202020204" pitchFamily="34" charset="0"/>
                <a:cs typeface="Arial" panose="020B0604020202020204" pitchFamily="34" charset="0"/>
              </a:rPr>
              <a:t>Na, nid yw’n llên-ladrad.</a:t>
            </a:r>
          </a:p>
          <a:p>
            <a:pPr marL="901700" indent="-457200">
              <a:defRPr/>
            </a:pPr>
            <a:endParaRPr lang="cy-GB" altLang="en-US" sz="2400" noProof="0">
              <a:latin typeface="Arial" panose="020B0604020202020204" pitchFamily="34" charset="0"/>
              <a:cs typeface="Arial" panose="020B0604020202020204" pitchFamily="34" charset="0"/>
            </a:endParaRPr>
          </a:p>
          <a:p>
            <a:pPr marL="88900" indent="0">
              <a:buNone/>
              <a:defRPr/>
            </a:pPr>
            <a:r>
              <a:rPr lang="cy-GB" altLang="en-US" sz="2400">
                <a:latin typeface="Arial" panose="020B0604020202020204" pitchFamily="34" charset="0"/>
                <a:cs typeface="Arial" panose="020B0604020202020204" pitchFamily="34" charset="0"/>
              </a:rPr>
              <a:t>Cyn belled â’ch bod chi’n cynnwys cyfeiriad, gallwch ailddefnyddio tablau, diagramau a lluniau</a:t>
            </a:r>
            <a:r>
              <a:rPr lang="cy-GB" altLang="en-US" sz="2400" noProof="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8674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a:t>Sut i osgoi llên-ladrad</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a:t>Ysgrifennwch eich holl nodiadau yn eich geiriau eich hun</a:t>
            </a:r>
          </a:p>
          <a:p>
            <a:r>
              <a:rPr lang="cy-GB"/>
              <a:t>Nodwch yn union ble ddarllenoch chi’r wybodaeth a roddoch yn eich nodiadau</a:t>
            </a:r>
          </a:p>
          <a:p>
            <a:r>
              <a:rPr lang="cy-GB"/>
              <a:t>Yn eich aseiniad, dyfynnwch ffynonellau eich syniadau a’ch gwybodaeth. Dylid gwneud hyn hyd yn oed os nad ydych yn defnyddio dyfyniad uniongyrchol</a:t>
            </a:r>
          </a:p>
          <a:p>
            <a:r>
              <a:rPr lang="cy-GB"/>
              <a:t>Ar ddiwedd eich gwaith, ysgrifennwch restr lawn o gyfeiriadau</a:t>
            </a:r>
          </a:p>
        </p:txBody>
      </p:sp>
    </p:spTree>
    <p:extLst>
      <p:ext uri="{BB962C8B-B14F-4D97-AF65-F5344CB8AC3E}">
        <p14:creationId xmlns:p14="http://schemas.microsoft.com/office/powerpoint/2010/main" val="758583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normAutofit/>
          </a:bodyPr>
          <a:lstStyle/>
          <a:p>
            <a:r>
              <a:rPr lang="cy-GB" noProof="0"/>
              <a:t>Osgoi llên-ladrad damweiniol</a:t>
            </a:r>
            <a:br>
              <a:rPr lang="cy-GB" noProof="0"/>
            </a:br>
            <a:r>
              <a:rPr lang="cy-GB" sz="3600" noProof="0"/>
              <a:t>Os ydych chi’n dueddol o gopïo:</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a:normAutofit fontScale="85000" lnSpcReduction="20000"/>
          </a:bodyPr>
          <a:lstStyle/>
          <a:p>
            <a:r>
              <a:rPr lang="cy-GB" noProof="0"/>
              <a:t>Rhowch eich beiro neu’ch bysellfwrdd y tu hwnt i’ch cyrraedd</a:t>
            </a:r>
          </a:p>
          <a:p>
            <a:r>
              <a:rPr lang="cy-GB" noProof="0"/>
              <a:t>Darllenwch ddarn heb gymryd unrhyw nodiadau</a:t>
            </a:r>
          </a:p>
          <a:p>
            <a:r>
              <a:rPr lang="cy-GB" noProof="0"/>
              <a:t>Gorchuddiwch y dudalen a chrynhoi’r hyn rydych wedi’i ddarllen. Os oes modd, dywedwch hyn yn uchel neu recordiwch eich hun fel eich bod yn clywed eich geiriau yn eich llais eich hun</a:t>
            </a:r>
          </a:p>
          <a:p>
            <a:r>
              <a:rPr lang="cy-GB" noProof="0"/>
              <a:t>Pan fyddwch yn gallu dweud beth sy’n cael ei drafod yn y darn, nodwch hynny yn eich geiriau eich hun</a:t>
            </a:r>
          </a:p>
          <a:p>
            <a:r>
              <a:rPr lang="cy-GB" noProof="0"/>
              <a:t>Os hoffech gopïo deunydd i’w ddefnyddio fel dyfyniad, </a:t>
            </a:r>
            <a:r>
              <a:rPr lang="cy-GB" err="1"/>
              <a:t>aroleuwch</a:t>
            </a:r>
            <a:r>
              <a:rPr lang="cy-GB"/>
              <a:t> ef mewn lliw gwahanol fel ei fod yn sefyll allan oddi wrth eich geiriau chi. Bydd hyn yn dangos i chi faint rydych chi’n ei gopïo</a:t>
            </a:r>
            <a:r>
              <a:rPr lang="cy-GB" noProof="0"/>
              <a:t>.</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3"/>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4"/>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fontScale="92500" lnSpcReduction="10000"/>
          </a:bodyPr>
          <a:lstStyle/>
          <a:p>
            <a:r>
              <a:rPr lang="cy-GB"/>
              <a:t>Cyfeiriadau mewn cromfachau yn nhestun eich traethawd neu brosiect a hefyd llyfryddiaeth ar y diwedd</a:t>
            </a:r>
          </a:p>
          <a:p>
            <a:r>
              <a:rPr lang="cy-GB" err="1"/>
              <a:t>Fe’u</a:t>
            </a:r>
            <a:r>
              <a:rPr lang="cy-GB"/>
              <a:t> defnyddir mewn ysgrifennu academaidd i ddangos beth rydych wedi’i ddarllen a galluogi eraill i olrhain eich ffynonellau</a:t>
            </a:r>
          </a:p>
          <a:p>
            <a:r>
              <a:rPr lang="cy-GB"/>
              <a:t>Mae ffordd safonol o ddyfynnu yn ei gwneud yn haws olrhain eich darllen yn fwy effeithlon</a:t>
            </a:r>
          </a:p>
          <a:p>
            <a:r>
              <a:rPr lang="cy-GB"/>
              <a:t>Os byddwch chi’n dyfynnu’n gywir, yna bydd dim rhaid i chi boeni am lên-ladrad </a:t>
            </a:r>
          </a:p>
          <a:p>
            <a:r>
              <a:rPr lang="cy-GB"/>
              <a:t>Mae’r Drindod Dewi Sant yn gofyn am Ddull </a:t>
            </a:r>
            <a:r>
              <a:rPr lang="cy-GB" err="1"/>
              <a:t>Harvard</a:t>
            </a:r>
            <a:r>
              <a:rPr lang="cy-GB"/>
              <a:t>. Mae hyn yn golygu cyfeiriad byr yn y testun ac yna ffordd o nodi’r cyfeiriad yn y llyfryddiaeth. Weithiau fe’i gelwir yn ddull awdur / dyddiad.</a:t>
            </a:r>
          </a:p>
          <a:p>
            <a:endParaRPr lang="cy-GB" noProof="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b="1">
                <a:solidFill>
                  <a:srgbClr val="FF0000"/>
                </a:solidFill>
                <a:latin typeface="+mn-lt"/>
              </a:rPr>
              <a:t>Beth yw dyfynnu a chyfeirnodi?</a:t>
            </a:r>
          </a:p>
        </p:txBody>
      </p:sp>
    </p:spTree>
    <p:extLst>
      <p:ext uri="{BB962C8B-B14F-4D97-AF65-F5344CB8AC3E}">
        <p14:creationId xmlns:p14="http://schemas.microsoft.com/office/powerpoint/2010/main" val="7637366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192"/>
            <a:ext cx="7098868" cy="978729"/>
          </a:xfrm>
          <a:prstGeom prst="rect">
            <a:avLst/>
          </a:prstGeom>
          <a:noFill/>
        </p:spPr>
        <p:txBody>
          <a:bodyPr wrap="square" rtlCol="0">
            <a:spAutoFit/>
          </a:bodyPr>
          <a:lstStyle/>
          <a:p>
            <a:r>
              <a:rPr lang="cy-GB" sz="3200" b="1" noProof="0">
                <a:solidFill>
                  <a:srgbClr val="FF0000"/>
                </a:solidFill>
                <a:latin typeface="Arial" pitchFamily="34" charset="0"/>
                <a:cs typeface="Arial" pitchFamily="34" charset="0"/>
              </a:rPr>
              <a:t>Mae dyfynnu’n dangos eich bod wedi…</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cy-GB" sz="2400">
                <a:solidFill>
                  <a:prstClr val="black"/>
                </a:solidFill>
                <a:latin typeface="Calibri"/>
                <a:cs typeface="Arial" panose="020B0604020202020204" pitchFamily="34" charset="0"/>
              </a:rPr>
              <a:t>casglu tystiolaeth i gefnogi eich syniadau a’ch dadleuon</a:t>
            </a:r>
          </a:p>
          <a:p>
            <a:pPr marL="285750" indent="-285750">
              <a:spcAft>
                <a:spcPts val="1800"/>
              </a:spcAft>
              <a:buFont typeface="Arial" panose="020B0604020202020204" pitchFamily="34" charset="0"/>
              <a:buChar char="•"/>
            </a:pPr>
            <a:r>
              <a:rPr lang="cy-GB" sz="2400">
                <a:solidFill>
                  <a:prstClr val="black"/>
                </a:solidFill>
                <a:latin typeface="Calibri"/>
                <a:cs typeface="Arial" panose="020B0604020202020204" pitchFamily="34" charset="0"/>
              </a:rPr>
              <a:t>defnyddio ffynonellau credadwy, o ansawdd da</a:t>
            </a:r>
          </a:p>
          <a:p>
            <a:pPr marL="285750" indent="-285750">
              <a:spcAft>
                <a:spcPts val="1800"/>
              </a:spcAft>
              <a:buFont typeface="Arial" panose="020B0604020202020204" pitchFamily="34" charset="0"/>
              <a:buChar char="•"/>
            </a:pPr>
            <a:r>
              <a:rPr lang="cy-GB" sz="2400">
                <a:solidFill>
                  <a:prstClr val="black"/>
                </a:solidFill>
                <a:latin typeface="Calibri"/>
                <a:cs typeface="Arial" panose="020B0604020202020204" pitchFamily="34" charset="0"/>
              </a:rPr>
              <a:t>darllen yn eang ac ar lefel academaidd briodol</a:t>
            </a:r>
          </a:p>
          <a:p>
            <a:pPr marL="285750" indent="-285750">
              <a:spcAft>
                <a:spcPts val="1800"/>
              </a:spcAft>
              <a:buFont typeface="Arial" panose="020B0604020202020204" pitchFamily="34" charset="0"/>
              <a:buChar char="•"/>
            </a:pPr>
            <a:r>
              <a:rPr lang="cy-GB" sz="2400">
                <a:solidFill>
                  <a:prstClr val="black"/>
                </a:solidFill>
                <a:latin typeface="Calibri"/>
                <a:cs typeface="Arial" panose="020B0604020202020204" pitchFamily="34" charset="0"/>
              </a:rPr>
              <a:t>cynnal a chyfrannu at safonau ac </a:t>
            </a:r>
            <a:r>
              <a:rPr lang="cy-GB" sz="2400" err="1">
                <a:solidFill>
                  <a:prstClr val="black"/>
                </a:solidFill>
                <a:latin typeface="Calibri"/>
                <a:cs typeface="Arial" panose="020B0604020202020204" pitchFamily="34" charset="0"/>
              </a:rPr>
              <a:t>integredd</a:t>
            </a:r>
            <a:r>
              <a:rPr lang="cy-GB" sz="2400">
                <a:solidFill>
                  <a:prstClr val="black"/>
                </a:solidFill>
                <a:latin typeface="Calibri"/>
                <a:cs typeface="Arial" panose="020B0604020202020204" pitchFamily="34" charset="0"/>
              </a:rPr>
              <a:t> academaidd</a:t>
            </a:r>
          </a:p>
          <a:p>
            <a:pPr marL="285750" indent="-285750">
              <a:spcAft>
                <a:spcPts val="1800"/>
              </a:spcAft>
              <a:buFont typeface="Arial" panose="020B0604020202020204" pitchFamily="34" charset="0"/>
              <a:buChar char="•"/>
            </a:pPr>
            <a:r>
              <a:rPr lang="cy-GB" sz="2400">
                <a:solidFill>
                  <a:prstClr val="black"/>
                </a:solidFill>
                <a:latin typeface="Calibri"/>
                <a:cs typeface="Arial" panose="020B0604020202020204" pitchFamily="34" charset="0"/>
              </a:rPr>
              <a:t>caniatáu i’ch darllenydd/marciwr wahaniaethu rhwng eich gwaith chi a gwaith pobl eraill, ac i ddod o hyd i’ch ffynonellau</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cy-GB" noProof="0">
                <a:solidFill>
                  <a:srgbClr val="FF0000"/>
                </a:solidFill>
              </a:rPr>
              <a:t>Pryd a beth i’w ddyfynnu:</a:t>
            </a:r>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cy-GB" sz="3200">
                <a:cs typeface="Arial" pitchFamily="34" charset="0"/>
              </a:rPr>
              <a:t>O fewn ac ar ddiwedd y testun, pan fyddwch yn defnyddio neu’n cyfeirio at syniadau o waith rhywun arall.</a:t>
            </a:r>
          </a:p>
          <a:p>
            <a:pPr>
              <a:spcBef>
                <a:spcPts val="1800"/>
              </a:spcBef>
            </a:pPr>
            <a:r>
              <a:rPr lang="cy-GB" sz="3200" b="1">
                <a:solidFill>
                  <a:srgbClr val="FF0000"/>
                </a:solidFill>
                <a:cs typeface="Arial" pitchFamily="34" charset="0"/>
              </a:rPr>
              <a:t>Yn berthnasol i :</a:t>
            </a:r>
            <a:r>
              <a:rPr lang="cy-GB" sz="3200">
                <a:cs typeface="Arial" pitchFamily="34" charset="0"/>
              </a:rPr>
              <a:t> </a:t>
            </a:r>
          </a:p>
          <a:p>
            <a:r>
              <a:rPr lang="cy-GB" sz="3200">
                <a:cs typeface="Arial" pitchFamily="34" charset="0"/>
              </a:rPr>
              <a:t>ffeithiau, ffigurau, syniadau a damcaniaethau</a:t>
            </a:r>
          </a:p>
          <a:p>
            <a:pPr>
              <a:spcBef>
                <a:spcPts val="1800"/>
              </a:spcBef>
            </a:pPr>
            <a:r>
              <a:rPr lang="cy-GB" sz="3200" b="1">
                <a:solidFill>
                  <a:srgbClr val="FF0000"/>
                </a:solidFill>
                <a:cs typeface="Arial" pitchFamily="34" charset="0"/>
              </a:rPr>
              <a:t>O:</a:t>
            </a:r>
            <a:r>
              <a:rPr lang="cy-GB" sz="3200">
                <a:cs typeface="Arial" pitchFamily="34" charset="0"/>
              </a:rPr>
              <a:t> </a:t>
            </a:r>
          </a:p>
          <a:p>
            <a:r>
              <a:rPr lang="cy-GB" sz="3200">
                <a:cs typeface="Arial" pitchFamily="34" charset="0"/>
              </a:rPr>
              <a:t>lyfrau, cylchgronau, y rhyngrwyd, fideos, nodiadau darlith ac ati.</a:t>
            </a:r>
          </a:p>
          <a:p>
            <a:pPr>
              <a:spcBef>
                <a:spcPts val="1800"/>
              </a:spcBef>
            </a:pPr>
            <a:r>
              <a:rPr lang="cy-GB" sz="3200" b="1">
                <a:solidFill>
                  <a:srgbClr val="FF0000"/>
                </a:solidFill>
                <a:cs typeface="Arial" pitchFamily="34" charset="0"/>
              </a:rPr>
              <a:t>Eithriad:</a:t>
            </a:r>
            <a:r>
              <a:rPr lang="cy-GB" sz="3200">
                <a:cs typeface="Arial" pitchFamily="34" charset="0"/>
              </a:rPr>
              <a:t> </a:t>
            </a:r>
          </a:p>
          <a:p>
            <a:r>
              <a:rPr lang="cy-GB" sz="3200">
                <a:cs typeface="Arial" pitchFamily="34" charset="0"/>
              </a:rPr>
              <a:t>gwybodaeth sy’n hysbys i bawb</a:t>
            </a:r>
            <a:endParaRPr lang="cy-GB" sz="280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4"/>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5"/>
          <a:stretch>
            <a:fillRect/>
          </a:stretch>
        </p:blipFill>
        <p:spPr>
          <a:xfrm>
            <a:off x="8772525" y="928688"/>
            <a:ext cx="3021806" cy="3900487"/>
          </a:xfrm>
          <a:prstGeom prst="rect">
            <a:avLst/>
          </a:prstGeom>
          <a:ln w="38100">
            <a:solidFill>
              <a:schemeClr val="accent1"/>
            </a:solidFill>
          </a:ln>
        </p:spPr>
      </p:pic>
    </p:spTree>
    <p:extLst>
      <p:ext uri="{BB962C8B-B14F-4D97-AF65-F5344CB8AC3E}">
        <p14:creationId xmlns:p14="http://schemas.microsoft.com/office/powerpoint/2010/main" val="28096536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cy-GB" noProof="0"/>
              <a:t>Meddyliwch pa ddarnau o wybodaeth y gallai fod eu hangen arnoch os ydych chi’n mynd i gyfeirnodi llyfr e.e. enw’r awdur, dyddiad ac ati</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a:solidFill>
                  <a:srgbClr val="FF0000"/>
                </a:solidFill>
              </a:rPr>
              <a:t>Cyfeirnodi llyfrau: sut i’w wneud!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64279-D328-8FDA-2782-E75731B9CD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39DE18-EFD0-5E0A-76B7-EA5E2F6ACFA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F4D9122-FB74-23D2-60D7-1FA76ADAA5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00" y="564424"/>
            <a:ext cx="11023600" cy="5676900"/>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F35A476-D1CB-6120-8475-56A8EE2A5C2B}"/>
                  </a:ext>
                </a:extLst>
              </p14:cNvPr>
              <p14:cNvContentPartPr/>
              <p14:nvPr/>
            </p14:nvContentPartPr>
            <p14:xfrm>
              <a:off x="3135839" y="1529287"/>
              <a:ext cx="1516680" cy="137160"/>
            </p14:xfrm>
          </p:contentPart>
        </mc:Choice>
        <mc:Fallback xmlns="">
          <p:pic>
            <p:nvPicPr>
              <p:cNvPr id="5" name="Ink 4">
                <a:extLst>
                  <a:ext uri="{FF2B5EF4-FFF2-40B4-BE49-F238E27FC236}">
                    <a16:creationId xmlns:a16="http://schemas.microsoft.com/office/drawing/2014/main" id="{8F35A476-D1CB-6120-8475-56A8EE2A5C2B}"/>
                  </a:ext>
                </a:extLst>
              </p:cNvPr>
              <p:cNvPicPr/>
              <p:nvPr/>
            </p:nvPicPr>
            <p:blipFill>
              <a:blip r:embed="rId4"/>
              <a:stretch>
                <a:fillRect/>
              </a:stretch>
            </p:blipFill>
            <p:spPr>
              <a:xfrm>
                <a:off x="3081839" y="1421287"/>
                <a:ext cx="1624320" cy="352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7290886-D025-7313-FB98-22295701C974}"/>
                  </a:ext>
                </a:extLst>
              </p14:cNvPr>
              <p14:cNvContentPartPr/>
              <p14:nvPr/>
            </p14:nvContentPartPr>
            <p14:xfrm>
              <a:off x="931199" y="1878093"/>
              <a:ext cx="1941840" cy="241920"/>
            </p14:xfrm>
          </p:contentPart>
        </mc:Choice>
        <mc:Fallback xmlns="">
          <p:pic>
            <p:nvPicPr>
              <p:cNvPr id="6" name="Ink 5">
                <a:extLst>
                  <a:ext uri="{FF2B5EF4-FFF2-40B4-BE49-F238E27FC236}">
                    <a16:creationId xmlns:a16="http://schemas.microsoft.com/office/drawing/2014/main" id="{47290886-D025-7313-FB98-22295701C974}"/>
                  </a:ext>
                </a:extLst>
              </p:cNvPr>
              <p:cNvPicPr/>
              <p:nvPr/>
            </p:nvPicPr>
            <p:blipFill>
              <a:blip r:embed="rId6"/>
              <a:stretch>
                <a:fillRect/>
              </a:stretch>
            </p:blipFill>
            <p:spPr>
              <a:xfrm>
                <a:off x="877199" y="1770093"/>
                <a:ext cx="2049480" cy="4575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6C56842-7366-33BB-8AB2-4B4CDB4671B5}"/>
                  </a:ext>
                </a:extLst>
              </p14:cNvPr>
              <p14:cNvContentPartPr/>
              <p14:nvPr/>
            </p14:nvContentPartPr>
            <p14:xfrm>
              <a:off x="7383479" y="4075173"/>
              <a:ext cx="3097440" cy="207000"/>
            </p14:xfrm>
          </p:contentPart>
        </mc:Choice>
        <mc:Fallback xmlns="">
          <p:pic>
            <p:nvPicPr>
              <p:cNvPr id="7" name="Ink 6">
                <a:extLst>
                  <a:ext uri="{FF2B5EF4-FFF2-40B4-BE49-F238E27FC236}">
                    <a16:creationId xmlns:a16="http://schemas.microsoft.com/office/drawing/2014/main" id="{86C56842-7366-33BB-8AB2-4B4CDB4671B5}"/>
                  </a:ext>
                </a:extLst>
              </p:cNvPr>
              <p:cNvPicPr/>
              <p:nvPr/>
            </p:nvPicPr>
            <p:blipFill>
              <a:blip r:embed="rId8"/>
              <a:stretch>
                <a:fillRect/>
              </a:stretch>
            </p:blipFill>
            <p:spPr>
              <a:xfrm>
                <a:off x="7329479" y="3967173"/>
                <a:ext cx="3205080" cy="4226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7A2944A8-D74F-C1DF-AF17-8B1003951CF5}"/>
                  </a:ext>
                </a:extLst>
              </p14:cNvPr>
              <p14:cNvContentPartPr/>
              <p14:nvPr/>
            </p14:nvContentPartPr>
            <p14:xfrm>
              <a:off x="974039" y="4476933"/>
              <a:ext cx="8080920" cy="190800"/>
            </p14:xfrm>
          </p:contentPart>
        </mc:Choice>
        <mc:Fallback xmlns="">
          <p:pic>
            <p:nvPicPr>
              <p:cNvPr id="8" name="Ink 7">
                <a:extLst>
                  <a:ext uri="{FF2B5EF4-FFF2-40B4-BE49-F238E27FC236}">
                    <a16:creationId xmlns:a16="http://schemas.microsoft.com/office/drawing/2014/main" id="{7A2944A8-D74F-C1DF-AF17-8B1003951CF5}"/>
                  </a:ext>
                </a:extLst>
              </p:cNvPr>
              <p:cNvPicPr/>
              <p:nvPr/>
            </p:nvPicPr>
            <p:blipFill>
              <a:blip r:embed="rId10"/>
              <a:stretch>
                <a:fillRect/>
              </a:stretch>
            </p:blipFill>
            <p:spPr>
              <a:xfrm>
                <a:off x="920039" y="4368933"/>
                <a:ext cx="8188560" cy="4064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99BD22F3-4774-9BE5-17DD-A993C9E5421A}"/>
                  </a:ext>
                </a:extLst>
              </p14:cNvPr>
              <p14:cNvContentPartPr/>
              <p14:nvPr/>
            </p14:nvContentPartPr>
            <p14:xfrm>
              <a:off x="6450263" y="1771315"/>
              <a:ext cx="459128" cy="371640"/>
            </p14:xfrm>
          </p:contentPart>
        </mc:Choice>
        <mc:Fallback xmlns="">
          <p:pic>
            <p:nvPicPr>
              <p:cNvPr id="9" name="Ink 8">
                <a:extLst>
                  <a:ext uri="{FF2B5EF4-FFF2-40B4-BE49-F238E27FC236}">
                    <a16:creationId xmlns:a16="http://schemas.microsoft.com/office/drawing/2014/main" id="{99BD22F3-4774-9BE5-17DD-A993C9E5421A}"/>
                  </a:ext>
                </a:extLst>
              </p:cNvPr>
              <p:cNvPicPr/>
              <p:nvPr/>
            </p:nvPicPr>
            <p:blipFill>
              <a:blip r:embed="rId12"/>
              <a:stretch>
                <a:fillRect/>
              </a:stretch>
            </p:blipFill>
            <p:spPr>
              <a:xfrm>
                <a:off x="6432272" y="1753686"/>
                <a:ext cx="494750" cy="407257"/>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286FD8E1-6FB9-9DC0-DE13-7ABAB1945328}"/>
                  </a:ext>
                </a:extLst>
              </p14:cNvPr>
              <p14:cNvContentPartPr/>
              <p14:nvPr/>
            </p14:nvContentPartPr>
            <p14:xfrm>
              <a:off x="6457998" y="1811421"/>
              <a:ext cx="366580" cy="412262"/>
            </p14:xfrm>
          </p:contentPart>
        </mc:Choice>
        <mc:Fallback xmlns="">
          <p:pic>
            <p:nvPicPr>
              <p:cNvPr id="10" name="Ink 9">
                <a:extLst>
                  <a:ext uri="{FF2B5EF4-FFF2-40B4-BE49-F238E27FC236}">
                    <a16:creationId xmlns:a16="http://schemas.microsoft.com/office/drawing/2014/main" id="{286FD8E1-6FB9-9DC0-DE13-7ABAB1945328}"/>
                  </a:ext>
                </a:extLst>
              </p:cNvPr>
              <p:cNvPicPr/>
              <p:nvPr/>
            </p:nvPicPr>
            <p:blipFill>
              <a:blip r:embed="rId14"/>
              <a:stretch>
                <a:fillRect/>
              </a:stretch>
            </p:blipFill>
            <p:spPr>
              <a:xfrm>
                <a:off x="6440371" y="1793794"/>
                <a:ext cx="402195" cy="447876"/>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D00930A5-AA30-2906-1D12-EF57E4DF194F}"/>
                  </a:ext>
                </a:extLst>
              </p14:cNvPr>
              <p14:cNvContentPartPr/>
              <p14:nvPr/>
            </p14:nvContentPartPr>
            <p14:xfrm>
              <a:off x="9839157" y="4444999"/>
              <a:ext cx="545346" cy="329381"/>
            </p14:xfrm>
          </p:contentPart>
        </mc:Choice>
        <mc:Fallback xmlns="">
          <p:pic>
            <p:nvPicPr>
              <p:cNvPr id="11" name="Ink 10">
                <a:extLst>
                  <a:ext uri="{FF2B5EF4-FFF2-40B4-BE49-F238E27FC236}">
                    <a16:creationId xmlns:a16="http://schemas.microsoft.com/office/drawing/2014/main" id="{D00930A5-AA30-2906-1D12-EF57E4DF194F}"/>
                  </a:ext>
                </a:extLst>
              </p:cNvPr>
              <p:cNvPicPr/>
              <p:nvPr/>
            </p:nvPicPr>
            <p:blipFill>
              <a:blip r:embed="rId16"/>
              <a:stretch>
                <a:fillRect/>
              </a:stretch>
            </p:blipFill>
            <p:spPr>
              <a:xfrm>
                <a:off x="9821171" y="4427020"/>
                <a:ext cx="580959" cy="3649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C32E07BA-28B9-740B-0457-C120C8B27B44}"/>
                  </a:ext>
                </a:extLst>
              </p14:cNvPr>
              <p14:cNvContentPartPr/>
              <p14:nvPr/>
            </p14:nvContentPartPr>
            <p14:xfrm>
              <a:off x="9833626" y="4418262"/>
              <a:ext cx="419951" cy="401813"/>
            </p14:xfrm>
          </p:contentPart>
        </mc:Choice>
        <mc:Fallback xmlns="">
          <p:pic>
            <p:nvPicPr>
              <p:cNvPr id="12" name="Ink 11">
                <a:extLst>
                  <a:ext uri="{FF2B5EF4-FFF2-40B4-BE49-F238E27FC236}">
                    <a16:creationId xmlns:a16="http://schemas.microsoft.com/office/drawing/2014/main" id="{C32E07BA-28B9-740B-0457-C120C8B27B44}"/>
                  </a:ext>
                </a:extLst>
              </p:cNvPr>
              <p:cNvPicPr/>
              <p:nvPr/>
            </p:nvPicPr>
            <p:blipFill>
              <a:blip r:embed="rId18"/>
              <a:stretch>
                <a:fillRect/>
              </a:stretch>
            </p:blipFill>
            <p:spPr>
              <a:xfrm>
                <a:off x="9816008" y="4400276"/>
                <a:ext cx="455546" cy="437426"/>
              </a:xfrm>
              <a:prstGeom prst="rect">
                <a:avLst/>
              </a:prstGeom>
            </p:spPr>
          </p:pic>
        </mc:Fallback>
      </mc:AlternateContent>
    </p:spTree>
    <p:extLst>
      <p:ext uri="{BB962C8B-B14F-4D97-AF65-F5344CB8AC3E}">
        <p14:creationId xmlns:p14="http://schemas.microsoft.com/office/powerpoint/2010/main" val="4878685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7BCAD0-8B2F-2DF1-3128-58A0CC0C55E1}"/>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4DE640E6-AE17-B4F7-D9EA-B1C0234045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0ACC75E7-AC26-072A-1F1B-59E5610BB843}"/>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spTree>
    <p:extLst>
      <p:ext uri="{BB962C8B-B14F-4D97-AF65-F5344CB8AC3E}">
        <p14:creationId xmlns:p14="http://schemas.microsoft.com/office/powerpoint/2010/main" val="2900071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A6AAF0-8D73-A34D-855E-2FEEDA1E5E6E}"/>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F99F7055-7908-FD36-BBCA-EBB83AF15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E86618F0-13A5-D339-1872-14F389DEA9AD}"/>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pic>
        <p:nvPicPr>
          <p:cNvPr id="7" name="Picture 6">
            <a:extLst>
              <a:ext uri="{FF2B5EF4-FFF2-40B4-BE49-F238E27FC236}">
                <a16:creationId xmlns:a16="http://schemas.microsoft.com/office/drawing/2014/main" id="{2E5E820C-ED73-AF01-24ED-74C3D256BE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8" name="TextBox 7">
            <a:extLst>
              <a:ext uri="{FF2B5EF4-FFF2-40B4-BE49-F238E27FC236}">
                <a16:creationId xmlns:a16="http://schemas.microsoft.com/office/drawing/2014/main" id="{DD19F4DC-25B9-FD62-2356-DB041303E482}"/>
              </a:ext>
            </a:extLst>
          </p:cNvPr>
          <p:cNvSpPr txBox="1"/>
          <p:nvPr/>
        </p:nvSpPr>
        <p:spPr>
          <a:xfrm>
            <a:off x="2730268" y="1211429"/>
            <a:ext cx="1944763" cy="923330"/>
          </a:xfrm>
          <a:prstGeom prst="rect">
            <a:avLst/>
          </a:prstGeom>
          <a:noFill/>
        </p:spPr>
        <p:txBody>
          <a:bodyPr wrap="square" rtlCol="0">
            <a:spAutoFit/>
          </a:bodyPr>
          <a:lstStyle/>
          <a:p>
            <a:pPr algn="ctr"/>
            <a:r>
              <a:rPr lang="en-US"/>
              <a:t>Date of publication in brackets</a:t>
            </a:r>
          </a:p>
        </p:txBody>
      </p:sp>
    </p:spTree>
    <p:extLst>
      <p:ext uri="{BB962C8B-B14F-4D97-AF65-F5344CB8AC3E}">
        <p14:creationId xmlns:p14="http://schemas.microsoft.com/office/powerpoint/2010/main" val="3790533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48AC61-00D7-DB82-E967-77753C9F1769}"/>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3EFEDE29-83F5-C77B-FEC6-FD45D0F04F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5CE5C977-E392-A459-9598-25995EDAC047}"/>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pic>
        <p:nvPicPr>
          <p:cNvPr id="7" name="Picture 6">
            <a:extLst>
              <a:ext uri="{FF2B5EF4-FFF2-40B4-BE49-F238E27FC236}">
                <a16:creationId xmlns:a16="http://schemas.microsoft.com/office/drawing/2014/main" id="{CAC21969-A01A-8535-C973-6E29E3051E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8" name="TextBox 7">
            <a:extLst>
              <a:ext uri="{FF2B5EF4-FFF2-40B4-BE49-F238E27FC236}">
                <a16:creationId xmlns:a16="http://schemas.microsoft.com/office/drawing/2014/main" id="{3BBA33A0-7E47-512C-C725-4D6E1DCDA64F}"/>
              </a:ext>
            </a:extLst>
          </p:cNvPr>
          <p:cNvSpPr txBox="1"/>
          <p:nvPr/>
        </p:nvSpPr>
        <p:spPr>
          <a:xfrm>
            <a:off x="2730268" y="1211429"/>
            <a:ext cx="1944763" cy="923330"/>
          </a:xfrm>
          <a:prstGeom prst="rect">
            <a:avLst/>
          </a:prstGeom>
          <a:noFill/>
        </p:spPr>
        <p:txBody>
          <a:bodyPr wrap="square" rtlCol="0">
            <a:spAutoFit/>
          </a:bodyPr>
          <a:lstStyle/>
          <a:p>
            <a:pPr algn="ctr"/>
            <a:r>
              <a:rPr lang="en-US"/>
              <a:t>Date of publication in brackets</a:t>
            </a:r>
          </a:p>
        </p:txBody>
      </p:sp>
      <p:pic>
        <p:nvPicPr>
          <p:cNvPr id="9" name="Picture 8">
            <a:extLst>
              <a:ext uri="{FF2B5EF4-FFF2-40B4-BE49-F238E27FC236}">
                <a16:creationId xmlns:a16="http://schemas.microsoft.com/office/drawing/2014/main" id="{5064C1B2-D0A3-E8FB-1B9A-18D9742B7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6158DF80-601F-CEC5-5314-0B7201A46C82}"/>
              </a:ext>
            </a:extLst>
          </p:cNvPr>
          <p:cNvSpPr txBox="1"/>
          <p:nvPr/>
        </p:nvSpPr>
        <p:spPr>
          <a:xfrm>
            <a:off x="5491715" y="1451853"/>
            <a:ext cx="2594365" cy="646331"/>
          </a:xfrm>
          <a:prstGeom prst="rect">
            <a:avLst/>
          </a:prstGeom>
          <a:noFill/>
        </p:spPr>
        <p:txBody>
          <a:bodyPr wrap="none" rtlCol="0">
            <a:spAutoFit/>
          </a:bodyPr>
          <a:lstStyle/>
          <a:p>
            <a:pPr algn="ctr"/>
            <a:r>
              <a:rPr lang="en-US"/>
              <a:t>Title of the book in italics </a:t>
            </a:r>
          </a:p>
          <a:p>
            <a:pPr algn="ctr"/>
            <a:r>
              <a:rPr lang="en-US"/>
              <a:t>Full stop</a:t>
            </a:r>
          </a:p>
        </p:txBody>
      </p:sp>
    </p:spTree>
    <p:extLst>
      <p:ext uri="{BB962C8B-B14F-4D97-AF65-F5344CB8AC3E}">
        <p14:creationId xmlns:p14="http://schemas.microsoft.com/office/powerpoint/2010/main" val="5372758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A1BB48-03E7-3B93-1F35-CD6A10E9B85A}"/>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68796ED7-9AD0-F0E9-EBD5-560484A36C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A668479F-6D87-D856-0E27-E17D1269E505}"/>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pic>
        <p:nvPicPr>
          <p:cNvPr id="7" name="Picture 6">
            <a:extLst>
              <a:ext uri="{FF2B5EF4-FFF2-40B4-BE49-F238E27FC236}">
                <a16:creationId xmlns:a16="http://schemas.microsoft.com/office/drawing/2014/main" id="{2B171E24-5D3C-E07E-4446-4E5C1E5462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8" name="TextBox 7">
            <a:extLst>
              <a:ext uri="{FF2B5EF4-FFF2-40B4-BE49-F238E27FC236}">
                <a16:creationId xmlns:a16="http://schemas.microsoft.com/office/drawing/2014/main" id="{4EB97706-E2D0-6D63-3AA7-1EAB039A276F}"/>
              </a:ext>
            </a:extLst>
          </p:cNvPr>
          <p:cNvSpPr txBox="1"/>
          <p:nvPr/>
        </p:nvSpPr>
        <p:spPr>
          <a:xfrm>
            <a:off x="2730268" y="1211429"/>
            <a:ext cx="1944763" cy="923330"/>
          </a:xfrm>
          <a:prstGeom prst="rect">
            <a:avLst/>
          </a:prstGeom>
          <a:noFill/>
        </p:spPr>
        <p:txBody>
          <a:bodyPr wrap="square" rtlCol="0">
            <a:spAutoFit/>
          </a:bodyPr>
          <a:lstStyle/>
          <a:p>
            <a:pPr algn="ctr"/>
            <a:r>
              <a:rPr lang="en-US"/>
              <a:t>Date of publication in brackets</a:t>
            </a:r>
          </a:p>
        </p:txBody>
      </p:sp>
      <p:pic>
        <p:nvPicPr>
          <p:cNvPr id="9" name="Picture 8">
            <a:extLst>
              <a:ext uri="{FF2B5EF4-FFF2-40B4-BE49-F238E27FC236}">
                <a16:creationId xmlns:a16="http://schemas.microsoft.com/office/drawing/2014/main" id="{30D5A29A-976E-3EEE-783A-CEF20A5FB3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9F9549AC-025A-DF3B-C5A6-EAFB8CE98697}"/>
              </a:ext>
            </a:extLst>
          </p:cNvPr>
          <p:cNvSpPr txBox="1"/>
          <p:nvPr/>
        </p:nvSpPr>
        <p:spPr>
          <a:xfrm>
            <a:off x="5491715" y="1451853"/>
            <a:ext cx="2594365" cy="646331"/>
          </a:xfrm>
          <a:prstGeom prst="rect">
            <a:avLst/>
          </a:prstGeom>
          <a:noFill/>
        </p:spPr>
        <p:txBody>
          <a:bodyPr wrap="none" rtlCol="0">
            <a:spAutoFit/>
          </a:bodyPr>
          <a:lstStyle/>
          <a:p>
            <a:pPr algn="ctr"/>
            <a:r>
              <a:rPr lang="en-US"/>
              <a:t>Title of the book in italics </a:t>
            </a:r>
          </a:p>
          <a:p>
            <a:pPr algn="ctr"/>
            <a:r>
              <a:rPr lang="en-US"/>
              <a:t>Full stop</a:t>
            </a:r>
          </a:p>
        </p:txBody>
      </p:sp>
      <p:pic>
        <p:nvPicPr>
          <p:cNvPr id="11" name="Picture 10">
            <a:extLst>
              <a:ext uri="{FF2B5EF4-FFF2-40B4-BE49-F238E27FC236}">
                <a16:creationId xmlns:a16="http://schemas.microsoft.com/office/drawing/2014/main" id="{70511686-7745-56CE-AFCD-71FD8C12AC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2" name="TextBox 11">
            <a:extLst>
              <a:ext uri="{FF2B5EF4-FFF2-40B4-BE49-F238E27FC236}">
                <a16:creationId xmlns:a16="http://schemas.microsoft.com/office/drawing/2014/main" id="{4D97D70F-DAEF-7503-CD69-BF9BEF767A0B}"/>
              </a:ext>
            </a:extLst>
          </p:cNvPr>
          <p:cNvSpPr txBox="1"/>
          <p:nvPr/>
        </p:nvSpPr>
        <p:spPr>
          <a:xfrm>
            <a:off x="9533987" y="1441321"/>
            <a:ext cx="2015488" cy="646331"/>
          </a:xfrm>
          <a:prstGeom prst="rect">
            <a:avLst/>
          </a:prstGeom>
          <a:noFill/>
        </p:spPr>
        <p:txBody>
          <a:bodyPr wrap="none" rtlCol="0">
            <a:spAutoFit/>
          </a:bodyPr>
          <a:lstStyle/>
          <a:p>
            <a:pPr algn="ctr"/>
            <a:r>
              <a:rPr lang="en-US"/>
              <a:t>Edition (if required)</a:t>
            </a:r>
          </a:p>
          <a:p>
            <a:pPr algn="ctr"/>
            <a:r>
              <a:rPr lang="en-US"/>
              <a:t>Full stop</a:t>
            </a:r>
          </a:p>
        </p:txBody>
      </p:sp>
    </p:spTree>
    <p:extLst>
      <p:ext uri="{BB962C8B-B14F-4D97-AF65-F5344CB8AC3E}">
        <p14:creationId xmlns:p14="http://schemas.microsoft.com/office/powerpoint/2010/main" val="21201962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358184-F3AF-8A8A-877A-BED80D3C714C}"/>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E24576E4-0F7F-9CFC-5EA4-68C0AD4D3C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9F64074C-753B-3A68-0844-85E4B3D7290D}"/>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pic>
        <p:nvPicPr>
          <p:cNvPr id="7" name="Picture 6">
            <a:extLst>
              <a:ext uri="{FF2B5EF4-FFF2-40B4-BE49-F238E27FC236}">
                <a16:creationId xmlns:a16="http://schemas.microsoft.com/office/drawing/2014/main" id="{C1CC4B0B-5D4F-C3E3-631F-66D71AC2A0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8" name="TextBox 7">
            <a:extLst>
              <a:ext uri="{FF2B5EF4-FFF2-40B4-BE49-F238E27FC236}">
                <a16:creationId xmlns:a16="http://schemas.microsoft.com/office/drawing/2014/main" id="{8C5A24DF-B73D-F6EC-A56B-946FF5F117EF}"/>
              </a:ext>
            </a:extLst>
          </p:cNvPr>
          <p:cNvSpPr txBox="1"/>
          <p:nvPr/>
        </p:nvSpPr>
        <p:spPr>
          <a:xfrm>
            <a:off x="2730268" y="1211429"/>
            <a:ext cx="1944763" cy="923330"/>
          </a:xfrm>
          <a:prstGeom prst="rect">
            <a:avLst/>
          </a:prstGeom>
          <a:noFill/>
        </p:spPr>
        <p:txBody>
          <a:bodyPr wrap="square" rtlCol="0">
            <a:spAutoFit/>
          </a:bodyPr>
          <a:lstStyle/>
          <a:p>
            <a:pPr algn="ctr"/>
            <a:r>
              <a:rPr lang="en-US"/>
              <a:t>Date of publication in brackets</a:t>
            </a:r>
          </a:p>
        </p:txBody>
      </p:sp>
      <p:pic>
        <p:nvPicPr>
          <p:cNvPr id="9" name="Picture 8">
            <a:extLst>
              <a:ext uri="{FF2B5EF4-FFF2-40B4-BE49-F238E27FC236}">
                <a16:creationId xmlns:a16="http://schemas.microsoft.com/office/drawing/2014/main" id="{1934C826-893F-D21E-5474-09F3B7BB6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293593BA-C8EB-4EE6-FE1B-0F0275E53FB9}"/>
              </a:ext>
            </a:extLst>
          </p:cNvPr>
          <p:cNvSpPr txBox="1"/>
          <p:nvPr/>
        </p:nvSpPr>
        <p:spPr>
          <a:xfrm>
            <a:off x="5491715" y="1451853"/>
            <a:ext cx="2594365" cy="646331"/>
          </a:xfrm>
          <a:prstGeom prst="rect">
            <a:avLst/>
          </a:prstGeom>
          <a:noFill/>
        </p:spPr>
        <p:txBody>
          <a:bodyPr wrap="none" rtlCol="0">
            <a:spAutoFit/>
          </a:bodyPr>
          <a:lstStyle/>
          <a:p>
            <a:pPr algn="ctr"/>
            <a:r>
              <a:rPr lang="en-US"/>
              <a:t>Title of the book in italics </a:t>
            </a:r>
          </a:p>
          <a:p>
            <a:pPr algn="ctr"/>
            <a:r>
              <a:rPr lang="en-US"/>
              <a:t>Full stop</a:t>
            </a:r>
          </a:p>
        </p:txBody>
      </p:sp>
      <p:pic>
        <p:nvPicPr>
          <p:cNvPr id="11" name="Picture 10">
            <a:extLst>
              <a:ext uri="{FF2B5EF4-FFF2-40B4-BE49-F238E27FC236}">
                <a16:creationId xmlns:a16="http://schemas.microsoft.com/office/drawing/2014/main" id="{F9D2A80C-B7A2-11E5-A938-00E9AB2187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2" name="TextBox 11">
            <a:extLst>
              <a:ext uri="{FF2B5EF4-FFF2-40B4-BE49-F238E27FC236}">
                <a16:creationId xmlns:a16="http://schemas.microsoft.com/office/drawing/2014/main" id="{36AA3057-E57B-73A2-DF6D-D0ED21F9A936}"/>
              </a:ext>
            </a:extLst>
          </p:cNvPr>
          <p:cNvSpPr txBox="1"/>
          <p:nvPr/>
        </p:nvSpPr>
        <p:spPr>
          <a:xfrm>
            <a:off x="9533987" y="1441321"/>
            <a:ext cx="2015488" cy="646331"/>
          </a:xfrm>
          <a:prstGeom prst="rect">
            <a:avLst/>
          </a:prstGeom>
          <a:noFill/>
        </p:spPr>
        <p:txBody>
          <a:bodyPr wrap="none" rtlCol="0">
            <a:spAutoFit/>
          </a:bodyPr>
          <a:lstStyle/>
          <a:p>
            <a:pPr algn="ctr"/>
            <a:r>
              <a:rPr lang="en-US"/>
              <a:t>Edition (if required)</a:t>
            </a:r>
          </a:p>
          <a:p>
            <a:pPr algn="ctr"/>
            <a:r>
              <a:rPr lang="en-US"/>
              <a:t>Full stop</a:t>
            </a:r>
          </a:p>
        </p:txBody>
      </p:sp>
      <p:pic>
        <p:nvPicPr>
          <p:cNvPr id="13" name="Picture 12">
            <a:extLst>
              <a:ext uri="{FF2B5EF4-FFF2-40B4-BE49-F238E27FC236}">
                <a16:creationId xmlns:a16="http://schemas.microsoft.com/office/drawing/2014/main" id="{95351E4A-83C9-7544-E9CE-470ABA806A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419392">
            <a:off x="1077219" y="3993893"/>
            <a:ext cx="968060" cy="525954"/>
          </a:xfrm>
          <a:prstGeom prst="rect">
            <a:avLst/>
          </a:prstGeom>
        </p:spPr>
      </p:pic>
      <p:sp>
        <p:nvSpPr>
          <p:cNvPr id="14" name="TextBox 13">
            <a:extLst>
              <a:ext uri="{FF2B5EF4-FFF2-40B4-BE49-F238E27FC236}">
                <a16:creationId xmlns:a16="http://schemas.microsoft.com/office/drawing/2014/main" id="{3CD55B7F-99E6-6348-E4EB-8E5E1A882AAD}"/>
              </a:ext>
            </a:extLst>
          </p:cNvPr>
          <p:cNvSpPr txBox="1"/>
          <p:nvPr/>
        </p:nvSpPr>
        <p:spPr>
          <a:xfrm>
            <a:off x="481883" y="4884303"/>
            <a:ext cx="2158732" cy="646331"/>
          </a:xfrm>
          <a:prstGeom prst="rect">
            <a:avLst/>
          </a:prstGeom>
          <a:noFill/>
        </p:spPr>
        <p:txBody>
          <a:bodyPr wrap="none" rtlCol="0">
            <a:spAutoFit/>
          </a:bodyPr>
          <a:lstStyle/>
          <a:p>
            <a:pPr algn="ctr"/>
            <a:r>
              <a:rPr lang="en-US"/>
              <a:t>Location of publisher</a:t>
            </a:r>
          </a:p>
          <a:p>
            <a:pPr algn="ctr"/>
            <a:r>
              <a:rPr lang="en-US"/>
              <a:t>colon</a:t>
            </a:r>
          </a:p>
        </p:txBody>
      </p:sp>
    </p:spTree>
    <p:extLst>
      <p:ext uri="{BB962C8B-B14F-4D97-AF65-F5344CB8AC3E}">
        <p14:creationId xmlns:p14="http://schemas.microsoft.com/office/powerpoint/2010/main" val="11349620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B08B09-D894-5E27-4050-0F498B0E610B}"/>
              </a:ext>
            </a:extLst>
          </p:cNvPr>
          <p:cNvPicPr>
            <a:picLocks noChangeAspect="1"/>
          </p:cNvPicPr>
          <p:nvPr/>
        </p:nvPicPr>
        <p:blipFill rotWithShape="1">
          <a:blip r:embed="rId2">
            <a:extLst>
              <a:ext uri="{28A0092B-C50C-407E-A947-70E740481C1C}">
                <a14:useLocalDpi xmlns:a14="http://schemas.microsoft.com/office/drawing/2010/main" val="0"/>
              </a:ext>
            </a:extLst>
          </a:blip>
          <a:srcRect t="42336" b="42596"/>
          <a:stretch/>
        </p:blipFill>
        <p:spPr>
          <a:xfrm>
            <a:off x="584200" y="2993922"/>
            <a:ext cx="11023600" cy="855407"/>
          </a:xfrm>
          <a:prstGeom prst="rect">
            <a:avLst/>
          </a:prstGeom>
        </p:spPr>
      </p:pic>
      <p:pic>
        <p:nvPicPr>
          <p:cNvPr id="5" name="Picture 4">
            <a:extLst>
              <a:ext uri="{FF2B5EF4-FFF2-40B4-BE49-F238E27FC236}">
                <a16:creationId xmlns:a16="http://schemas.microsoft.com/office/drawing/2014/main" id="{7FD0CEF2-4C24-5829-304B-9FD151F57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6" name="TextBox 5">
            <a:extLst>
              <a:ext uri="{FF2B5EF4-FFF2-40B4-BE49-F238E27FC236}">
                <a16:creationId xmlns:a16="http://schemas.microsoft.com/office/drawing/2014/main" id="{D46E4B26-FE43-9DA7-3324-28DE135AAAF8}"/>
              </a:ext>
            </a:extLst>
          </p:cNvPr>
          <p:cNvSpPr txBox="1"/>
          <p:nvPr/>
        </p:nvSpPr>
        <p:spPr>
          <a:xfrm>
            <a:off x="166746" y="1168651"/>
            <a:ext cx="2372637" cy="923330"/>
          </a:xfrm>
          <a:prstGeom prst="rect">
            <a:avLst/>
          </a:prstGeom>
          <a:noFill/>
        </p:spPr>
        <p:txBody>
          <a:bodyPr wrap="none" rtlCol="0">
            <a:spAutoFit/>
          </a:bodyPr>
          <a:lstStyle/>
          <a:p>
            <a:pPr algn="ctr"/>
            <a:r>
              <a:rPr lang="en-US"/>
              <a:t>Surname of author first</a:t>
            </a:r>
          </a:p>
          <a:p>
            <a:pPr algn="ctr"/>
            <a:r>
              <a:rPr lang="en-US"/>
              <a:t>Comma</a:t>
            </a:r>
          </a:p>
          <a:p>
            <a:pPr algn="ctr"/>
            <a:r>
              <a:rPr lang="en-US"/>
              <a:t>Initial of first name</a:t>
            </a:r>
          </a:p>
        </p:txBody>
      </p:sp>
      <p:pic>
        <p:nvPicPr>
          <p:cNvPr id="7" name="Picture 6">
            <a:extLst>
              <a:ext uri="{FF2B5EF4-FFF2-40B4-BE49-F238E27FC236}">
                <a16:creationId xmlns:a16="http://schemas.microsoft.com/office/drawing/2014/main" id="{4E68C393-ABA7-7FDA-6F79-AA8CEF84A5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455495">
            <a:off x="3380202" y="2387616"/>
            <a:ext cx="968060" cy="525954"/>
          </a:xfrm>
          <a:prstGeom prst="rect">
            <a:avLst/>
          </a:prstGeom>
        </p:spPr>
      </p:pic>
      <p:sp>
        <p:nvSpPr>
          <p:cNvPr id="8" name="TextBox 7">
            <a:extLst>
              <a:ext uri="{FF2B5EF4-FFF2-40B4-BE49-F238E27FC236}">
                <a16:creationId xmlns:a16="http://schemas.microsoft.com/office/drawing/2014/main" id="{0B33E91C-5AF2-EEB5-C66C-77C53BA92E55}"/>
              </a:ext>
            </a:extLst>
          </p:cNvPr>
          <p:cNvSpPr txBox="1"/>
          <p:nvPr/>
        </p:nvSpPr>
        <p:spPr>
          <a:xfrm>
            <a:off x="2730268" y="1211429"/>
            <a:ext cx="1944763" cy="923330"/>
          </a:xfrm>
          <a:prstGeom prst="rect">
            <a:avLst/>
          </a:prstGeom>
          <a:noFill/>
        </p:spPr>
        <p:txBody>
          <a:bodyPr wrap="square" rtlCol="0">
            <a:spAutoFit/>
          </a:bodyPr>
          <a:lstStyle/>
          <a:p>
            <a:pPr algn="ctr"/>
            <a:r>
              <a:rPr lang="en-US"/>
              <a:t>Date of publication in brackets</a:t>
            </a:r>
          </a:p>
        </p:txBody>
      </p:sp>
      <p:pic>
        <p:nvPicPr>
          <p:cNvPr id="9" name="Picture 8">
            <a:extLst>
              <a:ext uri="{FF2B5EF4-FFF2-40B4-BE49-F238E27FC236}">
                <a16:creationId xmlns:a16="http://schemas.microsoft.com/office/drawing/2014/main" id="{B824F8F8-6E9B-6DA5-BA7D-E531489F27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D8FC8399-4273-CB45-1D1D-166316304CB1}"/>
              </a:ext>
            </a:extLst>
          </p:cNvPr>
          <p:cNvSpPr txBox="1"/>
          <p:nvPr/>
        </p:nvSpPr>
        <p:spPr>
          <a:xfrm>
            <a:off x="5491715" y="1451853"/>
            <a:ext cx="2594365" cy="646331"/>
          </a:xfrm>
          <a:prstGeom prst="rect">
            <a:avLst/>
          </a:prstGeom>
          <a:noFill/>
        </p:spPr>
        <p:txBody>
          <a:bodyPr wrap="none" rtlCol="0">
            <a:spAutoFit/>
          </a:bodyPr>
          <a:lstStyle/>
          <a:p>
            <a:pPr algn="ctr"/>
            <a:r>
              <a:rPr lang="en-US"/>
              <a:t>Title of the book in italics </a:t>
            </a:r>
          </a:p>
          <a:p>
            <a:pPr algn="ctr"/>
            <a:r>
              <a:rPr lang="en-US"/>
              <a:t>Full stop</a:t>
            </a:r>
          </a:p>
        </p:txBody>
      </p:sp>
      <p:pic>
        <p:nvPicPr>
          <p:cNvPr id="11" name="Picture 10">
            <a:extLst>
              <a:ext uri="{FF2B5EF4-FFF2-40B4-BE49-F238E27FC236}">
                <a16:creationId xmlns:a16="http://schemas.microsoft.com/office/drawing/2014/main" id="{4DEBAA93-3C2A-53C4-800D-1255C9D1B3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47392">
            <a:off x="10057701" y="2340989"/>
            <a:ext cx="968060" cy="525954"/>
          </a:xfrm>
          <a:prstGeom prst="rect">
            <a:avLst/>
          </a:prstGeom>
        </p:spPr>
      </p:pic>
      <p:sp>
        <p:nvSpPr>
          <p:cNvPr id="12" name="TextBox 11">
            <a:extLst>
              <a:ext uri="{FF2B5EF4-FFF2-40B4-BE49-F238E27FC236}">
                <a16:creationId xmlns:a16="http://schemas.microsoft.com/office/drawing/2014/main" id="{FECBA8CE-9185-BDBE-8841-1E1AE138418E}"/>
              </a:ext>
            </a:extLst>
          </p:cNvPr>
          <p:cNvSpPr txBox="1"/>
          <p:nvPr/>
        </p:nvSpPr>
        <p:spPr>
          <a:xfrm>
            <a:off x="9533987" y="1441321"/>
            <a:ext cx="2015488" cy="646331"/>
          </a:xfrm>
          <a:prstGeom prst="rect">
            <a:avLst/>
          </a:prstGeom>
          <a:noFill/>
        </p:spPr>
        <p:txBody>
          <a:bodyPr wrap="none" rtlCol="0">
            <a:spAutoFit/>
          </a:bodyPr>
          <a:lstStyle/>
          <a:p>
            <a:pPr algn="ctr"/>
            <a:r>
              <a:rPr lang="en-US"/>
              <a:t>Edition (if required)</a:t>
            </a:r>
          </a:p>
          <a:p>
            <a:pPr algn="ctr"/>
            <a:r>
              <a:rPr lang="en-US"/>
              <a:t>Full stop</a:t>
            </a:r>
          </a:p>
        </p:txBody>
      </p:sp>
      <p:pic>
        <p:nvPicPr>
          <p:cNvPr id="13" name="Picture 12">
            <a:extLst>
              <a:ext uri="{FF2B5EF4-FFF2-40B4-BE49-F238E27FC236}">
                <a16:creationId xmlns:a16="http://schemas.microsoft.com/office/drawing/2014/main" id="{49F388FD-0513-D73A-8712-81BBADDCC1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419392">
            <a:off x="1077219" y="3993893"/>
            <a:ext cx="968060" cy="525954"/>
          </a:xfrm>
          <a:prstGeom prst="rect">
            <a:avLst/>
          </a:prstGeom>
        </p:spPr>
      </p:pic>
      <p:sp>
        <p:nvSpPr>
          <p:cNvPr id="14" name="TextBox 13">
            <a:extLst>
              <a:ext uri="{FF2B5EF4-FFF2-40B4-BE49-F238E27FC236}">
                <a16:creationId xmlns:a16="http://schemas.microsoft.com/office/drawing/2014/main" id="{909954FA-2C04-3A0A-A111-4C959C3C8202}"/>
              </a:ext>
            </a:extLst>
          </p:cNvPr>
          <p:cNvSpPr txBox="1"/>
          <p:nvPr/>
        </p:nvSpPr>
        <p:spPr>
          <a:xfrm>
            <a:off x="445048" y="4788539"/>
            <a:ext cx="2158732" cy="646331"/>
          </a:xfrm>
          <a:prstGeom prst="rect">
            <a:avLst/>
          </a:prstGeom>
          <a:noFill/>
        </p:spPr>
        <p:txBody>
          <a:bodyPr wrap="none" rtlCol="0">
            <a:spAutoFit/>
          </a:bodyPr>
          <a:lstStyle/>
          <a:p>
            <a:pPr algn="ctr"/>
            <a:r>
              <a:rPr lang="en-US"/>
              <a:t>Location of publisher</a:t>
            </a:r>
          </a:p>
          <a:p>
            <a:pPr algn="ctr"/>
            <a:r>
              <a:rPr lang="en-US"/>
              <a:t>colon</a:t>
            </a:r>
          </a:p>
        </p:txBody>
      </p:sp>
      <p:pic>
        <p:nvPicPr>
          <p:cNvPr id="15" name="Picture 14">
            <a:extLst>
              <a:ext uri="{FF2B5EF4-FFF2-40B4-BE49-F238E27FC236}">
                <a16:creationId xmlns:a16="http://schemas.microsoft.com/office/drawing/2014/main" id="{AC228CDF-98A3-F731-8328-6D92412747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260157">
            <a:off x="2903628" y="3917270"/>
            <a:ext cx="968060" cy="525954"/>
          </a:xfrm>
          <a:prstGeom prst="rect">
            <a:avLst/>
          </a:prstGeom>
        </p:spPr>
      </p:pic>
      <p:sp>
        <p:nvSpPr>
          <p:cNvPr id="16" name="TextBox 15">
            <a:extLst>
              <a:ext uri="{FF2B5EF4-FFF2-40B4-BE49-F238E27FC236}">
                <a16:creationId xmlns:a16="http://schemas.microsoft.com/office/drawing/2014/main" id="{03BE9CAE-A5ED-6085-E7E1-2500B6B6E67C}"/>
              </a:ext>
            </a:extLst>
          </p:cNvPr>
          <p:cNvSpPr txBox="1"/>
          <p:nvPr/>
        </p:nvSpPr>
        <p:spPr>
          <a:xfrm>
            <a:off x="2877423" y="4783266"/>
            <a:ext cx="1973617" cy="646331"/>
          </a:xfrm>
          <a:prstGeom prst="rect">
            <a:avLst/>
          </a:prstGeom>
          <a:noFill/>
        </p:spPr>
        <p:txBody>
          <a:bodyPr wrap="none" rtlCol="0">
            <a:spAutoFit/>
          </a:bodyPr>
          <a:lstStyle/>
          <a:p>
            <a:pPr algn="ctr"/>
            <a:r>
              <a:rPr lang="en-US"/>
              <a:t>Name of publisher </a:t>
            </a:r>
          </a:p>
          <a:p>
            <a:pPr algn="ctr"/>
            <a:r>
              <a:rPr lang="en-US"/>
              <a:t>Full stop</a:t>
            </a:r>
          </a:p>
        </p:txBody>
      </p:sp>
    </p:spTree>
    <p:extLst>
      <p:ext uri="{BB962C8B-B14F-4D97-AF65-F5344CB8AC3E}">
        <p14:creationId xmlns:p14="http://schemas.microsoft.com/office/powerpoint/2010/main" val="6753058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9B47E1-9B2B-44AD-9241-59BE09DDB684}"/>
              </a:ext>
            </a:extLst>
          </p:cNvPr>
          <p:cNvSpPr txBox="1">
            <a:spLocks/>
          </p:cNvSpPr>
          <p:nvPr/>
        </p:nvSpPr>
        <p:spPr>
          <a:xfrm>
            <a:off x="457200"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a:solidFill>
                  <a:srgbClr val="FF0000"/>
                </a:solidFill>
              </a:rPr>
              <a:t>Enghraifft o ddyfynnu llyfr</a:t>
            </a:r>
          </a:p>
        </p:txBody>
      </p:sp>
      <p:sp>
        <p:nvSpPr>
          <p:cNvPr id="5" name="Content Placeholder 2">
            <a:extLst>
              <a:ext uri="{FF2B5EF4-FFF2-40B4-BE49-F238E27FC236}">
                <a16:creationId xmlns:a16="http://schemas.microsoft.com/office/drawing/2014/main" id="{6F3863C8-4E1F-418D-A338-FA341E3A24E8}"/>
              </a:ext>
            </a:extLst>
          </p:cNvPr>
          <p:cNvSpPr txBox="1">
            <a:spLocks/>
          </p:cNvSpPr>
          <p:nvPr/>
        </p:nvSpPr>
        <p:spPr>
          <a:xfrm>
            <a:off x="457200" y="1373470"/>
            <a:ext cx="11183168" cy="49831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4000"/>
              <a:t>Yn y testun</a:t>
            </a:r>
            <a:r>
              <a:rPr lang="en-GB" sz="4000"/>
              <a:t>: </a:t>
            </a:r>
          </a:p>
          <a:p>
            <a:pPr marL="0" indent="0">
              <a:buFont typeface="Arial" panose="020B0604020202020204" pitchFamily="34" charset="0"/>
              <a:buNone/>
            </a:pPr>
            <a:r>
              <a:rPr lang="en-GB" sz="4000"/>
              <a:t>(Smith, 2013, 8).</a:t>
            </a:r>
          </a:p>
          <a:p>
            <a:pPr marL="0" indent="0">
              <a:buFont typeface="Arial" panose="020B0604020202020204" pitchFamily="34" charset="0"/>
              <a:buNone/>
            </a:pPr>
            <a:endParaRPr lang="en-GB" sz="4000"/>
          </a:p>
          <a:p>
            <a:pPr marL="0" indent="0">
              <a:buFont typeface="Arial" panose="020B0604020202020204" pitchFamily="34" charset="0"/>
              <a:buNone/>
            </a:pPr>
            <a:r>
              <a:rPr lang="en-GB" sz="4000" err="1"/>
              <a:t>Yn</a:t>
            </a:r>
            <a:r>
              <a:rPr lang="en-GB" sz="4000"/>
              <a:t> y </a:t>
            </a:r>
            <a:r>
              <a:rPr lang="en-GB" sz="4000" err="1"/>
              <a:t>llyfryddiaeth</a:t>
            </a:r>
            <a:r>
              <a:rPr lang="en-GB" sz="4000"/>
              <a:t>:</a:t>
            </a:r>
          </a:p>
          <a:p>
            <a:pPr marL="0" indent="0">
              <a:buFont typeface="Arial" panose="020B0604020202020204" pitchFamily="34" charset="0"/>
              <a:buNone/>
            </a:pPr>
            <a:r>
              <a:rPr lang="en-GB" sz="4000"/>
              <a:t>Smith, F. (2013), </a:t>
            </a:r>
            <a:r>
              <a:rPr lang="en-GB" sz="4000" i="1"/>
              <a:t>Pressure Groups and Philosophy: a guide for students. </a:t>
            </a:r>
            <a:r>
              <a:rPr lang="en-GB" sz="4000"/>
              <a:t>London: Policy Press</a:t>
            </a:r>
          </a:p>
        </p:txBody>
      </p:sp>
    </p:spTree>
    <p:extLst>
      <p:ext uri="{BB962C8B-B14F-4D97-AF65-F5344CB8AC3E}">
        <p14:creationId xmlns:p14="http://schemas.microsoft.com/office/powerpoint/2010/main" val="22440363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CCE0DE-8664-450B-B3FB-4711C80A38E9}"/>
              </a:ext>
            </a:extLst>
          </p:cNvPr>
          <p:cNvSpPr txBox="1">
            <a:spLocks/>
          </p:cNvSpPr>
          <p:nvPr/>
        </p:nvSpPr>
        <p:spPr>
          <a:xfrm>
            <a:off x="1295400" y="234888"/>
            <a:ext cx="7086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rgbClr val="FF0000"/>
                </a:solidFill>
              </a:rPr>
              <a:t>Enghraifft</a:t>
            </a:r>
            <a:r>
              <a:rPr lang="en-GB" b="1">
                <a:solidFill>
                  <a:srgbClr val="FF0000"/>
                </a:solidFill>
              </a:rPr>
              <a:t> o </a:t>
            </a:r>
            <a:r>
              <a:rPr lang="en-GB" b="1" err="1">
                <a:solidFill>
                  <a:srgbClr val="FF0000"/>
                </a:solidFill>
              </a:rPr>
              <a:t>ddyfynnu</a:t>
            </a:r>
            <a:r>
              <a:rPr lang="en-GB" b="1">
                <a:solidFill>
                  <a:srgbClr val="FF0000"/>
                </a:solidFill>
              </a:rPr>
              <a:t> </a:t>
            </a:r>
            <a:r>
              <a:rPr lang="en-GB" b="1" err="1">
                <a:solidFill>
                  <a:srgbClr val="FF0000"/>
                </a:solidFill>
              </a:rPr>
              <a:t>erthygl</a:t>
            </a:r>
            <a:r>
              <a:rPr lang="en-GB" b="1">
                <a:solidFill>
                  <a:srgbClr val="FF0000"/>
                </a:solidFill>
              </a:rPr>
              <a:t> </a:t>
            </a:r>
            <a:r>
              <a:rPr lang="en-GB" b="1" err="1">
                <a:solidFill>
                  <a:srgbClr val="FF0000"/>
                </a:solidFill>
              </a:rPr>
              <a:t>mewn</a:t>
            </a:r>
            <a:r>
              <a:rPr lang="en-GB" b="1">
                <a:solidFill>
                  <a:srgbClr val="FF0000"/>
                </a:solidFill>
              </a:rPr>
              <a:t> </a:t>
            </a:r>
            <a:r>
              <a:rPr lang="en-GB" b="1" err="1">
                <a:solidFill>
                  <a:srgbClr val="FF0000"/>
                </a:solidFill>
              </a:rPr>
              <a:t>cylchgrawn</a:t>
            </a:r>
            <a:endParaRPr lang="en-GB" b="1">
              <a:solidFill>
                <a:srgbClr val="FF0000"/>
              </a:solidFill>
            </a:endParaRPr>
          </a:p>
        </p:txBody>
      </p:sp>
      <p:sp>
        <p:nvSpPr>
          <p:cNvPr id="5" name="Rectangle 4">
            <a:extLst>
              <a:ext uri="{FF2B5EF4-FFF2-40B4-BE49-F238E27FC236}">
                <a16:creationId xmlns:a16="http://schemas.microsoft.com/office/drawing/2014/main" id="{DC048796-8A50-4034-B9F3-B4362BDDAC24}"/>
              </a:ext>
            </a:extLst>
          </p:cNvPr>
          <p:cNvSpPr/>
          <p:nvPr/>
        </p:nvSpPr>
        <p:spPr>
          <a:xfrm>
            <a:off x="750094" y="1508125"/>
            <a:ext cx="9715500" cy="3046988"/>
          </a:xfrm>
          <a:prstGeom prst="rect">
            <a:avLst/>
          </a:prstGeom>
        </p:spPr>
        <p:txBody>
          <a:bodyPr wrap="square">
            <a:spAutoFit/>
          </a:bodyPr>
          <a:lstStyle/>
          <a:p>
            <a:r>
              <a:rPr lang="en-GB" sz="3200" err="1"/>
              <a:t>Yn</a:t>
            </a:r>
            <a:r>
              <a:rPr lang="en-GB" sz="3200"/>
              <a:t> y </a:t>
            </a:r>
            <a:r>
              <a:rPr lang="en-GB" sz="3200" err="1"/>
              <a:t>testun</a:t>
            </a:r>
            <a:r>
              <a:rPr lang="en-GB" sz="3200"/>
              <a:t>: </a:t>
            </a:r>
          </a:p>
          <a:p>
            <a:r>
              <a:rPr lang="en-GB" sz="3200"/>
              <a:t>(Smith, 2014, 25).</a:t>
            </a:r>
          </a:p>
          <a:p>
            <a:endParaRPr lang="en-GB" sz="3200"/>
          </a:p>
          <a:p>
            <a:r>
              <a:rPr lang="en-GB" sz="3200" err="1"/>
              <a:t>Yn</a:t>
            </a:r>
            <a:r>
              <a:rPr lang="en-GB" sz="3200"/>
              <a:t> y </a:t>
            </a:r>
            <a:r>
              <a:rPr lang="en-GB" sz="3200" err="1"/>
              <a:t>llyfryddiaeth</a:t>
            </a:r>
            <a:r>
              <a:rPr lang="en-GB" sz="3200"/>
              <a:t>: </a:t>
            </a:r>
          </a:p>
          <a:p>
            <a:r>
              <a:rPr lang="en-GB" sz="3200"/>
              <a:t>Smith, F. (2014), Learning about Philosophy the hard way. </a:t>
            </a:r>
            <a:r>
              <a:rPr lang="en-GB" sz="3200" i="1"/>
              <a:t>Journal of Politics and Philosophy</a:t>
            </a:r>
            <a:r>
              <a:rPr lang="en-GB" sz="3200"/>
              <a:t>, 12 (3), 21-28.</a:t>
            </a:r>
          </a:p>
        </p:txBody>
      </p:sp>
    </p:spTree>
    <p:extLst>
      <p:ext uri="{BB962C8B-B14F-4D97-AF65-F5344CB8AC3E}">
        <p14:creationId xmlns:p14="http://schemas.microsoft.com/office/powerpoint/2010/main" val="31856178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0063" y="2506662"/>
            <a:ext cx="10515600" cy="4351338"/>
          </a:xfrm>
        </p:spPr>
        <p:txBody>
          <a:bodyPr/>
          <a:lstStyle/>
          <a:p>
            <a:pPr marL="0" indent="0">
              <a:buNone/>
            </a:pPr>
            <a:r>
              <a:rPr lang="cy-GB"/>
              <a:t>Yn olaf meddyliwch am yr holl ddarnau o wybodaeth sydd eu hangen arnoch os ydych chi’n mynd i ddyfynnu o wefan.</a:t>
            </a:r>
            <a:endParaRPr lang="cy-GB" noProof="0"/>
          </a:p>
        </p:txBody>
      </p:sp>
      <p:sp>
        <p:nvSpPr>
          <p:cNvPr id="4" name="Title 1">
            <a:extLst>
              <a:ext uri="{FF2B5EF4-FFF2-40B4-BE49-F238E27FC236}">
                <a16:creationId xmlns:a16="http://schemas.microsoft.com/office/drawing/2014/main" id="{07DE0922-4756-48A6-8B43-06BBA23022DC}"/>
              </a:ext>
            </a:extLst>
          </p:cNvPr>
          <p:cNvSpPr txBox="1">
            <a:spLocks/>
          </p:cNvSpPr>
          <p:nvPr/>
        </p:nvSpPr>
        <p:spPr>
          <a:xfrm>
            <a:off x="457200" y="91440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rgbClr val="FF0000"/>
                </a:solidFill>
              </a:rPr>
              <a:t>Dyfynnu</a:t>
            </a:r>
            <a:r>
              <a:rPr lang="en-GB" b="1">
                <a:solidFill>
                  <a:srgbClr val="FF0000"/>
                </a:solidFill>
              </a:rPr>
              <a:t> </a:t>
            </a:r>
            <a:r>
              <a:rPr lang="en-GB" b="1" err="1">
                <a:solidFill>
                  <a:srgbClr val="FF0000"/>
                </a:solidFill>
              </a:rPr>
              <a:t>o’r</a:t>
            </a:r>
            <a:r>
              <a:rPr lang="en-GB" b="1">
                <a:solidFill>
                  <a:srgbClr val="FF0000"/>
                </a:solidFill>
              </a:rPr>
              <a:t> </a:t>
            </a:r>
            <a:r>
              <a:rPr lang="en-GB" b="1" err="1">
                <a:solidFill>
                  <a:srgbClr val="FF0000"/>
                </a:solidFill>
              </a:rPr>
              <a:t>rhyngrwyd</a:t>
            </a:r>
            <a:endParaRPr lang="en-GB" b="1">
              <a:solidFill>
                <a:srgbClr val="FF0000"/>
              </a:solidFill>
            </a:endParaRPr>
          </a:p>
        </p:txBody>
      </p:sp>
    </p:spTree>
    <p:extLst>
      <p:ext uri="{BB962C8B-B14F-4D97-AF65-F5344CB8AC3E}">
        <p14:creationId xmlns:p14="http://schemas.microsoft.com/office/powerpoint/2010/main" val="3375250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2443" y="1185862"/>
            <a:ext cx="10515600" cy="1009652"/>
          </a:xfrm>
        </p:spPr>
        <p:txBody>
          <a:bodyPr/>
          <a:lstStyle/>
          <a:p>
            <a:pPr marL="0" indent="0">
              <a:buNone/>
            </a:pPr>
            <a:endParaRPr lang="cy-GB" noProof="0"/>
          </a:p>
          <a:p>
            <a:pPr marL="0" indent="0">
              <a:buNone/>
            </a:pPr>
            <a:endParaRPr lang="cy-GB" noProof="0"/>
          </a:p>
          <a:p>
            <a:pPr marL="0" indent="0">
              <a:buNone/>
            </a:pPr>
            <a:endParaRPr lang="cy-GB" noProof="0"/>
          </a:p>
        </p:txBody>
      </p:sp>
      <p:sp>
        <p:nvSpPr>
          <p:cNvPr id="4" name="Title 1">
            <a:extLst>
              <a:ext uri="{FF2B5EF4-FFF2-40B4-BE49-F238E27FC236}">
                <a16:creationId xmlns:a16="http://schemas.microsoft.com/office/drawing/2014/main" id="{D7A8D8C0-A229-4004-87FC-0E50B47C4D2E}"/>
              </a:ext>
            </a:extLst>
          </p:cNvPr>
          <p:cNvSpPr txBox="1">
            <a:spLocks/>
          </p:cNvSpPr>
          <p:nvPr/>
        </p:nvSpPr>
        <p:spPr>
          <a:xfrm>
            <a:off x="685800" y="228600"/>
            <a:ext cx="8229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a:solidFill>
                  <a:srgbClr val="FF0000"/>
                </a:solidFill>
              </a:rPr>
              <a:t>Enghraifft o ddyfynnu erthyglau a gyrchwyd ar y rhyngwyd</a:t>
            </a:r>
            <a:r>
              <a:rPr lang="en-GB" b="1">
                <a:solidFill>
                  <a:srgbClr val="FF0000"/>
                </a:solidFill>
              </a:rPr>
              <a:t>:</a:t>
            </a:r>
          </a:p>
        </p:txBody>
      </p:sp>
      <p:pic>
        <p:nvPicPr>
          <p:cNvPr id="5" name="Picture 4">
            <a:extLst>
              <a:ext uri="{FF2B5EF4-FFF2-40B4-BE49-F238E27FC236}">
                <a16:creationId xmlns:a16="http://schemas.microsoft.com/office/drawing/2014/main" id="{93BB8954-C0EB-4886-A5DB-A5B57E5A9AEB}"/>
              </a:ext>
            </a:extLst>
          </p:cNvPr>
          <p:cNvPicPr>
            <a:picLocks noChangeAspect="1"/>
          </p:cNvPicPr>
          <p:nvPr/>
        </p:nvPicPr>
        <p:blipFill>
          <a:blip r:embed="rId3"/>
          <a:stretch>
            <a:fillRect/>
          </a:stretch>
        </p:blipFill>
        <p:spPr>
          <a:xfrm>
            <a:off x="838200" y="1559529"/>
            <a:ext cx="10003630" cy="3466866"/>
          </a:xfrm>
          <a:prstGeom prst="rect">
            <a:avLst/>
          </a:prstGeom>
          <a:ln>
            <a:solidFill>
              <a:schemeClr val="accent1"/>
            </a:solidFill>
          </a:ln>
        </p:spPr>
      </p:pic>
    </p:spTree>
    <p:extLst>
      <p:ext uri="{BB962C8B-B14F-4D97-AF65-F5344CB8AC3E}">
        <p14:creationId xmlns:p14="http://schemas.microsoft.com/office/powerpoint/2010/main" val="29899343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941BBA-BB73-311A-A00C-47B594E9C6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051" y="0"/>
            <a:ext cx="8082986" cy="6046073"/>
          </a:xfrm>
          <a:prstGeom prst="rect">
            <a:avLst/>
          </a:prstGeom>
        </p:spPr>
      </p:pic>
      <p:sp>
        <p:nvSpPr>
          <p:cNvPr id="7" name="TextBox 6">
            <a:extLst>
              <a:ext uri="{FF2B5EF4-FFF2-40B4-BE49-F238E27FC236}">
                <a16:creationId xmlns:a16="http://schemas.microsoft.com/office/drawing/2014/main" id="{54FB787E-614E-B195-8B45-FDB9D683CBFF}"/>
              </a:ext>
            </a:extLst>
          </p:cNvPr>
          <p:cNvSpPr txBox="1"/>
          <p:nvPr/>
        </p:nvSpPr>
        <p:spPr>
          <a:xfrm>
            <a:off x="270456" y="2638315"/>
            <a:ext cx="3035318" cy="769441"/>
          </a:xfrm>
          <a:prstGeom prst="rect">
            <a:avLst/>
          </a:prstGeom>
          <a:noFill/>
        </p:spPr>
        <p:txBody>
          <a:bodyPr wrap="none" rtlCol="0">
            <a:spAutoFit/>
          </a:bodyPr>
          <a:lstStyle/>
          <a:p>
            <a:r>
              <a:rPr lang="en-US" sz="4400" err="1"/>
              <a:t>Eich</a:t>
            </a:r>
            <a:r>
              <a:rPr lang="en-US" sz="4400"/>
              <a:t> </a:t>
            </a:r>
            <a:r>
              <a:rPr lang="en-US" sz="4400" err="1"/>
              <a:t>tro</a:t>
            </a:r>
            <a:r>
              <a:rPr lang="en-US" sz="4400"/>
              <a:t> chi! </a:t>
            </a:r>
          </a:p>
        </p:txBody>
      </p:sp>
    </p:spTree>
    <p:extLst>
      <p:ext uri="{BB962C8B-B14F-4D97-AF65-F5344CB8AC3E}">
        <p14:creationId xmlns:p14="http://schemas.microsoft.com/office/powerpoint/2010/main" val="38687555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3D975B-A1F7-BF24-E596-18B4737E8F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3214" y="-83127"/>
            <a:ext cx="8082986" cy="6046073"/>
          </a:xfrm>
          <a:prstGeom prst="rect">
            <a:avLst/>
          </a:prstGeom>
        </p:spPr>
      </p:pic>
      <p:sp>
        <p:nvSpPr>
          <p:cNvPr id="6" name="TextBox 5">
            <a:extLst>
              <a:ext uri="{FF2B5EF4-FFF2-40B4-BE49-F238E27FC236}">
                <a16:creationId xmlns:a16="http://schemas.microsoft.com/office/drawing/2014/main" id="{F41EEE93-1DBF-62AD-CF5F-47436C4BFA4D}"/>
              </a:ext>
            </a:extLst>
          </p:cNvPr>
          <p:cNvSpPr txBox="1"/>
          <p:nvPr/>
        </p:nvSpPr>
        <p:spPr>
          <a:xfrm>
            <a:off x="167425" y="6046071"/>
            <a:ext cx="12853116" cy="646331"/>
          </a:xfrm>
          <a:prstGeom prst="rect">
            <a:avLst/>
          </a:prstGeom>
          <a:noFill/>
        </p:spPr>
        <p:txBody>
          <a:bodyPr wrap="square" rtlCol="0">
            <a:spAutoFit/>
          </a:bodyPr>
          <a:lstStyle/>
          <a:p>
            <a:r>
              <a:rPr lang="en-US"/>
              <a:t>Grigg, R. (2022)</a:t>
            </a:r>
            <a:r>
              <a:rPr lang="en-GB"/>
              <a:t> </a:t>
            </a:r>
            <a:r>
              <a:rPr lang="en-GB" i="1"/>
              <a:t>Becoming an Outstanding Primary School Teacher A journey, not a destination. 3</a:t>
            </a:r>
            <a:r>
              <a:rPr lang="en-GB" i="1" baseline="30000"/>
              <a:t>rd</a:t>
            </a:r>
            <a:r>
              <a:rPr lang="en-GB" i="1"/>
              <a:t> rev. </a:t>
            </a:r>
            <a:r>
              <a:rPr lang="en-GB" i="1" err="1"/>
              <a:t>edn</a:t>
            </a:r>
            <a:r>
              <a:rPr lang="en-GB" i="1"/>
              <a:t>. London: Routledge.</a:t>
            </a:r>
          </a:p>
          <a:p>
            <a:r>
              <a:rPr lang="en-US"/>
              <a:t> </a:t>
            </a:r>
          </a:p>
        </p:txBody>
      </p:sp>
    </p:spTree>
    <p:extLst>
      <p:ext uri="{BB962C8B-B14F-4D97-AF65-F5344CB8AC3E}">
        <p14:creationId xmlns:p14="http://schemas.microsoft.com/office/powerpoint/2010/main" val="40771743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41EA1-E600-4052-63BC-631B59DD4B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D92C87-4C16-777A-D46E-79FEFDA1C17E}"/>
              </a:ext>
            </a:extLst>
          </p:cNvPr>
          <p:cNvSpPr>
            <a:spLocks noGrp="1"/>
          </p:cNvSpPr>
          <p:nvPr>
            <p:ph idx="1"/>
          </p:nvPr>
        </p:nvSpPr>
        <p:spPr/>
        <p:txBody>
          <a:bodyPr/>
          <a:lstStyle/>
          <a:p>
            <a:endParaRPr lang="en-GB"/>
          </a:p>
        </p:txBody>
      </p:sp>
      <p:pic>
        <p:nvPicPr>
          <p:cNvPr id="4" name="Picture 3">
            <a:hlinkClick r:id="rId3"/>
            <a:extLst>
              <a:ext uri="{FF2B5EF4-FFF2-40B4-BE49-F238E27FC236}">
                <a16:creationId xmlns:a16="http://schemas.microsoft.com/office/drawing/2014/main" id="{93D7E42D-F7EA-C8D5-2F4D-5648FAB796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2150" y="149180"/>
            <a:ext cx="10807700" cy="6096000"/>
          </a:xfrm>
          <a:prstGeom prst="rect">
            <a:avLst/>
          </a:prstGeom>
        </p:spPr>
      </p:pic>
      <p:sp>
        <p:nvSpPr>
          <p:cNvPr id="5" name="Rectangle 4">
            <a:extLst>
              <a:ext uri="{FF2B5EF4-FFF2-40B4-BE49-F238E27FC236}">
                <a16:creationId xmlns:a16="http://schemas.microsoft.com/office/drawing/2014/main" id="{908A27A0-40EE-D236-8046-500A71BDA685}"/>
              </a:ext>
            </a:extLst>
          </p:cNvPr>
          <p:cNvSpPr/>
          <p:nvPr/>
        </p:nvSpPr>
        <p:spPr>
          <a:xfrm>
            <a:off x="3060525" y="6348143"/>
            <a:ext cx="5682902" cy="369332"/>
          </a:xfrm>
          <a:prstGeom prst="rect">
            <a:avLst/>
          </a:prstGeom>
        </p:spPr>
        <p:txBody>
          <a:bodyPr wrap="none">
            <a:spAutoFit/>
          </a:bodyPr>
          <a:lstStyle/>
          <a:p>
            <a:r>
              <a:rPr lang="en-GB">
                <a:hlinkClick r:id="rId3"/>
              </a:rPr>
              <a:t>wwwhttps://www.youtube.com/watch?v=wt5G7XT3UlQ</a:t>
            </a:r>
            <a:endParaRPr lang="en-US"/>
          </a:p>
        </p:txBody>
      </p:sp>
    </p:spTree>
    <p:extLst>
      <p:ext uri="{BB962C8B-B14F-4D97-AF65-F5344CB8AC3E}">
        <p14:creationId xmlns:p14="http://schemas.microsoft.com/office/powerpoint/2010/main" val="20839748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A1D35-6C87-C887-CBDB-2E4EEDC185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633298-F1FF-786A-CFCF-99E36F3AEEA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F433290-309F-45F5-3A1D-AD028D3BC7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719" y="0"/>
            <a:ext cx="10912561" cy="6858000"/>
          </a:xfrm>
          <a:prstGeom prst="rect">
            <a:avLst/>
          </a:prstGeom>
        </p:spPr>
      </p:pic>
    </p:spTree>
    <p:extLst>
      <p:ext uri="{BB962C8B-B14F-4D97-AF65-F5344CB8AC3E}">
        <p14:creationId xmlns:p14="http://schemas.microsoft.com/office/powerpoint/2010/main" val="31487127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259557" y="2506662"/>
            <a:ext cx="6605588" cy="4351338"/>
          </a:xfrm>
        </p:spPr>
        <p:txBody>
          <a:bodyPr/>
          <a:lstStyle/>
          <a:p>
            <a:pPr marL="0" indent="0">
              <a:buNone/>
            </a:pPr>
            <a:r>
              <a:rPr lang="cy-GB"/>
              <a:t>Meddyliwch pa ddarnau o wybodaeth y gallai fod eu hangen arnoch os ydych chi’n mynd i gyfeirnodi erthygl mewn cylchgrawn e.e. enw’r awdur, enw’r cyfnodolyn ac ati</a:t>
            </a:r>
          </a:p>
          <a:p>
            <a:pPr marL="0" indent="0">
              <a:buNone/>
            </a:pPr>
            <a:endParaRPr lang="cy-GB" noProof="0"/>
          </a:p>
        </p:txBody>
      </p:sp>
      <p:sp>
        <p:nvSpPr>
          <p:cNvPr id="4" name="Title 1">
            <a:extLst>
              <a:ext uri="{FF2B5EF4-FFF2-40B4-BE49-F238E27FC236}">
                <a16:creationId xmlns:a16="http://schemas.microsoft.com/office/drawing/2014/main" id="{4A7ADBB5-B9F6-44B8-8CE3-25F5202B92AD}"/>
              </a:ext>
            </a:extLst>
          </p:cNvPr>
          <p:cNvSpPr txBox="1">
            <a:spLocks/>
          </p:cNvSpPr>
          <p:nvPr/>
        </p:nvSpPr>
        <p:spPr>
          <a:xfrm>
            <a:off x="322206" y="282575"/>
            <a:ext cx="7444693"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a:solidFill>
                  <a:srgbClr val="FF0000"/>
                </a:solidFill>
              </a:rPr>
              <a:t>Cyfeirnodi cylchgronau: sut i’w wneud! </a:t>
            </a:r>
          </a:p>
        </p:txBody>
      </p:sp>
      <p:pic>
        <p:nvPicPr>
          <p:cNvPr id="5" name="Picture 4">
            <a:extLst>
              <a:ext uri="{FF2B5EF4-FFF2-40B4-BE49-F238E27FC236}">
                <a16:creationId xmlns:a16="http://schemas.microsoft.com/office/drawing/2014/main" id="{1A9097C4-981F-4D74-BBA8-5AC9308E3DE6}"/>
              </a:ext>
            </a:extLst>
          </p:cNvPr>
          <p:cNvPicPr>
            <a:picLocks noChangeAspect="1"/>
          </p:cNvPicPr>
          <p:nvPr/>
        </p:nvPicPr>
        <p:blipFill>
          <a:blip r:embed="rId3"/>
          <a:stretch>
            <a:fillRect/>
          </a:stretch>
        </p:blipFill>
        <p:spPr>
          <a:xfrm>
            <a:off x="7181112" y="1302543"/>
            <a:ext cx="4560094" cy="3810000"/>
          </a:xfrm>
          <a:prstGeom prst="rect">
            <a:avLst/>
          </a:prstGeom>
        </p:spPr>
      </p:pic>
    </p:spTree>
    <p:extLst>
      <p:ext uri="{BB962C8B-B14F-4D97-AF65-F5344CB8AC3E}">
        <p14:creationId xmlns:p14="http://schemas.microsoft.com/office/powerpoint/2010/main" val="41117401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9D5337-DC70-2933-E437-7071745710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050" y="1701800"/>
            <a:ext cx="11645900" cy="3454400"/>
          </a:xfrm>
          <a:prstGeom prst="rect">
            <a:avLst/>
          </a:prstGeom>
        </p:spPr>
      </p:pic>
    </p:spTree>
    <p:extLst>
      <p:ext uri="{BB962C8B-B14F-4D97-AF65-F5344CB8AC3E}">
        <p14:creationId xmlns:p14="http://schemas.microsoft.com/office/powerpoint/2010/main" val="34193914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3E33-3B88-A7B4-C286-2D9E012F44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AEC8B2-011D-5044-A22C-54A588D99B55}"/>
              </a:ext>
            </a:extLst>
          </p:cNvPr>
          <p:cNvSpPr>
            <a:spLocks noGrp="1"/>
          </p:cNvSpPr>
          <p:nvPr>
            <p:ph idx="1"/>
          </p:nvPr>
        </p:nvSpPr>
        <p:spPr/>
        <p:txBody>
          <a:bodyPr/>
          <a:lstStyle/>
          <a:p>
            <a:endParaRPr lang="en-GB"/>
          </a:p>
        </p:txBody>
      </p:sp>
      <p:pic>
        <p:nvPicPr>
          <p:cNvPr id="4" name="Picture 3">
            <a:hlinkClick r:id="rId2"/>
            <a:extLst>
              <a:ext uri="{FF2B5EF4-FFF2-40B4-BE49-F238E27FC236}">
                <a16:creationId xmlns:a16="http://schemas.microsoft.com/office/drawing/2014/main" id="{802CD504-CA25-C43B-6FB0-ABCF194817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550" y="387350"/>
            <a:ext cx="10756900" cy="6083300"/>
          </a:xfrm>
          <a:prstGeom prst="rect">
            <a:avLst/>
          </a:prstGeom>
        </p:spPr>
      </p:pic>
      <p:sp>
        <p:nvSpPr>
          <p:cNvPr id="5" name="TextBox 4">
            <a:extLst>
              <a:ext uri="{FF2B5EF4-FFF2-40B4-BE49-F238E27FC236}">
                <a16:creationId xmlns:a16="http://schemas.microsoft.com/office/drawing/2014/main" id="{0EA46D74-DDBF-E463-3DD2-DEAA78943801}"/>
              </a:ext>
            </a:extLst>
          </p:cNvPr>
          <p:cNvSpPr txBox="1"/>
          <p:nvPr/>
        </p:nvSpPr>
        <p:spPr>
          <a:xfrm>
            <a:off x="2849787" y="6557875"/>
            <a:ext cx="5632255" cy="369332"/>
          </a:xfrm>
          <a:prstGeom prst="rect">
            <a:avLst/>
          </a:prstGeom>
          <a:noFill/>
        </p:spPr>
        <p:txBody>
          <a:bodyPr wrap="square" rtlCol="0">
            <a:spAutoFit/>
          </a:bodyPr>
          <a:lstStyle/>
          <a:p>
            <a:r>
              <a:rPr lang="en-GB">
                <a:hlinkClick r:id="rId2"/>
              </a:rPr>
              <a:t>https://www.youtube.com/watch?v=j3A0UVGrjb8</a:t>
            </a:r>
            <a:endParaRPr lang="en-GB"/>
          </a:p>
        </p:txBody>
      </p:sp>
    </p:spTree>
    <p:extLst>
      <p:ext uri="{BB962C8B-B14F-4D97-AF65-F5344CB8AC3E}">
        <p14:creationId xmlns:p14="http://schemas.microsoft.com/office/powerpoint/2010/main" val="8357365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534E26-2CE0-20E5-5851-CE029E93E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300" y="1073150"/>
            <a:ext cx="11455400" cy="4711700"/>
          </a:xfrm>
          <a:prstGeom prst="rect">
            <a:avLst/>
          </a:prstGeom>
        </p:spPr>
      </p:pic>
    </p:spTree>
    <p:extLst>
      <p:ext uri="{BB962C8B-B14F-4D97-AF65-F5344CB8AC3E}">
        <p14:creationId xmlns:p14="http://schemas.microsoft.com/office/powerpoint/2010/main" val="1793908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err="1"/>
              <a:t>Develop</a:t>
            </a:r>
            <a:r>
              <a:rPr lang="cy-GB" noProof="0"/>
              <a:t> </a:t>
            </a:r>
            <a:r>
              <a:rPr lang="cy-GB" noProof="0" err="1"/>
              <a:t>confidence</a:t>
            </a:r>
            <a:r>
              <a:rPr lang="cy-GB" noProof="0"/>
              <a:t> </a:t>
            </a:r>
            <a:r>
              <a:rPr lang="cy-GB" noProof="0" err="1"/>
              <a:t>in</a:t>
            </a:r>
            <a:r>
              <a:rPr lang="cy-GB" noProof="0"/>
              <a:t> </a:t>
            </a:r>
            <a:r>
              <a:rPr lang="cy-GB" noProof="0" err="1"/>
              <a:t>your</a:t>
            </a:r>
            <a:r>
              <a:rPr lang="cy-GB" noProof="0"/>
              <a:t> </a:t>
            </a:r>
            <a:r>
              <a:rPr lang="cy-GB" noProof="0" err="1"/>
              <a:t>own</a:t>
            </a:r>
            <a:r>
              <a:rPr lang="cy-GB" noProof="0"/>
              <a:t> </a:t>
            </a:r>
            <a:r>
              <a:rPr lang="cy-GB" noProof="0" err="1"/>
              <a:t>words</a:t>
            </a:r>
            <a:endParaRPr lang="cy-GB" noProof="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noProof="0" err="1"/>
              <a:t>Use</a:t>
            </a:r>
            <a:r>
              <a:rPr lang="cy-GB" noProof="0"/>
              <a:t> </a:t>
            </a:r>
            <a:r>
              <a:rPr lang="cy-GB" noProof="0" err="1"/>
              <a:t>your</a:t>
            </a:r>
            <a:r>
              <a:rPr lang="cy-GB" noProof="0"/>
              <a:t> </a:t>
            </a:r>
            <a:r>
              <a:rPr lang="cy-GB" noProof="0" err="1"/>
              <a:t>own</a:t>
            </a:r>
            <a:r>
              <a:rPr lang="cy-GB" noProof="0"/>
              <a:t> </a:t>
            </a:r>
            <a:r>
              <a:rPr lang="cy-GB" noProof="0" err="1"/>
              <a:t>words</a:t>
            </a:r>
            <a:r>
              <a:rPr lang="cy-GB" noProof="0"/>
              <a:t>, </a:t>
            </a:r>
            <a:r>
              <a:rPr lang="cy-GB" noProof="0" err="1"/>
              <a:t>even</a:t>
            </a:r>
            <a:r>
              <a:rPr lang="cy-GB" noProof="0"/>
              <a:t> </a:t>
            </a:r>
            <a:r>
              <a:rPr lang="cy-GB" noProof="0" err="1"/>
              <a:t>if</a:t>
            </a:r>
            <a:r>
              <a:rPr lang="cy-GB" noProof="0"/>
              <a:t> </a:t>
            </a:r>
            <a:r>
              <a:rPr lang="cy-GB" noProof="0" err="1"/>
              <a:t>you</a:t>
            </a:r>
            <a:r>
              <a:rPr lang="cy-GB" noProof="0"/>
              <a:t> </a:t>
            </a:r>
            <a:r>
              <a:rPr lang="cy-GB" noProof="0" err="1"/>
              <a:t>don’t</a:t>
            </a:r>
            <a:r>
              <a:rPr lang="cy-GB" noProof="0"/>
              <a:t> </a:t>
            </a:r>
            <a:r>
              <a:rPr lang="cy-GB" noProof="0" err="1"/>
              <a:t>think</a:t>
            </a:r>
            <a:r>
              <a:rPr lang="cy-GB" noProof="0"/>
              <a:t> </a:t>
            </a:r>
            <a:r>
              <a:rPr lang="cy-GB" noProof="0" err="1"/>
              <a:t>you</a:t>
            </a:r>
            <a:r>
              <a:rPr lang="cy-GB" noProof="0"/>
              <a:t> </a:t>
            </a:r>
            <a:r>
              <a:rPr lang="cy-GB" noProof="0" err="1"/>
              <a:t>write</a:t>
            </a:r>
            <a:r>
              <a:rPr lang="cy-GB" noProof="0"/>
              <a:t> well – </a:t>
            </a:r>
            <a:r>
              <a:rPr lang="cy-GB" noProof="0" err="1"/>
              <a:t>they</a:t>
            </a:r>
            <a:r>
              <a:rPr lang="cy-GB" noProof="0"/>
              <a:t> </a:t>
            </a:r>
            <a:r>
              <a:rPr lang="cy-GB" noProof="0" err="1"/>
              <a:t>count</a:t>
            </a:r>
            <a:r>
              <a:rPr lang="cy-GB" noProof="0"/>
              <a:t> </a:t>
            </a:r>
            <a:r>
              <a:rPr lang="cy-GB" noProof="0" err="1"/>
              <a:t>for</a:t>
            </a:r>
            <a:r>
              <a:rPr lang="cy-GB" noProof="0"/>
              <a:t> more than </a:t>
            </a:r>
            <a:r>
              <a:rPr lang="cy-GB" noProof="0" err="1"/>
              <a:t>copied</a:t>
            </a:r>
            <a:r>
              <a:rPr lang="cy-GB" noProof="0"/>
              <a:t> </a:t>
            </a:r>
            <a:r>
              <a:rPr lang="cy-GB" noProof="0" err="1"/>
              <a:t>text</a:t>
            </a:r>
            <a:endParaRPr lang="cy-GB" noProof="0"/>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9045D-C8D8-790B-C1A6-33F83AC56B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7F74F6-5198-90AA-C081-598C1CA81E1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6334C89-FBAE-DC51-AB17-543FDC426E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54" y="0"/>
            <a:ext cx="11232292" cy="6858000"/>
          </a:xfrm>
          <a:prstGeom prst="rect">
            <a:avLst/>
          </a:prstGeom>
        </p:spPr>
      </p:pic>
    </p:spTree>
    <p:extLst>
      <p:ext uri="{BB962C8B-B14F-4D97-AF65-F5344CB8AC3E}">
        <p14:creationId xmlns:p14="http://schemas.microsoft.com/office/powerpoint/2010/main" val="7974927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634497-7792-982B-019B-9FB9794621C6}"/>
              </a:ext>
            </a:extLst>
          </p:cNvPr>
          <p:cNvSpPr txBox="1"/>
          <p:nvPr/>
        </p:nvSpPr>
        <p:spPr>
          <a:xfrm>
            <a:off x="824248" y="1523944"/>
            <a:ext cx="11104515" cy="5078313"/>
          </a:xfrm>
          <a:prstGeom prst="rect">
            <a:avLst/>
          </a:prstGeom>
          <a:noFill/>
        </p:spPr>
        <p:txBody>
          <a:bodyPr wrap="none" rtlCol="0">
            <a:spAutoFit/>
          </a:bodyPr>
          <a:lstStyle/>
          <a:p>
            <a:r>
              <a:rPr lang="en-US" sz="3600"/>
              <a:t>Some teachers suggest that the best chocolate bar ever </a:t>
            </a:r>
          </a:p>
          <a:p>
            <a:r>
              <a:rPr lang="en-US" sz="3600"/>
              <a:t>invented was the Drifter (Cox, 2023, pg.7).</a:t>
            </a:r>
          </a:p>
          <a:p>
            <a:endParaRPr lang="en-US" sz="3600"/>
          </a:p>
          <a:p>
            <a:r>
              <a:rPr lang="en-US" sz="3600"/>
              <a:t>Or</a:t>
            </a:r>
          </a:p>
          <a:p>
            <a:endParaRPr lang="en-US" sz="3600"/>
          </a:p>
          <a:p>
            <a:r>
              <a:rPr lang="en-US" sz="3600"/>
              <a:t>Cox (2023, pg.7) suggests that the best chocolate bar ever </a:t>
            </a:r>
          </a:p>
          <a:p>
            <a:r>
              <a:rPr lang="en-US" sz="3600"/>
              <a:t>invented was the Drifter.   </a:t>
            </a:r>
          </a:p>
          <a:p>
            <a:endParaRPr lang="en-US" sz="3600"/>
          </a:p>
          <a:p>
            <a:endParaRPr lang="en-US"/>
          </a:p>
          <a:p>
            <a:r>
              <a:rPr lang="en-US"/>
              <a:t> </a:t>
            </a:r>
          </a:p>
        </p:txBody>
      </p:sp>
      <p:sp>
        <p:nvSpPr>
          <p:cNvPr id="5" name="TextBox 4">
            <a:extLst>
              <a:ext uri="{FF2B5EF4-FFF2-40B4-BE49-F238E27FC236}">
                <a16:creationId xmlns:a16="http://schemas.microsoft.com/office/drawing/2014/main" id="{582ADAAB-E80B-7953-CD9B-AA51164179ED}"/>
              </a:ext>
            </a:extLst>
          </p:cNvPr>
          <p:cNvSpPr txBox="1"/>
          <p:nvPr/>
        </p:nvSpPr>
        <p:spPr>
          <a:xfrm>
            <a:off x="643944" y="553792"/>
            <a:ext cx="3922099" cy="584775"/>
          </a:xfrm>
          <a:prstGeom prst="rect">
            <a:avLst/>
          </a:prstGeom>
          <a:noFill/>
        </p:spPr>
        <p:txBody>
          <a:bodyPr wrap="none" lIns="91440" tIns="45720" rIns="91440" bIns="45720" rtlCol="0" anchor="t">
            <a:spAutoFit/>
          </a:bodyPr>
          <a:lstStyle/>
          <a:p>
            <a:r>
              <a:rPr lang="en-US" sz="3200" err="1">
                <a:solidFill>
                  <a:srgbClr val="FF0000"/>
                </a:solidFill>
              </a:rPr>
              <a:t>Dechrau</a:t>
            </a:r>
            <a:r>
              <a:rPr lang="en-US" sz="3200" dirty="0">
                <a:solidFill>
                  <a:srgbClr val="FF0000"/>
                </a:solidFill>
              </a:rPr>
              <a:t> neu </a:t>
            </a:r>
            <a:r>
              <a:rPr lang="en-US" sz="3200" err="1">
                <a:solidFill>
                  <a:srgbClr val="FF0000"/>
                </a:solidFill>
              </a:rPr>
              <a:t>diwedd</a:t>
            </a:r>
            <a:r>
              <a:rPr lang="en-US" sz="3200" dirty="0">
                <a:solidFill>
                  <a:srgbClr val="FF0000"/>
                </a:solidFill>
              </a:rPr>
              <a:t>? </a:t>
            </a:r>
            <a:endParaRPr lang="en-US" sz="3200">
              <a:ea typeface="Calibri" panose="020F0502020204030204"/>
              <a:cs typeface="Calibri" panose="020F0502020204030204"/>
            </a:endParaRPr>
          </a:p>
        </p:txBody>
      </p:sp>
    </p:spTree>
    <p:extLst>
      <p:ext uri="{BB962C8B-B14F-4D97-AF65-F5344CB8AC3E}">
        <p14:creationId xmlns:p14="http://schemas.microsoft.com/office/powerpoint/2010/main" val="17495406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2495BF-EEAB-7FBB-AEDE-5C5F68ECBE2A}"/>
              </a:ext>
            </a:extLst>
          </p:cNvPr>
          <p:cNvSpPr txBox="1"/>
          <p:nvPr/>
        </p:nvSpPr>
        <p:spPr>
          <a:xfrm>
            <a:off x="263798" y="1526175"/>
            <a:ext cx="11104515" cy="5078313"/>
          </a:xfrm>
          <a:prstGeom prst="rect">
            <a:avLst/>
          </a:prstGeom>
          <a:noFill/>
        </p:spPr>
        <p:txBody>
          <a:bodyPr wrap="none" rtlCol="0">
            <a:spAutoFit/>
          </a:bodyPr>
          <a:lstStyle/>
          <a:p>
            <a:r>
              <a:rPr lang="en-US" sz="3600"/>
              <a:t>Some teachers suggest that the best chocolate bar ever </a:t>
            </a:r>
          </a:p>
          <a:p>
            <a:r>
              <a:rPr lang="en-US" sz="3600"/>
              <a:t>invented was the Drifter (Cox, 2023, pg.7).</a:t>
            </a:r>
          </a:p>
          <a:p>
            <a:endParaRPr lang="en-US" sz="3600"/>
          </a:p>
          <a:p>
            <a:r>
              <a:rPr lang="en-US" sz="3600"/>
              <a:t>Or</a:t>
            </a:r>
          </a:p>
          <a:p>
            <a:endParaRPr lang="en-US" sz="3600"/>
          </a:p>
          <a:p>
            <a:r>
              <a:rPr lang="en-US" sz="3600"/>
              <a:t>Cox (2023, pg.7) suggests that the best chocolate bar ever </a:t>
            </a:r>
          </a:p>
          <a:p>
            <a:r>
              <a:rPr lang="en-US" sz="3600"/>
              <a:t>invented was the Drifter.   </a:t>
            </a:r>
          </a:p>
          <a:p>
            <a:endParaRPr lang="en-US" sz="3600"/>
          </a:p>
          <a:p>
            <a:endParaRPr lang="en-US"/>
          </a:p>
          <a:p>
            <a:r>
              <a:rPr lang="en-US"/>
              <a:t> </a:t>
            </a:r>
          </a:p>
        </p:txBody>
      </p:sp>
      <p:sp>
        <p:nvSpPr>
          <p:cNvPr id="5" name="TextBox 4">
            <a:extLst>
              <a:ext uri="{FF2B5EF4-FFF2-40B4-BE49-F238E27FC236}">
                <a16:creationId xmlns:a16="http://schemas.microsoft.com/office/drawing/2014/main" id="{FAC354F5-CD83-C4D6-BC8B-C071C5BB0229}"/>
              </a:ext>
            </a:extLst>
          </p:cNvPr>
          <p:cNvSpPr txBox="1"/>
          <p:nvPr/>
        </p:nvSpPr>
        <p:spPr>
          <a:xfrm>
            <a:off x="643944" y="553792"/>
            <a:ext cx="3922099" cy="584775"/>
          </a:xfrm>
          <a:prstGeom prst="rect">
            <a:avLst/>
          </a:prstGeom>
          <a:noFill/>
        </p:spPr>
        <p:txBody>
          <a:bodyPr wrap="none" lIns="91440" tIns="45720" rIns="91440" bIns="45720" rtlCol="0" anchor="t">
            <a:spAutoFit/>
          </a:bodyPr>
          <a:lstStyle/>
          <a:p>
            <a:r>
              <a:rPr lang="en-US" sz="3200" err="1">
                <a:solidFill>
                  <a:srgbClr val="FF0000"/>
                </a:solidFill>
              </a:rPr>
              <a:t>Dechrau</a:t>
            </a:r>
            <a:r>
              <a:rPr lang="en-US" sz="3200" dirty="0">
                <a:solidFill>
                  <a:srgbClr val="FF0000"/>
                </a:solidFill>
              </a:rPr>
              <a:t> neu </a:t>
            </a:r>
            <a:r>
              <a:rPr lang="en-US" sz="3200" err="1">
                <a:solidFill>
                  <a:srgbClr val="FF0000"/>
                </a:solidFill>
              </a:rPr>
              <a:t>diwedd</a:t>
            </a:r>
            <a:r>
              <a:rPr lang="en-US" sz="3200" dirty="0">
                <a:solidFill>
                  <a:srgbClr val="FF0000"/>
                </a:solidFill>
              </a:rPr>
              <a:t>? </a:t>
            </a:r>
            <a:endParaRPr lang="en-US" sz="3200">
              <a:ea typeface="Calibri" panose="020F0502020204030204"/>
              <a:cs typeface="Calibri" panose="020F0502020204030204"/>
            </a:endParaRPr>
          </a:p>
        </p:txBody>
      </p:sp>
      <p:pic>
        <p:nvPicPr>
          <p:cNvPr id="6" name="Picture 5">
            <a:extLst>
              <a:ext uri="{FF2B5EF4-FFF2-40B4-BE49-F238E27FC236}">
                <a16:creationId xmlns:a16="http://schemas.microsoft.com/office/drawing/2014/main" id="{15EE4DFF-D69F-C009-A6F6-A9AD5BD27B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5625516" y="2946618"/>
            <a:ext cx="834435" cy="453355"/>
          </a:xfrm>
          <a:prstGeom prst="rect">
            <a:avLst/>
          </a:prstGeom>
        </p:spPr>
      </p:pic>
      <p:pic>
        <p:nvPicPr>
          <p:cNvPr id="7" name="Picture 6">
            <a:extLst>
              <a:ext uri="{FF2B5EF4-FFF2-40B4-BE49-F238E27FC236}">
                <a16:creationId xmlns:a16="http://schemas.microsoft.com/office/drawing/2014/main" id="{8BB374D7-3A5C-F2B2-DDCD-9D942FAAD3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112575">
            <a:off x="1167146" y="3838655"/>
            <a:ext cx="834435" cy="453355"/>
          </a:xfrm>
          <a:prstGeom prst="rect">
            <a:avLst/>
          </a:prstGeom>
        </p:spPr>
      </p:pic>
      <p:sp>
        <p:nvSpPr>
          <p:cNvPr id="8" name="TextBox 7">
            <a:extLst>
              <a:ext uri="{FF2B5EF4-FFF2-40B4-BE49-F238E27FC236}">
                <a16:creationId xmlns:a16="http://schemas.microsoft.com/office/drawing/2014/main" id="{ED50DE62-7565-51FF-9210-4B4143F5483A}"/>
              </a:ext>
            </a:extLst>
          </p:cNvPr>
          <p:cNvSpPr txBox="1"/>
          <p:nvPr/>
        </p:nvSpPr>
        <p:spPr>
          <a:xfrm>
            <a:off x="5252581" y="3590513"/>
            <a:ext cx="1580304" cy="369332"/>
          </a:xfrm>
          <a:prstGeom prst="rect">
            <a:avLst/>
          </a:prstGeom>
          <a:noFill/>
        </p:spPr>
        <p:txBody>
          <a:bodyPr wrap="none" rtlCol="0">
            <a:spAutoFit/>
          </a:bodyPr>
          <a:lstStyle/>
          <a:p>
            <a:r>
              <a:rPr lang="en-US"/>
              <a:t>Inside brackets</a:t>
            </a:r>
          </a:p>
        </p:txBody>
      </p:sp>
      <p:sp>
        <p:nvSpPr>
          <p:cNvPr id="9" name="TextBox 8">
            <a:extLst>
              <a:ext uri="{FF2B5EF4-FFF2-40B4-BE49-F238E27FC236}">
                <a16:creationId xmlns:a16="http://schemas.microsoft.com/office/drawing/2014/main" id="{278778E5-5A47-AD95-815E-57CE039233D9}"/>
              </a:ext>
            </a:extLst>
          </p:cNvPr>
          <p:cNvSpPr txBox="1"/>
          <p:nvPr/>
        </p:nvSpPr>
        <p:spPr>
          <a:xfrm>
            <a:off x="1896936" y="3590513"/>
            <a:ext cx="1751826" cy="369332"/>
          </a:xfrm>
          <a:prstGeom prst="rect">
            <a:avLst/>
          </a:prstGeom>
          <a:noFill/>
        </p:spPr>
        <p:txBody>
          <a:bodyPr wrap="none" rtlCol="0">
            <a:spAutoFit/>
          </a:bodyPr>
          <a:lstStyle/>
          <a:p>
            <a:r>
              <a:rPr lang="en-US"/>
              <a:t>Outside brackets</a:t>
            </a:r>
          </a:p>
        </p:txBody>
      </p:sp>
    </p:spTree>
    <p:extLst>
      <p:ext uri="{BB962C8B-B14F-4D97-AF65-F5344CB8AC3E}">
        <p14:creationId xmlns:p14="http://schemas.microsoft.com/office/powerpoint/2010/main" val="41220694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2B5ECA-A562-F3D1-09E7-9E905AE5D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454150"/>
            <a:ext cx="11557000" cy="3949700"/>
          </a:xfrm>
          <a:prstGeom prst="rect">
            <a:avLst/>
          </a:prstGeom>
        </p:spPr>
      </p:pic>
    </p:spTree>
    <p:extLst>
      <p:ext uri="{BB962C8B-B14F-4D97-AF65-F5344CB8AC3E}">
        <p14:creationId xmlns:p14="http://schemas.microsoft.com/office/powerpoint/2010/main" val="11951083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E853C6-5B7E-E68F-AA7F-82BDC7ABD9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150" y="590550"/>
            <a:ext cx="11569700" cy="5676900"/>
          </a:xfrm>
          <a:prstGeom prst="rect">
            <a:avLst/>
          </a:prstGeom>
        </p:spPr>
      </p:pic>
      <p:pic>
        <p:nvPicPr>
          <p:cNvPr id="5" name="Picture 4">
            <a:extLst>
              <a:ext uri="{FF2B5EF4-FFF2-40B4-BE49-F238E27FC236}">
                <a16:creationId xmlns:a16="http://schemas.microsoft.com/office/drawing/2014/main" id="{2165E073-D3D0-7D73-E20F-402075892C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774099" y="2738355"/>
            <a:ext cx="637229" cy="346211"/>
          </a:xfrm>
          <a:prstGeom prst="rect">
            <a:avLst/>
          </a:prstGeom>
        </p:spPr>
      </p:pic>
      <p:pic>
        <p:nvPicPr>
          <p:cNvPr id="6" name="Picture 5">
            <a:extLst>
              <a:ext uri="{FF2B5EF4-FFF2-40B4-BE49-F238E27FC236}">
                <a16:creationId xmlns:a16="http://schemas.microsoft.com/office/drawing/2014/main" id="{43637D86-6EAD-87A2-7BB9-6E813D7C07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681801" y="1770293"/>
            <a:ext cx="637229" cy="346211"/>
          </a:xfrm>
          <a:prstGeom prst="rect">
            <a:avLst/>
          </a:prstGeom>
        </p:spPr>
      </p:pic>
      <p:pic>
        <p:nvPicPr>
          <p:cNvPr id="7" name="Picture 6">
            <a:extLst>
              <a:ext uri="{FF2B5EF4-FFF2-40B4-BE49-F238E27FC236}">
                <a16:creationId xmlns:a16="http://schemas.microsoft.com/office/drawing/2014/main" id="{58A9AE75-42A5-9DAC-87D1-3F126F6C47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591649" y="4091203"/>
            <a:ext cx="637229" cy="346211"/>
          </a:xfrm>
          <a:prstGeom prst="rect">
            <a:avLst/>
          </a:prstGeom>
        </p:spPr>
      </p:pic>
      <p:pic>
        <p:nvPicPr>
          <p:cNvPr id="8" name="Picture 7">
            <a:extLst>
              <a:ext uri="{FF2B5EF4-FFF2-40B4-BE49-F238E27FC236}">
                <a16:creationId xmlns:a16="http://schemas.microsoft.com/office/drawing/2014/main" id="{3A54233C-576A-496D-0EFD-D02946D229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55193">
            <a:off x="8598115" y="5059266"/>
            <a:ext cx="637229" cy="346211"/>
          </a:xfrm>
          <a:prstGeom prst="rect">
            <a:avLst/>
          </a:prstGeom>
        </p:spPr>
      </p:pic>
    </p:spTree>
    <p:extLst>
      <p:ext uri="{BB962C8B-B14F-4D97-AF65-F5344CB8AC3E}">
        <p14:creationId xmlns:p14="http://schemas.microsoft.com/office/powerpoint/2010/main" val="33487020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E0E100-6099-BE67-427E-BF25994FD5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155" y="1788375"/>
            <a:ext cx="11518900" cy="4775200"/>
          </a:xfrm>
          <a:prstGeom prst="rect">
            <a:avLst/>
          </a:prstGeom>
        </p:spPr>
      </p:pic>
      <p:pic>
        <p:nvPicPr>
          <p:cNvPr id="5" name="Picture 4">
            <a:extLst>
              <a:ext uri="{FF2B5EF4-FFF2-40B4-BE49-F238E27FC236}">
                <a16:creationId xmlns:a16="http://schemas.microsoft.com/office/drawing/2014/main" id="{5B7BA7FC-C11F-935E-6B56-13757D1402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5379" y="0"/>
            <a:ext cx="2284928" cy="2284928"/>
          </a:xfrm>
          <a:prstGeom prst="rect">
            <a:avLst/>
          </a:prstGeom>
        </p:spPr>
      </p:pic>
    </p:spTree>
    <p:extLst>
      <p:ext uri="{BB962C8B-B14F-4D97-AF65-F5344CB8AC3E}">
        <p14:creationId xmlns:p14="http://schemas.microsoft.com/office/powerpoint/2010/main" val="21210079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998364-2DF0-B867-8D78-CC28CD0C06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518" y="0"/>
            <a:ext cx="11269014" cy="6835709"/>
          </a:xfrm>
          <a:prstGeom prst="rect">
            <a:avLst/>
          </a:prstGeom>
        </p:spPr>
      </p:pic>
    </p:spTree>
    <p:extLst>
      <p:ext uri="{BB962C8B-B14F-4D97-AF65-F5344CB8AC3E}">
        <p14:creationId xmlns:p14="http://schemas.microsoft.com/office/powerpoint/2010/main" val="2413615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90FECC-B374-7101-DE51-B7A93D915D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872637" cy="5988676"/>
          </a:xfrm>
          <a:prstGeom prst="rect">
            <a:avLst/>
          </a:prstGeom>
        </p:spPr>
      </p:pic>
      <p:pic>
        <p:nvPicPr>
          <p:cNvPr id="5" name="Picture 4">
            <a:extLst>
              <a:ext uri="{FF2B5EF4-FFF2-40B4-BE49-F238E27FC236}">
                <a16:creationId xmlns:a16="http://schemas.microsoft.com/office/drawing/2014/main" id="{0FE2AE88-51AC-3AC2-7412-A12602E71E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215910">
            <a:off x="8601451" y="3960836"/>
            <a:ext cx="1615090" cy="877490"/>
          </a:xfrm>
          <a:prstGeom prst="rect">
            <a:avLst/>
          </a:prstGeom>
        </p:spPr>
      </p:pic>
      <p:sp>
        <p:nvSpPr>
          <p:cNvPr id="6" name="TextBox 5">
            <a:extLst>
              <a:ext uri="{FF2B5EF4-FFF2-40B4-BE49-F238E27FC236}">
                <a16:creationId xmlns:a16="http://schemas.microsoft.com/office/drawing/2014/main" id="{ECC13862-C757-EB78-3F19-FD8A1F53CD82}"/>
              </a:ext>
            </a:extLst>
          </p:cNvPr>
          <p:cNvSpPr txBox="1"/>
          <p:nvPr/>
        </p:nvSpPr>
        <p:spPr>
          <a:xfrm>
            <a:off x="10084157" y="3232597"/>
            <a:ext cx="1777285" cy="923330"/>
          </a:xfrm>
          <a:prstGeom prst="rect">
            <a:avLst/>
          </a:prstGeom>
          <a:noFill/>
        </p:spPr>
        <p:txBody>
          <a:bodyPr wrap="square" rtlCol="0">
            <a:spAutoFit/>
          </a:bodyPr>
          <a:lstStyle/>
          <a:p>
            <a:pPr algn="ctr"/>
            <a:r>
              <a:rPr lang="en-US"/>
              <a:t>Anything missing here from the bullet points?</a:t>
            </a:r>
          </a:p>
        </p:txBody>
      </p:sp>
    </p:spTree>
    <p:extLst>
      <p:ext uri="{BB962C8B-B14F-4D97-AF65-F5344CB8AC3E}">
        <p14:creationId xmlns:p14="http://schemas.microsoft.com/office/powerpoint/2010/main" val="2701651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ADAC16-362A-4F66-A7C3-F8A37594B4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872637" cy="5988676"/>
          </a:xfrm>
          <a:prstGeom prst="rect">
            <a:avLst/>
          </a:prstGeom>
        </p:spPr>
      </p:pic>
      <p:pic>
        <p:nvPicPr>
          <p:cNvPr id="5" name="Picture 4">
            <a:extLst>
              <a:ext uri="{FF2B5EF4-FFF2-40B4-BE49-F238E27FC236}">
                <a16:creationId xmlns:a16="http://schemas.microsoft.com/office/drawing/2014/main" id="{46678137-C1BB-3483-7451-231C3D20F7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215910">
            <a:off x="8601451" y="3960836"/>
            <a:ext cx="1615090" cy="877490"/>
          </a:xfrm>
          <a:prstGeom prst="rect">
            <a:avLst/>
          </a:prstGeom>
        </p:spPr>
      </p:pic>
      <p:sp>
        <p:nvSpPr>
          <p:cNvPr id="6" name="TextBox 5">
            <a:extLst>
              <a:ext uri="{FF2B5EF4-FFF2-40B4-BE49-F238E27FC236}">
                <a16:creationId xmlns:a16="http://schemas.microsoft.com/office/drawing/2014/main" id="{B6F1F29C-9541-767B-F5D4-3541F45B9EB8}"/>
              </a:ext>
            </a:extLst>
          </p:cNvPr>
          <p:cNvSpPr txBox="1"/>
          <p:nvPr/>
        </p:nvSpPr>
        <p:spPr>
          <a:xfrm>
            <a:off x="10084157" y="3232597"/>
            <a:ext cx="1777285" cy="923330"/>
          </a:xfrm>
          <a:prstGeom prst="rect">
            <a:avLst/>
          </a:prstGeom>
          <a:noFill/>
        </p:spPr>
        <p:txBody>
          <a:bodyPr wrap="square" rtlCol="0">
            <a:spAutoFit/>
          </a:bodyPr>
          <a:lstStyle/>
          <a:p>
            <a:pPr algn="ctr"/>
            <a:r>
              <a:rPr lang="en-US"/>
              <a:t>Anything missing here from the bullet points?</a:t>
            </a:r>
          </a:p>
        </p:txBody>
      </p:sp>
      <p:sp>
        <p:nvSpPr>
          <p:cNvPr id="7" name="TextBox 6">
            <a:extLst>
              <a:ext uri="{FF2B5EF4-FFF2-40B4-BE49-F238E27FC236}">
                <a16:creationId xmlns:a16="http://schemas.microsoft.com/office/drawing/2014/main" id="{35FCE248-F874-536D-FEDA-66BB901BB4C4}"/>
              </a:ext>
            </a:extLst>
          </p:cNvPr>
          <p:cNvSpPr txBox="1"/>
          <p:nvPr/>
        </p:nvSpPr>
        <p:spPr>
          <a:xfrm>
            <a:off x="10244323" y="4662152"/>
            <a:ext cx="1947677" cy="1477328"/>
          </a:xfrm>
          <a:prstGeom prst="rect">
            <a:avLst/>
          </a:prstGeom>
          <a:noFill/>
        </p:spPr>
        <p:txBody>
          <a:bodyPr wrap="square" rtlCol="0">
            <a:spAutoFit/>
          </a:bodyPr>
          <a:lstStyle/>
          <a:p>
            <a:r>
              <a:rPr lang="en-US"/>
              <a:t>No Medium in square brackets required for just a website with one author.</a:t>
            </a:r>
          </a:p>
        </p:txBody>
      </p:sp>
    </p:spTree>
    <p:extLst>
      <p:ext uri="{BB962C8B-B14F-4D97-AF65-F5344CB8AC3E}">
        <p14:creationId xmlns:p14="http://schemas.microsoft.com/office/powerpoint/2010/main" val="297991107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B71E34-EEC6-ABED-C8A4-40E494B5CE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765" y="109292"/>
            <a:ext cx="11493500" cy="2260600"/>
          </a:xfrm>
          <a:prstGeom prst="rect">
            <a:avLst/>
          </a:prstGeom>
        </p:spPr>
      </p:pic>
      <p:pic>
        <p:nvPicPr>
          <p:cNvPr id="5" name="Picture 4">
            <a:extLst>
              <a:ext uri="{FF2B5EF4-FFF2-40B4-BE49-F238E27FC236}">
                <a16:creationId xmlns:a16="http://schemas.microsoft.com/office/drawing/2014/main" id="{D40AD7DE-E53F-FFC9-CCEC-5FEEEE9D50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65" y="2369892"/>
            <a:ext cx="11557000" cy="4279900"/>
          </a:xfrm>
          <a:prstGeom prst="rect">
            <a:avLst/>
          </a:prstGeom>
        </p:spPr>
      </p:pic>
    </p:spTree>
    <p:extLst>
      <p:ext uri="{BB962C8B-B14F-4D97-AF65-F5344CB8AC3E}">
        <p14:creationId xmlns:p14="http://schemas.microsoft.com/office/powerpoint/2010/main" val="23552614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2DE4BE-1F08-7AE7-9E3C-EA894797EF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765" y="109292"/>
            <a:ext cx="11493500" cy="2260600"/>
          </a:xfrm>
          <a:prstGeom prst="rect">
            <a:avLst/>
          </a:prstGeom>
        </p:spPr>
      </p:pic>
      <p:pic>
        <p:nvPicPr>
          <p:cNvPr id="5" name="Picture 4">
            <a:extLst>
              <a:ext uri="{FF2B5EF4-FFF2-40B4-BE49-F238E27FC236}">
                <a16:creationId xmlns:a16="http://schemas.microsoft.com/office/drawing/2014/main" id="{0B5F1881-2A3E-A785-A48B-EEAC14EAA1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65" y="2369892"/>
            <a:ext cx="11557000" cy="4279900"/>
          </a:xfrm>
          <a:prstGeom prst="rect">
            <a:avLst/>
          </a:prstGeom>
        </p:spPr>
      </p:pic>
      <p:pic>
        <p:nvPicPr>
          <p:cNvPr id="6" name="Picture 5">
            <a:extLst>
              <a:ext uri="{FF2B5EF4-FFF2-40B4-BE49-F238E27FC236}">
                <a16:creationId xmlns:a16="http://schemas.microsoft.com/office/drawing/2014/main" id="{B586AB33-130D-5F91-1A01-36030AC797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215910">
            <a:off x="8392886" y="2854840"/>
            <a:ext cx="899000" cy="488433"/>
          </a:xfrm>
          <a:prstGeom prst="rect">
            <a:avLst/>
          </a:prstGeom>
        </p:spPr>
      </p:pic>
      <p:pic>
        <p:nvPicPr>
          <p:cNvPr id="7" name="Picture 6">
            <a:extLst>
              <a:ext uri="{FF2B5EF4-FFF2-40B4-BE49-F238E27FC236}">
                <a16:creationId xmlns:a16="http://schemas.microsoft.com/office/drawing/2014/main" id="{869A1C5E-7DE6-2B58-CE36-FE52391B4C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215910">
            <a:off x="6755123" y="5054981"/>
            <a:ext cx="899000" cy="488433"/>
          </a:xfrm>
          <a:prstGeom prst="rect">
            <a:avLst/>
          </a:prstGeom>
        </p:spPr>
      </p:pic>
    </p:spTree>
    <p:extLst>
      <p:ext uri="{BB962C8B-B14F-4D97-AF65-F5344CB8AC3E}">
        <p14:creationId xmlns:p14="http://schemas.microsoft.com/office/powerpoint/2010/main" val="30835131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artoon character leaning on a question mark&#10;&#10;Description automatically generated">
            <a:extLst>
              <a:ext uri="{FF2B5EF4-FFF2-40B4-BE49-F238E27FC236}">
                <a16:creationId xmlns:a16="http://schemas.microsoft.com/office/drawing/2014/main" id="{451EACCF-E962-20BE-3701-F8E41AD4867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091" t="22775" r="-2" b="530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Unrhyw gwestiwn?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4636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2" ma:contentTypeDescription="Create a new document." ma:contentTypeScope="" ma:versionID="d938997c4f5ff8fc4e55681503e8625e">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b2ea691e2766c55ca8fec9b2ab21800c" ns3:_="" ns4:_="">
    <xsd:import namespace="0d4f6ffa-9f28-4e2a-a23f-4264c91c95c3"/>
    <xsd:import namespace="a5bd8bae-d77b-4579-b242-1f3afbf66184"/>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9E661CEE-ADC8-41E8-9A11-515F785E3859}">
  <ds:schemaRefs>
    <ds:schemaRef ds:uri="http://schemas.microsoft.com/sharepoint/v3/contenttype/forms"/>
  </ds:schemaRefs>
</ds:datastoreItem>
</file>

<file path=customXml/itemProps2.xml><?xml version="1.0" encoding="utf-8"?>
<ds:datastoreItem xmlns:ds="http://schemas.openxmlformats.org/officeDocument/2006/customXml" ds:itemID="{A5BF6F4B-F8AB-4425-8B1A-C9DD9D32240F}">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9105B47-012B-4A1B-ABE2-EEE57A65825E}">
  <ds:schemaRefs>
    <ds:schemaRef ds:uri="http://schemas.microsoft.com/office/infopath/2007/PartnerControls"/>
    <ds:schemaRef ds:uri="http://schemas.microsoft.com/office/2006/documentManagement/types"/>
    <ds:schemaRef ds:uri="http://www.w3.org/XML/1998/namespace"/>
    <ds:schemaRef ds:uri="http://purl.org/dc/elements/1.1/"/>
    <ds:schemaRef ds:uri="http://schemas.openxmlformats.org/package/2006/metadata/core-properties"/>
    <ds:schemaRef ds:uri="http://schemas.microsoft.com/office/2006/metadata/properties"/>
    <ds:schemaRef ds:uri="http://purl.org/dc/dcmitype/"/>
    <ds:schemaRef ds:uri="http://purl.org/dc/terms/"/>
    <ds:schemaRef ds:uri="a5bd8bae-d77b-4579-b242-1f3afbf66184"/>
    <ds:schemaRef ds:uri="0d4f6ffa-9f28-4e2a-a23f-4264c91c95c3"/>
  </ds:schemaRefs>
</ds:datastoreItem>
</file>

<file path=docProps/app.xml><?xml version="1.0" encoding="utf-8"?>
<Properties xmlns="http://schemas.openxmlformats.org/officeDocument/2006/extended-properties" xmlns:vt="http://schemas.openxmlformats.org/officeDocument/2006/docPropsVTypes">
  <TotalTime>0</TotalTime>
  <Words>3489</Words>
  <Application>Microsoft Office PowerPoint</Application>
  <PresentationFormat>Widescreen</PresentationFormat>
  <Paragraphs>337</Paragraphs>
  <Slides>65</Slides>
  <Notes>31</Notes>
  <HiddenSlides>0</HiddenSlides>
  <MMClips>0</MMClips>
  <ScaleCrop>false</ScaleCrop>
  <HeadingPairs>
    <vt:vector size="4" baseType="variant">
      <vt:variant>
        <vt:lpstr>Theme</vt:lpstr>
      </vt:variant>
      <vt:variant>
        <vt:i4>2</vt:i4>
      </vt:variant>
      <vt:variant>
        <vt:lpstr>Slide Titles</vt:lpstr>
      </vt:variant>
      <vt:variant>
        <vt:i4>65</vt:i4>
      </vt:variant>
    </vt:vector>
  </HeadingPairs>
  <TitlesOfParts>
    <vt:vector size="67" baseType="lpstr">
      <vt:lpstr>Office Theme</vt:lpstr>
      <vt:lpstr>1_Office Theme</vt:lpstr>
      <vt:lpstr>Sesiwn 5</vt:lpstr>
      <vt:lpstr>Amcanion y Sesiwn:</vt:lpstr>
      <vt:lpstr>Y broses chwilio</vt:lpstr>
      <vt:lpstr>Rheoli gwybodaeth a chymryd nodiadau</vt:lpstr>
      <vt:lpstr>Beth yw cyfeirnodi?</vt:lpstr>
      <vt:lpstr>Arfer cyfeirnodi da:</vt:lpstr>
      <vt:lpstr>PowerPoint Presentation</vt:lpstr>
      <vt:lpstr>PowerPoint Presentation</vt:lpstr>
      <vt:lpstr>Beth yw Llên-ladrad?</vt:lpstr>
      <vt:lpstr>PowerPoint Presentation</vt:lpstr>
      <vt:lpstr>Ydy e’n llên-ladrad os ydych yn …</vt:lpstr>
      <vt:lpstr>Ydy e’n llên-ladrad os ydych yn …</vt:lpstr>
      <vt:lpstr>Ydy e’n llên-ladrad os ydych chi’n …</vt:lpstr>
      <vt:lpstr>Mae llên-ladrad yn cynnwys:</vt:lpstr>
      <vt:lpstr>Beth yw llên-ladrad?</vt:lpstr>
      <vt:lpstr>Adnabod llên-ladrad</vt:lpstr>
      <vt:lpstr>1. A yw hyn yn llên-ladrad?</vt:lpstr>
      <vt:lpstr>1. Is this plagiarism?</vt:lpstr>
      <vt:lpstr>2. A yw hyn yn llên-ladrad?</vt:lpstr>
      <vt:lpstr>2. A yw hyn yn llên-ladrad?</vt:lpstr>
      <vt:lpstr>3. A yw hyn yn llên-ladrad?</vt:lpstr>
      <vt:lpstr>3. A yw hyn yn llên-ladrad??</vt:lpstr>
      <vt:lpstr>4. A yw hyn yn llên-ladrad?</vt:lpstr>
      <vt:lpstr>4. A yw hyn yn llên-ladrad??</vt:lpstr>
      <vt:lpstr>PowerPoint Presentation</vt:lpstr>
      <vt:lpstr>Sut i osgoi llên-ladrad</vt:lpstr>
      <vt:lpstr>Osgoi llên-ladrad damweiniol Os ydych chi’n dueddol o gopïo:</vt:lpstr>
      <vt:lpstr>PowerPoint Presentation</vt:lpstr>
      <vt:lpstr>PowerPoint Presentation</vt:lpstr>
      <vt:lpstr>Mae dyfynnu’n dangos eich bod wedi…</vt:lpstr>
      <vt:lpstr>Pryd a beth i’w ddyfynnu: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 confidence in your own words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Unrhyw gwestiwn?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Menna Davies</cp:lastModifiedBy>
  <cp:revision>29</cp:revision>
  <dcterms:created xsi:type="dcterms:W3CDTF">2020-09-20T06:00:10Z</dcterms:created>
  <dcterms:modified xsi:type="dcterms:W3CDTF">2023-11-17T10:57:24Z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y fmtid="{D5CDD505-2E9C-101B-9397-08002B2CF9AE}" pid="3" name="MediaServiceImageTags">
    <vt:lpwstr/>
  </property>
</Properties>
</file>