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BD68F-1636-92FB-5EF2-01A8FDC751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F50D93-CD15-9335-3869-A56FBE3481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BA295-1410-BF7E-31B1-0A0A70D69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2CE51-68AF-B6F1-72EF-E9BEE2B62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EFA78-B92A-BBC0-8CF9-59027102F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486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C5C8-347B-20DC-4559-3D6DC3AD0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1B28-19C0-56DB-7711-9AB5769E9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DB9E3-849F-EDD8-E677-D523DC79A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385BE-4351-EE7C-C02E-F3E110EE5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F2400-9D5E-F38E-E1E3-336A58C61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89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F8EAF-BBF3-C490-B777-4909D57F1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C694C-C461-AE41-92CC-C7BAED928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4E947-FCF6-19D1-FC8D-40491813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B50D2-09D5-5880-CACB-47CB5DDF1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DBBA9-FE3F-99DC-CCD1-BAD07CFA7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18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E717A-4332-9FCA-497A-F75627A61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74E85-E67E-F78C-9160-CEF978FE0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858DD4-C397-AC66-2CB2-4944BE399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3DDA58-E924-3977-1E5C-0B9A920BA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479EF-4CEF-77D7-088B-E3608A2A2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6AF36-748D-DB00-E513-1C6B903E5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44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39604-8B73-2BB4-819C-B76C5BBE6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A4F8FC-03F6-D312-5CD7-F31A0CEC4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B508F-4B47-06BF-97DF-5042BCD6D2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1F97FD-F858-D40B-1DEF-0B50ACB329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4C44FE-F518-5143-EED4-240978A07A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231A05-0BF3-315B-8BF3-FBA06E691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A305E7-C5D0-BCFC-7315-77343DD59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FEE6B-2302-4CE0-8578-C1BDD509C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12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9F4A-ADAF-B9DF-8935-0E6ECE369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9F3B55-5A74-A8EA-E67D-FCB17F558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73BAC7-D08F-38EC-4C23-E38347820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6F6F80-0E0E-8823-007A-CEE7F69F0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804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BCF47-38B8-826C-AEB3-5C0593CBF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034459-3B33-D769-77A9-BAFB31B37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E08E60-5050-1CC7-11D3-0F6AB4EF9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272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83FA4-FB51-94EC-E0EA-878734B72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CF540-0766-0A78-FCB6-0D42EE6BC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D73C8F-42A4-949D-7AA8-37D7467449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C5E68-0F14-4453-8ACB-589FFEDEE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53415-8D4F-7D33-F3AD-B79A46944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3368C8-3AF5-4FD7-AB3B-A711CB3CF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53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69AF5-B1FA-CDCE-DFF9-F56EA3877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970BDB-3D4D-D7C2-2477-B573171AAB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662410-1537-CB3C-AE8F-514C1F0F7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671599-D550-7B1B-56FA-6A0D1397C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AE458-CD0A-9327-A366-1DCA4860E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6FE98-3D1F-4436-85BA-371541BD4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196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F0F1-1195-9D36-050A-B8AFEA765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AFCF30-062C-8DAE-A961-7E876D8185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AC7B1-E5BE-4F1A-410B-A2BAB93F1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A99EA-ADF3-C9B3-4D59-AA9F69E87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13F75-9CA0-446A-7BC6-CDE5C817C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730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E2847B-601C-511F-B81C-7B168C7247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4326C0-41F6-913A-25DC-29DAE6728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3E20A-D5C0-D0E1-69C3-0733FAE80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370D8-62C3-FAD7-A751-5D3B9F46F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EA579-E3EA-D081-D762-29EA65DB4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051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C36236-2ADD-73BD-8C3B-02DA3FC27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D75CF-A1E6-A9BD-C9F9-765E863C2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6277A-0690-876A-F9DF-E804C6E4E8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A2890C-7326-42A1-B0E2-4802C324D44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3FA8A-5244-94A3-38C7-D1E9BA72B0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048B7-5708-F0C8-550A-76A9C5BCBD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520A90-485E-476F-ACAB-65CB37BB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77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8E17F48-1EC1-FCEE-D574-A0F421933B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12723"/>
            <a:ext cx="9144000" cy="4245077"/>
          </a:xfrm>
        </p:spPr>
        <p:txBody>
          <a:bodyPr>
            <a:normAutofit fontScale="92500" lnSpcReduction="10000"/>
          </a:bodyPr>
          <a:lstStyle/>
          <a:p>
            <a:r>
              <a:rPr lang="en-GB" u="sng" dirty="0"/>
              <a:t>Activity 1: Classify numbers</a:t>
            </a:r>
          </a:p>
          <a:p>
            <a:pPr algn="l"/>
            <a:r>
              <a:rPr lang="en-GB" dirty="0"/>
              <a:t>x &lt;- -5  # Change this value to test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if (x &gt; 0) {</a:t>
            </a:r>
          </a:p>
          <a:p>
            <a:pPr algn="l"/>
            <a:r>
              <a:rPr lang="en-GB" dirty="0"/>
              <a:t>  print("Positive")</a:t>
            </a:r>
          </a:p>
          <a:p>
            <a:pPr algn="l"/>
            <a:r>
              <a:rPr lang="en-GB" dirty="0"/>
              <a:t>} else if (x &lt; 0) {</a:t>
            </a:r>
          </a:p>
          <a:p>
            <a:pPr algn="l"/>
            <a:r>
              <a:rPr lang="en-GB" dirty="0"/>
              <a:t>  print("Negative")</a:t>
            </a:r>
          </a:p>
          <a:p>
            <a:pPr algn="l"/>
            <a:r>
              <a:rPr lang="en-GB" dirty="0"/>
              <a:t>} else {</a:t>
            </a:r>
          </a:p>
          <a:p>
            <a:pPr algn="l"/>
            <a:r>
              <a:rPr lang="en-GB" dirty="0"/>
              <a:t>  print("Zero")</a:t>
            </a:r>
          </a:p>
          <a:p>
            <a:pPr algn="l"/>
            <a:r>
              <a:rPr lang="en-GB" dirty="0"/>
              <a:t>}</a:t>
            </a:r>
          </a:p>
          <a:p>
            <a:pPr algn="l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A8B9C6-C557-3FC7-8C55-2A066564C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3260" y="1904648"/>
            <a:ext cx="3594740" cy="3048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407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153E8-5BD0-37A6-1C23-DECC5D8CD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62A6BA1-22C0-ECA9-4855-C664A158D4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12723"/>
            <a:ext cx="9144000" cy="4245077"/>
          </a:xfrm>
        </p:spPr>
        <p:txBody>
          <a:bodyPr>
            <a:normAutofit/>
          </a:bodyPr>
          <a:lstStyle/>
          <a:p>
            <a:r>
              <a:rPr lang="en-GB" u="sng" dirty="0"/>
              <a:t>Activity 2: Sum numbers 1 to 100</a:t>
            </a:r>
          </a:p>
          <a:p>
            <a:pPr algn="l"/>
            <a:r>
              <a:rPr lang="en-GB" dirty="0" err="1"/>
              <a:t>total_sum</a:t>
            </a:r>
            <a:r>
              <a:rPr lang="en-GB" dirty="0"/>
              <a:t> &lt;- 0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for (</a:t>
            </a:r>
            <a:r>
              <a:rPr lang="en-GB" dirty="0" err="1"/>
              <a:t>i</a:t>
            </a:r>
            <a:r>
              <a:rPr lang="en-GB" dirty="0"/>
              <a:t> in 1:100) {</a:t>
            </a:r>
          </a:p>
          <a:p>
            <a:pPr algn="l"/>
            <a:r>
              <a:rPr lang="en-GB" dirty="0"/>
              <a:t>  </a:t>
            </a:r>
            <a:r>
              <a:rPr lang="en-GB" dirty="0" err="1"/>
              <a:t>total_sum</a:t>
            </a:r>
            <a:r>
              <a:rPr lang="en-GB" dirty="0"/>
              <a:t> &lt;- </a:t>
            </a:r>
            <a:r>
              <a:rPr lang="en-GB" dirty="0" err="1"/>
              <a:t>total_sum</a:t>
            </a:r>
            <a:r>
              <a:rPr lang="en-GB" dirty="0"/>
              <a:t> + </a:t>
            </a:r>
            <a:r>
              <a:rPr lang="en-GB" dirty="0" err="1"/>
              <a:t>i</a:t>
            </a:r>
            <a:endParaRPr lang="en-GB" dirty="0"/>
          </a:p>
          <a:p>
            <a:pPr algn="l"/>
            <a:r>
              <a:rPr lang="en-GB" dirty="0"/>
              <a:t>}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print(</a:t>
            </a:r>
            <a:r>
              <a:rPr lang="en-GB" dirty="0" err="1"/>
              <a:t>total_sum</a:t>
            </a: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BBA907-BA05-4C09-3724-9ECB69F6F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600200"/>
            <a:ext cx="5255002" cy="284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589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EABB2-4FBF-EBFB-0A1A-1EFC4E1F1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7879A34-AECC-D7A7-9378-E751645A92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12723"/>
            <a:ext cx="9144000" cy="4245077"/>
          </a:xfrm>
        </p:spPr>
        <p:txBody>
          <a:bodyPr>
            <a:normAutofit/>
          </a:bodyPr>
          <a:lstStyle/>
          <a:p>
            <a:r>
              <a:rPr lang="en-GB" u="sng" dirty="0"/>
              <a:t>Activity 3: Generate random numbers until &gt; 0.9</a:t>
            </a:r>
          </a:p>
          <a:p>
            <a:pPr algn="l"/>
            <a:r>
              <a:rPr lang="en-GB" dirty="0"/>
              <a:t>repeat {</a:t>
            </a:r>
          </a:p>
          <a:p>
            <a:pPr algn="l"/>
            <a:r>
              <a:rPr lang="en-GB" dirty="0"/>
              <a:t>  </a:t>
            </a:r>
            <a:r>
              <a:rPr lang="en-GB" dirty="0" err="1"/>
              <a:t>num</a:t>
            </a:r>
            <a:r>
              <a:rPr lang="en-GB" dirty="0"/>
              <a:t> &lt;- </a:t>
            </a:r>
            <a:r>
              <a:rPr lang="en-GB" dirty="0" err="1"/>
              <a:t>runif</a:t>
            </a:r>
            <a:r>
              <a:rPr lang="en-GB" dirty="0"/>
              <a:t>(1)  </a:t>
            </a:r>
          </a:p>
          <a:p>
            <a:pPr algn="l"/>
            <a:r>
              <a:rPr lang="en-GB" dirty="0"/>
              <a:t>  print(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pPr algn="l"/>
            <a:r>
              <a:rPr lang="en-GB" dirty="0"/>
              <a:t>  </a:t>
            </a:r>
          </a:p>
          <a:p>
            <a:pPr algn="l"/>
            <a:r>
              <a:rPr lang="en-GB" dirty="0"/>
              <a:t>  if (</a:t>
            </a:r>
            <a:r>
              <a:rPr lang="en-GB" dirty="0" err="1"/>
              <a:t>num</a:t>
            </a:r>
            <a:r>
              <a:rPr lang="en-GB" dirty="0"/>
              <a:t> &gt; 0.9) {</a:t>
            </a:r>
          </a:p>
          <a:p>
            <a:pPr algn="l"/>
            <a:r>
              <a:rPr lang="en-GB" dirty="0"/>
              <a:t>    break</a:t>
            </a:r>
          </a:p>
          <a:p>
            <a:pPr algn="l"/>
            <a:r>
              <a:rPr lang="en-GB" dirty="0"/>
              <a:t>  }</a:t>
            </a:r>
          </a:p>
          <a:p>
            <a:pPr algn="l"/>
            <a:r>
              <a:rPr lang="en-GB" dirty="0"/>
              <a:t>}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F6A2DB-B279-3C81-53D3-DDD61F632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5571" y="1600200"/>
            <a:ext cx="5580575" cy="355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78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886B7-CAF6-8B5B-1755-01D5A75DD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056A66D-8D15-79C4-5329-2BF673006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12723"/>
            <a:ext cx="9144000" cy="4245077"/>
          </a:xfrm>
        </p:spPr>
        <p:txBody>
          <a:bodyPr>
            <a:normAutofit/>
          </a:bodyPr>
          <a:lstStyle/>
          <a:p>
            <a:r>
              <a:rPr lang="en-GB" u="sng" dirty="0"/>
              <a:t>Activity 4: Rewrite a loop using vectorisation</a:t>
            </a:r>
          </a:p>
          <a:p>
            <a:pPr algn="l"/>
            <a:r>
              <a:rPr lang="en-GB" dirty="0"/>
              <a:t>x &lt;- 1:5</a:t>
            </a:r>
          </a:p>
          <a:p>
            <a:pPr algn="l"/>
            <a:r>
              <a:rPr lang="en-GB" dirty="0" err="1"/>
              <a:t>x_squared</a:t>
            </a:r>
            <a:r>
              <a:rPr lang="en-GB" dirty="0"/>
              <a:t> &lt;- x^2</a:t>
            </a:r>
          </a:p>
          <a:p>
            <a:pPr algn="l"/>
            <a:r>
              <a:rPr lang="en-GB" dirty="0"/>
              <a:t>print(</a:t>
            </a:r>
            <a:r>
              <a:rPr lang="en-GB" dirty="0" err="1"/>
              <a:t>x_squared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B1589-6757-C984-AE65-E6B46878E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273" y="1600200"/>
            <a:ext cx="3373727" cy="292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038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148</Words>
  <Application>Microsoft Office PowerPoint</Application>
  <PresentationFormat>Widescreen</PresentationFormat>
  <Paragraphs>31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khawja Redwanul islam</dc:creator>
  <cp:lastModifiedBy>khawja Redwanul islam</cp:lastModifiedBy>
  <cp:revision>1</cp:revision>
  <dcterms:created xsi:type="dcterms:W3CDTF">2026-02-03T15:33:45Z</dcterms:created>
  <dcterms:modified xsi:type="dcterms:W3CDTF">2026-02-03T15:43:43Z</dcterms:modified>
</cp:coreProperties>
</file>