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5" r:id="rId3"/>
    <p:sldId id="279" r:id="rId4"/>
    <p:sldId id="280" r:id="rId5"/>
    <p:sldId id="260" r:id="rId6"/>
    <p:sldId id="282" r:id="rId7"/>
    <p:sldId id="275" r:id="rId8"/>
    <p:sldId id="284" r:id="rId9"/>
    <p:sldId id="264" r:id="rId10"/>
    <p:sldId id="274" r:id="rId11"/>
    <p:sldId id="259" r:id="rId12"/>
    <p:sldId id="277" r:id="rId13"/>
    <p:sldId id="276" r:id="rId14"/>
    <p:sldId id="269" r:id="rId15"/>
    <p:sldId id="285" r:id="rId16"/>
    <p:sldId id="267" r:id="rId17"/>
    <p:sldId id="28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B3613D-2CC5-4B54-9D27-EF23678AA0E3}" v="951" dt="2023-10-25T22:00:03.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77778" autoAdjust="0"/>
  </p:normalViewPr>
  <p:slideViewPr>
    <p:cSldViewPr snapToGrid="0">
      <p:cViewPr varScale="1">
        <p:scale>
          <a:sx n="49" d="100"/>
          <a:sy n="49" d="100"/>
        </p:scale>
        <p:origin x="1312" y="44"/>
      </p:cViewPr>
      <p:guideLst/>
    </p:cSldViewPr>
  </p:slideViewPr>
  <p:outlineViewPr>
    <p:cViewPr>
      <p:scale>
        <a:sx n="33" d="100"/>
        <a:sy n="33" d="100"/>
      </p:scale>
      <p:origin x="0" y="-279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ena Tahura Yasmin (2109147)" userId="S::2109147@student.uwtsd.ac.uk::04910b7b-cbbc-4d2b-8c5d-77823735879a" providerId="AD" clId="Web-{4C8D0CE3-CF23-EAE5-0ECC-A0F4066E3375}"/>
    <pc:docChg chg="modSld">
      <pc:chgData name="Aleena Tahura Yasmin (2109147)" userId="S::2109147@student.uwtsd.ac.uk::04910b7b-cbbc-4d2b-8c5d-77823735879a" providerId="AD" clId="Web-{4C8D0CE3-CF23-EAE5-0ECC-A0F4066E3375}" dt="2023-10-22T13:12:54.964" v="35"/>
      <pc:docMkLst>
        <pc:docMk/>
      </pc:docMkLst>
      <pc:sldChg chg="addSp delSp modSp mod setClrOvrMap">
        <pc:chgData name="Aleena Tahura Yasmin (2109147)" userId="S::2109147@student.uwtsd.ac.uk::04910b7b-cbbc-4d2b-8c5d-77823735879a" providerId="AD" clId="Web-{4C8D0CE3-CF23-EAE5-0ECC-A0F4066E3375}" dt="2023-10-22T13:12:54.964" v="35"/>
        <pc:sldMkLst>
          <pc:docMk/>
          <pc:sldMk cId="3163566884" sldId="280"/>
        </pc:sldMkLst>
        <pc:spChg chg="mod">
          <ac:chgData name="Aleena Tahura Yasmin (2109147)" userId="S::2109147@student.uwtsd.ac.uk::04910b7b-cbbc-4d2b-8c5d-77823735879a" providerId="AD" clId="Web-{4C8D0CE3-CF23-EAE5-0ECC-A0F4066E3375}" dt="2023-10-22T13:10:03.645" v="25" actId="1076"/>
          <ac:spMkLst>
            <pc:docMk/>
            <pc:sldMk cId="3163566884" sldId="280"/>
            <ac:spMk id="2" creationId="{1D2DFF71-5761-4B5C-4632-D0C4B08DA0E5}"/>
          </ac:spMkLst>
        </pc:spChg>
        <pc:spChg chg="add del">
          <ac:chgData name="Aleena Tahura Yasmin (2109147)" userId="S::2109147@student.uwtsd.ac.uk::04910b7b-cbbc-4d2b-8c5d-77823735879a" providerId="AD" clId="Web-{4C8D0CE3-CF23-EAE5-0ECC-A0F4066E3375}" dt="2023-10-22T13:09:17.784" v="18"/>
          <ac:spMkLst>
            <pc:docMk/>
            <pc:sldMk cId="3163566884" sldId="280"/>
            <ac:spMk id="9" creationId="{A7AE9375-4664-4DB2-922D-2782A6E439AC}"/>
          </ac:spMkLst>
        </pc:spChg>
        <pc:spChg chg="add del">
          <ac:chgData name="Aleena Tahura Yasmin (2109147)" userId="S::2109147@student.uwtsd.ac.uk::04910b7b-cbbc-4d2b-8c5d-77823735879a" providerId="AD" clId="Web-{4C8D0CE3-CF23-EAE5-0ECC-A0F4066E3375}" dt="2023-10-22T13:08:08.469" v="12"/>
          <ac:spMkLst>
            <pc:docMk/>
            <pc:sldMk cId="3163566884" sldId="280"/>
            <ac:spMk id="18" creationId="{9228552E-C8B1-4A80-8448-0787CE0FC704}"/>
          </ac:spMkLst>
        </pc:spChg>
        <pc:spChg chg="add">
          <ac:chgData name="Aleena Tahura Yasmin (2109147)" userId="S::2109147@student.uwtsd.ac.uk::04910b7b-cbbc-4d2b-8c5d-77823735879a" providerId="AD" clId="Web-{4C8D0CE3-CF23-EAE5-0ECC-A0F4066E3375}" dt="2023-10-22T13:09:17.784" v="18"/>
          <ac:spMkLst>
            <pc:docMk/>
            <pc:sldMk cId="3163566884" sldId="280"/>
            <ac:spMk id="195" creationId="{6CC7D015-0DD8-420F-A568-AC4FEDC41251}"/>
          </ac:spMkLst>
        </pc:spChg>
        <pc:spChg chg="add">
          <ac:chgData name="Aleena Tahura Yasmin (2109147)" userId="S::2109147@student.uwtsd.ac.uk::04910b7b-cbbc-4d2b-8c5d-77823735879a" providerId="AD" clId="Web-{4C8D0CE3-CF23-EAE5-0ECC-A0F4066E3375}" dt="2023-10-22T13:09:17.784" v="18"/>
          <ac:spMkLst>
            <pc:docMk/>
            <pc:sldMk cId="3163566884" sldId="280"/>
            <ac:spMk id="197" creationId="{DC595556-C814-4F1F-B0E5-71812F38A8CD}"/>
          </ac:spMkLst>
        </pc:spChg>
        <pc:graphicFrameChg chg="mod modGraphic">
          <ac:chgData name="Aleena Tahura Yasmin (2109147)" userId="S::2109147@student.uwtsd.ac.uk::04910b7b-cbbc-4d2b-8c5d-77823735879a" providerId="AD" clId="Web-{4C8D0CE3-CF23-EAE5-0ECC-A0F4066E3375}" dt="2023-10-22T13:09:50.988" v="23"/>
          <ac:graphicFrameMkLst>
            <pc:docMk/>
            <pc:sldMk cId="3163566884" sldId="280"/>
            <ac:graphicFrameMk id="4" creationId="{01EACBF3-5CA7-F200-1FC7-79CC554F6E7A}"/>
          </ac:graphicFrameMkLst>
        </pc:graphicFrameChg>
        <pc:graphicFrameChg chg="add del">
          <ac:chgData name="Aleena Tahura Yasmin (2109147)" userId="S::2109147@student.uwtsd.ac.uk::04910b7b-cbbc-4d2b-8c5d-77823735879a" providerId="AD" clId="Web-{4C8D0CE3-CF23-EAE5-0ECC-A0F4066E3375}" dt="2023-10-22T13:08:37.782" v="16"/>
          <ac:graphicFrameMkLst>
            <pc:docMk/>
            <pc:sldMk cId="3163566884" sldId="280"/>
            <ac:graphicFrameMk id="177" creationId="{D0C78981-BD01-E331-361B-CAFB7933375A}"/>
          </ac:graphicFrameMkLst>
        </pc:graphicFrameChg>
        <pc:graphicFrameChg chg="add del">
          <ac:chgData name="Aleena Tahura Yasmin (2109147)" userId="S::2109147@student.uwtsd.ac.uk::04910b7b-cbbc-4d2b-8c5d-77823735879a" providerId="AD" clId="Web-{4C8D0CE3-CF23-EAE5-0ECC-A0F4066E3375}" dt="2023-10-22T13:09:31.644" v="20"/>
          <ac:graphicFrameMkLst>
            <pc:docMk/>
            <pc:sldMk cId="3163566884" sldId="280"/>
            <ac:graphicFrameMk id="200" creationId="{4209FC09-69D0-112B-2D82-2FDAF7950C72}"/>
          </ac:graphicFrameMkLst>
        </pc:graphicFrameChg>
        <pc:picChg chg="add del mod ord modCrop">
          <ac:chgData name="Aleena Tahura Yasmin (2109147)" userId="S::2109147@student.uwtsd.ac.uk::04910b7b-cbbc-4d2b-8c5d-77823735879a" providerId="AD" clId="Web-{4C8D0CE3-CF23-EAE5-0ECC-A0F4066E3375}" dt="2023-10-22T13:08:15.360" v="13"/>
          <ac:picMkLst>
            <pc:docMk/>
            <pc:sldMk cId="3163566884" sldId="280"/>
            <ac:picMk id="12" creationId="{591F12B8-1157-57B3-258A-EDE224ED3562}"/>
          </ac:picMkLst>
        </pc:picChg>
        <pc:picChg chg="add mod ord modCrop">
          <ac:chgData name="Aleena Tahura Yasmin (2109147)" userId="S::2109147@student.uwtsd.ac.uk::04910b7b-cbbc-4d2b-8c5d-77823735879a" providerId="AD" clId="Web-{4C8D0CE3-CF23-EAE5-0ECC-A0F4066E3375}" dt="2023-10-22T13:12:54.964" v="35"/>
          <ac:picMkLst>
            <pc:docMk/>
            <pc:sldMk cId="3163566884" sldId="280"/>
            <ac:picMk id="190" creationId="{9250C03D-8535-331F-4BA3-D45D5975C833}"/>
          </ac:picMkLst>
        </pc:picChg>
        <pc:cxnChg chg="add del">
          <ac:chgData name="Aleena Tahura Yasmin (2109147)" userId="S::2109147@student.uwtsd.ac.uk::04910b7b-cbbc-4d2b-8c5d-77823735879a" providerId="AD" clId="Web-{4C8D0CE3-CF23-EAE5-0ECC-A0F4066E3375}" dt="2023-10-22T13:09:17.784" v="18"/>
          <ac:cxnSpMkLst>
            <pc:docMk/>
            <pc:sldMk cId="3163566884" sldId="280"/>
            <ac:cxnSpMk id="11" creationId="{EE504C98-6397-41C1-A8D8-2D9C4ED307E0}"/>
          </ac:cxnSpMkLst>
        </pc:cxnChg>
        <pc:cxnChg chg="add del">
          <ac:chgData name="Aleena Tahura Yasmin (2109147)" userId="S::2109147@student.uwtsd.ac.uk::04910b7b-cbbc-4d2b-8c5d-77823735879a" providerId="AD" clId="Web-{4C8D0CE3-CF23-EAE5-0ECC-A0F4066E3375}" dt="2023-10-22T13:09:17.784" v="18"/>
          <ac:cxnSpMkLst>
            <pc:docMk/>
            <pc:sldMk cId="3163566884" sldId="280"/>
            <ac:cxnSpMk id="13" creationId="{17C2F6CE-0CF2-4DDD-85F5-96799A328F15}"/>
          </ac:cxnSpMkLst>
        </pc:cxnChg>
      </pc:sldChg>
    </pc:docChg>
  </pc:docChgLst>
  <pc:docChgLst>
    <pc:chgData name="Aleena Tahura Yasmin (2109147)" userId="S::2109147@student.uwtsd.ac.uk::04910b7b-cbbc-4d2b-8c5d-77823735879a" providerId="AD" clId="Web-{ED999730-67EA-B4EF-F77B-B888D022F907}"/>
    <pc:docChg chg="modSld sldOrd addMainMaster delMainMaster">
      <pc:chgData name="Aleena Tahura Yasmin (2109147)" userId="S::2109147@student.uwtsd.ac.uk::04910b7b-cbbc-4d2b-8c5d-77823735879a" providerId="AD" clId="Web-{ED999730-67EA-B4EF-F77B-B888D022F907}" dt="2023-10-21T16:10:33.064" v="212"/>
      <pc:docMkLst>
        <pc:docMk/>
      </pc:docMkLst>
      <pc:sldChg chg="addSp delSp modSp mod setBg modClrScheme delDesignElem chgLayout">
        <pc:chgData name="Aleena Tahura Yasmin (2109147)" userId="S::2109147@student.uwtsd.ac.uk::04910b7b-cbbc-4d2b-8c5d-77823735879a" providerId="AD" clId="Web-{ED999730-67EA-B4EF-F77B-B888D022F907}" dt="2023-10-21T15:28:26.290" v="146"/>
        <pc:sldMkLst>
          <pc:docMk/>
          <pc:sldMk cId="109857222" sldId="256"/>
        </pc:sldMkLst>
        <pc:spChg chg="mod ord">
          <ac:chgData name="Aleena Tahura Yasmin (2109147)" userId="S::2109147@student.uwtsd.ac.uk::04910b7b-cbbc-4d2b-8c5d-77823735879a" providerId="AD" clId="Web-{ED999730-67EA-B4EF-F77B-B888D022F907}" dt="2023-10-21T15:28:26.290" v="146"/>
          <ac:spMkLst>
            <pc:docMk/>
            <pc:sldMk cId="109857222" sldId="256"/>
            <ac:spMk id="2" creationId="{00000000-0000-0000-0000-000000000000}"/>
          </ac:spMkLst>
        </pc:spChg>
        <pc:spChg chg="del mod">
          <ac:chgData name="Aleena Tahura Yasmin (2109147)" userId="S::2109147@student.uwtsd.ac.uk::04910b7b-cbbc-4d2b-8c5d-77823735879a" providerId="AD" clId="Web-{ED999730-67EA-B4EF-F77B-B888D022F907}" dt="2023-10-21T15:27:02.365" v="137"/>
          <ac:spMkLst>
            <pc:docMk/>
            <pc:sldMk cId="109857222" sldId="256"/>
            <ac:spMk id="3" creationId="{00000000-0000-0000-0000-000000000000}"/>
          </ac:spMkLst>
        </pc:spChg>
        <pc:spChg chg="add del mod">
          <ac:chgData name="Aleena Tahura Yasmin (2109147)" userId="S::2109147@student.uwtsd.ac.uk::04910b7b-cbbc-4d2b-8c5d-77823735879a" providerId="AD" clId="Web-{ED999730-67EA-B4EF-F77B-B888D022F907}" dt="2023-10-21T15:27:05.943" v="138"/>
          <ac:spMkLst>
            <pc:docMk/>
            <pc:sldMk cId="109857222" sldId="256"/>
            <ac:spMk id="6" creationId="{1C099C9E-5DFF-D25B-A6E5-87F83B4A1F45}"/>
          </ac:spMkLst>
        </pc:spChg>
        <pc:spChg chg="add del">
          <ac:chgData name="Aleena Tahura Yasmin (2109147)" userId="S::2109147@student.uwtsd.ac.uk::04910b7b-cbbc-4d2b-8c5d-77823735879a" providerId="AD" clId="Web-{ED999730-67EA-B4EF-F77B-B888D022F907}" dt="2023-10-21T15:28:26.290" v="146"/>
          <ac:spMkLst>
            <pc:docMk/>
            <pc:sldMk cId="109857222" sldId="256"/>
            <ac:spMk id="10" creationId="{32BC26D8-82FB-445E-AA49-62A77D7C1EE0}"/>
          </ac:spMkLst>
        </pc:spChg>
        <pc:spChg chg="add del">
          <ac:chgData name="Aleena Tahura Yasmin (2109147)" userId="S::2109147@student.uwtsd.ac.uk::04910b7b-cbbc-4d2b-8c5d-77823735879a" providerId="AD" clId="Web-{ED999730-67EA-B4EF-F77B-B888D022F907}" dt="2023-10-21T15:28:26.290" v="146"/>
          <ac:spMkLst>
            <pc:docMk/>
            <pc:sldMk cId="109857222" sldId="256"/>
            <ac:spMk id="12" creationId="{CB44330D-EA18-4254-AA95-EB49948539B8}"/>
          </ac:spMkLst>
        </pc:spChg>
        <pc:grpChg chg="add del">
          <ac:chgData name="Aleena Tahura Yasmin (2109147)" userId="S::2109147@student.uwtsd.ac.uk::04910b7b-cbbc-4d2b-8c5d-77823735879a" providerId="AD" clId="Web-{ED999730-67EA-B4EF-F77B-B888D022F907}" dt="2023-10-21T15:26:49.130" v="132"/>
          <ac:grpSpMkLst>
            <pc:docMk/>
            <pc:sldMk cId="109857222" sldId="256"/>
            <ac:grpSpMk id="17" creationId="{03C6F4E6-30A1-4F63-C8CC-028750B5AACD}"/>
          </ac:grpSpMkLst>
        </pc:grpChg>
        <pc:picChg chg="mod">
          <ac:chgData name="Aleena Tahura Yasmin (2109147)" userId="S::2109147@student.uwtsd.ac.uk::04910b7b-cbbc-4d2b-8c5d-77823735879a" providerId="AD" clId="Web-{ED999730-67EA-B4EF-F77B-B888D022F907}" dt="2023-10-21T15:26:49.130" v="132"/>
          <ac:picMkLst>
            <pc:docMk/>
            <pc:sldMk cId="109857222" sldId="256"/>
            <ac:picMk id="4" creationId="{2D74BEF8-3844-A92C-58F9-7212F1E3F333}"/>
          </ac:picMkLst>
        </pc:pic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4213128644" sldId="259"/>
        </pc:sldMkLst>
        <pc:spChg chg="mod ord">
          <ac:chgData name="Aleena Tahura Yasmin (2109147)" userId="S::2109147@student.uwtsd.ac.uk::04910b7b-cbbc-4d2b-8c5d-77823735879a" providerId="AD" clId="Web-{ED999730-67EA-B4EF-F77B-B888D022F907}" dt="2023-10-21T15:28:26.290" v="146"/>
          <ac:spMkLst>
            <pc:docMk/>
            <pc:sldMk cId="4213128644" sldId="259"/>
            <ac:spMk id="2" creationId="{848835B5-9055-5578-428C-8385D2430C8D}"/>
          </ac:spMkLst>
        </pc:spChg>
        <pc:spChg chg="add del">
          <ac:chgData name="Aleena Tahura Yasmin (2109147)" userId="S::2109147@student.uwtsd.ac.uk::04910b7b-cbbc-4d2b-8c5d-77823735879a" providerId="AD" clId="Web-{ED999730-67EA-B4EF-F77B-B888D022F907}" dt="2023-10-21T15:28:26.290" v="146"/>
          <ac:spMkLst>
            <pc:docMk/>
            <pc:sldMk cId="4213128644" sldId="259"/>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4213128644" sldId="259"/>
            <ac:graphicFrameMk id="4" creationId="{67AADB74-A121-26C6-E164-D28310C8EB6A}"/>
          </ac:graphicFrameMkLst>
        </pc:graphicFrameChg>
      </pc:sldChg>
      <pc:sldChg chg="addSp delSp modSp mod ord setBg delDesignElem chgLayout">
        <pc:chgData name="Aleena Tahura Yasmin (2109147)" userId="S::2109147@student.uwtsd.ac.uk::04910b7b-cbbc-4d2b-8c5d-77823735879a" providerId="AD" clId="Web-{ED999730-67EA-B4EF-F77B-B888D022F907}" dt="2023-10-21T16:10:33.064" v="212"/>
        <pc:sldMkLst>
          <pc:docMk/>
          <pc:sldMk cId="17691651" sldId="260"/>
        </pc:sldMkLst>
        <pc:spChg chg="mod ord">
          <ac:chgData name="Aleena Tahura Yasmin (2109147)" userId="S::2109147@student.uwtsd.ac.uk::04910b7b-cbbc-4d2b-8c5d-77823735879a" providerId="AD" clId="Web-{ED999730-67EA-B4EF-F77B-B888D022F907}" dt="2023-10-21T15:28:26.290" v="146"/>
          <ac:spMkLst>
            <pc:docMk/>
            <pc:sldMk cId="17691651" sldId="260"/>
            <ac:spMk id="3" creationId="{15EBB344-8628-34C3-A0D7-7F6F45E73CAF}"/>
          </ac:spMkLst>
        </pc:spChg>
        <pc:spChg chg="add del">
          <ac:chgData name="Aleena Tahura Yasmin (2109147)" userId="S::2109147@student.uwtsd.ac.uk::04910b7b-cbbc-4d2b-8c5d-77823735879a" providerId="AD" clId="Web-{ED999730-67EA-B4EF-F77B-B888D022F907}" dt="2023-10-21T16:06:21.257" v="197"/>
          <ac:spMkLst>
            <pc:docMk/>
            <pc:sldMk cId="17691651" sldId="260"/>
            <ac:spMk id="18" creationId="{9228552E-C8B1-4A80-8448-0787CE0FC704}"/>
          </ac:spMkLst>
        </pc:spChg>
        <pc:spChg chg="add">
          <ac:chgData name="Aleena Tahura Yasmin (2109147)" userId="S::2109147@student.uwtsd.ac.uk::04910b7b-cbbc-4d2b-8c5d-77823735879a" providerId="AD" clId="Web-{ED999730-67EA-B4EF-F77B-B888D022F907}" dt="2023-10-21T16:06:21.257" v="197"/>
          <ac:spMkLst>
            <pc:docMk/>
            <pc:sldMk cId="17691651" sldId="260"/>
            <ac:spMk id="24" creationId="{9228552E-C8B1-4A80-8448-0787CE0FC704}"/>
          </ac:spMkLst>
        </pc:spChg>
        <pc:graphicFrameChg chg="mod modGraphic">
          <ac:chgData name="Aleena Tahura Yasmin (2109147)" userId="S::2109147@student.uwtsd.ac.uk::04910b7b-cbbc-4d2b-8c5d-77823735879a" providerId="AD" clId="Web-{ED999730-67EA-B4EF-F77B-B888D022F907}" dt="2023-10-21T16:08:05.717" v="207" actId="20577"/>
          <ac:graphicFrameMkLst>
            <pc:docMk/>
            <pc:sldMk cId="17691651" sldId="260"/>
            <ac:graphicFrameMk id="4" creationId="{D6E035A0-3CBE-FB1E-7C67-B2028A82505C}"/>
          </ac:graphicFrameMkLst>
        </pc:graphicFrameChg>
        <pc:picChg chg="add del">
          <ac:chgData name="Aleena Tahura Yasmin (2109147)" userId="S::2109147@student.uwtsd.ac.uk::04910b7b-cbbc-4d2b-8c5d-77823735879a" providerId="AD" clId="Web-{ED999730-67EA-B4EF-F77B-B888D022F907}" dt="2023-10-21T16:06:08.444" v="196"/>
          <ac:picMkLst>
            <pc:docMk/>
            <pc:sldMk cId="17691651" sldId="260"/>
            <ac:picMk id="5" creationId="{E4647B53-7F5F-7139-B981-2ED37FA38046}"/>
          </ac:picMkLst>
        </pc:picChg>
        <pc:picChg chg="add del">
          <ac:chgData name="Aleena Tahura Yasmin (2109147)" userId="S::2109147@student.uwtsd.ac.uk::04910b7b-cbbc-4d2b-8c5d-77823735879a" providerId="AD" clId="Web-{ED999730-67EA-B4EF-F77B-B888D022F907}" dt="2023-10-21T16:08:59.280" v="208"/>
          <ac:picMkLst>
            <pc:docMk/>
            <pc:sldMk cId="17691651" sldId="260"/>
            <ac:picMk id="20" creationId="{A4033D31-D289-550D-3ACA-3D54DC762A96}"/>
          </ac:picMkLst>
        </pc:picChg>
        <pc:picChg chg="add del mod">
          <ac:chgData name="Aleena Tahura Yasmin (2109147)" userId="S::2109147@student.uwtsd.ac.uk::04910b7b-cbbc-4d2b-8c5d-77823735879a" providerId="AD" clId="Web-{ED999730-67EA-B4EF-F77B-B888D022F907}" dt="2023-10-21T16:09:15.937" v="210"/>
          <ac:picMkLst>
            <pc:docMk/>
            <pc:sldMk cId="17691651" sldId="260"/>
            <ac:picMk id="1280" creationId="{01FCC3CA-791D-1C22-DA33-2580471FB646}"/>
          </ac:picMkLst>
        </pc:picChg>
      </pc:sldChg>
      <pc:sldChg chg="addSp delSp modSp mod setBg modClrScheme chgLayout">
        <pc:chgData name="Aleena Tahura Yasmin (2109147)" userId="S::2109147@student.uwtsd.ac.uk::04910b7b-cbbc-4d2b-8c5d-77823735879a" providerId="AD" clId="Web-{ED999730-67EA-B4EF-F77B-B888D022F907}" dt="2023-10-21T16:02:17.907" v="190" actId="1076"/>
        <pc:sldMkLst>
          <pc:docMk/>
          <pc:sldMk cId="867638060" sldId="262"/>
        </pc:sldMkLst>
        <pc:spChg chg="mod ord">
          <ac:chgData name="Aleena Tahura Yasmin (2109147)" userId="S::2109147@student.uwtsd.ac.uk::04910b7b-cbbc-4d2b-8c5d-77823735879a" providerId="AD" clId="Web-{ED999730-67EA-B4EF-F77B-B888D022F907}" dt="2023-10-21T16:02:13.204" v="187"/>
          <ac:spMkLst>
            <pc:docMk/>
            <pc:sldMk cId="867638060" sldId="262"/>
            <ac:spMk id="2" creationId="{98196F3E-25A8-CCA4-3F50-7FD7DB5E4D3B}"/>
          </ac:spMkLst>
        </pc:spChg>
        <pc:spChg chg="add del mod">
          <ac:chgData name="Aleena Tahura Yasmin (2109147)" userId="S::2109147@student.uwtsd.ac.uk::04910b7b-cbbc-4d2b-8c5d-77823735879a" providerId="AD" clId="Web-{ED999730-67EA-B4EF-F77B-B888D022F907}" dt="2023-10-21T16:02:05.641" v="180"/>
          <ac:spMkLst>
            <pc:docMk/>
            <pc:sldMk cId="867638060" sldId="262"/>
            <ac:spMk id="3" creationId="{36B26792-20CC-6158-3327-69FF00A7B9FF}"/>
          </ac:spMkLst>
        </pc:spChg>
        <pc:spChg chg="add del mod">
          <ac:chgData name="Aleena Tahura Yasmin (2109147)" userId="S::2109147@student.uwtsd.ac.uk::04910b7b-cbbc-4d2b-8c5d-77823735879a" providerId="AD" clId="Web-{ED999730-67EA-B4EF-F77B-B888D022F907}" dt="2023-10-21T16:02:17.907" v="190" actId="1076"/>
          <ac:spMkLst>
            <pc:docMk/>
            <pc:sldMk cId="867638060" sldId="262"/>
            <ac:spMk id="5" creationId="{AC0B1CAD-5D5B-B0E0-DBBD-2271427CBA37}"/>
          </ac:spMkLst>
        </pc:spChg>
        <pc:spChg chg="mod ord">
          <ac:chgData name="Aleena Tahura Yasmin (2109147)" userId="S::2109147@student.uwtsd.ac.uk::04910b7b-cbbc-4d2b-8c5d-77823735879a" providerId="AD" clId="Web-{ED999730-67EA-B4EF-F77B-B888D022F907}" dt="2023-10-21T16:02:13.204" v="187"/>
          <ac:spMkLst>
            <pc:docMk/>
            <pc:sldMk cId="867638060" sldId="262"/>
            <ac:spMk id="6" creationId="{19440E1D-D62C-BE6D-C26D-BB1D6131D406}"/>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18" creationId="{9AA72BD9-2C5A-4EDC-931F-5AA08EACA0F3}"/>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0" creationId="{DD3981AC-7B61-4947-BCF3-F7AA7FA385B9}"/>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2" creationId="{55D4142C-5077-457F-A6AD-3FECFDB39685}"/>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4" creationId="{7A5F0580-5EE9-419F-96EE-B6529EF6E7D0}"/>
          </ac:spMkLst>
        </pc:spChg>
        <pc:grpChg chg="add del">
          <ac:chgData name="Aleena Tahura Yasmin (2109147)" userId="S::2109147@student.uwtsd.ac.uk::04910b7b-cbbc-4d2b-8c5d-77823735879a" providerId="AD" clId="Web-{ED999730-67EA-B4EF-F77B-B888D022F907}" dt="2023-10-21T16:02:13.204" v="187"/>
          <ac:grpSpMkLst>
            <pc:docMk/>
            <pc:sldMk cId="867638060" sldId="262"/>
            <ac:grpSpMk id="11" creationId="{3AFCAD34-1AFC-BC1A-F6B2-C34C63912EAB}"/>
          </ac:grpSpMkLst>
        </pc:grpChg>
        <pc:picChg chg="mod ord modCrop">
          <ac:chgData name="Aleena Tahura Yasmin (2109147)" userId="S::2109147@student.uwtsd.ac.uk::04910b7b-cbbc-4d2b-8c5d-77823735879a" providerId="AD" clId="Web-{ED999730-67EA-B4EF-F77B-B888D022F907}" dt="2023-10-21T16:02:13.204" v="187"/>
          <ac:picMkLst>
            <pc:docMk/>
            <pc:sldMk cId="867638060" sldId="262"/>
            <ac:picMk id="4" creationId="{625C8988-CA43-9BF7-19E0-49060FB90F82}"/>
          </ac:picMkLst>
        </pc:pic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3014408954" sldId="264"/>
        </pc:sldMkLst>
        <pc:spChg chg="mod ord">
          <ac:chgData name="Aleena Tahura Yasmin (2109147)" userId="S::2109147@student.uwtsd.ac.uk::04910b7b-cbbc-4d2b-8c5d-77823735879a" providerId="AD" clId="Web-{ED999730-67EA-B4EF-F77B-B888D022F907}" dt="2023-10-21T15:28:26.290" v="146"/>
          <ac:spMkLst>
            <pc:docMk/>
            <pc:sldMk cId="3014408954" sldId="264"/>
            <ac:spMk id="2" creationId="{5534A5F1-1800-28E7-F717-ED80845F4262}"/>
          </ac:spMkLst>
        </pc:spChg>
        <pc:spChg chg="add del">
          <ac:chgData name="Aleena Tahura Yasmin (2109147)" userId="S::2109147@student.uwtsd.ac.uk::04910b7b-cbbc-4d2b-8c5d-77823735879a" providerId="AD" clId="Web-{ED999730-67EA-B4EF-F77B-B888D022F907}" dt="2023-10-21T15:28:26.290" v="146"/>
          <ac:spMkLst>
            <pc:docMk/>
            <pc:sldMk cId="3014408954" sldId="264"/>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3014408954" sldId="264"/>
            <ac:graphicFrameMk id="5" creationId="{3381F205-4669-5C38-0D76-0736FC11B228}"/>
          </ac:graphicFrameMkLst>
        </pc:graphicFrame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366889294" sldId="265"/>
        </pc:sldMkLst>
        <pc:spChg chg="mod ord">
          <ac:chgData name="Aleena Tahura Yasmin (2109147)" userId="S::2109147@student.uwtsd.ac.uk::04910b7b-cbbc-4d2b-8c5d-77823735879a" providerId="AD" clId="Web-{ED999730-67EA-B4EF-F77B-B888D022F907}" dt="2023-10-21T15:28:26.290" v="146"/>
          <ac:spMkLst>
            <pc:docMk/>
            <pc:sldMk cId="366889294" sldId="265"/>
            <ac:spMk id="2" creationId="{F201A87B-3484-8495-8C7E-C1F6A518E963}"/>
          </ac:spMkLst>
        </pc:spChg>
        <pc:spChg chg="mod ord">
          <ac:chgData name="Aleena Tahura Yasmin (2109147)" userId="S::2109147@student.uwtsd.ac.uk::04910b7b-cbbc-4d2b-8c5d-77823735879a" providerId="AD" clId="Web-{ED999730-67EA-B4EF-F77B-B888D022F907}" dt="2023-10-21T15:28:26.290" v="146"/>
          <ac:spMkLst>
            <pc:docMk/>
            <pc:sldMk cId="366889294" sldId="265"/>
            <ac:spMk id="15" creationId="{7E4D65AE-9B85-6C37-D6CB-31934D5D3DAB}"/>
          </ac:spMkLst>
        </pc:spChg>
        <pc:spChg chg="add del">
          <ac:chgData name="Aleena Tahura Yasmin (2109147)" userId="S::2109147@student.uwtsd.ac.uk::04910b7b-cbbc-4d2b-8c5d-77823735879a" providerId="AD" clId="Web-{ED999730-67EA-B4EF-F77B-B888D022F907}" dt="2023-10-21T15:28:26.290" v="146"/>
          <ac:spMkLst>
            <pc:docMk/>
            <pc:sldMk cId="366889294" sldId="265"/>
            <ac:spMk id="20" creationId="{1A9F7B4E-B03D-4F64-BE33-00D074458D45}"/>
          </ac:spMkLst>
        </pc:spChg>
        <pc:spChg chg="add del">
          <ac:chgData name="Aleena Tahura Yasmin (2109147)" userId="S::2109147@student.uwtsd.ac.uk::04910b7b-cbbc-4d2b-8c5d-77823735879a" providerId="AD" clId="Web-{ED999730-67EA-B4EF-F77B-B888D022F907}" dt="2023-10-21T15:28:26.290" v="146"/>
          <ac:spMkLst>
            <pc:docMk/>
            <pc:sldMk cId="366889294" sldId="265"/>
            <ac:spMk id="22" creationId="{7E2BE7F7-CA89-4002-ACCE-A478AEA24F5E}"/>
          </ac:spMkLst>
        </pc:spChg>
      </pc:sldChg>
      <pc:sldChg chg="modSp mod modClrScheme chgLayout">
        <pc:chgData name="Aleena Tahura Yasmin (2109147)" userId="S::2109147@student.uwtsd.ac.uk::04910b7b-cbbc-4d2b-8c5d-77823735879a" providerId="AD" clId="Web-{ED999730-67EA-B4EF-F77B-B888D022F907}" dt="2023-10-21T15:28:26.290" v="146"/>
        <pc:sldMkLst>
          <pc:docMk/>
          <pc:sldMk cId="14704361" sldId="267"/>
        </pc:sldMkLst>
        <pc:spChg chg="mod ord">
          <ac:chgData name="Aleena Tahura Yasmin (2109147)" userId="S::2109147@student.uwtsd.ac.uk::04910b7b-cbbc-4d2b-8c5d-77823735879a" providerId="AD" clId="Web-{ED999730-67EA-B4EF-F77B-B888D022F907}" dt="2023-10-21T15:28:26.290" v="146"/>
          <ac:spMkLst>
            <pc:docMk/>
            <pc:sldMk cId="14704361" sldId="267"/>
            <ac:spMk id="2" creationId="{DB211B8A-D66D-DCFC-DA03-6E71007B785F}"/>
          </ac:spMkLst>
        </pc:spChg>
        <pc:spChg chg="mod ord">
          <ac:chgData name="Aleena Tahura Yasmin (2109147)" userId="S::2109147@student.uwtsd.ac.uk::04910b7b-cbbc-4d2b-8c5d-77823735879a" providerId="AD" clId="Web-{ED999730-67EA-B4EF-F77B-B888D022F907}" dt="2023-10-21T15:28:26.290" v="146"/>
          <ac:spMkLst>
            <pc:docMk/>
            <pc:sldMk cId="14704361" sldId="267"/>
            <ac:spMk id="3" creationId="{2854AC9E-5B29-E74B-6680-6B01C80EC6A0}"/>
          </ac:spMkLst>
        </pc:sp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2235446895" sldId="269"/>
        </pc:sldMkLst>
        <pc:spChg chg="mod ord">
          <ac:chgData name="Aleena Tahura Yasmin (2109147)" userId="S::2109147@student.uwtsd.ac.uk::04910b7b-cbbc-4d2b-8c5d-77823735879a" providerId="AD" clId="Web-{ED999730-67EA-B4EF-F77B-B888D022F907}" dt="2023-10-21T15:28:26.290" v="146"/>
          <ac:spMkLst>
            <pc:docMk/>
            <pc:sldMk cId="2235446895" sldId="269"/>
            <ac:spMk id="2" creationId="{9277765A-5DB2-62E3-33EB-1E93A35D8309}"/>
          </ac:spMkLst>
        </pc:spChg>
        <pc:spChg chg="mod ord">
          <ac:chgData name="Aleena Tahura Yasmin (2109147)" userId="S::2109147@student.uwtsd.ac.uk::04910b7b-cbbc-4d2b-8c5d-77823735879a" providerId="AD" clId="Web-{ED999730-67EA-B4EF-F77B-B888D022F907}" dt="2023-10-21T15:28:26.290" v="146"/>
          <ac:spMkLst>
            <pc:docMk/>
            <pc:sldMk cId="2235446895" sldId="269"/>
            <ac:spMk id="3" creationId="{A11D4729-A92F-0E26-9B13-D80C0D6BF942}"/>
          </ac:spMkLst>
        </pc:spChg>
        <pc:spChg chg="add del">
          <ac:chgData name="Aleena Tahura Yasmin (2109147)" userId="S::2109147@student.uwtsd.ac.uk::04910b7b-cbbc-4d2b-8c5d-77823735879a" providerId="AD" clId="Web-{ED999730-67EA-B4EF-F77B-B888D022F907}" dt="2023-10-21T15:28:26.290" v="146"/>
          <ac:spMkLst>
            <pc:docMk/>
            <pc:sldMk cId="2235446895" sldId="269"/>
            <ac:spMk id="9" creationId="{9228552E-C8B1-4A80-8448-0787CE0FC704}"/>
          </ac:spMkLst>
        </pc:sp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774863348" sldId="273"/>
        </pc:sldMkLst>
        <pc:spChg chg="mod ord">
          <ac:chgData name="Aleena Tahura Yasmin (2109147)" userId="S::2109147@student.uwtsd.ac.uk::04910b7b-cbbc-4d2b-8c5d-77823735879a" providerId="AD" clId="Web-{ED999730-67EA-B4EF-F77B-B888D022F907}" dt="2023-10-21T15:28:26.290" v="146"/>
          <ac:spMkLst>
            <pc:docMk/>
            <pc:sldMk cId="774863348" sldId="273"/>
            <ac:spMk id="2" creationId="{69AC37E8-2117-FC73-18C0-6AD38A8B8644}"/>
          </ac:spMkLst>
        </pc:spChg>
        <pc:spChg chg="add del">
          <ac:chgData name="Aleena Tahura Yasmin (2109147)" userId="S::2109147@student.uwtsd.ac.uk::04910b7b-cbbc-4d2b-8c5d-77823735879a" providerId="AD" clId="Web-{ED999730-67EA-B4EF-F77B-B888D022F907}" dt="2023-10-21T15:28:26.290" v="146"/>
          <ac:spMkLst>
            <pc:docMk/>
            <pc:sldMk cId="774863348" sldId="273"/>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774863348" sldId="273"/>
            <ac:graphicFrameMk id="4" creationId="{889359D9-52E4-BE74-4ED4-1088CE2A62C7}"/>
          </ac:graphicFrameMkLst>
        </pc:graphicFrame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1842968655" sldId="274"/>
        </pc:sldMkLst>
        <pc:spChg chg="mod ord">
          <ac:chgData name="Aleena Tahura Yasmin (2109147)" userId="S::2109147@student.uwtsd.ac.uk::04910b7b-cbbc-4d2b-8c5d-77823735879a" providerId="AD" clId="Web-{ED999730-67EA-B4EF-F77B-B888D022F907}" dt="2023-10-21T15:28:26.290" v="146"/>
          <ac:spMkLst>
            <pc:docMk/>
            <pc:sldMk cId="1842968655" sldId="274"/>
            <ac:spMk id="2" creationId="{43AB40BD-1DFA-806B-1FEB-A9B3B0006364}"/>
          </ac:spMkLst>
        </pc:spChg>
        <pc:spChg chg="add del">
          <ac:chgData name="Aleena Tahura Yasmin (2109147)" userId="S::2109147@student.uwtsd.ac.uk::04910b7b-cbbc-4d2b-8c5d-77823735879a" providerId="AD" clId="Web-{ED999730-67EA-B4EF-F77B-B888D022F907}" dt="2023-10-21T15:28:26.290" v="146"/>
          <ac:spMkLst>
            <pc:docMk/>
            <pc:sldMk cId="1842968655" sldId="274"/>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1842968655" sldId="274"/>
            <ac:graphicFrameMk id="4" creationId="{971B6F35-BCB3-E455-2DA8-9706BEBD2801}"/>
          </ac:graphicFrameMkLst>
        </pc:graphicFrameChg>
      </pc:sldChg>
      <pc:sldChg chg="addSp delSp modSp mod modClrScheme delDesignElem chgLayout">
        <pc:chgData name="Aleena Tahura Yasmin (2109147)" userId="S::2109147@student.uwtsd.ac.uk::04910b7b-cbbc-4d2b-8c5d-77823735879a" providerId="AD" clId="Web-{ED999730-67EA-B4EF-F77B-B888D022F907}" dt="2023-10-21T15:28:26.290" v="146"/>
        <pc:sldMkLst>
          <pc:docMk/>
          <pc:sldMk cId="2643103327" sldId="275"/>
        </pc:sldMkLst>
        <pc:spChg chg="mod ord">
          <ac:chgData name="Aleena Tahura Yasmin (2109147)" userId="S::2109147@student.uwtsd.ac.uk::04910b7b-cbbc-4d2b-8c5d-77823735879a" providerId="AD" clId="Web-{ED999730-67EA-B4EF-F77B-B888D022F907}" dt="2023-10-21T15:28:26.290" v="146"/>
          <ac:spMkLst>
            <pc:docMk/>
            <pc:sldMk cId="2643103327" sldId="275"/>
            <ac:spMk id="2" creationId="{461F0C00-4942-1612-4DBC-C5521870FD14}"/>
          </ac:spMkLst>
        </pc:spChg>
        <pc:spChg chg="add del">
          <ac:chgData name="Aleena Tahura Yasmin (2109147)" userId="S::2109147@student.uwtsd.ac.uk::04910b7b-cbbc-4d2b-8c5d-77823735879a" providerId="AD" clId="Web-{ED999730-67EA-B4EF-F77B-B888D022F907}" dt="2023-10-21T15:28:26.290" v="146"/>
          <ac:spMkLst>
            <pc:docMk/>
            <pc:sldMk cId="2643103327" sldId="275"/>
            <ac:spMk id="49" creationId="{6EA86598-DA2C-41D5-BC0C-E877F8818EEB}"/>
          </ac:spMkLst>
        </pc:spChg>
        <pc:spChg chg="add del">
          <ac:chgData name="Aleena Tahura Yasmin (2109147)" userId="S::2109147@student.uwtsd.ac.uk::04910b7b-cbbc-4d2b-8c5d-77823735879a" providerId="AD" clId="Web-{ED999730-67EA-B4EF-F77B-B888D022F907}" dt="2023-10-21T15:28:26.290" v="146"/>
          <ac:spMkLst>
            <pc:docMk/>
            <pc:sldMk cId="2643103327" sldId="275"/>
            <ac:spMk id="51" creationId="{450D3AD2-FA80-415F-A9CE-54D884561CD7}"/>
          </ac:spMkLst>
        </pc:spChg>
        <pc:graphicFrameChg chg="mod ord">
          <ac:chgData name="Aleena Tahura Yasmin (2109147)" userId="S::2109147@student.uwtsd.ac.uk::04910b7b-cbbc-4d2b-8c5d-77823735879a" providerId="AD" clId="Web-{ED999730-67EA-B4EF-F77B-B888D022F907}" dt="2023-10-21T15:28:26.290" v="146"/>
          <ac:graphicFrameMkLst>
            <pc:docMk/>
            <pc:sldMk cId="2643103327" sldId="275"/>
            <ac:graphicFrameMk id="4" creationId="{1B78CBB4-DC1B-4067-7B81-7718D33C9B37}"/>
          </ac:graphicFrameMkLst>
        </pc:graphicFrameChg>
      </pc:sldChg>
      <pc:sldChg chg="addSp delSp modSp mod setBg addAnim delDesignElem chgLayout">
        <pc:chgData name="Aleena Tahura Yasmin (2109147)" userId="S::2109147@student.uwtsd.ac.uk::04910b7b-cbbc-4d2b-8c5d-77823735879a" providerId="AD" clId="Web-{ED999730-67EA-B4EF-F77B-B888D022F907}" dt="2023-10-21T15:28:26.290" v="146"/>
        <pc:sldMkLst>
          <pc:docMk/>
          <pc:sldMk cId="3965922798" sldId="276"/>
        </pc:sldMkLst>
        <pc:spChg chg="mod ord">
          <ac:chgData name="Aleena Tahura Yasmin (2109147)" userId="S::2109147@student.uwtsd.ac.uk::04910b7b-cbbc-4d2b-8c5d-77823735879a" providerId="AD" clId="Web-{ED999730-67EA-B4EF-F77B-B888D022F907}" dt="2023-10-21T15:28:26.290" v="146"/>
          <ac:spMkLst>
            <pc:docMk/>
            <pc:sldMk cId="3965922798" sldId="276"/>
            <ac:spMk id="2" creationId="{9277765A-5DB2-62E3-33EB-1E93A35D8309}"/>
          </ac:spMkLst>
        </pc:spChg>
        <pc:spChg chg="del mod">
          <ac:chgData name="Aleena Tahura Yasmin (2109147)" userId="S::2109147@student.uwtsd.ac.uk::04910b7b-cbbc-4d2b-8c5d-77823735879a" providerId="AD" clId="Web-{ED999730-67EA-B4EF-F77B-B888D022F907}" dt="2023-10-21T14:48:42.746" v="41"/>
          <ac:spMkLst>
            <pc:docMk/>
            <pc:sldMk cId="3965922798" sldId="276"/>
            <ac:spMk id="3" creationId="{A11D4729-A92F-0E26-9B13-D80C0D6BF942}"/>
          </ac:spMkLst>
        </pc:spChg>
        <pc:spChg chg="add del mod">
          <ac:chgData name="Aleena Tahura Yasmin (2109147)" userId="S::2109147@student.uwtsd.ac.uk::04910b7b-cbbc-4d2b-8c5d-77823735879a" providerId="AD" clId="Web-{ED999730-67EA-B4EF-F77B-B888D022F907}" dt="2023-10-21T14:49:02.684" v="54" actId="20577"/>
          <ac:spMkLst>
            <pc:docMk/>
            <pc:sldMk cId="3965922798" sldId="276"/>
            <ac:spMk id="4" creationId="{D415CBFD-598F-DBF7-8920-73A261FD2AFD}"/>
          </ac:spMkLst>
        </pc:spChg>
        <pc:spChg chg="del">
          <ac:chgData name="Aleena Tahura Yasmin (2109147)" userId="S::2109147@student.uwtsd.ac.uk::04910b7b-cbbc-4d2b-8c5d-77823735879a" providerId="AD" clId="Web-{ED999730-67EA-B4EF-F77B-B888D022F907}" dt="2023-10-21T14:25:56.979" v="20"/>
          <ac:spMkLst>
            <pc:docMk/>
            <pc:sldMk cId="3965922798" sldId="276"/>
            <ac:spMk id="9" creationId="{9228552E-C8B1-4A80-8448-0787CE0FC704}"/>
          </ac:spMkLst>
        </pc:spChg>
        <pc:spChg chg="add del">
          <ac:chgData name="Aleena Tahura Yasmin (2109147)" userId="S::2109147@student.uwtsd.ac.uk::04910b7b-cbbc-4d2b-8c5d-77823735879a" providerId="AD" clId="Web-{ED999730-67EA-B4EF-F77B-B888D022F907}" dt="2023-10-21T15:28:26.290" v="146"/>
          <ac:spMkLst>
            <pc:docMk/>
            <pc:sldMk cId="3965922798" sldId="276"/>
            <ac:spMk id="15" creationId="{71B2258F-86CA-4D4D-8270-BC05FCDEBFB3}"/>
          </ac:spMkLst>
        </pc:spChg>
        <pc:picChg chg="del">
          <ac:chgData name="Aleena Tahura Yasmin (2109147)" userId="S::2109147@student.uwtsd.ac.uk::04910b7b-cbbc-4d2b-8c5d-77823735879a" providerId="AD" clId="Web-{ED999730-67EA-B4EF-F77B-B888D022F907}" dt="2023-10-21T14:25:48.338" v="19"/>
          <ac:picMkLst>
            <pc:docMk/>
            <pc:sldMk cId="3965922798" sldId="276"/>
            <ac:picMk id="5" creationId="{72326701-53F4-401E-2ECB-C154997F2558}"/>
          </ac:picMkLst>
        </pc:picChg>
        <pc:picChg chg="add">
          <ac:chgData name="Aleena Tahura Yasmin (2109147)" userId="S::2109147@student.uwtsd.ac.uk::04910b7b-cbbc-4d2b-8c5d-77823735879a" providerId="AD" clId="Web-{ED999730-67EA-B4EF-F77B-B888D022F907}" dt="2023-10-21T14:25:56.979" v="20"/>
          <ac:picMkLst>
            <pc:docMk/>
            <pc:sldMk cId="3965922798" sldId="276"/>
            <ac:picMk id="11" creationId="{EEFAAE01-8FBB-C87C-9C66-30346D6AFDE5}"/>
          </ac:picMkLst>
        </pc:picChg>
      </pc:sldChg>
      <pc:sldChg chg="addSp delSp modSp mod setBg setClrOvrMap delDesignElem chgLayout">
        <pc:chgData name="Aleena Tahura Yasmin (2109147)" userId="S::2109147@student.uwtsd.ac.uk::04910b7b-cbbc-4d2b-8c5d-77823735879a" providerId="AD" clId="Web-{ED999730-67EA-B4EF-F77B-B888D022F907}" dt="2023-10-21T15:28:26.290" v="146"/>
        <pc:sldMkLst>
          <pc:docMk/>
          <pc:sldMk cId="1160550200" sldId="277"/>
        </pc:sldMkLst>
        <pc:spChg chg="mod ord">
          <ac:chgData name="Aleena Tahura Yasmin (2109147)" userId="S::2109147@student.uwtsd.ac.uk::04910b7b-cbbc-4d2b-8c5d-77823735879a" providerId="AD" clId="Web-{ED999730-67EA-B4EF-F77B-B888D022F907}" dt="2023-10-21T15:28:26.290" v="146"/>
          <ac:spMkLst>
            <pc:docMk/>
            <pc:sldMk cId="1160550200" sldId="277"/>
            <ac:spMk id="2" creationId="{636A64FE-B1C4-D03F-45E4-159BFF230284}"/>
          </ac:spMkLst>
        </pc:spChg>
        <pc:spChg chg="add del mod">
          <ac:chgData name="Aleena Tahura Yasmin (2109147)" userId="S::2109147@student.uwtsd.ac.uk::04910b7b-cbbc-4d2b-8c5d-77823735879a" providerId="AD" clId="Web-{ED999730-67EA-B4EF-F77B-B888D022F907}" dt="2023-10-21T14:45:54.102" v="29"/>
          <ac:spMkLst>
            <pc:docMk/>
            <pc:sldMk cId="1160550200" sldId="277"/>
            <ac:spMk id="3" creationId="{35F12B89-FF19-6701-E072-2DDF41F281DA}"/>
          </ac:spMkLst>
        </pc:spChg>
        <pc:spChg chg="add del">
          <ac:chgData name="Aleena Tahura Yasmin (2109147)" userId="S::2109147@student.uwtsd.ac.uk::04910b7b-cbbc-4d2b-8c5d-77823735879a" providerId="AD" clId="Web-{ED999730-67EA-B4EF-F77B-B888D022F907}" dt="2023-10-21T14:45:49.727" v="26"/>
          <ac:spMkLst>
            <pc:docMk/>
            <pc:sldMk cId="1160550200" sldId="277"/>
            <ac:spMk id="9" creationId="{9228552E-C8B1-4A80-8448-0787CE0FC704}"/>
          </ac:spMkLst>
        </pc:spChg>
        <pc:spChg chg="add del">
          <ac:chgData name="Aleena Tahura Yasmin (2109147)" userId="S::2109147@student.uwtsd.ac.uk::04910b7b-cbbc-4d2b-8c5d-77823735879a" providerId="AD" clId="Web-{ED999730-67EA-B4EF-F77B-B888D022F907}" dt="2023-10-21T14:45:54.071" v="28"/>
          <ac:spMkLst>
            <pc:docMk/>
            <pc:sldMk cId="1160550200" sldId="277"/>
            <ac:spMk id="11" creationId="{71B2258F-86CA-4D4D-8270-BC05FCDEBFB3}"/>
          </ac:spMkLst>
        </pc:spChg>
        <pc:spChg chg="add del">
          <ac:chgData name="Aleena Tahura Yasmin (2109147)" userId="S::2109147@student.uwtsd.ac.uk::04910b7b-cbbc-4d2b-8c5d-77823735879a" providerId="AD" clId="Web-{ED999730-67EA-B4EF-F77B-B888D022F907}" dt="2023-10-21T15:28:26.290" v="146"/>
          <ac:spMkLst>
            <pc:docMk/>
            <pc:sldMk cId="1160550200" sldId="277"/>
            <ac:spMk id="14" creationId="{9228552E-C8B1-4A80-8448-0787CE0FC704}"/>
          </ac:spMkLst>
        </pc:spChg>
        <pc:spChg chg="add mod ord">
          <ac:chgData name="Aleena Tahura Yasmin (2109147)" userId="S::2109147@student.uwtsd.ac.uk::04910b7b-cbbc-4d2b-8c5d-77823735879a" providerId="AD" clId="Web-{ED999730-67EA-B4EF-F77B-B888D022F907}" dt="2023-10-21T15:28:26.290" v="146"/>
          <ac:spMkLst>
            <pc:docMk/>
            <pc:sldMk cId="1160550200" sldId="277"/>
            <ac:spMk id="16" creationId="{35F12B89-FF19-6701-E072-2DDF41F281DA}"/>
          </ac:spMkLst>
        </pc:spChg>
        <pc:picChg chg="add del">
          <ac:chgData name="Aleena Tahura Yasmin (2109147)" userId="S::2109147@student.uwtsd.ac.uk::04910b7b-cbbc-4d2b-8c5d-77823735879a" providerId="AD" clId="Web-{ED999730-67EA-B4EF-F77B-B888D022F907}" dt="2023-10-21T14:45:49.727" v="26"/>
          <ac:picMkLst>
            <pc:docMk/>
            <pc:sldMk cId="1160550200" sldId="277"/>
            <ac:picMk id="5" creationId="{2C912DA0-A47C-9E43-6255-9EFD915E9C93}"/>
          </ac:picMkLst>
        </pc:picChg>
        <pc:picChg chg="add del">
          <ac:chgData name="Aleena Tahura Yasmin (2109147)" userId="S::2109147@student.uwtsd.ac.uk::04910b7b-cbbc-4d2b-8c5d-77823735879a" providerId="AD" clId="Web-{ED999730-67EA-B4EF-F77B-B888D022F907}" dt="2023-10-21T14:45:54.071" v="28"/>
          <ac:picMkLst>
            <pc:docMk/>
            <pc:sldMk cId="1160550200" sldId="277"/>
            <ac:picMk id="12" creationId="{E4E76CCC-0511-C073-6439-92186A943118}"/>
          </ac:picMkLst>
        </pc:picChg>
        <pc:picChg chg="add">
          <ac:chgData name="Aleena Tahura Yasmin (2109147)" userId="S::2109147@student.uwtsd.ac.uk::04910b7b-cbbc-4d2b-8c5d-77823735879a" providerId="AD" clId="Web-{ED999730-67EA-B4EF-F77B-B888D022F907}" dt="2023-10-21T14:45:54.102" v="29"/>
          <ac:picMkLst>
            <pc:docMk/>
            <pc:sldMk cId="1160550200" sldId="277"/>
            <ac:picMk id="15" creationId="{2C912DA0-A47C-9E43-6255-9EFD915E9C93}"/>
          </ac:picMkLst>
        </pc:picChg>
      </pc:sldChg>
      <pc:sldChg chg="addSp delSp modSp mod setBg modClrScheme delDesignElem chgLayout">
        <pc:chgData name="Aleena Tahura Yasmin (2109147)" userId="S::2109147@student.uwtsd.ac.uk::04910b7b-cbbc-4d2b-8c5d-77823735879a" providerId="AD" clId="Web-{ED999730-67EA-B4EF-F77B-B888D022F907}" dt="2023-10-21T15:28:26.290" v="146"/>
        <pc:sldMkLst>
          <pc:docMk/>
          <pc:sldMk cId="1536389568" sldId="278"/>
        </pc:sldMkLst>
        <pc:spChg chg="mod ord">
          <ac:chgData name="Aleena Tahura Yasmin (2109147)" userId="S::2109147@student.uwtsd.ac.uk::04910b7b-cbbc-4d2b-8c5d-77823735879a" providerId="AD" clId="Web-{ED999730-67EA-B4EF-F77B-B888D022F907}" dt="2023-10-21T15:28:26.290" v="146"/>
          <ac:spMkLst>
            <pc:docMk/>
            <pc:sldMk cId="1536389568" sldId="278"/>
            <ac:spMk id="2" creationId="{FCE6C61E-9E7C-F3F1-853F-9C9A3BA5A63A}"/>
          </ac:spMkLst>
        </pc:spChg>
        <pc:spChg chg="del">
          <ac:chgData name="Aleena Tahura Yasmin (2109147)" userId="S::2109147@student.uwtsd.ac.uk::04910b7b-cbbc-4d2b-8c5d-77823735879a" providerId="AD" clId="Web-{ED999730-67EA-B4EF-F77B-B888D022F907}" dt="2023-10-21T15:13:26.330" v="127"/>
          <ac:spMkLst>
            <pc:docMk/>
            <pc:sldMk cId="1536389568" sldId="278"/>
            <ac:spMk id="3" creationId="{1C953A8E-A713-BF09-32B2-BF44AB2717EB}"/>
          </ac:spMkLst>
        </pc:spChg>
        <pc:spChg chg="add del">
          <ac:chgData name="Aleena Tahura Yasmin (2109147)" userId="S::2109147@student.uwtsd.ac.uk::04910b7b-cbbc-4d2b-8c5d-77823735879a" providerId="AD" clId="Web-{ED999730-67EA-B4EF-F77B-B888D022F907}" dt="2023-10-21T15:28:26.290" v="146"/>
          <ac:spMkLst>
            <pc:docMk/>
            <pc:sldMk cId="1536389568" sldId="278"/>
            <ac:spMk id="9" creationId="{71B2258F-86CA-4D4D-8270-BC05FCDEBFB3}"/>
          </ac:spMkLst>
        </pc:spChg>
        <pc:picChg chg="add">
          <ac:chgData name="Aleena Tahura Yasmin (2109147)" userId="S::2109147@student.uwtsd.ac.uk::04910b7b-cbbc-4d2b-8c5d-77823735879a" providerId="AD" clId="Web-{ED999730-67EA-B4EF-F77B-B888D022F907}" dt="2023-10-21T15:13:26.330" v="127"/>
          <ac:picMkLst>
            <pc:docMk/>
            <pc:sldMk cId="1536389568" sldId="278"/>
            <ac:picMk id="5" creationId="{D5CDFBF7-DC59-6223-B246-85662589983D}"/>
          </ac:picMkLst>
        </pc:picChg>
      </pc:sldChg>
      <pc:sldChg chg="addSp delSp modSp mod setBg setClrOvrMap delDesignElem chgLayout">
        <pc:chgData name="Aleena Tahura Yasmin (2109147)" userId="S::2109147@student.uwtsd.ac.uk::04910b7b-cbbc-4d2b-8c5d-77823735879a" providerId="AD" clId="Web-{ED999730-67EA-B4EF-F77B-B888D022F907}" dt="2023-10-21T15:28:26.290" v="146"/>
        <pc:sldMkLst>
          <pc:docMk/>
          <pc:sldMk cId="2000219089" sldId="279"/>
        </pc:sldMkLst>
        <pc:spChg chg="mod ord">
          <ac:chgData name="Aleena Tahura Yasmin (2109147)" userId="S::2109147@student.uwtsd.ac.uk::04910b7b-cbbc-4d2b-8c5d-77823735879a" providerId="AD" clId="Web-{ED999730-67EA-B4EF-F77B-B888D022F907}" dt="2023-10-21T15:28:26.290" v="146"/>
          <ac:spMkLst>
            <pc:docMk/>
            <pc:sldMk cId="2000219089" sldId="279"/>
            <ac:spMk id="2" creationId="{C23593A8-BB95-AD2A-FB21-C10EDF024786}"/>
          </ac:spMkLst>
        </pc:spChg>
        <pc:spChg chg="mod ord">
          <ac:chgData name="Aleena Tahura Yasmin (2109147)" userId="S::2109147@student.uwtsd.ac.uk::04910b7b-cbbc-4d2b-8c5d-77823735879a" providerId="AD" clId="Web-{ED999730-67EA-B4EF-F77B-B888D022F907}" dt="2023-10-21T15:28:26.290" v="146"/>
          <ac:spMkLst>
            <pc:docMk/>
            <pc:sldMk cId="2000219089" sldId="279"/>
            <ac:spMk id="3" creationId="{BEDD3BA4-B1E9-C21F-5F44-A5930CE3349D}"/>
          </ac:spMkLst>
        </pc:spChg>
        <pc:spChg chg="add del">
          <ac:chgData name="Aleena Tahura Yasmin (2109147)" userId="S::2109147@student.uwtsd.ac.uk::04910b7b-cbbc-4d2b-8c5d-77823735879a" providerId="AD" clId="Web-{ED999730-67EA-B4EF-F77B-B888D022F907}" dt="2023-10-21T15:11:11.327" v="121"/>
          <ac:spMkLst>
            <pc:docMk/>
            <pc:sldMk cId="2000219089" sldId="279"/>
            <ac:spMk id="9" creationId="{9228552E-C8B1-4A80-8448-0787CE0FC704}"/>
          </ac:spMkLst>
        </pc:spChg>
        <pc:spChg chg="add del">
          <ac:chgData name="Aleena Tahura Yasmin (2109147)" userId="S::2109147@student.uwtsd.ac.uk::04910b7b-cbbc-4d2b-8c5d-77823735879a" providerId="AD" clId="Web-{ED999730-67EA-B4EF-F77B-B888D022F907}" dt="2023-10-21T15:11:57.421" v="126"/>
          <ac:spMkLst>
            <pc:docMk/>
            <pc:sldMk cId="2000219089" sldId="279"/>
            <ac:spMk id="15" creationId="{9228552E-C8B1-4A80-8448-0787CE0FC704}"/>
          </ac:spMkLst>
        </pc:spChg>
        <pc:spChg chg="add del">
          <ac:chgData name="Aleena Tahura Yasmin (2109147)" userId="S::2109147@student.uwtsd.ac.uk::04910b7b-cbbc-4d2b-8c5d-77823735879a" providerId="AD" clId="Web-{ED999730-67EA-B4EF-F77B-B888D022F907}" dt="2023-10-21T15:28:26.290" v="146"/>
          <ac:spMkLst>
            <pc:docMk/>
            <pc:sldMk cId="2000219089" sldId="279"/>
            <ac:spMk id="20" creationId="{A9D2268A-D939-4E78-91B6-6C7E46406788}"/>
          </ac:spMkLst>
        </pc:spChg>
        <pc:spChg chg="add del">
          <ac:chgData name="Aleena Tahura Yasmin (2109147)" userId="S::2109147@student.uwtsd.ac.uk::04910b7b-cbbc-4d2b-8c5d-77823735879a" providerId="AD" clId="Web-{ED999730-67EA-B4EF-F77B-B888D022F907}" dt="2023-10-21T15:28:26.290" v="146"/>
          <ac:spMkLst>
            <pc:docMk/>
            <pc:sldMk cId="2000219089" sldId="279"/>
            <ac:spMk id="22" creationId="{E0C43A58-225D-452D-8185-0D89D1EED861}"/>
          </ac:spMkLst>
        </pc:spChg>
        <pc:picChg chg="add del">
          <ac:chgData name="Aleena Tahura Yasmin (2109147)" userId="S::2109147@student.uwtsd.ac.uk::04910b7b-cbbc-4d2b-8c5d-77823735879a" providerId="AD" clId="Web-{ED999730-67EA-B4EF-F77B-B888D022F907}" dt="2023-10-21T15:09:07.199" v="98"/>
          <ac:picMkLst>
            <pc:docMk/>
            <pc:sldMk cId="2000219089" sldId="279"/>
            <ac:picMk id="5" creationId="{BA842560-62CD-8C5C-463A-E197221BE14F}"/>
          </ac:picMkLst>
        </pc:picChg>
        <pc:picChg chg="add mod">
          <ac:chgData name="Aleena Tahura Yasmin (2109147)" userId="S::2109147@student.uwtsd.ac.uk::04910b7b-cbbc-4d2b-8c5d-77823735879a" providerId="AD" clId="Web-{ED999730-67EA-B4EF-F77B-B888D022F907}" dt="2023-10-21T15:11:57.421" v="126"/>
          <ac:picMkLst>
            <pc:docMk/>
            <pc:sldMk cId="2000219089" sldId="279"/>
            <ac:picMk id="11" creationId="{6E496C85-8E2D-5AB6-1BE1-E029D47309DE}"/>
          </ac:picMkLst>
        </pc:picChg>
      </pc:sldChg>
      <pc:sldChg chg="modSp mod modClrScheme chgLayout">
        <pc:chgData name="Aleena Tahura Yasmin (2109147)" userId="S::2109147@student.uwtsd.ac.uk::04910b7b-cbbc-4d2b-8c5d-77823735879a" providerId="AD" clId="Web-{ED999730-67EA-B4EF-F77B-B888D022F907}" dt="2023-10-21T15:28:26.290" v="146"/>
        <pc:sldMkLst>
          <pc:docMk/>
          <pc:sldMk cId="3163566884" sldId="280"/>
        </pc:sldMkLst>
        <pc:spChg chg="mod ord">
          <ac:chgData name="Aleena Tahura Yasmin (2109147)" userId="S::2109147@student.uwtsd.ac.uk::04910b7b-cbbc-4d2b-8c5d-77823735879a" providerId="AD" clId="Web-{ED999730-67EA-B4EF-F77B-B888D022F907}" dt="2023-10-21T15:28:26.290" v="146"/>
          <ac:spMkLst>
            <pc:docMk/>
            <pc:sldMk cId="3163566884" sldId="280"/>
            <ac:spMk id="2" creationId="{1D2DFF71-5761-4B5C-4632-D0C4B08DA0E5}"/>
          </ac:spMkLst>
        </pc:spChg>
        <pc:graphicFrameChg chg="mod ord">
          <ac:chgData name="Aleena Tahura Yasmin (2109147)" userId="S::2109147@student.uwtsd.ac.uk::04910b7b-cbbc-4d2b-8c5d-77823735879a" providerId="AD" clId="Web-{ED999730-67EA-B4EF-F77B-B888D022F907}" dt="2023-10-21T15:28:26.290" v="146"/>
          <ac:graphicFrameMkLst>
            <pc:docMk/>
            <pc:sldMk cId="3163566884" sldId="280"/>
            <ac:graphicFrameMk id="4" creationId="{01EACBF3-5CA7-F200-1FC7-79CC554F6E7A}"/>
          </ac:graphicFrameMkLst>
        </pc:graphicFrameChg>
      </pc:sldChg>
      <pc:sldMasterChg chg="add del addSldLayout delSldLayout">
        <pc:chgData name="Aleena Tahura Yasmin (2109147)" userId="S::2109147@student.uwtsd.ac.uk::04910b7b-cbbc-4d2b-8c5d-77823735879a" providerId="AD" clId="Web-{ED999730-67EA-B4EF-F77B-B888D022F907}" dt="2023-10-21T15:28:26.290" v="146"/>
        <pc:sldMasterMkLst>
          <pc:docMk/>
          <pc:sldMasterMk cId="2460954070" sldId="2147483660"/>
        </pc:sldMasterMkLst>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385387890" sldId="2147483661"/>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949138452" sldId="2147483662"/>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591524520" sldId="2147483663"/>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1203092039" sldId="2147483664"/>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733172339" sldId="2147483665"/>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210312558" sldId="2147483666"/>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146388984" sldId="2147483667"/>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171841454" sldId="2147483668"/>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1718958274" sldId="2147483669"/>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202905451" sldId="2147483670"/>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479445657" sldId="2147483671"/>
          </pc:sldLayoutMkLst>
        </pc:sldLayoutChg>
      </pc:sldMasterChg>
      <pc:sldMasterChg chg="add del addSldLayout delSldLayout modSldLayout">
        <pc:chgData name="Aleena Tahura Yasmin (2109147)" userId="S::2109147@student.uwtsd.ac.uk::04910b7b-cbbc-4d2b-8c5d-77823735879a" providerId="AD" clId="Web-{ED999730-67EA-B4EF-F77B-B888D022F907}" dt="2023-10-21T15:28:26.290" v="146"/>
        <pc:sldMasterMkLst>
          <pc:docMk/>
          <pc:sldMasterMk cId="3369272184" sldId="2147483672"/>
        </pc:sldMasterMkLst>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615312092" sldId="2147483673"/>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193918468" sldId="2147483674"/>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686301529" sldId="2147483675"/>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581871399" sldId="2147483676"/>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087284436" sldId="2147483677"/>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935798096" sldId="2147483678"/>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452634531" sldId="2147483679"/>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46513089" sldId="2147483680"/>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896252744" sldId="2147483681"/>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992734194" sldId="2147483682"/>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87211299" sldId="2147483683"/>
          </pc:sldLayoutMkLst>
        </pc:sldLayoutChg>
      </pc:sldMasterChg>
    </pc:docChg>
  </pc:docChgLst>
  <pc:docChgLst>
    <pc:chgData name="Aleena Tahura Yasmin (2109147)" userId="04910b7b-cbbc-4d2b-8c5d-77823735879a" providerId="ADAL" clId="{66B3613D-2CC5-4B54-9D27-EF23678AA0E3}"/>
    <pc:docChg chg="undo redo custSel modSld">
      <pc:chgData name="Aleena Tahura Yasmin (2109147)" userId="04910b7b-cbbc-4d2b-8c5d-77823735879a" providerId="ADAL" clId="{66B3613D-2CC5-4B54-9D27-EF23678AA0E3}" dt="2023-10-25T22:00:11.826" v="1583" actId="20577"/>
      <pc:docMkLst>
        <pc:docMk/>
      </pc:docMkLst>
      <pc:sldChg chg="modSp modNotesTx">
        <pc:chgData name="Aleena Tahura Yasmin (2109147)" userId="04910b7b-cbbc-4d2b-8c5d-77823735879a" providerId="ADAL" clId="{66B3613D-2CC5-4B54-9D27-EF23678AA0E3}" dt="2023-10-25T22:00:11.826" v="1583" actId="20577"/>
        <pc:sldMkLst>
          <pc:docMk/>
          <pc:sldMk cId="3014408954" sldId="264"/>
        </pc:sldMkLst>
        <pc:graphicFrameChg chg="mod">
          <ac:chgData name="Aleena Tahura Yasmin (2109147)" userId="04910b7b-cbbc-4d2b-8c5d-77823735879a" providerId="ADAL" clId="{66B3613D-2CC5-4B54-9D27-EF23678AA0E3}" dt="2023-10-25T22:00:03.883" v="1576" actId="20577"/>
          <ac:graphicFrameMkLst>
            <pc:docMk/>
            <pc:sldMk cId="3014408954" sldId="264"/>
            <ac:graphicFrameMk id="5" creationId="{3381F205-4669-5C38-0D76-0736FC11B228}"/>
          </ac:graphicFrameMkLst>
        </pc:graphicFrameChg>
      </pc:sldChg>
      <pc:sldChg chg="modSp mod">
        <pc:chgData name="Aleena Tahura Yasmin (2109147)" userId="04910b7b-cbbc-4d2b-8c5d-77823735879a" providerId="ADAL" clId="{66B3613D-2CC5-4B54-9D27-EF23678AA0E3}" dt="2023-10-24T23:04:21.348" v="1386" actId="20577"/>
        <pc:sldMkLst>
          <pc:docMk/>
          <pc:sldMk cId="14704361" sldId="267"/>
        </pc:sldMkLst>
        <pc:spChg chg="mod">
          <ac:chgData name="Aleena Tahura Yasmin (2109147)" userId="04910b7b-cbbc-4d2b-8c5d-77823735879a" providerId="ADAL" clId="{66B3613D-2CC5-4B54-9D27-EF23678AA0E3}" dt="2023-10-24T23:04:21.348" v="1386" actId="20577"/>
          <ac:spMkLst>
            <pc:docMk/>
            <pc:sldMk cId="14704361" sldId="267"/>
            <ac:spMk id="3" creationId="{2854AC9E-5B29-E74B-6680-6B01C80EC6A0}"/>
          </ac:spMkLst>
        </pc:spChg>
      </pc:sldChg>
      <pc:sldChg chg="modSp mod modNotesTx">
        <pc:chgData name="Aleena Tahura Yasmin (2109147)" userId="04910b7b-cbbc-4d2b-8c5d-77823735879a" providerId="ADAL" clId="{66B3613D-2CC5-4B54-9D27-EF23678AA0E3}" dt="2023-10-25T21:55:14.269" v="1487" actId="6549"/>
        <pc:sldMkLst>
          <pc:docMk/>
          <pc:sldMk cId="2000219089" sldId="279"/>
        </pc:sldMkLst>
        <pc:spChg chg="mod">
          <ac:chgData name="Aleena Tahura Yasmin (2109147)" userId="04910b7b-cbbc-4d2b-8c5d-77823735879a" providerId="ADAL" clId="{66B3613D-2CC5-4B54-9D27-EF23678AA0E3}" dt="2023-10-23T20:14:18.988" v="1064" actId="1076"/>
          <ac:spMkLst>
            <pc:docMk/>
            <pc:sldMk cId="2000219089" sldId="279"/>
            <ac:spMk id="2" creationId="{C23593A8-BB95-AD2A-FB21-C10EDF024786}"/>
          </ac:spMkLst>
        </pc:spChg>
        <pc:spChg chg="mod">
          <ac:chgData name="Aleena Tahura Yasmin (2109147)" userId="04910b7b-cbbc-4d2b-8c5d-77823735879a" providerId="ADAL" clId="{66B3613D-2CC5-4B54-9D27-EF23678AA0E3}" dt="2023-10-25T21:55:14.269" v="1487" actId="6549"/>
          <ac:spMkLst>
            <pc:docMk/>
            <pc:sldMk cId="2000219089" sldId="279"/>
            <ac:spMk id="4" creationId="{FC42A714-D1EA-2D28-4226-A778AABFB221}"/>
          </ac:spMkLst>
        </pc:spChg>
      </pc:sldChg>
      <pc:sldChg chg="modSp modNotesTx">
        <pc:chgData name="Aleena Tahura Yasmin (2109147)" userId="04910b7b-cbbc-4d2b-8c5d-77823735879a" providerId="ADAL" clId="{66B3613D-2CC5-4B54-9D27-EF23678AA0E3}" dt="2023-10-25T21:57:40.174" v="1543" actId="20577"/>
        <pc:sldMkLst>
          <pc:docMk/>
          <pc:sldMk cId="3163566884" sldId="280"/>
        </pc:sldMkLst>
        <pc:graphicFrameChg chg="mod">
          <ac:chgData name="Aleena Tahura Yasmin (2109147)" userId="04910b7b-cbbc-4d2b-8c5d-77823735879a" providerId="ADAL" clId="{66B3613D-2CC5-4B54-9D27-EF23678AA0E3}" dt="2023-10-25T21:57:40.174" v="1543" actId="20577"/>
          <ac:graphicFrameMkLst>
            <pc:docMk/>
            <pc:sldMk cId="3163566884" sldId="280"/>
            <ac:graphicFrameMk id="4" creationId="{01EACBF3-5CA7-F200-1FC7-79CC554F6E7A}"/>
          </ac:graphicFrameMkLst>
        </pc:graphicFrameChg>
      </pc:sldChg>
      <pc:sldChg chg="modSp mod">
        <pc:chgData name="Aleena Tahura Yasmin (2109147)" userId="04910b7b-cbbc-4d2b-8c5d-77823735879a" providerId="ADAL" clId="{66B3613D-2CC5-4B54-9D27-EF23678AA0E3}" dt="2023-10-25T21:54:50.815" v="1486" actId="6549"/>
        <pc:sldMkLst>
          <pc:docMk/>
          <pc:sldMk cId="2385505223" sldId="281"/>
        </pc:sldMkLst>
        <pc:spChg chg="mod">
          <ac:chgData name="Aleena Tahura Yasmin (2109147)" userId="04910b7b-cbbc-4d2b-8c5d-77823735879a" providerId="ADAL" clId="{66B3613D-2CC5-4B54-9D27-EF23678AA0E3}" dt="2023-10-25T21:54:50.815" v="1486" actId="6549"/>
          <ac:spMkLst>
            <pc:docMk/>
            <pc:sldMk cId="2385505223" sldId="281"/>
            <ac:spMk id="3" creationId="{65BDBDB6-1A7A-8756-016E-8D1A8474ED63}"/>
          </ac:spMkLst>
        </pc:spChg>
      </pc:sldChg>
    </pc:docChg>
  </pc:docChgLst>
  <pc:docChgLst>
    <pc:chgData name="Amina Begum (2118505)" userId="S::2118505@student.uwtsd.ac.uk::7b144117-71f8-4060-97ef-f28069bed0fc" providerId="AD" clId="Web-{C71C4B8E-2E46-7305-B69C-AEEE1DEF8F27}"/>
    <pc:docChg chg="addSld delSld modSld sldOrd">
      <pc:chgData name="Amina Begum (2118505)" userId="S::2118505@student.uwtsd.ac.uk::7b144117-71f8-4060-97ef-f28069bed0fc" providerId="AD" clId="Web-{C71C4B8E-2E46-7305-B69C-AEEE1DEF8F27}" dt="2023-10-21T09:27:06.566" v="1057" actId="14100"/>
      <pc:docMkLst>
        <pc:docMk/>
      </pc:docMkLst>
      <pc:sldChg chg="addSp modSp">
        <pc:chgData name="Amina Begum (2118505)" userId="S::2118505@student.uwtsd.ac.uk::7b144117-71f8-4060-97ef-f28069bed0fc" providerId="AD" clId="Web-{C71C4B8E-2E46-7305-B69C-AEEE1DEF8F27}" dt="2023-10-21T09:27:06.566" v="1057" actId="14100"/>
        <pc:sldMkLst>
          <pc:docMk/>
          <pc:sldMk cId="109857222" sldId="256"/>
        </pc:sldMkLst>
        <pc:spChg chg="mod">
          <ac:chgData name="Amina Begum (2118505)" userId="S::2118505@student.uwtsd.ac.uk::7b144117-71f8-4060-97ef-f28069bed0fc" providerId="AD" clId="Web-{C71C4B8E-2E46-7305-B69C-AEEE1DEF8F27}" dt="2023-10-21T09:22:24.900" v="1009" actId="20577"/>
          <ac:spMkLst>
            <pc:docMk/>
            <pc:sldMk cId="109857222" sldId="256"/>
            <ac:spMk id="2" creationId="{00000000-0000-0000-0000-000000000000}"/>
          </ac:spMkLst>
        </pc:spChg>
        <pc:spChg chg="mod">
          <ac:chgData name="Amina Begum (2118505)" userId="S::2118505@student.uwtsd.ac.uk::7b144117-71f8-4060-97ef-f28069bed0fc" providerId="AD" clId="Web-{C71C4B8E-2E46-7305-B69C-AEEE1DEF8F27}" dt="2023-10-21T09:27:06.566" v="1057" actId="14100"/>
          <ac:spMkLst>
            <pc:docMk/>
            <pc:sldMk cId="109857222" sldId="256"/>
            <ac:spMk id="3" creationId="{00000000-0000-0000-0000-000000000000}"/>
          </ac:spMkLst>
        </pc:spChg>
        <pc:picChg chg="add mod">
          <ac:chgData name="Amina Begum (2118505)" userId="S::2118505@student.uwtsd.ac.uk::7b144117-71f8-4060-97ef-f28069bed0fc" providerId="AD" clId="Web-{C71C4B8E-2E46-7305-B69C-AEEE1DEF8F27}" dt="2023-10-21T09:22:42.823" v="1014" actId="1076"/>
          <ac:picMkLst>
            <pc:docMk/>
            <pc:sldMk cId="109857222" sldId="256"/>
            <ac:picMk id="4" creationId="{2D74BEF8-3844-A92C-58F9-7212F1E3F333}"/>
          </ac:picMkLst>
        </pc:picChg>
      </pc:sldChg>
      <pc:sldChg chg="del ord">
        <pc:chgData name="Amina Begum (2118505)" userId="S::2118505@student.uwtsd.ac.uk::7b144117-71f8-4060-97ef-f28069bed0fc" providerId="AD" clId="Web-{C71C4B8E-2E46-7305-B69C-AEEE1DEF8F27}" dt="2023-10-21T09:24:52.530" v="1049"/>
        <pc:sldMkLst>
          <pc:docMk/>
          <pc:sldMk cId="3802958945" sldId="257"/>
        </pc:sldMkLst>
      </pc:sldChg>
      <pc:sldChg chg="addSp delSp modSp ord">
        <pc:chgData name="Amina Begum (2118505)" userId="S::2118505@student.uwtsd.ac.uk::7b144117-71f8-4060-97ef-f28069bed0fc" providerId="AD" clId="Web-{C71C4B8E-2E46-7305-B69C-AEEE1DEF8F27}" dt="2023-10-21T09:13:29.897" v="918"/>
        <pc:sldMkLst>
          <pc:docMk/>
          <pc:sldMk cId="17691651" sldId="260"/>
        </pc:sldMkLst>
        <pc:spChg chg="del mod">
          <ac:chgData name="Amina Begum (2118505)" userId="S::2118505@student.uwtsd.ac.uk::7b144117-71f8-4060-97ef-f28069bed0fc" providerId="AD" clId="Web-{C71C4B8E-2E46-7305-B69C-AEEE1DEF8F27}" dt="2023-10-21T09:12:59.099" v="915"/>
          <ac:spMkLst>
            <pc:docMk/>
            <pc:sldMk cId="17691651" sldId="260"/>
            <ac:spMk id="2" creationId="{061D94E5-51CE-5827-F511-8E53A624C7D6}"/>
          </ac:spMkLst>
        </pc:spChg>
        <pc:spChg chg="mod">
          <ac:chgData name="Amina Begum (2118505)" userId="S::2118505@student.uwtsd.ac.uk::7b144117-71f8-4060-97ef-f28069bed0fc" providerId="AD" clId="Web-{C71C4B8E-2E46-7305-B69C-AEEE1DEF8F27}" dt="2023-10-21T09:12:25.239" v="909" actId="20577"/>
          <ac:spMkLst>
            <pc:docMk/>
            <pc:sldMk cId="17691651" sldId="260"/>
            <ac:spMk id="3" creationId="{15EBB344-8628-34C3-A0D7-7F6F45E73CAF}"/>
          </ac:spMkLst>
        </pc:spChg>
        <pc:graphicFrameChg chg="add mod modGraphic">
          <ac:chgData name="Amina Begum (2118505)" userId="S::2118505@student.uwtsd.ac.uk::7b144117-71f8-4060-97ef-f28069bed0fc" providerId="AD" clId="Web-{C71C4B8E-2E46-7305-B69C-AEEE1DEF8F27}" dt="2023-10-21T09:13:29.897" v="918"/>
          <ac:graphicFrameMkLst>
            <pc:docMk/>
            <pc:sldMk cId="17691651" sldId="260"/>
            <ac:graphicFrameMk id="4" creationId="{D6E035A0-3CBE-FB1E-7C67-B2028A82505C}"/>
          </ac:graphicFrameMkLst>
        </pc:graphicFrameChg>
        <pc:picChg chg="mod">
          <ac:chgData name="Amina Begum (2118505)" userId="S::2118505@student.uwtsd.ac.uk::7b144117-71f8-4060-97ef-f28069bed0fc" providerId="AD" clId="Web-{C71C4B8E-2E46-7305-B69C-AEEE1DEF8F27}" dt="2023-10-21T09:12:32.114" v="910" actId="1076"/>
          <ac:picMkLst>
            <pc:docMk/>
            <pc:sldMk cId="17691651" sldId="260"/>
            <ac:picMk id="5" creationId="{E4647B53-7F5F-7139-B981-2ED37FA38046}"/>
          </ac:picMkLst>
        </pc:picChg>
      </pc:sldChg>
      <pc:sldChg chg="del ord">
        <pc:chgData name="Amina Begum (2118505)" userId="S::2118505@student.uwtsd.ac.uk::7b144117-71f8-4060-97ef-f28069bed0fc" providerId="AD" clId="Web-{C71C4B8E-2E46-7305-B69C-AEEE1DEF8F27}" dt="2023-10-21T09:13:44.882" v="920"/>
        <pc:sldMkLst>
          <pc:docMk/>
          <pc:sldMk cId="53106982" sldId="261"/>
        </pc:sldMkLst>
      </pc:sldChg>
      <pc:sldChg chg="ord">
        <pc:chgData name="Amina Begum (2118505)" userId="S::2118505@student.uwtsd.ac.uk::7b144117-71f8-4060-97ef-f28069bed0fc" providerId="AD" clId="Web-{C71C4B8E-2E46-7305-B69C-AEEE1DEF8F27}" dt="2023-10-21T08:54:28.092" v="697"/>
        <pc:sldMkLst>
          <pc:docMk/>
          <pc:sldMk cId="867638060" sldId="262"/>
        </pc:sldMkLst>
      </pc:sldChg>
      <pc:sldChg chg="addSp delSp modSp add del mod ord setClrOvrMap">
        <pc:chgData name="Amina Begum (2118505)" userId="S::2118505@student.uwtsd.ac.uk::7b144117-71f8-4060-97ef-f28069bed0fc" providerId="AD" clId="Web-{C71C4B8E-2E46-7305-B69C-AEEE1DEF8F27}" dt="2023-10-21T08:53:20.605" v="694" actId="20577"/>
        <pc:sldMkLst>
          <pc:docMk/>
          <pc:sldMk cId="366889294" sldId="265"/>
        </pc:sldMkLst>
        <pc:spChg chg="mod">
          <ac:chgData name="Amina Begum (2118505)" userId="S::2118505@student.uwtsd.ac.uk::7b144117-71f8-4060-97ef-f28069bed0fc" providerId="AD" clId="Web-{C71C4B8E-2E46-7305-B69C-AEEE1DEF8F27}" dt="2023-10-21T08:49:51.863" v="605" actId="20577"/>
          <ac:spMkLst>
            <pc:docMk/>
            <pc:sldMk cId="366889294" sldId="265"/>
            <ac:spMk id="2" creationId="{F201A87B-3484-8495-8C7E-C1F6A518E963}"/>
          </ac:spMkLst>
        </pc:spChg>
        <pc:spChg chg="del">
          <ac:chgData name="Amina Begum (2118505)" userId="S::2118505@student.uwtsd.ac.uk::7b144117-71f8-4060-97ef-f28069bed0fc" providerId="AD" clId="Web-{C71C4B8E-2E46-7305-B69C-AEEE1DEF8F27}" dt="2023-10-21T08:49:31.191" v="592"/>
          <ac:spMkLst>
            <pc:docMk/>
            <pc:sldMk cId="366889294" sldId="265"/>
            <ac:spMk id="13" creationId="{9228552E-C8B1-4A80-8448-0787CE0FC704}"/>
          </ac:spMkLst>
        </pc:spChg>
        <pc:spChg chg="mod">
          <ac:chgData name="Amina Begum (2118505)" userId="S::2118505@student.uwtsd.ac.uk::7b144117-71f8-4060-97ef-f28069bed0fc" providerId="AD" clId="Web-{C71C4B8E-2E46-7305-B69C-AEEE1DEF8F27}" dt="2023-10-21T08:53:20.605" v="694" actId="20577"/>
          <ac:spMkLst>
            <pc:docMk/>
            <pc:sldMk cId="366889294" sldId="265"/>
            <ac:spMk id="15" creationId="{7E4D65AE-9B85-6C37-D6CB-31934D5D3DAB}"/>
          </ac:spMkLst>
        </pc:spChg>
        <pc:spChg chg="add">
          <ac:chgData name="Amina Begum (2118505)" userId="S::2118505@student.uwtsd.ac.uk::7b144117-71f8-4060-97ef-f28069bed0fc" providerId="AD" clId="Web-{C71C4B8E-2E46-7305-B69C-AEEE1DEF8F27}" dt="2023-10-21T08:49:31.191" v="592"/>
          <ac:spMkLst>
            <pc:docMk/>
            <pc:sldMk cId="366889294" sldId="265"/>
            <ac:spMk id="20" creationId="{1A9F7B4E-B03D-4F64-BE33-00D074458D45}"/>
          </ac:spMkLst>
        </pc:spChg>
        <pc:spChg chg="add">
          <ac:chgData name="Amina Begum (2118505)" userId="S::2118505@student.uwtsd.ac.uk::7b144117-71f8-4060-97ef-f28069bed0fc" providerId="AD" clId="Web-{C71C4B8E-2E46-7305-B69C-AEEE1DEF8F27}" dt="2023-10-21T08:49:31.191" v="592"/>
          <ac:spMkLst>
            <pc:docMk/>
            <pc:sldMk cId="366889294" sldId="265"/>
            <ac:spMk id="22" creationId="{7E2BE7F7-CA89-4002-ACCE-A478AEA24F5E}"/>
          </ac:spMkLst>
        </pc:spChg>
        <pc:picChg chg="mod">
          <ac:chgData name="Amina Begum (2118505)" userId="S::2118505@student.uwtsd.ac.uk::7b144117-71f8-4060-97ef-f28069bed0fc" providerId="AD" clId="Web-{C71C4B8E-2E46-7305-B69C-AEEE1DEF8F27}" dt="2023-10-21T08:49:31.191" v="592"/>
          <ac:picMkLst>
            <pc:docMk/>
            <pc:sldMk cId="366889294" sldId="265"/>
            <ac:picMk id="14" creationId="{2A00F9AE-2881-BA61-3E74-C76D74133537}"/>
          </ac:picMkLst>
        </pc:picChg>
      </pc:sldChg>
      <pc:sldChg chg="del ord">
        <pc:chgData name="Amina Begum (2118505)" userId="S::2118505@student.uwtsd.ac.uk::7b144117-71f8-4060-97ef-f28069bed0fc" providerId="AD" clId="Web-{C71C4B8E-2E46-7305-B69C-AEEE1DEF8F27}" dt="2023-10-21T09:13:40.632" v="919"/>
        <pc:sldMkLst>
          <pc:docMk/>
          <pc:sldMk cId="2065096321" sldId="266"/>
        </pc:sldMkLst>
      </pc:sldChg>
      <pc:sldChg chg="modSp ord">
        <pc:chgData name="Amina Begum (2118505)" userId="S::2118505@student.uwtsd.ac.uk::7b144117-71f8-4060-97ef-f28069bed0fc" providerId="AD" clId="Web-{C71C4B8E-2E46-7305-B69C-AEEE1DEF8F27}" dt="2023-10-21T08:47:21.686" v="558" actId="20577"/>
        <pc:sldMkLst>
          <pc:docMk/>
          <pc:sldMk cId="2235446895" sldId="269"/>
        </pc:sldMkLst>
        <pc:spChg chg="mod">
          <ac:chgData name="Amina Begum (2118505)" userId="S::2118505@student.uwtsd.ac.uk::7b144117-71f8-4060-97ef-f28069bed0fc" providerId="AD" clId="Web-{C71C4B8E-2E46-7305-B69C-AEEE1DEF8F27}" dt="2023-10-21T08:47:21.686" v="558" actId="20577"/>
          <ac:spMkLst>
            <pc:docMk/>
            <pc:sldMk cId="2235446895" sldId="269"/>
            <ac:spMk id="2" creationId="{9277765A-5DB2-62E3-33EB-1E93A35D8309}"/>
          </ac:spMkLst>
        </pc:spChg>
      </pc:sldChg>
      <pc:sldChg chg="addSp delSp modSp del mod ord setBg setClrOvrMap">
        <pc:chgData name="Amina Begum (2118505)" userId="S::2118505@student.uwtsd.ac.uk::7b144117-71f8-4060-97ef-f28069bed0fc" providerId="AD" clId="Web-{C71C4B8E-2E46-7305-B69C-AEEE1DEF8F27}" dt="2023-10-21T08:34:24.065" v="460"/>
        <pc:sldMkLst>
          <pc:docMk/>
          <pc:sldMk cId="3123168838" sldId="270"/>
        </pc:sldMkLst>
        <pc:spChg chg="mod">
          <ac:chgData name="Amina Begum (2118505)" userId="S::2118505@student.uwtsd.ac.uk::7b144117-71f8-4060-97ef-f28069bed0fc" providerId="AD" clId="Web-{C71C4B8E-2E46-7305-B69C-AEEE1DEF8F27}" dt="2023-10-21T08:31:01.324" v="456"/>
          <ac:spMkLst>
            <pc:docMk/>
            <pc:sldMk cId="3123168838" sldId="270"/>
            <ac:spMk id="2" creationId="{F087F883-0D5D-9831-C8F3-C856DC33F159}"/>
          </ac:spMkLst>
        </pc:spChg>
        <pc:spChg chg="mod">
          <ac:chgData name="Amina Begum (2118505)" userId="S::2118505@student.uwtsd.ac.uk::7b144117-71f8-4060-97ef-f28069bed0fc" providerId="AD" clId="Web-{C71C4B8E-2E46-7305-B69C-AEEE1DEF8F27}" dt="2023-10-21T08:31:01.324" v="456"/>
          <ac:spMkLst>
            <pc:docMk/>
            <pc:sldMk cId="3123168838" sldId="270"/>
            <ac:spMk id="3" creationId="{0C4FF96D-A51B-B3C2-1916-CF9406F6D713}"/>
          </ac:spMkLst>
        </pc:spChg>
        <pc:spChg chg="del">
          <ac:chgData name="Amina Begum (2118505)" userId="S::2118505@student.uwtsd.ac.uk::7b144117-71f8-4060-97ef-f28069bed0fc" providerId="AD" clId="Web-{C71C4B8E-2E46-7305-B69C-AEEE1DEF8F27}" dt="2023-10-21T08:31:01.324" v="456"/>
          <ac:spMkLst>
            <pc:docMk/>
            <pc:sldMk cId="3123168838" sldId="270"/>
            <ac:spMk id="23" creationId="{C0763A76-9F1C-4FC5-82B7-DD475DA461B2}"/>
          </ac:spMkLst>
        </pc:spChg>
        <pc:spChg chg="del">
          <ac:chgData name="Amina Begum (2118505)" userId="S::2118505@student.uwtsd.ac.uk::7b144117-71f8-4060-97ef-f28069bed0fc" providerId="AD" clId="Web-{C71C4B8E-2E46-7305-B69C-AEEE1DEF8F27}" dt="2023-10-21T08:31:01.324" v="456"/>
          <ac:spMkLst>
            <pc:docMk/>
            <pc:sldMk cId="3123168838" sldId="270"/>
            <ac:spMk id="24" creationId="{E81BF4F6-F2CF-4984-9D14-D6966D92F99F}"/>
          </ac:spMkLst>
        </pc:spChg>
        <pc:spChg chg="add">
          <ac:chgData name="Amina Begum (2118505)" userId="S::2118505@student.uwtsd.ac.uk::7b144117-71f8-4060-97ef-f28069bed0fc" providerId="AD" clId="Web-{C71C4B8E-2E46-7305-B69C-AEEE1DEF8F27}" dt="2023-10-21T08:31:01.324" v="456"/>
          <ac:spMkLst>
            <pc:docMk/>
            <pc:sldMk cId="3123168838" sldId="270"/>
            <ac:spMk id="30" creationId="{A9D6EEA4-51EF-4796-BE5B-F3EB11F23ED7}"/>
          </ac:spMkLst>
        </pc:spChg>
        <pc:picChg chg="mod ord">
          <ac:chgData name="Amina Begum (2118505)" userId="S::2118505@student.uwtsd.ac.uk::7b144117-71f8-4060-97ef-f28069bed0fc" providerId="AD" clId="Web-{C71C4B8E-2E46-7305-B69C-AEEE1DEF8F27}" dt="2023-10-21T08:31:01.324" v="456"/>
          <ac:picMkLst>
            <pc:docMk/>
            <pc:sldMk cId="3123168838" sldId="270"/>
            <ac:picMk id="25" creationId="{59BF24B3-C5FA-9337-F485-F819C80029EC}"/>
          </ac:picMkLst>
        </pc:picChg>
      </pc:sldChg>
      <pc:sldChg chg="del">
        <pc:chgData name="Amina Begum (2118505)" userId="S::2118505@student.uwtsd.ac.uk::7b144117-71f8-4060-97ef-f28069bed0fc" providerId="AD" clId="Web-{C71C4B8E-2E46-7305-B69C-AEEE1DEF8F27}" dt="2023-10-21T08:55:04.327" v="698"/>
        <pc:sldMkLst>
          <pc:docMk/>
          <pc:sldMk cId="1991503190" sldId="271"/>
        </pc:sldMkLst>
      </pc:sldChg>
      <pc:sldChg chg="addSp delSp modSp mod ord setBg setClrOvrMap">
        <pc:chgData name="Amina Begum (2118505)" userId="S::2118505@student.uwtsd.ac.uk::7b144117-71f8-4060-97ef-f28069bed0fc" providerId="AD" clId="Web-{C71C4B8E-2E46-7305-B69C-AEEE1DEF8F27}" dt="2023-10-21T09:24:49.483" v="1048" actId="20577"/>
        <pc:sldMkLst>
          <pc:docMk/>
          <pc:sldMk cId="702216389" sldId="272"/>
        </pc:sldMkLst>
        <pc:spChg chg="mod">
          <ac:chgData name="Amina Begum (2118505)" userId="S::2118505@student.uwtsd.ac.uk::7b144117-71f8-4060-97ef-f28069bed0fc" providerId="AD" clId="Web-{C71C4B8E-2E46-7305-B69C-AEEE1DEF8F27}" dt="2023-10-21T09:06:05.694" v="706" actId="20577"/>
          <ac:spMkLst>
            <pc:docMk/>
            <pc:sldMk cId="702216389" sldId="272"/>
            <ac:spMk id="2" creationId="{09EC4736-A0A4-DAED-F0FB-3242B23D4C76}"/>
          </ac:spMkLst>
        </pc:spChg>
        <pc:spChg chg="add del">
          <ac:chgData name="Amina Begum (2118505)" userId="S::2118505@student.uwtsd.ac.uk::7b144117-71f8-4060-97ef-f28069bed0fc" providerId="AD" clId="Web-{C71C4B8E-2E46-7305-B69C-AEEE1DEF8F27}" dt="2023-10-21T08:28:15.099" v="451"/>
          <ac:spMkLst>
            <pc:docMk/>
            <pc:sldMk cId="702216389" sldId="272"/>
            <ac:spMk id="10" creationId="{257363FD-7E77-4145-9483-331A807ADF0E}"/>
          </ac:spMkLst>
        </pc:spChg>
        <pc:spChg chg="add">
          <ac:chgData name="Amina Begum (2118505)" userId="S::2118505@student.uwtsd.ac.uk::7b144117-71f8-4060-97ef-f28069bed0fc" providerId="AD" clId="Web-{C71C4B8E-2E46-7305-B69C-AEEE1DEF8F27}" dt="2023-10-21T08:28:15.256" v="452"/>
          <ac:spMkLst>
            <pc:docMk/>
            <pc:sldMk cId="702216389" sldId="272"/>
            <ac:spMk id="12" creationId="{9228552E-C8B1-4A80-8448-0787CE0FC704}"/>
          </ac:spMkLst>
        </pc:spChg>
        <pc:graphicFrameChg chg="mod modGraphic">
          <ac:chgData name="Amina Begum (2118505)" userId="S::2118505@student.uwtsd.ac.uk::7b144117-71f8-4060-97ef-f28069bed0fc" providerId="AD" clId="Web-{C71C4B8E-2E46-7305-B69C-AEEE1DEF8F27}" dt="2023-10-21T09:24:49.483" v="1048" actId="20577"/>
          <ac:graphicFrameMkLst>
            <pc:docMk/>
            <pc:sldMk cId="702216389" sldId="272"/>
            <ac:graphicFrameMk id="4" creationId="{2251D25F-E1EA-3B99-5EEC-CC389288B269}"/>
          </ac:graphicFrameMkLst>
        </pc:graphicFrameChg>
        <pc:picChg chg="add del">
          <ac:chgData name="Amina Begum (2118505)" userId="S::2118505@student.uwtsd.ac.uk::7b144117-71f8-4060-97ef-f28069bed0fc" providerId="AD" clId="Web-{C71C4B8E-2E46-7305-B69C-AEEE1DEF8F27}" dt="2023-10-21T08:28:15.099" v="451"/>
          <ac:picMkLst>
            <pc:docMk/>
            <pc:sldMk cId="702216389" sldId="272"/>
            <ac:picMk id="6" creationId="{4C8C10CA-CC0B-1D91-F24A-8CC76D3850D8}"/>
          </ac:picMkLst>
        </pc:picChg>
        <pc:picChg chg="add">
          <ac:chgData name="Amina Begum (2118505)" userId="S::2118505@student.uwtsd.ac.uk::7b144117-71f8-4060-97ef-f28069bed0fc" providerId="AD" clId="Web-{C71C4B8E-2E46-7305-B69C-AEEE1DEF8F27}" dt="2023-10-21T08:28:15.256" v="452"/>
          <ac:picMkLst>
            <pc:docMk/>
            <pc:sldMk cId="702216389" sldId="272"/>
            <ac:picMk id="13" creationId="{042EC703-D751-E09F-3E25-733C809CBD30}"/>
          </ac:picMkLst>
        </pc:picChg>
      </pc:sldChg>
      <pc:sldChg chg="addSp delSp modSp new mod setBg setClrOvrMap">
        <pc:chgData name="Amina Begum (2118505)" userId="S::2118505@student.uwtsd.ac.uk::7b144117-71f8-4060-97ef-f28069bed0fc" providerId="AD" clId="Web-{C71C4B8E-2E46-7305-B69C-AEEE1DEF8F27}" dt="2023-10-21T08:26:32.080" v="448"/>
        <pc:sldMkLst>
          <pc:docMk/>
          <pc:sldMk cId="1842968655" sldId="274"/>
        </pc:sldMkLst>
        <pc:spChg chg="mod">
          <ac:chgData name="Amina Begum (2118505)" userId="S::2118505@student.uwtsd.ac.uk::7b144117-71f8-4060-97ef-f28069bed0fc" providerId="AD" clId="Web-{C71C4B8E-2E46-7305-B69C-AEEE1DEF8F27}" dt="2023-10-21T08:26:32.080" v="448"/>
          <ac:spMkLst>
            <pc:docMk/>
            <pc:sldMk cId="1842968655" sldId="274"/>
            <ac:spMk id="2" creationId="{43AB40BD-1DFA-806B-1FEB-A9B3B0006364}"/>
          </ac:spMkLst>
        </pc:spChg>
        <pc:spChg chg="del">
          <ac:chgData name="Amina Begum (2118505)" userId="S::2118505@student.uwtsd.ac.uk::7b144117-71f8-4060-97ef-f28069bed0fc" providerId="AD" clId="Web-{C71C4B8E-2E46-7305-B69C-AEEE1DEF8F27}" dt="2023-10-21T08:13:42.902" v="15"/>
          <ac:spMkLst>
            <pc:docMk/>
            <pc:sldMk cId="1842968655" sldId="274"/>
            <ac:spMk id="3" creationId="{5EC15BD4-5A6B-37C8-3584-EED40958E255}"/>
          </ac:spMkLst>
        </pc:spChg>
        <pc:spChg chg="add">
          <ac:chgData name="Amina Begum (2118505)" userId="S::2118505@student.uwtsd.ac.uk::7b144117-71f8-4060-97ef-f28069bed0fc" providerId="AD" clId="Web-{C71C4B8E-2E46-7305-B69C-AEEE1DEF8F27}" dt="2023-10-21T08:26:32.080" v="448"/>
          <ac:spMkLst>
            <pc:docMk/>
            <pc:sldMk cId="1842968655" sldId="274"/>
            <ac:spMk id="10" creationId="{9228552E-C8B1-4A80-8448-0787CE0FC704}"/>
          </ac:spMkLst>
        </pc:spChg>
        <pc:graphicFrameChg chg="add mod ord modGraphic">
          <ac:chgData name="Amina Begum (2118505)" userId="S::2118505@student.uwtsd.ac.uk::7b144117-71f8-4060-97ef-f28069bed0fc" providerId="AD" clId="Web-{C71C4B8E-2E46-7305-B69C-AEEE1DEF8F27}" dt="2023-10-21T08:26:32.080" v="448"/>
          <ac:graphicFrameMkLst>
            <pc:docMk/>
            <pc:sldMk cId="1842968655" sldId="274"/>
            <ac:graphicFrameMk id="4" creationId="{971B6F35-BCB3-E455-2DA8-9706BEBD2801}"/>
          </ac:graphicFrameMkLst>
        </pc:graphicFrameChg>
        <pc:picChg chg="add">
          <ac:chgData name="Amina Begum (2118505)" userId="S::2118505@student.uwtsd.ac.uk::7b144117-71f8-4060-97ef-f28069bed0fc" providerId="AD" clId="Web-{C71C4B8E-2E46-7305-B69C-AEEE1DEF8F27}" dt="2023-10-21T08:26:32.080" v="448"/>
          <ac:picMkLst>
            <pc:docMk/>
            <pc:sldMk cId="1842968655" sldId="274"/>
            <ac:picMk id="6" creationId="{3D1604C4-1BE9-2C2D-DB68-483664E79F64}"/>
          </ac:picMkLst>
        </pc:picChg>
      </pc:sldChg>
      <pc:sldChg chg="addSp delSp modSp new mod ord setBg setClrOvrMap">
        <pc:chgData name="Amina Begum (2118505)" userId="S::2118505@student.uwtsd.ac.uk::7b144117-71f8-4060-97ef-f28069bed0fc" providerId="AD" clId="Web-{C71C4B8E-2E46-7305-B69C-AEEE1DEF8F27}" dt="2023-10-21T09:14:59.244" v="921"/>
        <pc:sldMkLst>
          <pc:docMk/>
          <pc:sldMk cId="2643103327" sldId="275"/>
        </pc:sldMkLst>
        <pc:spChg chg="mod">
          <ac:chgData name="Amina Begum (2118505)" userId="S::2118505@student.uwtsd.ac.uk::7b144117-71f8-4060-97ef-f28069bed0fc" providerId="AD" clId="Web-{C71C4B8E-2E46-7305-B69C-AEEE1DEF8F27}" dt="2023-10-21T08:45:30.932" v="554" actId="20577"/>
          <ac:spMkLst>
            <pc:docMk/>
            <pc:sldMk cId="2643103327" sldId="275"/>
            <ac:spMk id="2" creationId="{461F0C00-4942-1612-4DBC-C5521870FD14}"/>
          </ac:spMkLst>
        </pc:spChg>
        <pc:spChg chg="del">
          <ac:chgData name="Amina Begum (2118505)" userId="S::2118505@student.uwtsd.ac.uk::7b144117-71f8-4060-97ef-f28069bed0fc" providerId="AD" clId="Web-{C71C4B8E-2E46-7305-B69C-AEEE1DEF8F27}" dt="2023-10-21T08:35:18.161" v="479"/>
          <ac:spMkLst>
            <pc:docMk/>
            <pc:sldMk cId="2643103327" sldId="275"/>
            <ac:spMk id="3" creationId="{A9B24098-5F58-38C3-B32C-E2973A5C548C}"/>
          </ac:spMkLst>
        </pc:spChg>
        <pc:spChg chg="add">
          <ac:chgData name="Amina Begum (2118505)" userId="S::2118505@student.uwtsd.ac.uk::7b144117-71f8-4060-97ef-f28069bed0fc" providerId="AD" clId="Web-{C71C4B8E-2E46-7305-B69C-AEEE1DEF8F27}" dt="2023-10-21T08:39:12.372" v="548"/>
          <ac:spMkLst>
            <pc:docMk/>
            <pc:sldMk cId="2643103327" sldId="275"/>
            <ac:spMk id="9" creationId="{13A7DAFA-DE8C-4D27-9E86-64AE6EABC2E7}"/>
          </ac:spMkLst>
        </pc:spChg>
        <pc:spChg chg="add">
          <ac:chgData name="Amina Begum (2118505)" userId="S::2118505@student.uwtsd.ac.uk::7b144117-71f8-4060-97ef-f28069bed0fc" providerId="AD" clId="Web-{C71C4B8E-2E46-7305-B69C-AEEE1DEF8F27}" dt="2023-10-21T08:39:12.372" v="548"/>
          <ac:spMkLst>
            <pc:docMk/>
            <pc:sldMk cId="2643103327" sldId="275"/>
            <ac:spMk id="11" creationId="{567473F5-B70D-4B5E-8CD5-56A579FDAEF1}"/>
          </ac:spMkLst>
        </pc:spChg>
        <pc:spChg chg="add del mod">
          <ac:chgData name="Amina Begum (2118505)" userId="S::2118505@student.uwtsd.ac.uk::7b144117-71f8-4060-97ef-f28069bed0fc" providerId="AD" clId="Web-{C71C4B8E-2E46-7305-B69C-AEEE1DEF8F27}" dt="2023-10-21T08:35:27.489" v="481"/>
          <ac:spMkLst>
            <pc:docMk/>
            <pc:sldMk cId="2643103327" sldId="275"/>
            <ac:spMk id="17" creationId="{F2BE0B83-74E4-3F08-64BC-5C23A17609F2}"/>
          </ac:spMkLst>
        </pc:spChg>
        <pc:spChg chg="add">
          <ac:chgData name="Amina Begum (2118505)" userId="S::2118505@student.uwtsd.ac.uk::7b144117-71f8-4060-97ef-f28069bed0fc" providerId="AD" clId="Web-{C71C4B8E-2E46-7305-B69C-AEEE1DEF8F27}" dt="2023-10-21T08:39:12.372" v="548"/>
          <ac:spMkLst>
            <pc:docMk/>
            <pc:sldMk cId="2643103327" sldId="275"/>
            <ac:spMk id="21" creationId="{1C52F6C8-2E89-4F61-92C7-299BEF89ECDD}"/>
          </ac:spMkLst>
        </pc:spChg>
        <pc:spChg chg="add">
          <ac:chgData name="Amina Begum (2118505)" userId="S::2118505@student.uwtsd.ac.uk::7b144117-71f8-4060-97ef-f28069bed0fc" providerId="AD" clId="Web-{C71C4B8E-2E46-7305-B69C-AEEE1DEF8F27}" dt="2023-10-21T08:39:12.372" v="548"/>
          <ac:spMkLst>
            <pc:docMk/>
            <pc:sldMk cId="2643103327" sldId="275"/>
            <ac:spMk id="29" creationId="{F835453A-5A8D-49CA-BF02-6EB04EDDB1B5}"/>
          </ac:spMkLst>
        </pc:spChg>
        <pc:spChg chg="add">
          <ac:chgData name="Amina Begum (2118505)" userId="S::2118505@student.uwtsd.ac.uk::7b144117-71f8-4060-97ef-f28069bed0fc" providerId="AD" clId="Web-{C71C4B8E-2E46-7305-B69C-AEEE1DEF8F27}" dt="2023-10-21T08:39:12.372" v="548"/>
          <ac:spMkLst>
            <pc:docMk/>
            <pc:sldMk cId="2643103327" sldId="275"/>
            <ac:spMk id="37" creationId="{0DEA90BA-9EFA-431D-8EEA-76D29FE052E0}"/>
          </ac:spMkLst>
        </pc:spChg>
        <pc:grpChg chg="add">
          <ac:chgData name="Amina Begum (2118505)" userId="S::2118505@student.uwtsd.ac.uk::7b144117-71f8-4060-97ef-f28069bed0fc" providerId="AD" clId="Web-{C71C4B8E-2E46-7305-B69C-AEEE1DEF8F27}" dt="2023-10-21T08:39:12.372" v="548"/>
          <ac:grpSpMkLst>
            <pc:docMk/>
            <pc:sldMk cId="2643103327" sldId="275"/>
            <ac:grpSpMk id="13" creationId="{D4A2DD72-43DD-48E5-BE34-37D49AB6DE02}"/>
          </ac:grpSpMkLst>
        </pc:grpChg>
        <pc:grpChg chg="add">
          <ac:chgData name="Amina Begum (2118505)" userId="S::2118505@student.uwtsd.ac.uk::7b144117-71f8-4060-97ef-f28069bed0fc" providerId="AD" clId="Web-{C71C4B8E-2E46-7305-B69C-AEEE1DEF8F27}" dt="2023-10-21T08:39:12.372" v="548"/>
          <ac:grpSpMkLst>
            <pc:docMk/>
            <pc:sldMk cId="2643103327" sldId="275"/>
            <ac:grpSpMk id="23" creationId="{E69FF964-E599-4EFE-B276-9CA540461982}"/>
          </ac:grpSpMkLst>
        </pc:grpChg>
        <pc:grpChg chg="add">
          <ac:chgData name="Amina Begum (2118505)" userId="S::2118505@student.uwtsd.ac.uk::7b144117-71f8-4060-97ef-f28069bed0fc" providerId="AD" clId="Web-{C71C4B8E-2E46-7305-B69C-AEEE1DEF8F27}" dt="2023-10-21T08:39:12.372" v="548"/>
          <ac:grpSpMkLst>
            <pc:docMk/>
            <pc:sldMk cId="2643103327" sldId="275"/>
            <ac:grpSpMk id="31" creationId="{59346B03-32C0-4D48-A61B-11552C1863EF}"/>
          </ac:grpSpMkLst>
        </pc:grpChg>
        <pc:grpChg chg="add">
          <ac:chgData name="Amina Begum (2118505)" userId="S::2118505@student.uwtsd.ac.uk::7b144117-71f8-4060-97ef-f28069bed0fc" providerId="AD" clId="Web-{C71C4B8E-2E46-7305-B69C-AEEE1DEF8F27}" dt="2023-10-21T08:39:12.372" v="548"/>
          <ac:grpSpMkLst>
            <pc:docMk/>
            <pc:sldMk cId="2643103327" sldId="275"/>
            <ac:grpSpMk id="39" creationId="{C8ABE731-C1A2-4FD3-9E32-0655C4878A35}"/>
          </ac:grpSpMkLst>
        </pc:grpChg>
        <pc:graphicFrameChg chg="add del mod ord modGraphic">
          <ac:chgData name="Amina Begum (2118505)" userId="S::2118505@student.uwtsd.ac.uk::7b144117-71f8-4060-97ef-f28069bed0fc" providerId="AD" clId="Web-{C71C4B8E-2E46-7305-B69C-AEEE1DEF8F27}" dt="2023-10-21T08:39:22.529" v="549"/>
          <ac:graphicFrameMkLst>
            <pc:docMk/>
            <pc:sldMk cId="2643103327" sldId="275"/>
            <ac:graphicFrameMk id="4" creationId="{1B78CBB4-DC1B-4067-7B81-7718D33C9B37}"/>
          </ac:graphicFrameMkLst>
        </pc:graphicFrameChg>
      </pc:sldChg>
    </pc:docChg>
  </pc:docChgLst>
  <pc:docChgLst>
    <pc:chgData name="Amina Begum (2118505)" userId="S::2118505@student.uwtsd.ac.uk::7b144117-71f8-4060-97ef-f28069bed0fc" providerId="AD" clId="Web-{AC7C6FBD-D680-AC01-439B-7589A90733BC}"/>
    <pc:docChg chg="addSld delSld modSld sldOrd">
      <pc:chgData name="Amina Begum (2118505)" userId="S::2118505@student.uwtsd.ac.uk::7b144117-71f8-4060-97ef-f28069bed0fc" providerId="AD" clId="Web-{AC7C6FBD-D680-AC01-439B-7589A90733BC}" dt="2023-10-20T21:06:49.258" v="1367" actId="20577"/>
      <pc:docMkLst>
        <pc:docMk/>
      </pc:docMkLst>
      <pc:sldChg chg="ord">
        <pc:chgData name="Amina Begum (2118505)" userId="S::2118505@student.uwtsd.ac.uk::7b144117-71f8-4060-97ef-f28069bed0fc" providerId="AD" clId="Web-{AC7C6FBD-D680-AC01-439B-7589A90733BC}" dt="2023-10-20T20:32:04.388" v="859"/>
        <pc:sldMkLst>
          <pc:docMk/>
          <pc:sldMk cId="3802958945" sldId="257"/>
        </pc:sldMkLst>
      </pc:sldChg>
      <pc:sldChg chg="modSp">
        <pc:chgData name="Amina Begum (2118505)" userId="S::2118505@student.uwtsd.ac.uk::7b144117-71f8-4060-97ef-f28069bed0fc" providerId="AD" clId="Web-{AC7C6FBD-D680-AC01-439B-7589A90733BC}" dt="2023-10-20T21:06:49.258" v="1367" actId="20577"/>
        <pc:sldMkLst>
          <pc:docMk/>
          <pc:sldMk cId="4213128644" sldId="259"/>
        </pc:sldMkLst>
        <pc:graphicFrameChg chg="modGraphic">
          <ac:chgData name="Amina Begum (2118505)" userId="S::2118505@student.uwtsd.ac.uk::7b144117-71f8-4060-97ef-f28069bed0fc" providerId="AD" clId="Web-{AC7C6FBD-D680-AC01-439B-7589A90733BC}" dt="2023-10-20T21:06:49.258" v="1367" actId="20577"/>
          <ac:graphicFrameMkLst>
            <pc:docMk/>
            <pc:sldMk cId="4213128644" sldId="259"/>
            <ac:graphicFrameMk id="4" creationId="{67AADB74-A121-26C6-E164-D28310C8EB6A}"/>
          </ac:graphicFrameMkLst>
        </pc:graphicFrameChg>
      </pc:sldChg>
      <pc:sldChg chg="addSp delSp modSp mod ord setClrOvrMap">
        <pc:chgData name="Amina Begum (2118505)" userId="S::2118505@student.uwtsd.ac.uk::7b144117-71f8-4060-97ef-f28069bed0fc" providerId="AD" clId="Web-{AC7C6FBD-D680-AC01-439B-7589A90733BC}" dt="2023-10-20T20:52:25.960" v="1082"/>
        <pc:sldMkLst>
          <pc:docMk/>
          <pc:sldMk cId="17691651" sldId="260"/>
        </pc:sldMkLst>
        <pc:spChg chg="mod">
          <ac:chgData name="Amina Begum (2118505)" userId="S::2118505@student.uwtsd.ac.uk::7b144117-71f8-4060-97ef-f28069bed0fc" providerId="AD" clId="Web-{AC7C6FBD-D680-AC01-439B-7589A90733BC}" dt="2023-10-20T20:52:25.960" v="1082"/>
          <ac:spMkLst>
            <pc:docMk/>
            <pc:sldMk cId="17691651" sldId="260"/>
            <ac:spMk id="2" creationId="{061D94E5-51CE-5827-F511-8E53A624C7D6}"/>
          </ac:spMkLst>
        </pc:spChg>
        <pc:spChg chg="mod">
          <ac:chgData name="Amina Begum (2118505)" userId="S::2118505@student.uwtsd.ac.uk::7b144117-71f8-4060-97ef-f28069bed0fc" providerId="AD" clId="Web-{AC7C6FBD-D680-AC01-439B-7589A90733BC}" dt="2023-10-20T20:52:25.960" v="1082"/>
          <ac:spMkLst>
            <pc:docMk/>
            <pc:sldMk cId="17691651" sldId="260"/>
            <ac:spMk id="3" creationId="{15EBB344-8628-34C3-A0D7-7F6F45E73CAF}"/>
          </ac:spMkLst>
        </pc:spChg>
        <pc:spChg chg="del">
          <ac:chgData name="Amina Begum (2118505)" userId="S::2118505@student.uwtsd.ac.uk::7b144117-71f8-4060-97ef-f28069bed0fc" providerId="AD" clId="Web-{AC7C6FBD-D680-AC01-439B-7589A90733BC}" dt="2023-10-20T20:52:25.960" v="1082"/>
          <ac:spMkLst>
            <pc:docMk/>
            <pc:sldMk cId="17691651" sldId="260"/>
            <ac:spMk id="9" creationId="{9F7D5CDA-D291-4307-BF55-1381FED29634}"/>
          </ac:spMkLst>
        </pc:spChg>
        <pc:spChg chg="del">
          <ac:chgData name="Amina Begum (2118505)" userId="S::2118505@student.uwtsd.ac.uk::7b144117-71f8-4060-97ef-f28069bed0fc" providerId="AD" clId="Web-{AC7C6FBD-D680-AC01-439B-7589A90733BC}" dt="2023-10-20T20:52:25.960" v="1082"/>
          <ac:spMkLst>
            <pc:docMk/>
            <pc:sldMk cId="17691651" sldId="260"/>
            <ac:spMk id="11" creationId="{59B296B9-C5A5-4E4F-9B60-C907B5F1466C}"/>
          </ac:spMkLst>
        </pc:spChg>
        <pc:spChg chg="del">
          <ac:chgData name="Amina Begum (2118505)" userId="S::2118505@student.uwtsd.ac.uk::7b144117-71f8-4060-97ef-f28069bed0fc" providerId="AD" clId="Web-{AC7C6FBD-D680-AC01-439B-7589A90733BC}" dt="2023-10-20T20:52:25.960" v="1082"/>
          <ac:spMkLst>
            <pc:docMk/>
            <pc:sldMk cId="17691651" sldId="260"/>
            <ac:spMk id="13" creationId="{D0300FD3-5AF1-6305-15FA-9078072672E2}"/>
          </ac:spMkLst>
        </pc:spChg>
        <pc:spChg chg="add">
          <ac:chgData name="Amina Begum (2118505)" userId="S::2118505@student.uwtsd.ac.uk::7b144117-71f8-4060-97ef-f28069bed0fc" providerId="AD" clId="Web-{AC7C6FBD-D680-AC01-439B-7589A90733BC}" dt="2023-10-20T20:52:25.960" v="1082"/>
          <ac:spMkLst>
            <pc:docMk/>
            <pc:sldMk cId="17691651" sldId="260"/>
            <ac:spMk id="18" creationId="{9228552E-C8B1-4A80-8448-0787CE0FC704}"/>
          </ac:spMkLst>
        </pc:spChg>
        <pc:picChg chg="mod">
          <ac:chgData name="Amina Begum (2118505)" userId="S::2118505@student.uwtsd.ac.uk::7b144117-71f8-4060-97ef-f28069bed0fc" providerId="AD" clId="Web-{AC7C6FBD-D680-AC01-439B-7589A90733BC}" dt="2023-10-20T20:52:25.960" v="1082"/>
          <ac:picMkLst>
            <pc:docMk/>
            <pc:sldMk cId="17691651" sldId="260"/>
            <ac:picMk id="5" creationId="{E4647B53-7F5F-7139-B981-2ED37FA38046}"/>
          </ac:picMkLst>
        </pc:picChg>
      </pc:sldChg>
      <pc:sldChg chg="addSp modSp mod ord setBg setClrOvrMap">
        <pc:chgData name="Amina Begum (2118505)" userId="S::2118505@student.uwtsd.ac.uk::7b144117-71f8-4060-97ef-f28069bed0fc" providerId="AD" clId="Web-{AC7C6FBD-D680-AC01-439B-7589A90733BC}" dt="2023-10-20T20:54:24.104" v="1085"/>
        <pc:sldMkLst>
          <pc:docMk/>
          <pc:sldMk cId="53106982" sldId="261"/>
        </pc:sldMkLst>
        <pc:spChg chg="mod">
          <ac:chgData name="Amina Begum (2118505)" userId="S::2118505@student.uwtsd.ac.uk::7b144117-71f8-4060-97ef-f28069bed0fc" providerId="AD" clId="Web-{AC7C6FBD-D680-AC01-439B-7589A90733BC}" dt="2023-10-20T20:54:14.745" v="1084"/>
          <ac:spMkLst>
            <pc:docMk/>
            <pc:sldMk cId="53106982" sldId="261"/>
            <ac:spMk id="2" creationId="{DFA2EA94-4F2A-E810-D7A1-B4A49FEB9F3B}"/>
          </ac:spMkLst>
        </pc:spChg>
        <pc:spChg chg="mod">
          <ac:chgData name="Amina Begum (2118505)" userId="S::2118505@student.uwtsd.ac.uk::7b144117-71f8-4060-97ef-f28069bed0fc" providerId="AD" clId="Web-{AC7C6FBD-D680-AC01-439B-7589A90733BC}" dt="2023-10-20T20:54:14.745" v="1084"/>
          <ac:spMkLst>
            <pc:docMk/>
            <pc:sldMk cId="53106982" sldId="261"/>
            <ac:spMk id="3" creationId="{72154919-0CF9-A2ED-D00F-08E93ED19A12}"/>
          </ac:spMkLst>
        </pc:spChg>
        <pc:spChg chg="add">
          <ac:chgData name="Amina Begum (2118505)" userId="S::2118505@student.uwtsd.ac.uk::7b144117-71f8-4060-97ef-f28069bed0fc" providerId="AD" clId="Web-{AC7C6FBD-D680-AC01-439B-7589A90733BC}" dt="2023-10-20T20:54:14.745" v="1084"/>
          <ac:spMkLst>
            <pc:docMk/>
            <pc:sldMk cId="53106982" sldId="261"/>
            <ac:spMk id="9" creationId="{9228552E-C8B1-4A80-8448-0787CE0FC704}"/>
          </ac:spMkLst>
        </pc:spChg>
        <pc:picChg chg="add">
          <ac:chgData name="Amina Begum (2118505)" userId="S::2118505@student.uwtsd.ac.uk::7b144117-71f8-4060-97ef-f28069bed0fc" providerId="AD" clId="Web-{AC7C6FBD-D680-AC01-439B-7589A90733BC}" dt="2023-10-20T20:54:14.745" v="1084"/>
          <ac:picMkLst>
            <pc:docMk/>
            <pc:sldMk cId="53106982" sldId="261"/>
            <ac:picMk id="5" creationId="{9FAE929C-2F3E-8ECD-C126-0B82101FB7E2}"/>
          </ac:picMkLst>
        </pc:picChg>
      </pc:sldChg>
      <pc:sldChg chg="modSp">
        <pc:chgData name="Amina Begum (2118505)" userId="S::2118505@student.uwtsd.ac.uk::7b144117-71f8-4060-97ef-f28069bed0fc" providerId="AD" clId="Web-{AC7C6FBD-D680-AC01-439B-7589A90733BC}" dt="2023-10-20T19:28:55.669" v="0" actId="20577"/>
        <pc:sldMkLst>
          <pc:docMk/>
          <pc:sldMk cId="867638060" sldId="262"/>
        </pc:sldMkLst>
        <pc:spChg chg="mod">
          <ac:chgData name="Amina Begum (2118505)" userId="S::2118505@student.uwtsd.ac.uk::7b144117-71f8-4060-97ef-f28069bed0fc" providerId="AD" clId="Web-{AC7C6FBD-D680-AC01-439B-7589A90733BC}" dt="2023-10-20T19:28:55.669" v="0" actId="20577"/>
          <ac:spMkLst>
            <pc:docMk/>
            <pc:sldMk cId="867638060" sldId="262"/>
            <ac:spMk id="6" creationId="{19440E1D-D62C-BE6D-C26D-BB1D6131D406}"/>
          </ac:spMkLst>
        </pc:spChg>
      </pc:sldChg>
      <pc:sldChg chg="addSp delSp modSp mod ord setBg setClrOvrMap">
        <pc:chgData name="Amina Begum (2118505)" userId="S::2118505@student.uwtsd.ac.uk::7b144117-71f8-4060-97ef-f28069bed0fc" providerId="AD" clId="Web-{AC7C6FBD-D680-AC01-439B-7589A90733BC}" dt="2023-10-20T21:03:58.878" v="1356"/>
        <pc:sldMkLst>
          <pc:docMk/>
          <pc:sldMk cId="3014408954" sldId="264"/>
        </pc:sldMkLst>
        <pc:spChg chg="mod">
          <ac:chgData name="Amina Begum (2118505)" userId="S::2118505@student.uwtsd.ac.uk::7b144117-71f8-4060-97ef-f28069bed0fc" providerId="AD" clId="Web-{AC7C6FBD-D680-AC01-439B-7589A90733BC}" dt="2023-10-20T21:03:58.878" v="1356"/>
          <ac:spMkLst>
            <pc:docMk/>
            <pc:sldMk cId="3014408954" sldId="264"/>
            <ac:spMk id="2" creationId="{5534A5F1-1800-28E7-F717-ED80845F4262}"/>
          </ac:spMkLst>
        </pc:spChg>
        <pc:spChg chg="del mod">
          <ac:chgData name="Amina Begum (2118505)" userId="S::2118505@student.uwtsd.ac.uk::7b144117-71f8-4060-97ef-f28069bed0fc" providerId="AD" clId="Web-{AC7C6FBD-D680-AC01-439B-7589A90733BC}" dt="2023-10-20T21:03:58.878" v="1356"/>
          <ac:spMkLst>
            <pc:docMk/>
            <pc:sldMk cId="3014408954" sldId="264"/>
            <ac:spMk id="3" creationId="{29FD768D-DC6D-F347-8573-3A61C2B3E2D3}"/>
          </ac:spMkLst>
        </pc:spChg>
        <pc:spChg chg="add">
          <ac:chgData name="Amina Begum (2118505)" userId="S::2118505@student.uwtsd.ac.uk::7b144117-71f8-4060-97ef-f28069bed0fc" providerId="AD" clId="Web-{AC7C6FBD-D680-AC01-439B-7589A90733BC}" dt="2023-10-20T21:03:58.878" v="1356"/>
          <ac:spMkLst>
            <pc:docMk/>
            <pc:sldMk cId="3014408954" sldId="264"/>
            <ac:spMk id="10" creationId="{9228552E-C8B1-4A80-8448-0787CE0FC704}"/>
          </ac:spMkLst>
        </pc:spChg>
        <pc:graphicFrameChg chg="add">
          <ac:chgData name="Amina Begum (2118505)" userId="S::2118505@student.uwtsd.ac.uk::7b144117-71f8-4060-97ef-f28069bed0fc" providerId="AD" clId="Web-{AC7C6FBD-D680-AC01-439B-7589A90733BC}" dt="2023-10-20T21:03:58.878" v="1356"/>
          <ac:graphicFrameMkLst>
            <pc:docMk/>
            <pc:sldMk cId="3014408954" sldId="264"/>
            <ac:graphicFrameMk id="5" creationId="{3381F205-4669-5C38-0D76-0736FC11B228}"/>
          </ac:graphicFrameMkLst>
        </pc:graphicFrameChg>
        <pc:picChg chg="add">
          <ac:chgData name="Amina Begum (2118505)" userId="S::2118505@student.uwtsd.ac.uk::7b144117-71f8-4060-97ef-f28069bed0fc" providerId="AD" clId="Web-{AC7C6FBD-D680-AC01-439B-7589A90733BC}" dt="2023-10-20T21:03:58.878" v="1356"/>
          <ac:picMkLst>
            <pc:docMk/>
            <pc:sldMk cId="3014408954" sldId="264"/>
            <ac:picMk id="6" creationId="{9691F0E8-FB47-6E52-1BF9-7B5511930ADD}"/>
          </ac:picMkLst>
        </pc:picChg>
      </pc:sldChg>
      <pc:sldChg chg="addSp delSp modSp mod ord setBg setClrOvrMap">
        <pc:chgData name="Amina Begum (2118505)" userId="S::2118505@student.uwtsd.ac.uk::7b144117-71f8-4060-97ef-f28069bed0fc" providerId="AD" clId="Web-{AC7C6FBD-D680-AC01-439B-7589A90733BC}" dt="2023-10-20T20:52:07.804" v="1081"/>
        <pc:sldMkLst>
          <pc:docMk/>
          <pc:sldMk cId="366889294" sldId="265"/>
        </pc:sldMkLst>
        <pc:spChg chg="mod">
          <ac:chgData name="Amina Begum (2118505)" userId="S::2118505@student.uwtsd.ac.uk::7b144117-71f8-4060-97ef-f28069bed0fc" providerId="AD" clId="Web-{AC7C6FBD-D680-AC01-439B-7589A90733BC}" dt="2023-10-20T20:52:07.804" v="1081"/>
          <ac:spMkLst>
            <pc:docMk/>
            <pc:sldMk cId="366889294" sldId="265"/>
            <ac:spMk id="2" creationId="{F201A87B-3484-8495-8C7E-C1F6A518E963}"/>
          </ac:spMkLst>
        </pc:spChg>
        <pc:spChg chg="add del mod">
          <ac:chgData name="Amina Begum (2118505)" userId="S::2118505@student.uwtsd.ac.uk::7b144117-71f8-4060-97ef-f28069bed0fc" providerId="AD" clId="Web-{AC7C6FBD-D680-AC01-439B-7589A90733BC}" dt="2023-10-20T20:52:07.804" v="1081"/>
          <ac:spMkLst>
            <pc:docMk/>
            <pc:sldMk cId="366889294" sldId="265"/>
            <ac:spMk id="3" creationId="{7E4D65AE-9B85-6C37-D6CB-31934D5D3DAB}"/>
          </ac:spMkLst>
        </pc:spChg>
        <pc:spChg chg="add del">
          <ac:chgData name="Amina Begum (2118505)" userId="S::2118505@student.uwtsd.ac.uk::7b144117-71f8-4060-97ef-f28069bed0fc" providerId="AD" clId="Web-{AC7C6FBD-D680-AC01-439B-7589A90733BC}" dt="2023-10-20T20:52:00.163" v="1078"/>
          <ac:spMkLst>
            <pc:docMk/>
            <pc:sldMk cId="366889294" sldId="265"/>
            <ac:spMk id="9" creationId="{9228552E-C8B1-4A80-8448-0787CE0FC704}"/>
          </ac:spMkLst>
        </pc:spChg>
        <pc:spChg chg="add del">
          <ac:chgData name="Amina Begum (2118505)" userId="S::2118505@student.uwtsd.ac.uk::7b144117-71f8-4060-97ef-f28069bed0fc" providerId="AD" clId="Web-{AC7C6FBD-D680-AC01-439B-7589A90733BC}" dt="2023-10-20T20:52:07.788" v="1080"/>
          <ac:spMkLst>
            <pc:docMk/>
            <pc:sldMk cId="366889294" sldId="265"/>
            <ac:spMk id="10" creationId="{9228552E-C8B1-4A80-8448-0787CE0FC704}"/>
          </ac:spMkLst>
        </pc:spChg>
        <pc:spChg chg="add">
          <ac:chgData name="Amina Begum (2118505)" userId="S::2118505@student.uwtsd.ac.uk::7b144117-71f8-4060-97ef-f28069bed0fc" providerId="AD" clId="Web-{AC7C6FBD-D680-AC01-439B-7589A90733BC}" dt="2023-10-20T20:52:07.804" v="1081"/>
          <ac:spMkLst>
            <pc:docMk/>
            <pc:sldMk cId="366889294" sldId="265"/>
            <ac:spMk id="13" creationId="{9228552E-C8B1-4A80-8448-0787CE0FC704}"/>
          </ac:spMkLst>
        </pc:spChg>
        <pc:spChg chg="add">
          <ac:chgData name="Amina Begum (2118505)" userId="S::2118505@student.uwtsd.ac.uk::7b144117-71f8-4060-97ef-f28069bed0fc" providerId="AD" clId="Web-{AC7C6FBD-D680-AC01-439B-7589A90733BC}" dt="2023-10-20T20:52:07.804" v="1081"/>
          <ac:spMkLst>
            <pc:docMk/>
            <pc:sldMk cId="366889294" sldId="265"/>
            <ac:spMk id="15" creationId="{7E4D65AE-9B85-6C37-D6CB-31934D5D3DAB}"/>
          </ac:spMkLst>
        </pc:spChg>
        <pc:graphicFrameChg chg="add del">
          <ac:chgData name="Amina Begum (2118505)" userId="S::2118505@student.uwtsd.ac.uk::7b144117-71f8-4060-97ef-f28069bed0fc" providerId="AD" clId="Web-{AC7C6FBD-D680-AC01-439B-7589A90733BC}" dt="2023-10-20T20:52:07.788" v="1080"/>
          <ac:graphicFrameMkLst>
            <pc:docMk/>
            <pc:sldMk cId="366889294" sldId="265"/>
            <ac:graphicFrameMk id="11" creationId="{E60084AE-1F2D-524B-47E2-7B24963A3385}"/>
          </ac:graphicFrameMkLst>
        </pc:graphicFrameChg>
        <pc:picChg chg="add del">
          <ac:chgData name="Amina Begum (2118505)" userId="S::2118505@student.uwtsd.ac.uk::7b144117-71f8-4060-97ef-f28069bed0fc" providerId="AD" clId="Web-{AC7C6FBD-D680-AC01-439B-7589A90733BC}" dt="2023-10-20T20:52:00.163" v="1078"/>
          <ac:picMkLst>
            <pc:docMk/>
            <pc:sldMk cId="366889294" sldId="265"/>
            <ac:picMk id="5" creationId="{2A00F9AE-2881-BA61-3E74-C76D74133537}"/>
          </ac:picMkLst>
        </pc:picChg>
        <pc:picChg chg="add del">
          <ac:chgData name="Amina Begum (2118505)" userId="S::2118505@student.uwtsd.ac.uk::7b144117-71f8-4060-97ef-f28069bed0fc" providerId="AD" clId="Web-{AC7C6FBD-D680-AC01-439B-7589A90733BC}" dt="2023-10-20T20:52:07.788" v="1080"/>
          <ac:picMkLst>
            <pc:docMk/>
            <pc:sldMk cId="366889294" sldId="265"/>
            <ac:picMk id="6" creationId="{E7BA6849-B4D0-E50E-6D3B-1436593E65BB}"/>
          </ac:picMkLst>
        </pc:picChg>
        <pc:picChg chg="add">
          <ac:chgData name="Amina Begum (2118505)" userId="S::2118505@student.uwtsd.ac.uk::7b144117-71f8-4060-97ef-f28069bed0fc" providerId="AD" clId="Web-{AC7C6FBD-D680-AC01-439B-7589A90733BC}" dt="2023-10-20T20:52:07.804" v="1081"/>
          <ac:picMkLst>
            <pc:docMk/>
            <pc:sldMk cId="366889294" sldId="265"/>
            <ac:picMk id="14" creationId="{2A00F9AE-2881-BA61-3E74-C76D74133537}"/>
          </ac:picMkLst>
        </pc:picChg>
      </pc:sldChg>
      <pc:sldChg chg="ord">
        <pc:chgData name="Amina Begum (2118505)" userId="S::2118505@student.uwtsd.ac.uk::7b144117-71f8-4060-97ef-f28069bed0fc" providerId="AD" clId="Web-{AC7C6FBD-D680-AC01-439B-7589A90733BC}" dt="2023-10-20T20:55:29.966" v="1086"/>
        <pc:sldMkLst>
          <pc:docMk/>
          <pc:sldMk cId="2065096321" sldId="266"/>
        </pc:sldMkLst>
      </pc:sldChg>
      <pc:sldChg chg="del">
        <pc:chgData name="Amina Begum (2118505)" userId="S::2118505@student.uwtsd.ac.uk::7b144117-71f8-4060-97ef-f28069bed0fc" providerId="AD" clId="Web-{AC7C6FBD-D680-AC01-439B-7589A90733BC}" dt="2023-10-20T21:04:22.394" v="1357"/>
        <pc:sldMkLst>
          <pc:docMk/>
          <pc:sldMk cId="2127899044" sldId="268"/>
        </pc:sldMkLst>
      </pc:sldChg>
      <pc:sldChg chg="addSp modSp new mod setBg setClrOvrMap">
        <pc:chgData name="Amina Begum (2118505)" userId="S::2118505@student.uwtsd.ac.uk::7b144117-71f8-4060-97ef-f28069bed0fc" providerId="AD" clId="Web-{AC7C6FBD-D680-AC01-439B-7589A90733BC}" dt="2023-10-20T21:04:43.535" v="1358"/>
        <pc:sldMkLst>
          <pc:docMk/>
          <pc:sldMk cId="2235446895" sldId="269"/>
        </pc:sldMkLst>
        <pc:spChg chg="mod">
          <ac:chgData name="Amina Begum (2118505)" userId="S::2118505@student.uwtsd.ac.uk::7b144117-71f8-4060-97ef-f28069bed0fc" providerId="AD" clId="Web-{AC7C6FBD-D680-AC01-439B-7589A90733BC}" dt="2023-10-20T21:04:43.535" v="1358"/>
          <ac:spMkLst>
            <pc:docMk/>
            <pc:sldMk cId="2235446895" sldId="269"/>
            <ac:spMk id="2" creationId="{9277765A-5DB2-62E3-33EB-1E93A35D8309}"/>
          </ac:spMkLst>
        </pc:spChg>
        <pc:spChg chg="mod">
          <ac:chgData name="Amina Begum (2118505)" userId="S::2118505@student.uwtsd.ac.uk::7b144117-71f8-4060-97ef-f28069bed0fc" providerId="AD" clId="Web-{AC7C6FBD-D680-AC01-439B-7589A90733BC}" dt="2023-10-20T21:04:43.535" v="1358"/>
          <ac:spMkLst>
            <pc:docMk/>
            <pc:sldMk cId="2235446895" sldId="269"/>
            <ac:spMk id="3" creationId="{A11D4729-A92F-0E26-9B13-D80C0D6BF942}"/>
          </ac:spMkLst>
        </pc:spChg>
        <pc:spChg chg="add">
          <ac:chgData name="Amina Begum (2118505)" userId="S::2118505@student.uwtsd.ac.uk::7b144117-71f8-4060-97ef-f28069bed0fc" providerId="AD" clId="Web-{AC7C6FBD-D680-AC01-439B-7589A90733BC}" dt="2023-10-20T21:04:43.535" v="1358"/>
          <ac:spMkLst>
            <pc:docMk/>
            <pc:sldMk cId="2235446895" sldId="269"/>
            <ac:spMk id="9" creationId="{9228552E-C8B1-4A80-8448-0787CE0FC704}"/>
          </ac:spMkLst>
        </pc:spChg>
        <pc:picChg chg="add">
          <ac:chgData name="Amina Begum (2118505)" userId="S::2118505@student.uwtsd.ac.uk::7b144117-71f8-4060-97ef-f28069bed0fc" providerId="AD" clId="Web-{AC7C6FBD-D680-AC01-439B-7589A90733BC}" dt="2023-10-20T21:04:43.535" v="1358"/>
          <ac:picMkLst>
            <pc:docMk/>
            <pc:sldMk cId="2235446895" sldId="269"/>
            <ac:picMk id="5" creationId="{72326701-53F4-401E-2ECB-C154997F2558}"/>
          </ac:picMkLst>
        </pc:picChg>
      </pc:sldChg>
      <pc:sldChg chg="modSp new del">
        <pc:chgData name="Amina Begum (2118505)" userId="S::2118505@student.uwtsd.ac.uk::7b144117-71f8-4060-97ef-f28069bed0fc" providerId="AD" clId="Web-{AC7C6FBD-D680-AC01-439B-7589A90733BC}" dt="2023-10-20T19:38:43.936" v="21"/>
        <pc:sldMkLst>
          <pc:docMk/>
          <pc:sldMk cId="2806837534" sldId="269"/>
        </pc:sldMkLst>
        <pc:spChg chg="mod">
          <ac:chgData name="Amina Begum (2118505)" userId="S::2118505@student.uwtsd.ac.uk::7b144117-71f8-4060-97ef-f28069bed0fc" providerId="AD" clId="Web-{AC7C6FBD-D680-AC01-439B-7589A90733BC}" dt="2023-10-20T19:34:24.084" v="18" actId="20577"/>
          <ac:spMkLst>
            <pc:docMk/>
            <pc:sldMk cId="2806837534" sldId="269"/>
            <ac:spMk id="2" creationId="{B8C71C0B-3FAE-835C-EE13-AFA986115DD8}"/>
          </ac:spMkLst>
        </pc:spChg>
      </pc:sldChg>
      <pc:sldChg chg="addSp delSp modSp new mod ord setBg">
        <pc:chgData name="Amina Begum (2118505)" userId="S::2118505@student.uwtsd.ac.uk::7b144117-71f8-4060-97ef-f28069bed0fc" providerId="AD" clId="Web-{AC7C6FBD-D680-AC01-439B-7589A90733BC}" dt="2023-10-20T20:16:26.563" v="421" actId="20577"/>
        <pc:sldMkLst>
          <pc:docMk/>
          <pc:sldMk cId="3123168838" sldId="270"/>
        </pc:sldMkLst>
        <pc:spChg chg="mod">
          <ac:chgData name="Amina Begum (2118505)" userId="S::2118505@student.uwtsd.ac.uk::7b144117-71f8-4060-97ef-f28069bed0fc" providerId="AD" clId="Web-{AC7C6FBD-D680-AC01-439B-7589A90733BC}" dt="2023-10-20T20:16:26.563" v="421" actId="20577"/>
          <ac:spMkLst>
            <pc:docMk/>
            <pc:sldMk cId="3123168838" sldId="270"/>
            <ac:spMk id="2" creationId="{F087F883-0D5D-9831-C8F3-C856DC33F159}"/>
          </ac:spMkLst>
        </pc:spChg>
        <pc:spChg chg="mod">
          <ac:chgData name="Amina Begum (2118505)" userId="S::2118505@student.uwtsd.ac.uk::7b144117-71f8-4060-97ef-f28069bed0fc" providerId="AD" clId="Web-{AC7C6FBD-D680-AC01-439B-7589A90733BC}" dt="2023-10-20T20:05:48.247" v="294" actId="20577"/>
          <ac:spMkLst>
            <pc:docMk/>
            <pc:sldMk cId="3123168838" sldId="270"/>
            <ac:spMk id="3" creationId="{0C4FF96D-A51B-B3C2-1916-CF9406F6D713}"/>
          </ac:spMkLst>
        </pc:spChg>
        <pc:spChg chg="add del">
          <ac:chgData name="Amina Begum (2118505)" userId="S::2118505@student.uwtsd.ac.uk::7b144117-71f8-4060-97ef-f28069bed0fc" providerId="AD" clId="Web-{AC7C6FBD-D680-AC01-439B-7589A90733BC}" dt="2023-10-20T20:04:23.026" v="276"/>
          <ac:spMkLst>
            <pc:docMk/>
            <pc:sldMk cId="3123168838" sldId="270"/>
            <ac:spMk id="9" creationId="{F13C74B1-5B17-4795-BED0-7140497B445A}"/>
          </ac:spMkLst>
        </pc:spChg>
        <pc:spChg chg="add del">
          <ac:chgData name="Amina Begum (2118505)" userId="S::2118505@student.uwtsd.ac.uk::7b144117-71f8-4060-97ef-f28069bed0fc" providerId="AD" clId="Web-{AC7C6FBD-D680-AC01-439B-7589A90733BC}" dt="2023-10-20T20:04:23.026" v="276"/>
          <ac:spMkLst>
            <pc:docMk/>
            <pc:sldMk cId="3123168838" sldId="270"/>
            <ac:spMk id="11" creationId="{D4974D33-8DC5-464E-8C6D-BE58F0669C17}"/>
          </ac:spMkLst>
        </pc:spChg>
        <pc:spChg chg="add del">
          <ac:chgData name="Amina Begum (2118505)" userId="S::2118505@student.uwtsd.ac.uk::7b144117-71f8-4060-97ef-f28069bed0fc" providerId="AD" clId="Web-{AC7C6FBD-D680-AC01-439B-7589A90733BC}" dt="2023-10-20T20:04:26.229" v="278"/>
          <ac:spMkLst>
            <pc:docMk/>
            <pc:sldMk cId="3123168838" sldId="270"/>
            <ac:spMk id="13" creationId="{C0763A76-9F1C-4FC5-82B7-DD475DA461B2}"/>
          </ac:spMkLst>
        </pc:spChg>
        <pc:spChg chg="add del">
          <ac:chgData name="Amina Begum (2118505)" userId="S::2118505@student.uwtsd.ac.uk::7b144117-71f8-4060-97ef-f28069bed0fc" providerId="AD" clId="Web-{AC7C6FBD-D680-AC01-439B-7589A90733BC}" dt="2023-10-20T20:04:26.229" v="278"/>
          <ac:spMkLst>
            <pc:docMk/>
            <pc:sldMk cId="3123168838" sldId="270"/>
            <ac:spMk id="14" creationId="{E81BF4F6-F2CF-4984-9D14-D6966D92F99F}"/>
          </ac:spMkLst>
        </pc:spChg>
        <pc:spChg chg="add del">
          <ac:chgData name="Amina Begum (2118505)" userId="S::2118505@student.uwtsd.ac.uk::7b144117-71f8-4060-97ef-f28069bed0fc" providerId="AD" clId="Web-{AC7C6FBD-D680-AC01-439B-7589A90733BC}" dt="2023-10-20T20:04:33.823" v="280"/>
          <ac:spMkLst>
            <pc:docMk/>
            <pc:sldMk cId="3123168838" sldId="270"/>
            <ac:spMk id="17" creationId="{8181FC64-B306-4821-98E2-780662EFC486}"/>
          </ac:spMkLst>
        </pc:spChg>
        <pc:spChg chg="add del">
          <ac:chgData name="Amina Begum (2118505)" userId="S::2118505@student.uwtsd.ac.uk::7b144117-71f8-4060-97ef-f28069bed0fc" providerId="AD" clId="Web-{AC7C6FBD-D680-AC01-439B-7589A90733BC}" dt="2023-10-20T20:04:33.823" v="280"/>
          <ac:spMkLst>
            <pc:docMk/>
            <pc:sldMk cId="3123168838" sldId="270"/>
            <ac:spMk id="19" creationId="{5871FC61-DD4E-47D4-81FD-8A7E7D12B371}"/>
          </ac:spMkLst>
        </pc:spChg>
        <pc:spChg chg="add del">
          <ac:chgData name="Amina Begum (2118505)" userId="S::2118505@student.uwtsd.ac.uk::7b144117-71f8-4060-97ef-f28069bed0fc" providerId="AD" clId="Web-{AC7C6FBD-D680-AC01-439B-7589A90733BC}" dt="2023-10-20T20:04:33.823" v="280"/>
          <ac:spMkLst>
            <pc:docMk/>
            <pc:sldMk cId="3123168838" sldId="270"/>
            <ac:spMk id="20" creationId="{F9EC3F91-A75C-4F74-867E-E4C28C13546B}"/>
          </ac:spMkLst>
        </pc:spChg>
        <pc:spChg chg="add del">
          <ac:chgData name="Amina Begum (2118505)" userId="S::2118505@student.uwtsd.ac.uk::7b144117-71f8-4060-97ef-f28069bed0fc" providerId="AD" clId="Web-{AC7C6FBD-D680-AC01-439B-7589A90733BC}" dt="2023-10-20T20:04:33.823" v="280"/>
          <ac:spMkLst>
            <pc:docMk/>
            <pc:sldMk cId="3123168838" sldId="270"/>
            <ac:spMk id="21" creationId="{829A1E2C-5AC8-40FC-99E9-832069D39792}"/>
          </ac:spMkLst>
        </pc:spChg>
        <pc:spChg chg="add">
          <ac:chgData name="Amina Begum (2118505)" userId="S::2118505@student.uwtsd.ac.uk::7b144117-71f8-4060-97ef-f28069bed0fc" providerId="AD" clId="Web-{AC7C6FBD-D680-AC01-439B-7589A90733BC}" dt="2023-10-20T20:04:33.854" v="281"/>
          <ac:spMkLst>
            <pc:docMk/>
            <pc:sldMk cId="3123168838" sldId="270"/>
            <ac:spMk id="23" creationId="{C0763A76-9F1C-4FC5-82B7-DD475DA461B2}"/>
          </ac:spMkLst>
        </pc:spChg>
        <pc:spChg chg="add">
          <ac:chgData name="Amina Begum (2118505)" userId="S::2118505@student.uwtsd.ac.uk::7b144117-71f8-4060-97ef-f28069bed0fc" providerId="AD" clId="Web-{AC7C6FBD-D680-AC01-439B-7589A90733BC}" dt="2023-10-20T20:04:33.854" v="281"/>
          <ac:spMkLst>
            <pc:docMk/>
            <pc:sldMk cId="3123168838" sldId="270"/>
            <ac:spMk id="24" creationId="{E81BF4F6-F2CF-4984-9D14-D6966D92F99F}"/>
          </ac:spMkLst>
        </pc:spChg>
        <pc:picChg chg="add del">
          <ac:chgData name="Amina Begum (2118505)" userId="S::2118505@student.uwtsd.ac.uk::7b144117-71f8-4060-97ef-f28069bed0fc" providerId="AD" clId="Web-{AC7C6FBD-D680-AC01-439B-7589A90733BC}" dt="2023-10-20T20:04:23.026" v="276"/>
          <ac:picMkLst>
            <pc:docMk/>
            <pc:sldMk cId="3123168838" sldId="270"/>
            <ac:picMk id="5" creationId="{75F0076A-BD52-38E9-4A2F-4CCF0588293D}"/>
          </ac:picMkLst>
        </pc:picChg>
        <pc:picChg chg="add del">
          <ac:chgData name="Amina Begum (2118505)" userId="S::2118505@student.uwtsd.ac.uk::7b144117-71f8-4060-97ef-f28069bed0fc" providerId="AD" clId="Web-{AC7C6FBD-D680-AC01-439B-7589A90733BC}" dt="2023-10-20T20:04:26.229" v="278"/>
          <ac:picMkLst>
            <pc:docMk/>
            <pc:sldMk cId="3123168838" sldId="270"/>
            <ac:picMk id="15" creationId="{59BF24B3-C5FA-9337-F485-F819C80029EC}"/>
          </ac:picMkLst>
        </pc:picChg>
        <pc:picChg chg="add del">
          <ac:chgData name="Amina Begum (2118505)" userId="S::2118505@student.uwtsd.ac.uk::7b144117-71f8-4060-97ef-f28069bed0fc" providerId="AD" clId="Web-{AC7C6FBD-D680-AC01-439B-7589A90733BC}" dt="2023-10-20T20:04:33.823" v="280"/>
          <ac:picMkLst>
            <pc:docMk/>
            <pc:sldMk cId="3123168838" sldId="270"/>
            <ac:picMk id="18" creationId="{2385F0E8-F5FD-FBC2-F47C-60C964EE6520}"/>
          </ac:picMkLst>
        </pc:picChg>
        <pc:picChg chg="add">
          <ac:chgData name="Amina Begum (2118505)" userId="S::2118505@student.uwtsd.ac.uk::7b144117-71f8-4060-97ef-f28069bed0fc" providerId="AD" clId="Web-{AC7C6FBD-D680-AC01-439B-7589A90733BC}" dt="2023-10-20T20:04:33.854" v="281"/>
          <ac:picMkLst>
            <pc:docMk/>
            <pc:sldMk cId="3123168838" sldId="270"/>
            <ac:picMk id="25" creationId="{59BF24B3-C5FA-9337-F485-F819C80029EC}"/>
          </ac:picMkLst>
        </pc:picChg>
      </pc:sldChg>
      <pc:sldChg chg="modSp new ord">
        <pc:chgData name="Amina Begum (2118505)" userId="S::2118505@student.uwtsd.ac.uk::7b144117-71f8-4060-97ef-f28069bed0fc" providerId="AD" clId="Web-{AC7C6FBD-D680-AC01-439B-7589A90733BC}" dt="2023-10-20T20:11:51.821" v="377"/>
        <pc:sldMkLst>
          <pc:docMk/>
          <pc:sldMk cId="1991503190" sldId="271"/>
        </pc:sldMkLst>
        <pc:spChg chg="mod">
          <ac:chgData name="Amina Begum (2118505)" userId="S::2118505@student.uwtsd.ac.uk::7b144117-71f8-4060-97ef-f28069bed0fc" providerId="AD" clId="Web-{AC7C6FBD-D680-AC01-439B-7589A90733BC}" dt="2023-10-20T19:55:03.704" v="143" actId="20577"/>
          <ac:spMkLst>
            <pc:docMk/>
            <pc:sldMk cId="1991503190" sldId="271"/>
            <ac:spMk id="2" creationId="{CA3D71F6-25EE-5B3B-3537-8F106D126786}"/>
          </ac:spMkLst>
        </pc:spChg>
        <pc:spChg chg="mod">
          <ac:chgData name="Amina Begum (2118505)" userId="S::2118505@student.uwtsd.ac.uk::7b144117-71f8-4060-97ef-f28069bed0fc" providerId="AD" clId="Web-{AC7C6FBD-D680-AC01-439B-7589A90733BC}" dt="2023-10-20T19:56:28.847" v="204" actId="20577"/>
          <ac:spMkLst>
            <pc:docMk/>
            <pc:sldMk cId="1991503190" sldId="271"/>
            <ac:spMk id="3" creationId="{CC6CA99B-0F0A-0D8C-A21B-5A8C959851D0}"/>
          </ac:spMkLst>
        </pc:spChg>
      </pc:sldChg>
      <pc:sldChg chg="addSp delSp modSp new ord">
        <pc:chgData name="Amina Begum (2118505)" userId="S::2118505@student.uwtsd.ac.uk::7b144117-71f8-4060-97ef-f28069bed0fc" providerId="AD" clId="Web-{AC7C6FBD-D680-AC01-439B-7589A90733BC}" dt="2023-10-20T20:42:43.328" v="928" actId="20577"/>
        <pc:sldMkLst>
          <pc:docMk/>
          <pc:sldMk cId="702216389" sldId="272"/>
        </pc:sldMkLst>
        <pc:spChg chg="mod">
          <ac:chgData name="Amina Begum (2118505)" userId="S::2118505@student.uwtsd.ac.uk::7b144117-71f8-4060-97ef-f28069bed0fc" providerId="AD" clId="Web-{AC7C6FBD-D680-AC01-439B-7589A90733BC}" dt="2023-10-20T20:42:43.328" v="928" actId="20577"/>
          <ac:spMkLst>
            <pc:docMk/>
            <pc:sldMk cId="702216389" sldId="272"/>
            <ac:spMk id="2" creationId="{09EC4736-A0A4-DAED-F0FB-3242B23D4C76}"/>
          </ac:spMkLst>
        </pc:spChg>
        <pc:spChg chg="del mod">
          <ac:chgData name="Amina Begum (2118505)" userId="S::2118505@student.uwtsd.ac.uk::7b144117-71f8-4060-97ef-f28069bed0fc" providerId="AD" clId="Web-{AC7C6FBD-D680-AC01-439B-7589A90733BC}" dt="2023-10-20T20:20:38.430" v="545"/>
          <ac:spMkLst>
            <pc:docMk/>
            <pc:sldMk cId="702216389" sldId="272"/>
            <ac:spMk id="3" creationId="{EF86A6CD-0B24-49F0-6184-7C385A466470}"/>
          </ac:spMkLst>
        </pc:spChg>
        <pc:graphicFrameChg chg="add mod ord modGraphic">
          <ac:chgData name="Amina Begum (2118505)" userId="S::2118505@student.uwtsd.ac.uk::7b144117-71f8-4060-97ef-f28069bed0fc" providerId="AD" clId="Web-{AC7C6FBD-D680-AC01-439B-7589A90733BC}" dt="2023-10-20T20:35:36.191" v="900" actId="14100"/>
          <ac:graphicFrameMkLst>
            <pc:docMk/>
            <pc:sldMk cId="702216389" sldId="272"/>
            <ac:graphicFrameMk id="4" creationId="{2251D25F-E1EA-3B99-5EEC-CC389288B269}"/>
          </ac:graphicFrameMkLst>
        </pc:graphicFrameChg>
      </pc:sldChg>
      <pc:sldChg chg="addSp delSp modSp new mod setBg setClrOvrMap">
        <pc:chgData name="Amina Begum (2118505)" userId="S::2118505@student.uwtsd.ac.uk::7b144117-71f8-4060-97ef-f28069bed0fc" providerId="AD" clId="Web-{AC7C6FBD-D680-AC01-439B-7589A90733BC}" dt="2023-10-20T20:48:51.907" v="1074"/>
        <pc:sldMkLst>
          <pc:docMk/>
          <pc:sldMk cId="774863348" sldId="273"/>
        </pc:sldMkLst>
        <pc:spChg chg="mod">
          <ac:chgData name="Amina Begum (2118505)" userId="S::2118505@student.uwtsd.ac.uk::7b144117-71f8-4060-97ef-f28069bed0fc" providerId="AD" clId="Web-{AC7C6FBD-D680-AC01-439B-7589A90733BC}" dt="2023-10-20T20:48:51.907" v="1074"/>
          <ac:spMkLst>
            <pc:docMk/>
            <pc:sldMk cId="774863348" sldId="273"/>
            <ac:spMk id="2" creationId="{69AC37E8-2117-FC73-18C0-6AD38A8B8644}"/>
          </ac:spMkLst>
        </pc:spChg>
        <pc:spChg chg="del mod">
          <ac:chgData name="Amina Begum (2118505)" userId="S::2118505@student.uwtsd.ac.uk::7b144117-71f8-4060-97ef-f28069bed0fc" providerId="AD" clId="Web-{AC7C6FBD-D680-AC01-439B-7589A90733BC}" dt="2023-10-20T20:44:30.941" v="983"/>
          <ac:spMkLst>
            <pc:docMk/>
            <pc:sldMk cId="774863348" sldId="273"/>
            <ac:spMk id="3" creationId="{2B8181FB-2BBC-A852-E873-12B5BE616B9D}"/>
          </ac:spMkLst>
        </pc:spChg>
        <pc:spChg chg="add">
          <ac:chgData name="Amina Begum (2118505)" userId="S::2118505@student.uwtsd.ac.uk::7b144117-71f8-4060-97ef-f28069bed0fc" providerId="AD" clId="Web-{AC7C6FBD-D680-AC01-439B-7589A90733BC}" dt="2023-10-20T20:48:51.907" v="1074"/>
          <ac:spMkLst>
            <pc:docMk/>
            <pc:sldMk cId="774863348" sldId="273"/>
            <ac:spMk id="10" creationId="{9228552E-C8B1-4A80-8448-0787CE0FC704}"/>
          </ac:spMkLst>
        </pc:spChg>
        <pc:graphicFrameChg chg="add mod ord modGraphic">
          <ac:chgData name="Amina Begum (2118505)" userId="S::2118505@student.uwtsd.ac.uk::7b144117-71f8-4060-97ef-f28069bed0fc" providerId="AD" clId="Web-{AC7C6FBD-D680-AC01-439B-7589A90733BC}" dt="2023-10-20T20:48:51.907" v="1074"/>
          <ac:graphicFrameMkLst>
            <pc:docMk/>
            <pc:sldMk cId="774863348" sldId="273"/>
            <ac:graphicFrameMk id="4" creationId="{889359D9-52E4-BE74-4ED4-1088CE2A62C7}"/>
          </ac:graphicFrameMkLst>
        </pc:graphicFrameChg>
        <pc:picChg chg="add">
          <ac:chgData name="Amina Begum (2118505)" userId="S::2118505@student.uwtsd.ac.uk::7b144117-71f8-4060-97ef-f28069bed0fc" providerId="AD" clId="Web-{AC7C6FBD-D680-AC01-439B-7589A90733BC}" dt="2023-10-20T20:48:51.907" v="1074"/>
          <ac:picMkLst>
            <pc:docMk/>
            <pc:sldMk cId="774863348" sldId="273"/>
            <ac:picMk id="6" creationId="{EFE8B1CD-DEAA-7DF2-9C10-8296DF9792C0}"/>
          </ac:picMkLst>
        </pc:picChg>
      </pc:sldChg>
      <pc:sldChg chg="addSp delSp modSp new del">
        <pc:chgData name="Amina Begum (2118505)" userId="S::2118505@student.uwtsd.ac.uk::7b144117-71f8-4060-97ef-f28069bed0fc" providerId="AD" clId="Web-{AC7C6FBD-D680-AC01-439B-7589A90733BC}" dt="2023-10-20T20:41:30.295" v="925"/>
        <pc:sldMkLst>
          <pc:docMk/>
          <pc:sldMk cId="3224636601" sldId="273"/>
        </pc:sldMkLst>
        <pc:spChg chg="mod">
          <ac:chgData name="Amina Begum (2118505)" userId="S::2118505@student.uwtsd.ac.uk::7b144117-71f8-4060-97ef-f28069bed0fc" providerId="AD" clId="Web-{AC7C6FBD-D680-AC01-439B-7589A90733BC}" dt="2023-10-20T20:36:59.818" v="906" actId="20577"/>
          <ac:spMkLst>
            <pc:docMk/>
            <pc:sldMk cId="3224636601" sldId="273"/>
            <ac:spMk id="2" creationId="{A700324C-171B-D39A-565E-D2E4ADD312F8}"/>
          </ac:spMkLst>
        </pc:spChg>
        <pc:spChg chg="del">
          <ac:chgData name="Amina Begum (2118505)" userId="S::2118505@student.uwtsd.ac.uk::7b144117-71f8-4060-97ef-f28069bed0fc" providerId="AD" clId="Web-{AC7C6FBD-D680-AC01-439B-7589A90733BC}" dt="2023-10-20T20:37:31.131" v="907"/>
          <ac:spMkLst>
            <pc:docMk/>
            <pc:sldMk cId="3224636601" sldId="273"/>
            <ac:spMk id="3" creationId="{D44064FD-ECD0-8954-655F-2C1EE6CB5D66}"/>
          </ac:spMkLst>
        </pc:spChg>
        <pc:graphicFrameChg chg="add mod ord modGraphic">
          <ac:chgData name="Amina Begum (2118505)" userId="S::2118505@student.uwtsd.ac.uk::7b144117-71f8-4060-97ef-f28069bed0fc" providerId="AD" clId="Web-{AC7C6FBD-D680-AC01-439B-7589A90733BC}" dt="2023-10-20T20:41:23.920" v="924" actId="1076"/>
          <ac:graphicFrameMkLst>
            <pc:docMk/>
            <pc:sldMk cId="3224636601" sldId="273"/>
            <ac:graphicFrameMk id="4" creationId="{2DF8272C-3E83-9FA6-1428-A22786373973}"/>
          </ac:graphicFrameMkLst>
        </pc:graphicFrameChg>
      </pc:sldChg>
      <pc:sldChg chg="addSp delSp modSp new del mod setBg addAnim delAnim">
        <pc:chgData name="Amina Begum (2118505)" userId="S::2118505@student.uwtsd.ac.uk::7b144117-71f8-4060-97ef-f28069bed0fc" providerId="AD" clId="Web-{AC7C6FBD-D680-AC01-439B-7589A90733BC}" dt="2023-10-20T20:10:21.771" v="366"/>
        <pc:sldMkLst>
          <pc:docMk/>
          <pc:sldMk cId="3331346855" sldId="273"/>
        </pc:sldMkLst>
        <pc:spChg chg="mod">
          <ac:chgData name="Amina Begum (2118505)" userId="S::2118505@student.uwtsd.ac.uk::7b144117-71f8-4060-97ef-f28069bed0fc" providerId="AD" clId="Web-{AC7C6FBD-D680-AC01-439B-7589A90733BC}" dt="2023-10-20T20:09:31.598" v="365" actId="20577"/>
          <ac:spMkLst>
            <pc:docMk/>
            <pc:sldMk cId="3331346855" sldId="273"/>
            <ac:spMk id="2" creationId="{798E6B97-2CCF-34B5-0630-5A2AF5FC6F0C}"/>
          </ac:spMkLst>
        </pc:spChg>
        <pc:spChg chg="mod">
          <ac:chgData name="Amina Begum (2118505)" userId="S::2118505@student.uwtsd.ac.uk::7b144117-71f8-4060-97ef-f28069bed0fc" providerId="AD" clId="Web-{AC7C6FBD-D680-AC01-439B-7589A90733BC}" dt="2023-10-20T20:09:07.285" v="354" actId="20577"/>
          <ac:spMkLst>
            <pc:docMk/>
            <pc:sldMk cId="3331346855" sldId="273"/>
            <ac:spMk id="3" creationId="{9A1A2D7A-8238-B614-D2AD-AB4D01E66834}"/>
          </ac:spMkLst>
        </pc:spChg>
        <pc:spChg chg="add del">
          <ac:chgData name="Amina Begum (2118505)" userId="S::2118505@student.uwtsd.ac.uk::7b144117-71f8-4060-97ef-f28069bed0fc" providerId="AD" clId="Web-{AC7C6FBD-D680-AC01-439B-7589A90733BC}" dt="2023-10-20T20:08:07.517" v="325"/>
          <ac:spMkLst>
            <pc:docMk/>
            <pc:sldMk cId="3331346855" sldId="273"/>
            <ac:spMk id="9" creationId="{C0763A76-9F1C-4FC5-82B7-DD475DA461B2}"/>
          </ac:spMkLst>
        </pc:spChg>
        <pc:spChg chg="add del">
          <ac:chgData name="Amina Begum (2118505)" userId="S::2118505@student.uwtsd.ac.uk::7b144117-71f8-4060-97ef-f28069bed0fc" providerId="AD" clId="Web-{AC7C6FBD-D680-AC01-439B-7589A90733BC}" dt="2023-10-20T20:08:07.517" v="325"/>
          <ac:spMkLst>
            <pc:docMk/>
            <pc:sldMk cId="3331346855" sldId="273"/>
            <ac:spMk id="11" creationId="{E81BF4F6-F2CF-4984-9D14-D6966D92F99F}"/>
          </ac:spMkLst>
        </pc:spChg>
        <pc:picChg chg="add del">
          <ac:chgData name="Amina Begum (2118505)" userId="S::2118505@student.uwtsd.ac.uk::7b144117-71f8-4060-97ef-f28069bed0fc" providerId="AD" clId="Web-{AC7C6FBD-D680-AC01-439B-7589A90733BC}" dt="2023-10-20T20:08:07.517" v="325"/>
          <ac:picMkLst>
            <pc:docMk/>
            <pc:sldMk cId="3331346855" sldId="273"/>
            <ac:picMk id="5" creationId="{39037FCB-61D6-4CE6-3DE1-128DEF22BF57}"/>
          </ac:picMkLst>
        </pc:picChg>
      </pc:sldChg>
    </pc:docChg>
  </pc:docChgLst>
  <pc:docChgLst>
    <pc:chgData name="Amina Begum (2118505)" userId="S::2118505@student.uwtsd.ac.uk::7b144117-71f8-4060-97ef-f28069bed0fc" providerId="AD" clId="Web-{338F2818-7C3C-5494-4CE9-2AE9CDB89F8A}"/>
    <pc:docChg chg="addSld delSld modSld sldOrd">
      <pc:chgData name="Amina Begum (2118505)" userId="S::2118505@student.uwtsd.ac.uk::7b144117-71f8-4060-97ef-f28069bed0fc" providerId="AD" clId="Web-{338F2818-7C3C-5494-4CE9-2AE9CDB89F8A}" dt="2023-10-21T15:42:02.151" v="1576" actId="20577"/>
      <pc:docMkLst>
        <pc:docMk/>
      </pc:docMkLst>
      <pc:sldChg chg="modSp">
        <pc:chgData name="Amina Begum (2118505)" userId="S::2118505@student.uwtsd.ac.uk::7b144117-71f8-4060-97ef-f28069bed0fc" providerId="AD" clId="Web-{338F2818-7C3C-5494-4CE9-2AE9CDB89F8A}" dt="2023-10-21T14:23:32.988" v="355" actId="20577"/>
        <pc:sldMkLst>
          <pc:docMk/>
          <pc:sldMk cId="109857222" sldId="256"/>
        </pc:sldMkLst>
        <pc:spChg chg="mod">
          <ac:chgData name="Amina Begum (2118505)" userId="S::2118505@student.uwtsd.ac.uk::7b144117-71f8-4060-97ef-f28069bed0fc" providerId="AD" clId="Web-{338F2818-7C3C-5494-4CE9-2AE9CDB89F8A}" dt="2023-10-21T14:23:32.988" v="355" actId="20577"/>
          <ac:spMkLst>
            <pc:docMk/>
            <pc:sldMk cId="109857222" sldId="256"/>
            <ac:spMk id="3" creationId="{00000000-0000-0000-0000-000000000000}"/>
          </ac:spMkLst>
        </pc:spChg>
      </pc:sldChg>
      <pc:sldChg chg="modSp ord">
        <pc:chgData name="Amina Begum (2118505)" userId="S::2118505@student.uwtsd.ac.uk::7b144117-71f8-4060-97ef-f28069bed0fc" providerId="AD" clId="Web-{338F2818-7C3C-5494-4CE9-2AE9CDB89F8A}" dt="2023-10-21T15:27:41.960" v="1378"/>
        <pc:sldMkLst>
          <pc:docMk/>
          <pc:sldMk cId="4213128644" sldId="259"/>
        </pc:sldMkLst>
        <pc:spChg chg="mod">
          <ac:chgData name="Amina Begum (2118505)" userId="S::2118505@student.uwtsd.ac.uk::7b144117-71f8-4060-97ef-f28069bed0fc" providerId="AD" clId="Web-{338F2818-7C3C-5494-4CE9-2AE9CDB89F8A}" dt="2023-10-21T14:17:51.684" v="194" actId="14100"/>
          <ac:spMkLst>
            <pc:docMk/>
            <pc:sldMk cId="4213128644" sldId="259"/>
            <ac:spMk id="2" creationId="{848835B5-9055-5578-428C-8385D2430C8D}"/>
          </ac:spMkLst>
        </pc:spChg>
        <pc:graphicFrameChg chg="mod modGraphic">
          <ac:chgData name="Amina Begum (2118505)" userId="S::2118505@student.uwtsd.ac.uk::7b144117-71f8-4060-97ef-f28069bed0fc" providerId="AD" clId="Web-{338F2818-7C3C-5494-4CE9-2AE9CDB89F8A}" dt="2023-10-21T14:19:51.405" v="259" actId="20577"/>
          <ac:graphicFrameMkLst>
            <pc:docMk/>
            <pc:sldMk cId="4213128644" sldId="259"/>
            <ac:graphicFrameMk id="4" creationId="{67AADB74-A121-26C6-E164-D28310C8EB6A}"/>
          </ac:graphicFrameMkLst>
        </pc:graphicFrameChg>
      </pc:sldChg>
      <pc:sldChg chg="modSp ord">
        <pc:chgData name="Amina Begum (2118505)" userId="S::2118505@student.uwtsd.ac.uk::7b144117-71f8-4060-97ef-f28069bed0fc" providerId="AD" clId="Web-{338F2818-7C3C-5494-4CE9-2AE9CDB89F8A}" dt="2023-10-21T15:38:21.661" v="1529" actId="20577"/>
        <pc:sldMkLst>
          <pc:docMk/>
          <pc:sldMk cId="17691651" sldId="260"/>
        </pc:sldMkLst>
        <pc:graphicFrameChg chg="modGraphic">
          <ac:chgData name="Amina Begum (2118505)" userId="S::2118505@student.uwtsd.ac.uk::7b144117-71f8-4060-97ef-f28069bed0fc" providerId="AD" clId="Web-{338F2818-7C3C-5494-4CE9-2AE9CDB89F8A}" dt="2023-10-21T15:38:21.661" v="1529" actId="20577"/>
          <ac:graphicFrameMkLst>
            <pc:docMk/>
            <pc:sldMk cId="17691651" sldId="260"/>
            <ac:graphicFrameMk id="4" creationId="{D6E035A0-3CBE-FB1E-7C67-B2028A82505C}"/>
          </ac:graphicFrameMkLst>
        </pc:graphicFrameChg>
      </pc:sldChg>
      <pc:sldChg chg="modSp">
        <pc:chgData name="Amina Begum (2118505)" userId="S::2118505@student.uwtsd.ac.uk::7b144117-71f8-4060-97ef-f28069bed0fc" providerId="AD" clId="Web-{338F2818-7C3C-5494-4CE9-2AE9CDB89F8A}" dt="2023-10-21T15:39:37.991" v="1549" actId="20577"/>
        <pc:sldMkLst>
          <pc:docMk/>
          <pc:sldMk cId="3014408954" sldId="264"/>
        </pc:sldMkLst>
        <pc:graphicFrameChg chg="modGraphic">
          <ac:chgData name="Amina Begum (2118505)" userId="S::2118505@student.uwtsd.ac.uk::7b144117-71f8-4060-97ef-f28069bed0fc" providerId="AD" clId="Web-{338F2818-7C3C-5494-4CE9-2AE9CDB89F8A}" dt="2023-10-21T15:39:37.991" v="1549" actId="20577"/>
          <ac:graphicFrameMkLst>
            <pc:docMk/>
            <pc:sldMk cId="3014408954" sldId="264"/>
            <ac:graphicFrameMk id="5" creationId="{3381F205-4669-5C38-0D76-0736FC11B228}"/>
          </ac:graphicFrameMkLst>
        </pc:graphicFrameChg>
      </pc:sldChg>
      <pc:sldChg chg="modSp">
        <pc:chgData name="Amina Begum (2118505)" userId="S::2118505@student.uwtsd.ac.uk::7b144117-71f8-4060-97ef-f28069bed0fc" providerId="AD" clId="Web-{338F2818-7C3C-5494-4CE9-2AE9CDB89F8A}" dt="2023-10-21T15:09:03.560" v="1196" actId="20577"/>
        <pc:sldMkLst>
          <pc:docMk/>
          <pc:sldMk cId="366889294" sldId="265"/>
        </pc:sldMkLst>
        <pc:spChg chg="mod">
          <ac:chgData name="Amina Begum (2118505)" userId="S::2118505@student.uwtsd.ac.uk::7b144117-71f8-4060-97ef-f28069bed0fc" providerId="AD" clId="Web-{338F2818-7C3C-5494-4CE9-2AE9CDB89F8A}" dt="2023-10-21T13:12:01.616" v="12" actId="20577"/>
          <ac:spMkLst>
            <pc:docMk/>
            <pc:sldMk cId="366889294" sldId="265"/>
            <ac:spMk id="2" creationId="{F201A87B-3484-8495-8C7E-C1F6A518E963}"/>
          </ac:spMkLst>
        </pc:spChg>
        <pc:spChg chg="mod">
          <ac:chgData name="Amina Begum (2118505)" userId="S::2118505@student.uwtsd.ac.uk::7b144117-71f8-4060-97ef-f28069bed0fc" providerId="AD" clId="Web-{338F2818-7C3C-5494-4CE9-2AE9CDB89F8A}" dt="2023-10-21T15:09:03.560" v="1196" actId="20577"/>
          <ac:spMkLst>
            <pc:docMk/>
            <pc:sldMk cId="366889294" sldId="265"/>
            <ac:spMk id="15" creationId="{7E4D65AE-9B85-6C37-D6CB-31934D5D3DAB}"/>
          </ac:spMkLst>
        </pc:spChg>
      </pc:sldChg>
      <pc:sldChg chg="addSp delSp modSp del mod setClrOvrMap">
        <pc:chgData name="Amina Begum (2118505)" userId="S::2118505@student.uwtsd.ac.uk::7b144117-71f8-4060-97ef-f28069bed0fc" providerId="AD" clId="Web-{338F2818-7C3C-5494-4CE9-2AE9CDB89F8A}" dt="2023-10-21T15:10:08.108" v="1214"/>
        <pc:sldMkLst>
          <pc:docMk/>
          <pc:sldMk cId="702216389" sldId="272"/>
        </pc:sldMkLst>
        <pc:spChg chg="mod">
          <ac:chgData name="Amina Begum (2118505)" userId="S::2118505@student.uwtsd.ac.uk::7b144117-71f8-4060-97ef-f28069bed0fc" providerId="AD" clId="Web-{338F2818-7C3C-5494-4CE9-2AE9CDB89F8A}" dt="2023-10-21T14:53:14.637" v="670"/>
          <ac:spMkLst>
            <pc:docMk/>
            <pc:sldMk cId="702216389" sldId="272"/>
            <ac:spMk id="2" creationId="{09EC4736-A0A4-DAED-F0FB-3242B23D4C76}"/>
          </ac:spMkLst>
        </pc:spChg>
        <pc:spChg chg="add del">
          <ac:chgData name="Amina Begum (2118505)" userId="S::2118505@student.uwtsd.ac.uk::7b144117-71f8-4060-97ef-f28069bed0fc" providerId="AD" clId="Web-{338F2818-7C3C-5494-4CE9-2AE9CDB89F8A}" dt="2023-10-21T14:53:14.637" v="670"/>
          <ac:spMkLst>
            <pc:docMk/>
            <pc:sldMk cId="702216389" sldId="272"/>
            <ac:spMk id="12" creationId="{9228552E-C8B1-4A80-8448-0787CE0FC704}"/>
          </ac:spMkLst>
        </pc:spChg>
        <pc:spChg chg="add del">
          <ac:chgData name="Amina Begum (2118505)" userId="S::2118505@student.uwtsd.ac.uk::7b144117-71f8-4060-97ef-f28069bed0fc" providerId="AD" clId="Web-{338F2818-7C3C-5494-4CE9-2AE9CDB89F8A}" dt="2023-10-21T14:53:14.637" v="670"/>
          <ac:spMkLst>
            <pc:docMk/>
            <pc:sldMk cId="702216389" sldId="272"/>
            <ac:spMk id="18" creationId="{6EA86598-DA2C-41D5-BC0C-E877F8818EEB}"/>
          </ac:spMkLst>
        </pc:spChg>
        <pc:spChg chg="add del">
          <ac:chgData name="Amina Begum (2118505)" userId="S::2118505@student.uwtsd.ac.uk::7b144117-71f8-4060-97ef-f28069bed0fc" providerId="AD" clId="Web-{338F2818-7C3C-5494-4CE9-2AE9CDB89F8A}" dt="2023-10-21T14:53:14.637" v="670"/>
          <ac:spMkLst>
            <pc:docMk/>
            <pc:sldMk cId="702216389" sldId="272"/>
            <ac:spMk id="20" creationId="{450D3AD2-FA80-415F-A9CE-54D884561CD7}"/>
          </ac:spMkLst>
        </pc:spChg>
        <pc:graphicFrameChg chg="mod modGraphic">
          <ac:chgData name="Amina Begum (2118505)" userId="S::2118505@student.uwtsd.ac.uk::7b144117-71f8-4060-97ef-f28069bed0fc" providerId="AD" clId="Web-{338F2818-7C3C-5494-4CE9-2AE9CDB89F8A}" dt="2023-10-21T14:53:14.637" v="670"/>
          <ac:graphicFrameMkLst>
            <pc:docMk/>
            <pc:sldMk cId="702216389" sldId="272"/>
            <ac:graphicFrameMk id="4" creationId="{2251D25F-E1EA-3B99-5EEC-CC389288B269}"/>
          </ac:graphicFrameMkLst>
        </pc:graphicFrameChg>
        <pc:picChg chg="mod ord">
          <ac:chgData name="Amina Begum (2118505)" userId="S::2118505@student.uwtsd.ac.uk::7b144117-71f8-4060-97ef-f28069bed0fc" providerId="AD" clId="Web-{338F2818-7C3C-5494-4CE9-2AE9CDB89F8A}" dt="2023-10-21T14:53:14.637" v="670"/>
          <ac:picMkLst>
            <pc:docMk/>
            <pc:sldMk cId="702216389" sldId="272"/>
            <ac:picMk id="13" creationId="{042EC703-D751-E09F-3E25-733C809CBD30}"/>
          </ac:picMkLst>
        </pc:picChg>
      </pc:sldChg>
      <pc:sldChg chg="modSp">
        <pc:chgData name="Amina Begum (2118505)" userId="S::2118505@student.uwtsd.ac.uk::7b144117-71f8-4060-97ef-f28069bed0fc" providerId="AD" clId="Web-{338F2818-7C3C-5494-4CE9-2AE9CDB89F8A}" dt="2023-10-21T15:27:20.240" v="1377" actId="20577"/>
        <pc:sldMkLst>
          <pc:docMk/>
          <pc:sldMk cId="1842968655" sldId="274"/>
        </pc:sldMkLst>
        <pc:graphicFrameChg chg="modGraphic">
          <ac:chgData name="Amina Begum (2118505)" userId="S::2118505@student.uwtsd.ac.uk::7b144117-71f8-4060-97ef-f28069bed0fc" providerId="AD" clId="Web-{338F2818-7C3C-5494-4CE9-2AE9CDB89F8A}" dt="2023-10-21T15:27:20.240" v="1377" actId="20577"/>
          <ac:graphicFrameMkLst>
            <pc:docMk/>
            <pc:sldMk cId="1842968655" sldId="274"/>
            <ac:graphicFrameMk id="4" creationId="{971B6F35-BCB3-E455-2DA8-9706BEBD2801}"/>
          </ac:graphicFrameMkLst>
        </pc:graphicFrameChg>
      </pc:sldChg>
      <pc:sldChg chg="addSp delSp modSp mod setBg setClrOvrMap">
        <pc:chgData name="Amina Begum (2118505)" userId="S::2118505@student.uwtsd.ac.uk::7b144117-71f8-4060-97ef-f28069bed0fc" providerId="AD" clId="Web-{338F2818-7C3C-5494-4CE9-2AE9CDB89F8A}" dt="2023-10-21T14:50:25.477" v="666"/>
        <pc:sldMkLst>
          <pc:docMk/>
          <pc:sldMk cId="2643103327" sldId="275"/>
        </pc:sldMkLst>
        <pc:spChg chg="mod">
          <ac:chgData name="Amina Begum (2118505)" userId="S::2118505@student.uwtsd.ac.uk::7b144117-71f8-4060-97ef-f28069bed0fc" providerId="AD" clId="Web-{338F2818-7C3C-5494-4CE9-2AE9CDB89F8A}" dt="2023-10-21T14:49:34.773" v="664"/>
          <ac:spMkLst>
            <pc:docMk/>
            <pc:sldMk cId="2643103327" sldId="275"/>
            <ac:spMk id="2" creationId="{461F0C00-4942-1612-4DBC-C5521870FD14}"/>
          </ac:spMkLst>
        </pc:spChg>
        <pc:spChg chg="del">
          <ac:chgData name="Amina Begum (2118505)" userId="S::2118505@student.uwtsd.ac.uk::7b144117-71f8-4060-97ef-f28069bed0fc" providerId="AD" clId="Web-{338F2818-7C3C-5494-4CE9-2AE9CDB89F8A}" dt="2023-10-21T14:49:34.773" v="664"/>
          <ac:spMkLst>
            <pc:docMk/>
            <pc:sldMk cId="2643103327" sldId="275"/>
            <ac:spMk id="9" creationId="{13A7DAFA-DE8C-4D27-9E86-64AE6EABC2E7}"/>
          </ac:spMkLst>
        </pc:spChg>
        <pc:spChg chg="del">
          <ac:chgData name="Amina Begum (2118505)" userId="S::2118505@student.uwtsd.ac.uk::7b144117-71f8-4060-97ef-f28069bed0fc" providerId="AD" clId="Web-{338F2818-7C3C-5494-4CE9-2AE9CDB89F8A}" dt="2023-10-21T14:49:34.773" v="664"/>
          <ac:spMkLst>
            <pc:docMk/>
            <pc:sldMk cId="2643103327" sldId="275"/>
            <ac:spMk id="11" creationId="{567473F5-B70D-4B5E-8CD5-56A579FDAEF1}"/>
          </ac:spMkLst>
        </pc:spChg>
        <pc:spChg chg="del">
          <ac:chgData name="Amina Begum (2118505)" userId="S::2118505@student.uwtsd.ac.uk::7b144117-71f8-4060-97ef-f28069bed0fc" providerId="AD" clId="Web-{338F2818-7C3C-5494-4CE9-2AE9CDB89F8A}" dt="2023-10-21T14:49:34.773" v="664"/>
          <ac:spMkLst>
            <pc:docMk/>
            <pc:sldMk cId="2643103327" sldId="275"/>
            <ac:spMk id="21" creationId="{1C52F6C8-2E89-4F61-92C7-299BEF89ECDD}"/>
          </ac:spMkLst>
        </pc:spChg>
        <pc:spChg chg="del">
          <ac:chgData name="Amina Begum (2118505)" userId="S::2118505@student.uwtsd.ac.uk::7b144117-71f8-4060-97ef-f28069bed0fc" providerId="AD" clId="Web-{338F2818-7C3C-5494-4CE9-2AE9CDB89F8A}" dt="2023-10-21T14:49:34.773" v="664"/>
          <ac:spMkLst>
            <pc:docMk/>
            <pc:sldMk cId="2643103327" sldId="275"/>
            <ac:spMk id="29" creationId="{F835453A-5A8D-49CA-BF02-6EB04EDDB1B5}"/>
          </ac:spMkLst>
        </pc:spChg>
        <pc:spChg chg="del">
          <ac:chgData name="Amina Begum (2118505)" userId="S::2118505@student.uwtsd.ac.uk::7b144117-71f8-4060-97ef-f28069bed0fc" providerId="AD" clId="Web-{338F2818-7C3C-5494-4CE9-2AE9CDB89F8A}" dt="2023-10-21T14:49:34.773" v="664"/>
          <ac:spMkLst>
            <pc:docMk/>
            <pc:sldMk cId="2643103327" sldId="275"/>
            <ac:spMk id="37" creationId="{0DEA90BA-9EFA-431D-8EEA-76D29FE052E0}"/>
          </ac:spMkLst>
        </pc:spChg>
        <pc:spChg chg="add">
          <ac:chgData name="Amina Begum (2118505)" userId="S::2118505@student.uwtsd.ac.uk::7b144117-71f8-4060-97ef-f28069bed0fc" providerId="AD" clId="Web-{338F2818-7C3C-5494-4CE9-2AE9CDB89F8A}" dt="2023-10-21T14:49:34.773" v="664"/>
          <ac:spMkLst>
            <pc:docMk/>
            <pc:sldMk cId="2643103327" sldId="275"/>
            <ac:spMk id="49" creationId="{6EA86598-DA2C-41D5-BC0C-E877F8818EEB}"/>
          </ac:spMkLst>
        </pc:spChg>
        <pc:spChg chg="add">
          <ac:chgData name="Amina Begum (2118505)" userId="S::2118505@student.uwtsd.ac.uk::7b144117-71f8-4060-97ef-f28069bed0fc" providerId="AD" clId="Web-{338F2818-7C3C-5494-4CE9-2AE9CDB89F8A}" dt="2023-10-21T14:49:34.773" v="664"/>
          <ac:spMkLst>
            <pc:docMk/>
            <pc:sldMk cId="2643103327" sldId="275"/>
            <ac:spMk id="51" creationId="{450D3AD2-FA80-415F-A9CE-54D884561CD7}"/>
          </ac:spMkLst>
        </pc:spChg>
        <pc:grpChg chg="del">
          <ac:chgData name="Amina Begum (2118505)" userId="S::2118505@student.uwtsd.ac.uk::7b144117-71f8-4060-97ef-f28069bed0fc" providerId="AD" clId="Web-{338F2818-7C3C-5494-4CE9-2AE9CDB89F8A}" dt="2023-10-21T14:49:34.773" v="664"/>
          <ac:grpSpMkLst>
            <pc:docMk/>
            <pc:sldMk cId="2643103327" sldId="275"/>
            <ac:grpSpMk id="13" creationId="{D4A2DD72-43DD-48E5-BE34-37D49AB6DE02}"/>
          </ac:grpSpMkLst>
        </pc:grpChg>
        <pc:grpChg chg="del">
          <ac:chgData name="Amina Begum (2118505)" userId="S::2118505@student.uwtsd.ac.uk::7b144117-71f8-4060-97ef-f28069bed0fc" providerId="AD" clId="Web-{338F2818-7C3C-5494-4CE9-2AE9CDB89F8A}" dt="2023-10-21T14:49:34.773" v="664"/>
          <ac:grpSpMkLst>
            <pc:docMk/>
            <pc:sldMk cId="2643103327" sldId="275"/>
            <ac:grpSpMk id="23" creationId="{E69FF964-E599-4EFE-B276-9CA540461982}"/>
          </ac:grpSpMkLst>
        </pc:grpChg>
        <pc:grpChg chg="del">
          <ac:chgData name="Amina Begum (2118505)" userId="S::2118505@student.uwtsd.ac.uk::7b144117-71f8-4060-97ef-f28069bed0fc" providerId="AD" clId="Web-{338F2818-7C3C-5494-4CE9-2AE9CDB89F8A}" dt="2023-10-21T14:49:34.773" v="664"/>
          <ac:grpSpMkLst>
            <pc:docMk/>
            <pc:sldMk cId="2643103327" sldId="275"/>
            <ac:grpSpMk id="31" creationId="{59346B03-32C0-4D48-A61B-11552C1863EF}"/>
          </ac:grpSpMkLst>
        </pc:grpChg>
        <pc:grpChg chg="del">
          <ac:chgData name="Amina Begum (2118505)" userId="S::2118505@student.uwtsd.ac.uk::7b144117-71f8-4060-97ef-f28069bed0fc" providerId="AD" clId="Web-{338F2818-7C3C-5494-4CE9-2AE9CDB89F8A}" dt="2023-10-21T14:49:34.773" v="664"/>
          <ac:grpSpMkLst>
            <pc:docMk/>
            <pc:sldMk cId="2643103327" sldId="275"/>
            <ac:grpSpMk id="39" creationId="{C8ABE731-C1A2-4FD3-9E32-0655C4878A35}"/>
          </ac:grpSpMkLst>
        </pc:grpChg>
        <pc:graphicFrameChg chg="mod modGraphic">
          <ac:chgData name="Amina Begum (2118505)" userId="S::2118505@student.uwtsd.ac.uk::7b144117-71f8-4060-97ef-f28069bed0fc" providerId="AD" clId="Web-{338F2818-7C3C-5494-4CE9-2AE9CDB89F8A}" dt="2023-10-21T14:50:25.477" v="666"/>
          <ac:graphicFrameMkLst>
            <pc:docMk/>
            <pc:sldMk cId="2643103327" sldId="275"/>
            <ac:graphicFrameMk id="4" creationId="{1B78CBB4-DC1B-4067-7B81-7718D33C9B37}"/>
          </ac:graphicFrameMkLst>
        </pc:graphicFrameChg>
        <pc:picChg chg="add">
          <ac:chgData name="Amina Begum (2118505)" userId="S::2118505@student.uwtsd.ac.uk::7b144117-71f8-4060-97ef-f28069bed0fc" providerId="AD" clId="Web-{338F2818-7C3C-5494-4CE9-2AE9CDB89F8A}" dt="2023-10-21T14:49:34.773" v="664"/>
          <ac:picMkLst>
            <pc:docMk/>
            <pc:sldMk cId="2643103327" sldId="275"/>
            <ac:picMk id="45" creationId="{D10AAF1D-5F86-67A0-B9C0-874A0C4BA075}"/>
          </ac:picMkLst>
        </pc:picChg>
      </pc:sldChg>
      <pc:sldChg chg="modSp">
        <pc:chgData name="Amina Begum (2118505)" userId="S::2118505@student.uwtsd.ac.uk::7b144117-71f8-4060-97ef-f28069bed0fc" providerId="AD" clId="Web-{338F2818-7C3C-5494-4CE9-2AE9CDB89F8A}" dt="2023-10-21T15:42:02.151" v="1576" actId="20577"/>
        <pc:sldMkLst>
          <pc:docMk/>
          <pc:sldMk cId="3965922798" sldId="276"/>
        </pc:sldMkLst>
        <pc:spChg chg="mod">
          <ac:chgData name="Amina Begum (2118505)" userId="S::2118505@student.uwtsd.ac.uk::7b144117-71f8-4060-97ef-f28069bed0fc" providerId="AD" clId="Web-{338F2818-7C3C-5494-4CE9-2AE9CDB89F8A}" dt="2023-10-21T15:42:02.151" v="1576" actId="20577"/>
          <ac:spMkLst>
            <pc:docMk/>
            <pc:sldMk cId="3965922798" sldId="276"/>
            <ac:spMk id="4" creationId="{D415CBFD-598F-DBF7-8920-73A261FD2AFD}"/>
          </ac:spMkLst>
        </pc:spChg>
      </pc:sldChg>
      <pc:sldChg chg="modSp new">
        <pc:chgData name="Amina Begum (2118505)" userId="S::2118505@student.uwtsd.ac.uk::7b144117-71f8-4060-97ef-f28069bed0fc" providerId="AD" clId="Web-{338F2818-7C3C-5494-4CE9-2AE9CDB89F8A}" dt="2023-10-21T13:18:52.725" v="20" actId="20577"/>
        <pc:sldMkLst>
          <pc:docMk/>
          <pc:sldMk cId="1160550200" sldId="277"/>
        </pc:sldMkLst>
        <pc:spChg chg="mod">
          <ac:chgData name="Amina Begum (2118505)" userId="S::2118505@student.uwtsd.ac.uk::7b144117-71f8-4060-97ef-f28069bed0fc" providerId="AD" clId="Web-{338F2818-7C3C-5494-4CE9-2AE9CDB89F8A}" dt="2023-10-21T13:18:52.725" v="20" actId="20577"/>
          <ac:spMkLst>
            <pc:docMk/>
            <pc:sldMk cId="1160550200" sldId="277"/>
            <ac:spMk id="2" creationId="{636A64FE-B1C4-D03F-45E4-159BFF230284}"/>
          </ac:spMkLst>
        </pc:spChg>
      </pc:sldChg>
      <pc:sldChg chg="modSp new">
        <pc:chgData name="Amina Begum (2118505)" userId="S::2118505@student.uwtsd.ac.uk::7b144117-71f8-4060-97ef-f28069bed0fc" providerId="AD" clId="Web-{338F2818-7C3C-5494-4CE9-2AE9CDB89F8A}" dt="2023-10-21T13:19:22.679" v="30" actId="20577"/>
        <pc:sldMkLst>
          <pc:docMk/>
          <pc:sldMk cId="1536389568" sldId="278"/>
        </pc:sldMkLst>
        <pc:spChg chg="mod">
          <ac:chgData name="Amina Begum (2118505)" userId="S::2118505@student.uwtsd.ac.uk::7b144117-71f8-4060-97ef-f28069bed0fc" providerId="AD" clId="Web-{338F2818-7C3C-5494-4CE9-2AE9CDB89F8A}" dt="2023-10-21T13:19:22.679" v="30" actId="20577"/>
          <ac:spMkLst>
            <pc:docMk/>
            <pc:sldMk cId="1536389568" sldId="278"/>
            <ac:spMk id="2" creationId="{FCE6C61E-9E7C-F3F1-853F-9C9A3BA5A63A}"/>
          </ac:spMkLst>
        </pc:spChg>
      </pc:sldChg>
      <pc:sldChg chg="modSp new">
        <pc:chgData name="Amina Begum (2118505)" userId="S::2118505@student.uwtsd.ac.uk::7b144117-71f8-4060-97ef-f28069bed0fc" providerId="AD" clId="Web-{338F2818-7C3C-5494-4CE9-2AE9CDB89F8A}" dt="2023-10-21T15:23:22.641" v="1251" actId="20577"/>
        <pc:sldMkLst>
          <pc:docMk/>
          <pc:sldMk cId="2000219089" sldId="279"/>
        </pc:sldMkLst>
        <pc:spChg chg="mod">
          <ac:chgData name="Amina Begum (2118505)" userId="S::2118505@student.uwtsd.ac.uk::7b144117-71f8-4060-97ef-f28069bed0fc" providerId="AD" clId="Web-{338F2818-7C3C-5494-4CE9-2AE9CDB89F8A}" dt="2023-10-21T14:40:55.668" v="478" actId="20577"/>
          <ac:spMkLst>
            <pc:docMk/>
            <pc:sldMk cId="2000219089" sldId="279"/>
            <ac:spMk id="2" creationId="{C23593A8-BB95-AD2A-FB21-C10EDF024786}"/>
          </ac:spMkLst>
        </pc:spChg>
        <pc:spChg chg="mod">
          <ac:chgData name="Amina Begum (2118505)" userId="S::2118505@student.uwtsd.ac.uk::7b144117-71f8-4060-97ef-f28069bed0fc" providerId="AD" clId="Web-{338F2818-7C3C-5494-4CE9-2AE9CDB89F8A}" dt="2023-10-21T15:23:22.641" v="1251" actId="20577"/>
          <ac:spMkLst>
            <pc:docMk/>
            <pc:sldMk cId="2000219089" sldId="279"/>
            <ac:spMk id="3" creationId="{BEDD3BA4-B1E9-C21F-5F44-A5930CE3349D}"/>
          </ac:spMkLst>
        </pc:spChg>
      </pc:sldChg>
      <pc:sldChg chg="addSp delSp modSp new mod setBg setClrOvrMap">
        <pc:chgData name="Amina Begum (2118505)" userId="S::2118505@student.uwtsd.ac.uk::7b144117-71f8-4060-97ef-f28069bed0fc" providerId="AD" clId="Web-{338F2818-7C3C-5494-4CE9-2AE9CDB89F8A}" dt="2023-10-21T15:29:11.837" v="1383" actId="14100"/>
        <pc:sldMkLst>
          <pc:docMk/>
          <pc:sldMk cId="3163566884" sldId="280"/>
        </pc:sldMkLst>
        <pc:spChg chg="mod">
          <ac:chgData name="Amina Begum (2118505)" userId="S::2118505@student.uwtsd.ac.uk::7b144117-71f8-4060-97ef-f28069bed0fc" providerId="AD" clId="Web-{338F2818-7C3C-5494-4CE9-2AE9CDB89F8A}" dt="2023-10-21T15:28:47.320" v="1379"/>
          <ac:spMkLst>
            <pc:docMk/>
            <pc:sldMk cId="3163566884" sldId="280"/>
            <ac:spMk id="2" creationId="{1D2DFF71-5761-4B5C-4632-D0C4B08DA0E5}"/>
          </ac:spMkLst>
        </pc:spChg>
        <pc:spChg chg="del">
          <ac:chgData name="Amina Begum (2118505)" userId="S::2118505@student.uwtsd.ac.uk::7b144117-71f8-4060-97ef-f28069bed0fc" providerId="AD" clId="Web-{338F2818-7C3C-5494-4CE9-2AE9CDB89F8A}" dt="2023-10-21T14:54:37.452" v="676"/>
          <ac:spMkLst>
            <pc:docMk/>
            <pc:sldMk cId="3163566884" sldId="280"/>
            <ac:spMk id="3" creationId="{3CAF996F-AA7D-A51D-666B-A3B148F8083F}"/>
          </ac:spMkLst>
        </pc:spChg>
        <pc:spChg chg="add del">
          <ac:chgData name="Amina Begum (2118505)" userId="S::2118505@student.uwtsd.ac.uk::7b144117-71f8-4060-97ef-f28069bed0fc" providerId="AD" clId="Web-{338F2818-7C3C-5494-4CE9-2AE9CDB89F8A}" dt="2023-10-21T15:06:58.744" v="1154"/>
          <ac:spMkLst>
            <pc:docMk/>
            <pc:sldMk cId="3163566884" sldId="280"/>
            <ac:spMk id="7" creationId="{9228552E-C8B1-4A80-8448-0787CE0FC704}"/>
          </ac:spMkLst>
        </pc:spChg>
        <pc:spChg chg="add">
          <ac:chgData name="Amina Begum (2118505)" userId="S::2118505@student.uwtsd.ac.uk::7b144117-71f8-4060-97ef-f28069bed0fc" providerId="AD" clId="Web-{338F2818-7C3C-5494-4CE9-2AE9CDB89F8A}" dt="2023-10-21T15:28:47.320" v="1379"/>
          <ac:spMkLst>
            <pc:docMk/>
            <pc:sldMk cId="3163566884" sldId="280"/>
            <ac:spMk id="9" creationId="{A7AE9375-4664-4DB2-922D-2782A6E439AC}"/>
          </ac:spMkLst>
        </pc:spChg>
        <pc:spChg chg="add del">
          <ac:chgData name="Amina Begum (2118505)" userId="S::2118505@student.uwtsd.ac.uk::7b144117-71f8-4060-97ef-f28069bed0fc" providerId="AD" clId="Web-{338F2818-7C3C-5494-4CE9-2AE9CDB89F8A}" dt="2023-10-21T15:06:03.805" v="1152"/>
          <ac:spMkLst>
            <pc:docMk/>
            <pc:sldMk cId="3163566884" sldId="280"/>
            <ac:spMk id="10" creationId="{9228552E-C8B1-4A80-8448-0787CE0FC704}"/>
          </ac:spMkLst>
        </pc:spChg>
        <pc:graphicFrameChg chg="add mod ord modGraphic">
          <ac:chgData name="Amina Begum (2118505)" userId="S::2118505@student.uwtsd.ac.uk::7b144117-71f8-4060-97ef-f28069bed0fc" providerId="AD" clId="Web-{338F2818-7C3C-5494-4CE9-2AE9CDB89F8A}" dt="2023-10-21T15:29:11.837" v="1383" actId="14100"/>
          <ac:graphicFrameMkLst>
            <pc:docMk/>
            <pc:sldMk cId="3163566884" sldId="280"/>
            <ac:graphicFrameMk id="4" creationId="{01EACBF3-5CA7-F200-1FC7-79CC554F6E7A}"/>
          </ac:graphicFrameMkLst>
        </pc:graphicFrameChg>
        <pc:picChg chg="add del">
          <ac:chgData name="Amina Begum (2118505)" userId="S::2118505@student.uwtsd.ac.uk::7b144117-71f8-4060-97ef-f28069bed0fc" providerId="AD" clId="Web-{338F2818-7C3C-5494-4CE9-2AE9CDB89F8A}" dt="2023-10-21T15:06:03.805" v="1152"/>
          <ac:picMkLst>
            <pc:docMk/>
            <pc:sldMk cId="3163566884" sldId="280"/>
            <ac:picMk id="6" creationId="{7126B695-861D-14CD-5245-162CA10EF225}"/>
          </ac:picMkLst>
        </pc:picChg>
        <pc:picChg chg="add del">
          <ac:chgData name="Amina Begum (2118505)" userId="S::2118505@student.uwtsd.ac.uk::7b144117-71f8-4060-97ef-f28069bed0fc" providerId="AD" clId="Web-{338F2818-7C3C-5494-4CE9-2AE9CDB89F8A}" dt="2023-10-21T15:06:58.744" v="1154"/>
          <ac:picMkLst>
            <pc:docMk/>
            <pc:sldMk cId="3163566884" sldId="280"/>
            <ac:picMk id="8" creationId="{7126B695-861D-14CD-5245-162CA10EF225}"/>
          </ac:picMkLst>
        </pc:picChg>
        <pc:cxnChg chg="add">
          <ac:chgData name="Amina Begum (2118505)" userId="S::2118505@student.uwtsd.ac.uk::7b144117-71f8-4060-97ef-f28069bed0fc" providerId="AD" clId="Web-{338F2818-7C3C-5494-4CE9-2AE9CDB89F8A}" dt="2023-10-21T15:28:47.320" v="1379"/>
          <ac:cxnSpMkLst>
            <pc:docMk/>
            <pc:sldMk cId="3163566884" sldId="280"/>
            <ac:cxnSpMk id="11" creationId="{EE504C98-6397-41C1-A8D8-2D9C4ED307E0}"/>
          </ac:cxnSpMkLst>
        </pc:cxnChg>
        <pc:cxnChg chg="add">
          <ac:chgData name="Amina Begum (2118505)" userId="S::2118505@student.uwtsd.ac.uk::7b144117-71f8-4060-97ef-f28069bed0fc" providerId="AD" clId="Web-{338F2818-7C3C-5494-4CE9-2AE9CDB89F8A}" dt="2023-10-21T15:28:47.320" v="1379"/>
          <ac:cxnSpMkLst>
            <pc:docMk/>
            <pc:sldMk cId="3163566884" sldId="280"/>
            <ac:cxnSpMk id="13" creationId="{17C2F6CE-0CF2-4DDD-85F5-96799A328F15}"/>
          </ac:cxnSpMkLst>
        </pc:cxnChg>
      </pc:sldChg>
      <pc:sldChg chg="modSp new del">
        <pc:chgData name="Amina Begum (2118505)" userId="S::2118505@student.uwtsd.ac.uk::7b144117-71f8-4060-97ef-f28069bed0fc" providerId="AD" clId="Web-{338F2818-7C3C-5494-4CE9-2AE9CDB89F8A}" dt="2023-10-21T15:23:41.548" v="1252"/>
        <pc:sldMkLst>
          <pc:docMk/>
          <pc:sldMk cId="2856202563" sldId="281"/>
        </pc:sldMkLst>
        <pc:spChg chg="mod">
          <ac:chgData name="Amina Begum (2118505)" userId="S::2118505@student.uwtsd.ac.uk::7b144117-71f8-4060-97ef-f28069bed0fc" providerId="AD" clId="Web-{338F2818-7C3C-5494-4CE9-2AE9CDB89F8A}" dt="2023-10-21T15:09:44.920" v="1213" actId="20577"/>
          <ac:spMkLst>
            <pc:docMk/>
            <pc:sldMk cId="2856202563" sldId="281"/>
            <ac:spMk id="2" creationId="{ACB148A3-9CD8-7C9E-B192-4451C3291AAC}"/>
          </ac:spMkLst>
        </pc:spChg>
      </pc:sldChg>
    </pc:docChg>
  </pc:docChgLst>
  <pc:docChgLst>
    <pc:chgData name="Nicoleta Baltaret (2107487)" userId="S::2107487@student.uwtsd.ac.uk::3c7d2dfe-cd3e-47be-8e63-8a1c6f78b920" providerId="AD" clId="Web-{5CF357FB-E089-85D2-4FE5-D832E4E59BF7}"/>
    <pc:docChg chg="modSld">
      <pc:chgData name="Nicoleta Baltaret (2107487)" userId="S::2107487@student.uwtsd.ac.uk::3c7d2dfe-cd3e-47be-8e63-8a1c6f78b920" providerId="AD" clId="Web-{5CF357FB-E089-85D2-4FE5-D832E4E59BF7}" dt="2023-10-24T21:47:02.323" v="1441"/>
      <pc:docMkLst>
        <pc:docMk/>
      </pc:docMkLst>
      <pc:sldChg chg="addSp delSp modSp">
        <pc:chgData name="Nicoleta Baltaret (2107487)" userId="S::2107487@student.uwtsd.ac.uk::3c7d2dfe-cd3e-47be-8e63-8a1c6f78b920" providerId="AD" clId="Web-{5CF357FB-E089-85D2-4FE5-D832E4E59BF7}" dt="2023-10-24T21:47:02.323" v="1441"/>
        <pc:sldMkLst>
          <pc:docMk/>
          <pc:sldMk cId="1160550200" sldId="277"/>
        </pc:sldMkLst>
        <pc:spChg chg="del mod">
          <ac:chgData name="Nicoleta Baltaret (2107487)" userId="S::2107487@student.uwtsd.ac.uk::3c7d2dfe-cd3e-47be-8e63-8a1c6f78b920" providerId="AD" clId="Web-{5CF357FB-E089-85D2-4FE5-D832E4E59BF7}" dt="2023-10-24T21:03:07.007" v="5"/>
          <ac:spMkLst>
            <pc:docMk/>
            <pc:sldMk cId="1160550200" sldId="277"/>
            <ac:spMk id="16" creationId="{35F12B89-FF19-6701-E072-2DDF41F281DA}"/>
          </ac:spMkLst>
        </pc:spChg>
        <pc:graphicFrameChg chg="add mod ord modGraphic">
          <ac:chgData name="Nicoleta Baltaret (2107487)" userId="S::2107487@student.uwtsd.ac.uk::3c7d2dfe-cd3e-47be-8e63-8a1c6f78b920" providerId="AD" clId="Web-{5CF357FB-E089-85D2-4FE5-D832E4E59BF7}" dt="2023-10-24T21:47:02.323" v="1441"/>
          <ac:graphicFrameMkLst>
            <pc:docMk/>
            <pc:sldMk cId="1160550200" sldId="277"/>
            <ac:graphicFrameMk id="3" creationId="{BF3DF6A7-C44D-1545-C935-D9E3F561E91E}"/>
          </ac:graphicFrameMkLst>
        </pc:graphicFrameChg>
      </pc:sldChg>
    </pc:docChg>
  </pc:docChgLst>
  <pc:docChgLst>
    <pc:chgData name="Amina Begum (2118505)" userId="S::2118505@student.uwtsd.ac.uk::7b144117-71f8-4060-97ef-f28069bed0fc" providerId="AD" clId="Web-{AF1CE076-60B5-ECB9-1DB2-399FDF009262}"/>
    <pc:docChg chg="modSld">
      <pc:chgData name="Amina Begum (2118505)" userId="S::2118505@student.uwtsd.ac.uk::7b144117-71f8-4060-97ef-f28069bed0fc" providerId="AD" clId="Web-{AF1CE076-60B5-ECB9-1DB2-399FDF009262}" dt="2023-10-15T11:20:19.829" v="203" actId="20577"/>
      <pc:docMkLst>
        <pc:docMk/>
      </pc:docMkLst>
      <pc:sldChg chg="addSp delSp modSp">
        <pc:chgData name="Amina Begum (2118505)" userId="S::2118505@student.uwtsd.ac.uk::7b144117-71f8-4060-97ef-f28069bed0fc" providerId="AD" clId="Web-{AF1CE076-60B5-ECB9-1DB2-399FDF009262}" dt="2023-10-15T11:19:23.874" v="192" actId="20577"/>
        <pc:sldMkLst>
          <pc:docMk/>
          <pc:sldMk cId="867638060" sldId="262"/>
        </pc:sldMkLst>
        <pc:spChg chg="mod">
          <ac:chgData name="Amina Begum (2118505)" userId="S::2118505@student.uwtsd.ac.uk::7b144117-71f8-4060-97ef-f28069bed0fc" providerId="AD" clId="Web-{AF1CE076-60B5-ECB9-1DB2-399FDF009262}" dt="2023-10-15T11:11:38.445" v="60" actId="20577"/>
          <ac:spMkLst>
            <pc:docMk/>
            <pc:sldMk cId="867638060" sldId="262"/>
            <ac:spMk id="2" creationId="{98196F3E-25A8-CCA4-3F50-7FD7DB5E4D3B}"/>
          </ac:spMkLst>
        </pc:spChg>
        <pc:spChg chg="del mod">
          <ac:chgData name="Amina Begum (2118505)" userId="S::2118505@student.uwtsd.ac.uk::7b144117-71f8-4060-97ef-f28069bed0fc" providerId="AD" clId="Web-{AF1CE076-60B5-ECB9-1DB2-399FDF009262}" dt="2023-10-15T11:09:06.372" v="4"/>
          <ac:spMkLst>
            <pc:docMk/>
            <pc:sldMk cId="867638060" sldId="262"/>
            <ac:spMk id="3" creationId="{440CB645-1758-F110-B27F-34CE616E219A}"/>
          </ac:spMkLst>
        </pc:spChg>
        <pc:spChg chg="add mod">
          <ac:chgData name="Amina Begum (2118505)" userId="S::2118505@student.uwtsd.ac.uk::7b144117-71f8-4060-97ef-f28069bed0fc" providerId="AD" clId="Web-{AF1CE076-60B5-ECB9-1DB2-399FDF009262}" dt="2023-10-15T11:11:20.783" v="54" actId="1076"/>
          <ac:spMkLst>
            <pc:docMk/>
            <pc:sldMk cId="867638060" sldId="262"/>
            <ac:spMk id="5" creationId="{AC0B1CAD-5D5B-B0E0-DBBD-2271427CBA37}"/>
          </ac:spMkLst>
        </pc:spChg>
        <pc:spChg chg="add mod">
          <ac:chgData name="Amina Begum (2118505)" userId="S::2118505@student.uwtsd.ac.uk::7b144117-71f8-4060-97ef-f28069bed0fc" providerId="AD" clId="Web-{AF1CE076-60B5-ECB9-1DB2-399FDF009262}" dt="2023-10-15T11:19:23.874" v="192" actId="20577"/>
          <ac:spMkLst>
            <pc:docMk/>
            <pc:sldMk cId="867638060" sldId="262"/>
            <ac:spMk id="6" creationId="{19440E1D-D62C-BE6D-C26D-BB1D6131D406}"/>
          </ac:spMkLst>
        </pc:spChg>
        <pc:picChg chg="add mod ord">
          <ac:chgData name="Amina Begum (2118505)" userId="S::2118505@student.uwtsd.ac.uk::7b144117-71f8-4060-97ef-f28069bed0fc" providerId="AD" clId="Web-{AF1CE076-60B5-ECB9-1DB2-399FDF009262}" dt="2023-10-15T11:10:29.219" v="20"/>
          <ac:picMkLst>
            <pc:docMk/>
            <pc:sldMk cId="867638060" sldId="262"/>
            <ac:picMk id="4" creationId="{625C8988-CA43-9BF7-19E0-49060FB90F82}"/>
          </ac:picMkLst>
        </pc:picChg>
      </pc:sldChg>
      <pc:sldChg chg="modSp">
        <pc:chgData name="Amina Begum (2118505)" userId="S::2118505@student.uwtsd.ac.uk::7b144117-71f8-4060-97ef-f28069bed0fc" providerId="AD" clId="Web-{AF1CE076-60B5-ECB9-1DB2-399FDF009262}" dt="2023-10-15T11:20:19.829" v="203" actId="20577"/>
        <pc:sldMkLst>
          <pc:docMk/>
          <pc:sldMk cId="14704361" sldId="267"/>
        </pc:sldMkLst>
        <pc:spChg chg="mod">
          <ac:chgData name="Amina Begum (2118505)" userId="S::2118505@student.uwtsd.ac.uk::7b144117-71f8-4060-97ef-f28069bed0fc" providerId="AD" clId="Web-{AF1CE076-60B5-ECB9-1DB2-399FDF009262}" dt="2023-10-15T11:20:19.829" v="203" actId="20577"/>
          <ac:spMkLst>
            <pc:docMk/>
            <pc:sldMk cId="14704361" sldId="267"/>
            <ac:spMk id="3" creationId="{2854AC9E-5B29-E74B-6680-6B01C80EC6A0}"/>
          </ac:spMkLst>
        </pc:spChg>
      </pc:sldChg>
    </pc:docChg>
  </pc:docChgLst>
  <pc:docChgLst>
    <pc:chgData name="Aleena Tahura Yasmin (2109147)" userId="S::2109147@student.uwtsd.ac.uk::04910b7b-cbbc-4d2b-8c5d-77823735879a" providerId="AD" clId="Web-{D77697DE-D4AB-0535-D6AC-CF505C109BE3}"/>
    <pc:docChg chg="addSld delSld modSld sldOrd">
      <pc:chgData name="Aleena Tahura Yasmin (2109147)" userId="S::2109147@student.uwtsd.ac.uk::04910b7b-cbbc-4d2b-8c5d-77823735879a" providerId="AD" clId="Web-{D77697DE-D4AB-0535-D6AC-CF505C109BE3}" dt="2023-10-15T21:31:00.286" v="104" actId="20577"/>
      <pc:docMkLst>
        <pc:docMk/>
      </pc:docMkLst>
      <pc:sldChg chg="modSp">
        <pc:chgData name="Aleena Tahura Yasmin (2109147)" userId="S::2109147@student.uwtsd.ac.uk::04910b7b-cbbc-4d2b-8c5d-77823735879a" providerId="AD" clId="Web-{D77697DE-D4AB-0535-D6AC-CF505C109BE3}" dt="2023-10-15T19:19:24.905" v="72" actId="20577"/>
        <pc:sldMkLst>
          <pc:docMk/>
          <pc:sldMk cId="109857222" sldId="256"/>
        </pc:sldMkLst>
        <pc:spChg chg="mod">
          <ac:chgData name="Aleena Tahura Yasmin (2109147)" userId="S::2109147@student.uwtsd.ac.uk::04910b7b-cbbc-4d2b-8c5d-77823735879a" providerId="AD" clId="Web-{D77697DE-D4AB-0535-D6AC-CF505C109BE3}" dt="2023-10-15T19:10:31.964" v="27" actId="14100"/>
          <ac:spMkLst>
            <pc:docMk/>
            <pc:sldMk cId="109857222" sldId="256"/>
            <ac:spMk id="2" creationId="{00000000-0000-0000-0000-000000000000}"/>
          </ac:spMkLst>
        </pc:spChg>
        <pc:spChg chg="mod">
          <ac:chgData name="Aleena Tahura Yasmin (2109147)" userId="S::2109147@student.uwtsd.ac.uk::04910b7b-cbbc-4d2b-8c5d-77823735879a" providerId="AD" clId="Web-{D77697DE-D4AB-0535-D6AC-CF505C109BE3}" dt="2023-10-15T19:19:24.905" v="72" actId="20577"/>
          <ac:spMkLst>
            <pc:docMk/>
            <pc:sldMk cId="109857222" sldId="256"/>
            <ac:spMk id="3" creationId="{00000000-0000-0000-0000-000000000000}"/>
          </ac:spMkLst>
        </pc:spChg>
      </pc:sldChg>
      <pc:sldChg chg="modSp">
        <pc:chgData name="Aleena Tahura Yasmin (2109147)" userId="S::2109147@student.uwtsd.ac.uk::04910b7b-cbbc-4d2b-8c5d-77823735879a" providerId="AD" clId="Web-{D77697DE-D4AB-0535-D6AC-CF505C109BE3}" dt="2023-10-15T19:08:16.190" v="1" actId="20577"/>
        <pc:sldMkLst>
          <pc:docMk/>
          <pc:sldMk cId="3802958945" sldId="257"/>
        </pc:sldMkLst>
        <pc:spChg chg="mod">
          <ac:chgData name="Aleena Tahura Yasmin (2109147)" userId="S::2109147@student.uwtsd.ac.uk::04910b7b-cbbc-4d2b-8c5d-77823735879a" providerId="AD" clId="Web-{D77697DE-D4AB-0535-D6AC-CF505C109BE3}" dt="2023-10-15T19:08:16.190" v="1" actId="20577"/>
          <ac:spMkLst>
            <pc:docMk/>
            <pc:sldMk cId="3802958945" sldId="257"/>
            <ac:spMk id="2" creationId="{C1E712DA-31CC-ACFD-B5A5-047AD4CBEB57}"/>
          </ac:spMkLst>
        </pc:spChg>
      </pc:sldChg>
      <pc:sldChg chg="modSp">
        <pc:chgData name="Aleena Tahura Yasmin (2109147)" userId="S::2109147@student.uwtsd.ac.uk::04910b7b-cbbc-4d2b-8c5d-77823735879a" providerId="AD" clId="Web-{D77697DE-D4AB-0535-D6AC-CF505C109BE3}" dt="2023-10-15T19:09:05.926" v="8" actId="20577"/>
        <pc:sldMkLst>
          <pc:docMk/>
          <pc:sldMk cId="4213128644" sldId="259"/>
        </pc:sldMkLst>
        <pc:spChg chg="mod">
          <ac:chgData name="Aleena Tahura Yasmin (2109147)" userId="S::2109147@student.uwtsd.ac.uk::04910b7b-cbbc-4d2b-8c5d-77823735879a" providerId="AD" clId="Web-{D77697DE-D4AB-0535-D6AC-CF505C109BE3}" dt="2023-10-15T19:09:05.926" v="8" actId="20577"/>
          <ac:spMkLst>
            <pc:docMk/>
            <pc:sldMk cId="4213128644" sldId="259"/>
            <ac:spMk id="2" creationId="{848835B5-9055-5578-428C-8385D2430C8D}"/>
          </ac:spMkLst>
        </pc:spChg>
      </pc:sldChg>
      <pc:sldChg chg="modSp">
        <pc:chgData name="Aleena Tahura Yasmin (2109147)" userId="S::2109147@student.uwtsd.ac.uk::04910b7b-cbbc-4d2b-8c5d-77823735879a" providerId="AD" clId="Web-{D77697DE-D4AB-0535-D6AC-CF505C109BE3}" dt="2023-10-15T19:08:29.721" v="3" actId="20577"/>
        <pc:sldMkLst>
          <pc:docMk/>
          <pc:sldMk cId="17691651" sldId="260"/>
        </pc:sldMkLst>
        <pc:spChg chg="mod">
          <ac:chgData name="Aleena Tahura Yasmin (2109147)" userId="S::2109147@student.uwtsd.ac.uk::04910b7b-cbbc-4d2b-8c5d-77823735879a" providerId="AD" clId="Web-{D77697DE-D4AB-0535-D6AC-CF505C109BE3}" dt="2023-10-15T19:08:29.721" v="3" actId="20577"/>
          <ac:spMkLst>
            <pc:docMk/>
            <pc:sldMk cId="17691651" sldId="260"/>
            <ac:spMk id="2" creationId="{061D94E5-51CE-5827-F511-8E53A624C7D6}"/>
          </ac:spMkLst>
        </pc:spChg>
      </pc:sldChg>
      <pc:sldChg chg="modSp">
        <pc:chgData name="Aleena Tahura Yasmin (2109147)" userId="S::2109147@student.uwtsd.ac.uk::04910b7b-cbbc-4d2b-8c5d-77823735879a" providerId="AD" clId="Web-{D77697DE-D4AB-0535-D6AC-CF505C109BE3}" dt="2023-10-15T19:08:34.753" v="4" actId="20577"/>
        <pc:sldMkLst>
          <pc:docMk/>
          <pc:sldMk cId="53106982" sldId="261"/>
        </pc:sldMkLst>
        <pc:spChg chg="mod">
          <ac:chgData name="Aleena Tahura Yasmin (2109147)" userId="S::2109147@student.uwtsd.ac.uk::04910b7b-cbbc-4d2b-8c5d-77823735879a" providerId="AD" clId="Web-{D77697DE-D4AB-0535-D6AC-CF505C109BE3}" dt="2023-10-15T19:08:34.753" v="4" actId="20577"/>
          <ac:spMkLst>
            <pc:docMk/>
            <pc:sldMk cId="53106982" sldId="261"/>
            <ac:spMk id="2" creationId="{DFA2EA94-4F2A-E810-D7A1-B4A49FEB9F3B}"/>
          </ac:spMkLst>
        </pc:spChg>
      </pc:sldChg>
      <pc:sldChg chg="modSp">
        <pc:chgData name="Aleena Tahura Yasmin (2109147)" userId="S::2109147@student.uwtsd.ac.uk::04910b7b-cbbc-4d2b-8c5d-77823735879a" providerId="AD" clId="Web-{D77697DE-D4AB-0535-D6AC-CF505C109BE3}" dt="2023-10-15T19:08:48.644" v="6" actId="20577"/>
        <pc:sldMkLst>
          <pc:docMk/>
          <pc:sldMk cId="867638060" sldId="262"/>
        </pc:sldMkLst>
        <pc:spChg chg="mod">
          <ac:chgData name="Aleena Tahura Yasmin (2109147)" userId="S::2109147@student.uwtsd.ac.uk::04910b7b-cbbc-4d2b-8c5d-77823735879a" providerId="AD" clId="Web-{D77697DE-D4AB-0535-D6AC-CF505C109BE3}" dt="2023-10-15T19:08:48.644" v="6" actId="20577"/>
          <ac:spMkLst>
            <pc:docMk/>
            <pc:sldMk cId="867638060" sldId="262"/>
            <ac:spMk id="2" creationId="{98196F3E-25A8-CCA4-3F50-7FD7DB5E4D3B}"/>
          </ac:spMkLst>
        </pc:spChg>
      </pc:sldChg>
      <pc:sldChg chg="modSp">
        <pc:chgData name="Aleena Tahura Yasmin (2109147)" userId="S::2109147@student.uwtsd.ac.uk::04910b7b-cbbc-4d2b-8c5d-77823735879a" providerId="AD" clId="Web-{D77697DE-D4AB-0535-D6AC-CF505C109BE3}" dt="2023-10-15T19:09:10.285" v="9" actId="20577"/>
        <pc:sldMkLst>
          <pc:docMk/>
          <pc:sldMk cId="3014408954" sldId="264"/>
        </pc:sldMkLst>
        <pc:spChg chg="mod">
          <ac:chgData name="Aleena Tahura Yasmin (2109147)" userId="S::2109147@student.uwtsd.ac.uk::04910b7b-cbbc-4d2b-8c5d-77823735879a" providerId="AD" clId="Web-{D77697DE-D4AB-0535-D6AC-CF505C109BE3}" dt="2023-10-15T19:09:10.285" v="9" actId="20577"/>
          <ac:spMkLst>
            <pc:docMk/>
            <pc:sldMk cId="3014408954" sldId="264"/>
            <ac:spMk id="2" creationId="{5534A5F1-1800-28E7-F717-ED80845F4262}"/>
          </ac:spMkLst>
        </pc:spChg>
      </pc:sldChg>
      <pc:sldChg chg="modSp">
        <pc:chgData name="Aleena Tahura Yasmin (2109147)" userId="S::2109147@student.uwtsd.ac.uk::04910b7b-cbbc-4d2b-8c5d-77823735879a" providerId="AD" clId="Web-{D77697DE-D4AB-0535-D6AC-CF505C109BE3}" dt="2023-10-15T19:08:22.065" v="2" actId="20577"/>
        <pc:sldMkLst>
          <pc:docMk/>
          <pc:sldMk cId="366889294" sldId="265"/>
        </pc:sldMkLst>
        <pc:spChg chg="mod">
          <ac:chgData name="Aleena Tahura Yasmin (2109147)" userId="S::2109147@student.uwtsd.ac.uk::04910b7b-cbbc-4d2b-8c5d-77823735879a" providerId="AD" clId="Web-{D77697DE-D4AB-0535-D6AC-CF505C109BE3}" dt="2023-10-15T19:08:22.065" v="2" actId="20577"/>
          <ac:spMkLst>
            <pc:docMk/>
            <pc:sldMk cId="366889294" sldId="265"/>
            <ac:spMk id="2" creationId="{F201A87B-3484-8495-8C7E-C1F6A518E963}"/>
          </ac:spMkLst>
        </pc:spChg>
      </pc:sldChg>
      <pc:sldChg chg="modSp">
        <pc:chgData name="Aleena Tahura Yasmin (2109147)" userId="S::2109147@student.uwtsd.ac.uk::04910b7b-cbbc-4d2b-8c5d-77823735879a" providerId="AD" clId="Web-{D77697DE-D4AB-0535-D6AC-CF505C109BE3}" dt="2023-10-15T21:31:00.286" v="104" actId="20577"/>
        <pc:sldMkLst>
          <pc:docMk/>
          <pc:sldMk cId="2065096321" sldId="266"/>
        </pc:sldMkLst>
        <pc:spChg chg="mod">
          <ac:chgData name="Aleena Tahura Yasmin (2109147)" userId="S::2109147@student.uwtsd.ac.uk::04910b7b-cbbc-4d2b-8c5d-77823735879a" providerId="AD" clId="Web-{D77697DE-D4AB-0535-D6AC-CF505C109BE3}" dt="2023-10-15T20:39:46.635" v="97" actId="20577"/>
          <ac:spMkLst>
            <pc:docMk/>
            <pc:sldMk cId="2065096321" sldId="266"/>
            <ac:spMk id="2" creationId="{7F3C8599-B315-62E7-8FB0-ED50E04BC133}"/>
          </ac:spMkLst>
        </pc:spChg>
        <pc:spChg chg="mod">
          <ac:chgData name="Aleena Tahura Yasmin (2109147)" userId="S::2109147@student.uwtsd.ac.uk::04910b7b-cbbc-4d2b-8c5d-77823735879a" providerId="AD" clId="Web-{D77697DE-D4AB-0535-D6AC-CF505C109BE3}" dt="2023-10-15T21:31:00.286" v="104" actId="20577"/>
          <ac:spMkLst>
            <pc:docMk/>
            <pc:sldMk cId="2065096321" sldId="266"/>
            <ac:spMk id="3" creationId="{A8B20AE1-72B0-1205-117C-30FB49D0D8CF}"/>
          </ac:spMkLst>
        </pc:spChg>
      </pc:sldChg>
      <pc:sldChg chg="modSp">
        <pc:chgData name="Aleena Tahura Yasmin (2109147)" userId="S::2109147@student.uwtsd.ac.uk::04910b7b-cbbc-4d2b-8c5d-77823735879a" providerId="AD" clId="Web-{D77697DE-D4AB-0535-D6AC-CF505C109BE3}" dt="2023-10-15T19:07:43.423" v="0" actId="20577"/>
        <pc:sldMkLst>
          <pc:docMk/>
          <pc:sldMk cId="14704361" sldId="267"/>
        </pc:sldMkLst>
        <pc:spChg chg="mod">
          <ac:chgData name="Aleena Tahura Yasmin (2109147)" userId="S::2109147@student.uwtsd.ac.uk::04910b7b-cbbc-4d2b-8c5d-77823735879a" providerId="AD" clId="Web-{D77697DE-D4AB-0535-D6AC-CF505C109BE3}" dt="2023-10-15T19:07:43.423" v="0" actId="20577"/>
          <ac:spMkLst>
            <pc:docMk/>
            <pc:sldMk cId="14704361" sldId="267"/>
            <ac:spMk id="2" creationId="{DB211B8A-D66D-DCFC-DA03-6E71007B785F}"/>
          </ac:spMkLst>
        </pc:spChg>
      </pc:sldChg>
      <pc:sldChg chg="modSp add ord replId">
        <pc:chgData name="Aleena Tahura Yasmin (2109147)" userId="S::2109147@student.uwtsd.ac.uk::04910b7b-cbbc-4d2b-8c5d-77823735879a" providerId="AD" clId="Web-{D77697DE-D4AB-0535-D6AC-CF505C109BE3}" dt="2023-10-15T20:41:51.250" v="103"/>
        <pc:sldMkLst>
          <pc:docMk/>
          <pc:sldMk cId="2127899044" sldId="268"/>
        </pc:sldMkLst>
        <pc:spChg chg="mod">
          <ac:chgData name="Aleena Tahura Yasmin (2109147)" userId="S::2109147@student.uwtsd.ac.uk::04910b7b-cbbc-4d2b-8c5d-77823735879a" providerId="AD" clId="Web-{D77697DE-D4AB-0535-D6AC-CF505C109BE3}" dt="2023-10-15T20:40:02.216" v="100" actId="20577"/>
          <ac:spMkLst>
            <pc:docMk/>
            <pc:sldMk cId="2127899044" sldId="268"/>
            <ac:spMk id="2" creationId="{7F3C8599-B315-62E7-8FB0-ED50E04BC133}"/>
          </ac:spMkLst>
        </pc:spChg>
        <pc:spChg chg="mod">
          <ac:chgData name="Aleena Tahura Yasmin (2109147)" userId="S::2109147@student.uwtsd.ac.uk::04910b7b-cbbc-4d2b-8c5d-77823735879a" providerId="AD" clId="Web-{D77697DE-D4AB-0535-D6AC-CF505C109BE3}" dt="2023-10-15T20:40:05.232" v="101" actId="20577"/>
          <ac:spMkLst>
            <pc:docMk/>
            <pc:sldMk cId="2127899044" sldId="268"/>
            <ac:spMk id="3" creationId="{A8B20AE1-72B0-1205-117C-30FB49D0D8CF}"/>
          </ac:spMkLst>
        </pc:spChg>
      </pc:sldChg>
      <pc:sldChg chg="new del">
        <pc:chgData name="Aleena Tahura Yasmin (2109147)" userId="S::2109147@student.uwtsd.ac.uk::04910b7b-cbbc-4d2b-8c5d-77823735879a" providerId="AD" clId="Web-{D77697DE-D4AB-0535-D6AC-CF505C109BE3}" dt="2023-10-15T20:39:36.275" v="93"/>
        <pc:sldMkLst>
          <pc:docMk/>
          <pc:sldMk cId="2699638760" sldId="268"/>
        </pc:sldMkLst>
      </pc:sldChg>
    </pc:docChg>
  </pc:docChgLst>
  <pc:docChgLst>
    <pc:chgData name="Amina Begum (2118505)" userId="S::2118505@student.uwtsd.ac.uk::7b144117-71f8-4060-97ef-f28069bed0fc" providerId="AD" clId="Web-{EBF6D4BA-C96D-F727-F2AB-5FF8F27B34FC}"/>
    <pc:docChg chg="modSld">
      <pc:chgData name="Amina Begum (2118505)" userId="S::2118505@student.uwtsd.ac.uk::7b144117-71f8-4060-97ef-f28069bed0fc" providerId="AD" clId="Web-{EBF6D4BA-C96D-F727-F2AB-5FF8F27B34FC}" dt="2023-10-23T19:54:08.183" v="735"/>
      <pc:docMkLst>
        <pc:docMk/>
      </pc:docMkLst>
      <pc:sldChg chg="addSp delSp modSp">
        <pc:chgData name="Amina Begum (2118505)" userId="S::2118505@student.uwtsd.ac.uk::7b144117-71f8-4060-97ef-f28069bed0fc" providerId="AD" clId="Web-{EBF6D4BA-C96D-F727-F2AB-5FF8F27B34FC}" dt="2023-10-23T19:52:31.133" v="726"/>
        <pc:sldMkLst>
          <pc:docMk/>
          <pc:sldMk cId="2235446895" sldId="269"/>
        </pc:sldMkLst>
        <pc:spChg chg="mod">
          <ac:chgData name="Amina Begum (2118505)" userId="S::2118505@student.uwtsd.ac.uk::7b144117-71f8-4060-97ef-f28069bed0fc" providerId="AD" clId="Web-{EBF6D4BA-C96D-F727-F2AB-5FF8F27B34FC}" dt="2023-10-23T19:51:25.740" v="710"/>
          <ac:spMkLst>
            <pc:docMk/>
            <pc:sldMk cId="2235446895" sldId="269"/>
            <ac:spMk id="2" creationId="{9277765A-5DB2-62E3-33EB-1E93A35D8309}"/>
          </ac:spMkLst>
        </pc:spChg>
        <pc:spChg chg="del mod">
          <ac:chgData name="Amina Begum (2118505)" userId="S::2118505@student.uwtsd.ac.uk::7b144117-71f8-4060-97ef-f28069bed0fc" providerId="AD" clId="Web-{EBF6D4BA-C96D-F727-F2AB-5FF8F27B34FC}" dt="2023-10-23T19:36:23.363" v="7"/>
          <ac:spMkLst>
            <pc:docMk/>
            <pc:sldMk cId="2235446895" sldId="269"/>
            <ac:spMk id="3" creationId="{A11D4729-A92F-0E26-9B13-D80C0D6BF942}"/>
          </ac:spMkLst>
        </pc:spChg>
        <pc:spChg chg="del">
          <ac:chgData name="Amina Begum (2118505)" userId="S::2118505@student.uwtsd.ac.uk::7b144117-71f8-4060-97ef-f28069bed0fc" providerId="AD" clId="Web-{EBF6D4BA-C96D-F727-F2AB-5FF8F27B34FC}" dt="2023-10-23T19:48:55.689" v="590"/>
          <ac:spMkLst>
            <pc:docMk/>
            <pc:sldMk cId="2235446895" sldId="269"/>
            <ac:spMk id="14" creationId="{D009D6D5-DAC2-4A8B-A17A-E206B9012D09}"/>
          </ac:spMkLst>
        </pc:spChg>
        <pc:spChg chg="add del">
          <ac:chgData name="Amina Begum (2118505)" userId="S::2118505@student.uwtsd.ac.uk::7b144117-71f8-4060-97ef-f28069bed0fc" providerId="AD" clId="Web-{EBF6D4BA-C96D-F727-F2AB-5FF8F27B34FC}" dt="2023-10-23T19:51:25.740" v="710"/>
          <ac:spMkLst>
            <pc:docMk/>
            <pc:sldMk cId="2235446895" sldId="269"/>
            <ac:spMk id="19" creationId="{D4771268-CB57-404A-9271-370EB28F6090}"/>
          </ac:spMkLst>
        </pc:spChg>
        <pc:spChg chg="add">
          <ac:chgData name="Amina Begum (2118505)" userId="S::2118505@student.uwtsd.ac.uk::7b144117-71f8-4060-97ef-f28069bed0fc" providerId="AD" clId="Web-{EBF6D4BA-C96D-F727-F2AB-5FF8F27B34FC}" dt="2023-10-23T19:51:25.740" v="710"/>
          <ac:spMkLst>
            <pc:docMk/>
            <pc:sldMk cId="2235446895" sldId="269"/>
            <ac:spMk id="24" creationId="{1707FC24-6981-43D9-B525-C7832BA22463}"/>
          </ac:spMkLst>
        </pc:spChg>
        <pc:graphicFrameChg chg="add mod ord modGraphic">
          <ac:chgData name="Amina Begum (2118505)" userId="S::2118505@student.uwtsd.ac.uk::7b144117-71f8-4060-97ef-f28069bed0fc" providerId="AD" clId="Web-{EBF6D4BA-C96D-F727-F2AB-5FF8F27B34FC}" dt="2023-10-23T19:51:25.740" v="710"/>
          <ac:graphicFrameMkLst>
            <pc:docMk/>
            <pc:sldMk cId="2235446895" sldId="269"/>
            <ac:graphicFrameMk id="4" creationId="{BFB5AAF1-590F-9583-4315-9100A700E071}"/>
          </ac:graphicFrameMkLst>
        </pc:graphicFrameChg>
        <pc:graphicFrameChg chg="add mod ord modGraphic">
          <ac:chgData name="Amina Begum (2118505)" userId="S::2118505@student.uwtsd.ac.uk::7b144117-71f8-4060-97ef-f28069bed0fc" providerId="AD" clId="Web-{EBF6D4BA-C96D-F727-F2AB-5FF8F27B34FC}" dt="2023-10-23T19:52:31.133" v="726"/>
          <ac:graphicFrameMkLst>
            <pc:docMk/>
            <pc:sldMk cId="2235446895" sldId="269"/>
            <ac:graphicFrameMk id="6" creationId="{FDFAE44F-6444-42C0-1D47-21109592848A}"/>
          </ac:graphicFrameMkLst>
        </pc:graphicFrameChg>
        <pc:picChg chg="del mod">
          <ac:chgData name="Amina Begum (2118505)" userId="S::2118505@student.uwtsd.ac.uk::7b144117-71f8-4060-97ef-f28069bed0fc" providerId="AD" clId="Web-{EBF6D4BA-C96D-F727-F2AB-5FF8F27B34FC}" dt="2023-10-23T19:42:47.880" v="220"/>
          <ac:picMkLst>
            <pc:docMk/>
            <pc:sldMk cId="2235446895" sldId="269"/>
            <ac:picMk id="5" creationId="{72326701-53F4-401E-2ECB-C154997F2558}"/>
          </ac:picMkLst>
        </pc:picChg>
      </pc:sldChg>
      <pc:sldChg chg="addSp delSp modSp">
        <pc:chgData name="Amina Begum (2118505)" userId="S::2118505@student.uwtsd.ac.uk::7b144117-71f8-4060-97ef-f28069bed0fc" providerId="AD" clId="Web-{EBF6D4BA-C96D-F727-F2AB-5FF8F27B34FC}" dt="2023-10-23T19:54:08.183" v="735"/>
        <pc:sldMkLst>
          <pc:docMk/>
          <pc:sldMk cId="3965922798" sldId="276"/>
        </pc:sldMkLst>
        <pc:spChg chg="mod">
          <ac:chgData name="Amina Begum (2118505)" userId="S::2118505@student.uwtsd.ac.uk::7b144117-71f8-4060-97ef-f28069bed0fc" providerId="AD" clId="Web-{EBF6D4BA-C96D-F727-F2AB-5FF8F27B34FC}" dt="2023-10-23T19:54:08.183" v="735"/>
          <ac:spMkLst>
            <pc:docMk/>
            <pc:sldMk cId="3965922798" sldId="276"/>
            <ac:spMk id="2" creationId="{9277765A-5DB2-62E3-33EB-1E93A35D8309}"/>
          </ac:spMkLst>
        </pc:spChg>
        <pc:spChg chg="del">
          <ac:chgData name="Amina Begum (2118505)" userId="S::2118505@student.uwtsd.ac.uk::7b144117-71f8-4060-97ef-f28069bed0fc" providerId="AD" clId="Web-{EBF6D4BA-C96D-F727-F2AB-5FF8F27B34FC}" dt="2023-10-23T19:54:08.183" v="735"/>
          <ac:spMkLst>
            <pc:docMk/>
            <pc:sldMk cId="3965922798" sldId="276"/>
            <ac:spMk id="32" creationId="{A4AC5506-6312-4701-8D3C-40187889A947}"/>
          </ac:spMkLst>
        </pc:spChg>
        <pc:spChg chg="add">
          <ac:chgData name="Amina Begum (2118505)" userId="S::2118505@student.uwtsd.ac.uk::7b144117-71f8-4060-97ef-f28069bed0fc" providerId="AD" clId="Web-{EBF6D4BA-C96D-F727-F2AB-5FF8F27B34FC}" dt="2023-10-23T19:54:08.183" v="735"/>
          <ac:spMkLst>
            <pc:docMk/>
            <pc:sldMk cId="3965922798" sldId="276"/>
            <ac:spMk id="37" creationId="{1707FC24-6981-43D9-B525-C7832BA22463}"/>
          </ac:spMkLst>
        </pc:spChg>
        <pc:graphicFrameChg chg="mod modGraphic">
          <ac:chgData name="Amina Begum (2118505)" userId="S::2118505@student.uwtsd.ac.uk::7b144117-71f8-4060-97ef-f28069bed0fc" providerId="AD" clId="Web-{EBF6D4BA-C96D-F727-F2AB-5FF8F27B34FC}" dt="2023-10-23T19:54:08.183" v="735"/>
          <ac:graphicFrameMkLst>
            <pc:docMk/>
            <pc:sldMk cId="3965922798" sldId="276"/>
            <ac:graphicFrameMk id="3" creationId="{F806AE54-BAEB-4CB2-9878-942C99BF456A}"/>
          </ac:graphicFrameMkLst>
        </pc:graphicFrameChg>
      </pc:sldChg>
    </pc:docChg>
  </pc:docChgLst>
  <pc:docChgLst>
    <pc:chgData name="Aleena Tahura Yasmin (2109147)" userId="S::2109147@student.uwtsd.ac.uk::04910b7b-cbbc-4d2b-8c5d-77823735879a" providerId="AD" clId="Web-{BE3F545A-84C1-6935-D795-1930B95905C1}"/>
    <pc:docChg chg="modSld">
      <pc:chgData name="Aleena Tahura Yasmin (2109147)" userId="S::2109147@student.uwtsd.ac.uk::04910b7b-cbbc-4d2b-8c5d-77823735879a" providerId="AD" clId="Web-{BE3F545A-84C1-6935-D795-1930B95905C1}" dt="2023-10-22T13:27:21.095" v="61" actId="20577"/>
      <pc:docMkLst>
        <pc:docMk/>
      </pc:docMkLst>
      <pc:sldChg chg="modSp">
        <pc:chgData name="Aleena Tahura Yasmin (2109147)" userId="S::2109147@student.uwtsd.ac.uk::04910b7b-cbbc-4d2b-8c5d-77823735879a" providerId="AD" clId="Web-{BE3F545A-84C1-6935-D795-1930B95905C1}" dt="2023-10-22T13:27:21.095" v="61" actId="20577"/>
        <pc:sldMkLst>
          <pc:docMk/>
          <pc:sldMk cId="2000219089" sldId="279"/>
        </pc:sldMkLst>
        <pc:spChg chg="mod">
          <ac:chgData name="Aleena Tahura Yasmin (2109147)" userId="S::2109147@student.uwtsd.ac.uk::04910b7b-cbbc-4d2b-8c5d-77823735879a" providerId="AD" clId="Web-{BE3F545A-84C1-6935-D795-1930B95905C1}" dt="2023-10-22T13:27:21.095" v="61" actId="20577"/>
          <ac:spMkLst>
            <pc:docMk/>
            <pc:sldMk cId="2000219089" sldId="279"/>
            <ac:spMk id="3" creationId="{BEDD3BA4-B1E9-C21F-5F44-A5930CE3349D}"/>
          </ac:spMkLst>
        </pc:spChg>
      </pc:sldChg>
      <pc:sldChg chg="addSp delSp modSp mod setClrOvrMap">
        <pc:chgData name="Aleena Tahura Yasmin (2109147)" userId="S::2109147@student.uwtsd.ac.uk::04910b7b-cbbc-4d2b-8c5d-77823735879a" providerId="AD" clId="Web-{BE3F545A-84C1-6935-D795-1930B95905C1}" dt="2023-10-22T13:23:35.682" v="30" actId="20577"/>
        <pc:sldMkLst>
          <pc:docMk/>
          <pc:sldMk cId="3163566884" sldId="280"/>
        </pc:sldMkLst>
        <pc:spChg chg="mod">
          <ac:chgData name="Aleena Tahura Yasmin (2109147)" userId="S::2109147@student.uwtsd.ac.uk::04910b7b-cbbc-4d2b-8c5d-77823735879a" providerId="AD" clId="Web-{BE3F545A-84C1-6935-D795-1930B95905C1}" dt="2023-10-22T13:21:27.757" v="24"/>
          <ac:spMkLst>
            <pc:docMk/>
            <pc:sldMk cId="3163566884" sldId="280"/>
            <ac:spMk id="2" creationId="{1D2DFF71-5761-4B5C-4632-D0C4B08DA0E5}"/>
          </ac:spMkLst>
        </pc:spChg>
        <pc:spChg chg="del">
          <ac:chgData name="Aleena Tahura Yasmin (2109147)" userId="S::2109147@student.uwtsd.ac.uk::04910b7b-cbbc-4d2b-8c5d-77823735879a" providerId="AD" clId="Web-{BE3F545A-84C1-6935-D795-1930B95905C1}" dt="2023-10-22T13:20:34.537" v="20"/>
          <ac:spMkLst>
            <pc:docMk/>
            <pc:sldMk cId="3163566884" sldId="280"/>
            <ac:spMk id="195" creationId="{6CC7D015-0DD8-420F-A568-AC4FEDC41251}"/>
          </ac:spMkLst>
        </pc:spChg>
        <pc:spChg chg="del">
          <ac:chgData name="Aleena Tahura Yasmin (2109147)" userId="S::2109147@student.uwtsd.ac.uk::04910b7b-cbbc-4d2b-8c5d-77823735879a" providerId="AD" clId="Web-{BE3F545A-84C1-6935-D795-1930B95905C1}" dt="2023-10-22T13:20:34.537" v="20"/>
          <ac:spMkLst>
            <pc:docMk/>
            <pc:sldMk cId="3163566884" sldId="280"/>
            <ac:spMk id="197" creationId="{DC595556-C814-4F1F-B0E5-71812F38A8CD}"/>
          </ac:spMkLst>
        </pc:spChg>
        <pc:spChg chg="add del">
          <ac:chgData name="Aleena Tahura Yasmin (2109147)" userId="S::2109147@student.uwtsd.ac.uk::04910b7b-cbbc-4d2b-8c5d-77823735879a" providerId="AD" clId="Web-{BE3F545A-84C1-6935-D795-1930B95905C1}" dt="2023-10-22T13:21:27.819" v="25"/>
          <ac:spMkLst>
            <pc:docMk/>
            <pc:sldMk cId="3163566884" sldId="280"/>
            <ac:spMk id="202" creationId="{1A9F7B4E-B03D-4F64-BE33-00D074458D45}"/>
          </ac:spMkLst>
        </pc:spChg>
        <pc:spChg chg="add del">
          <ac:chgData name="Aleena Tahura Yasmin (2109147)" userId="S::2109147@student.uwtsd.ac.uk::04910b7b-cbbc-4d2b-8c5d-77823735879a" providerId="AD" clId="Web-{BE3F545A-84C1-6935-D795-1930B95905C1}" dt="2023-10-22T13:21:27.819" v="25"/>
          <ac:spMkLst>
            <pc:docMk/>
            <pc:sldMk cId="3163566884" sldId="280"/>
            <ac:spMk id="204" creationId="{7E2BE7F7-CA89-4002-ACCE-A478AEA24F5E}"/>
          </ac:spMkLst>
        </pc:spChg>
        <pc:spChg chg="add del">
          <ac:chgData name="Aleena Tahura Yasmin (2109147)" userId="S::2109147@student.uwtsd.ac.uk::04910b7b-cbbc-4d2b-8c5d-77823735879a" providerId="AD" clId="Web-{BE3F545A-84C1-6935-D795-1930B95905C1}" dt="2023-10-22T13:21:27.757" v="24"/>
          <ac:spMkLst>
            <pc:docMk/>
            <pc:sldMk cId="3163566884" sldId="280"/>
            <ac:spMk id="209" creationId="{9228552E-C8B1-4A80-8448-0787CE0FC704}"/>
          </ac:spMkLst>
        </pc:spChg>
        <pc:spChg chg="add">
          <ac:chgData name="Aleena Tahura Yasmin (2109147)" userId="S::2109147@student.uwtsd.ac.uk::04910b7b-cbbc-4d2b-8c5d-77823735879a" providerId="AD" clId="Web-{BE3F545A-84C1-6935-D795-1930B95905C1}" dt="2023-10-22T13:21:27.819" v="25"/>
          <ac:spMkLst>
            <pc:docMk/>
            <pc:sldMk cId="3163566884" sldId="280"/>
            <ac:spMk id="211" creationId="{1A9F7B4E-B03D-4F64-BE33-00D074458D45}"/>
          </ac:spMkLst>
        </pc:spChg>
        <pc:spChg chg="add">
          <ac:chgData name="Aleena Tahura Yasmin (2109147)" userId="S::2109147@student.uwtsd.ac.uk::04910b7b-cbbc-4d2b-8c5d-77823735879a" providerId="AD" clId="Web-{BE3F545A-84C1-6935-D795-1930B95905C1}" dt="2023-10-22T13:21:27.819" v="25"/>
          <ac:spMkLst>
            <pc:docMk/>
            <pc:sldMk cId="3163566884" sldId="280"/>
            <ac:spMk id="212" creationId="{7E2BE7F7-CA89-4002-ACCE-A478AEA24F5E}"/>
          </ac:spMkLst>
        </pc:spChg>
        <pc:graphicFrameChg chg="mod modGraphic">
          <ac:chgData name="Aleena Tahura Yasmin (2109147)" userId="S::2109147@student.uwtsd.ac.uk::04910b7b-cbbc-4d2b-8c5d-77823735879a" providerId="AD" clId="Web-{BE3F545A-84C1-6935-D795-1930B95905C1}" dt="2023-10-22T13:23:35.682" v="30" actId="20577"/>
          <ac:graphicFrameMkLst>
            <pc:docMk/>
            <pc:sldMk cId="3163566884" sldId="280"/>
            <ac:graphicFrameMk id="4" creationId="{01EACBF3-5CA7-F200-1FC7-79CC554F6E7A}"/>
          </ac:graphicFrameMkLst>
        </pc:graphicFrameChg>
        <pc:picChg chg="mod modCrop">
          <ac:chgData name="Aleena Tahura Yasmin (2109147)" userId="S::2109147@student.uwtsd.ac.uk::04910b7b-cbbc-4d2b-8c5d-77823735879a" providerId="AD" clId="Web-{BE3F545A-84C1-6935-D795-1930B95905C1}" dt="2023-10-22T13:23:05.541" v="27"/>
          <ac:picMkLst>
            <pc:docMk/>
            <pc:sldMk cId="3163566884" sldId="280"/>
            <ac:picMk id="190" creationId="{9250C03D-8535-331F-4BA3-D45D5975C833}"/>
          </ac:picMkLst>
        </pc:picChg>
      </pc:sldChg>
    </pc:docChg>
  </pc:docChgLst>
  <pc:docChgLst>
    <pc:chgData name="Amina Begum (2118505)" userId="S::2118505@student.uwtsd.ac.uk::7b144117-71f8-4060-97ef-f28069bed0fc" providerId="AD" clId="Web-{B5D36E21-1C1C-47AD-B332-A4A5679C4726}"/>
    <pc:docChg chg="addSld delSld modSld sldOrd">
      <pc:chgData name="Amina Begum (2118505)" userId="S::2118505@student.uwtsd.ac.uk::7b144117-71f8-4060-97ef-f28069bed0fc" providerId="AD" clId="Web-{B5D36E21-1C1C-47AD-B332-A4A5679C4726}" dt="2023-10-14T22:24:59.209" v="1087" actId="20577"/>
      <pc:docMkLst>
        <pc:docMk/>
      </pc:docMkLst>
      <pc:sldChg chg="modSp new">
        <pc:chgData name="Amina Begum (2118505)" userId="S::2118505@student.uwtsd.ac.uk::7b144117-71f8-4060-97ef-f28069bed0fc" providerId="AD" clId="Web-{B5D36E21-1C1C-47AD-B332-A4A5679C4726}" dt="2023-10-14T22:05:25.912" v="929" actId="20577"/>
        <pc:sldMkLst>
          <pc:docMk/>
          <pc:sldMk cId="3802958945" sldId="257"/>
        </pc:sldMkLst>
        <pc:spChg chg="mod">
          <ac:chgData name="Amina Begum (2118505)" userId="S::2118505@student.uwtsd.ac.uk::7b144117-71f8-4060-97ef-f28069bed0fc" providerId="AD" clId="Web-{B5D36E21-1C1C-47AD-B332-A4A5679C4726}" dt="2023-10-14T21:50:00.998" v="829" actId="20577"/>
          <ac:spMkLst>
            <pc:docMk/>
            <pc:sldMk cId="3802958945" sldId="257"/>
            <ac:spMk id="2" creationId="{C1E712DA-31CC-ACFD-B5A5-047AD4CBEB57}"/>
          </ac:spMkLst>
        </pc:spChg>
        <pc:spChg chg="mod">
          <ac:chgData name="Amina Begum (2118505)" userId="S::2118505@student.uwtsd.ac.uk::7b144117-71f8-4060-97ef-f28069bed0fc" providerId="AD" clId="Web-{B5D36E21-1C1C-47AD-B332-A4A5679C4726}" dt="2023-10-14T22:05:25.912" v="929" actId="20577"/>
          <ac:spMkLst>
            <pc:docMk/>
            <pc:sldMk cId="3802958945" sldId="257"/>
            <ac:spMk id="3" creationId="{3E9CEE2C-D1C8-93C9-B95B-E701C4EDF18C}"/>
          </ac:spMkLst>
        </pc:spChg>
      </pc:sldChg>
      <pc:sldChg chg="addSp delSp modSp new del mod setBg setClrOvrMap">
        <pc:chgData name="Amina Begum (2118505)" userId="S::2118505@student.uwtsd.ac.uk::7b144117-71f8-4060-97ef-f28069bed0fc" providerId="AD" clId="Web-{B5D36E21-1C1C-47AD-B332-A4A5679C4726}" dt="2023-10-14T21:33:05.670" v="444"/>
        <pc:sldMkLst>
          <pc:docMk/>
          <pc:sldMk cId="3139687049" sldId="258"/>
        </pc:sldMkLst>
        <pc:spChg chg="mod">
          <ac:chgData name="Amina Begum (2118505)" userId="S::2118505@student.uwtsd.ac.uk::7b144117-71f8-4060-97ef-f28069bed0fc" providerId="AD" clId="Web-{B5D36E21-1C1C-47AD-B332-A4A5679C4726}" dt="2023-10-14T21:18:15.392" v="295"/>
          <ac:spMkLst>
            <pc:docMk/>
            <pc:sldMk cId="3139687049" sldId="258"/>
            <ac:spMk id="2" creationId="{EE05E5E4-3A29-F7F1-BBAF-4AAE6B37E8FE}"/>
          </ac:spMkLst>
        </pc:spChg>
        <pc:spChg chg="del">
          <ac:chgData name="Amina Begum (2118505)" userId="S::2118505@student.uwtsd.ac.uk::7b144117-71f8-4060-97ef-f28069bed0fc" providerId="AD" clId="Web-{B5D36E21-1C1C-47AD-B332-A4A5679C4726}" dt="2023-10-14T21:11:05.388" v="204"/>
          <ac:spMkLst>
            <pc:docMk/>
            <pc:sldMk cId="3139687049" sldId="258"/>
            <ac:spMk id="3" creationId="{0B062FDB-860E-4528-C8EF-735794AE876A}"/>
          </ac:spMkLst>
        </pc:spChg>
        <pc:spChg chg="add mod">
          <ac:chgData name="Amina Begum (2118505)" userId="S::2118505@student.uwtsd.ac.uk::7b144117-71f8-4060-97ef-f28069bed0fc" providerId="AD" clId="Web-{B5D36E21-1C1C-47AD-B332-A4A5679C4726}" dt="2023-10-14T21:18:15.392" v="295"/>
          <ac:spMkLst>
            <pc:docMk/>
            <pc:sldMk cId="3139687049" sldId="258"/>
            <ac:spMk id="712" creationId="{5B963069-C9ED-3905-DEFA-A0558114E46D}"/>
          </ac:spMkLst>
        </pc:spChg>
        <pc:spChg chg="add del">
          <ac:chgData name="Amina Begum (2118505)" userId="S::2118505@student.uwtsd.ac.uk::7b144117-71f8-4060-97ef-f28069bed0fc" providerId="AD" clId="Web-{B5D36E21-1C1C-47AD-B332-A4A5679C4726}" dt="2023-10-14T21:18:15.392" v="295"/>
          <ac:spMkLst>
            <pc:docMk/>
            <pc:sldMk cId="3139687049" sldId="258"/>
            <ac:spMk id="718" creationId="{9228552E-C8B1-4A80-8448-0787CE0FC704}"/>
          </ac:spMkLst>
        </pc:spChg>
        <pc:spChg chg="add mod">
          <ac:chgData name="Amina Begum (2118505)" userId="S::2118505@student.uwtsd.ac.uk::7b144117-71f8-4060-97ef-f28069bed0fc" providerId="AD" clId="Web-{B5D36E21-1C1C-47AD-B332-A4A5679C4726}" dt="2023-10-14T21:21:38.602" v="313" actId="20577"/>
          <ac:spMkLst>
            <pc:docMk/>
            <pc:sldMk cId="3139687049" sldId="258"/>
            <ac:spMk id="822" creationId="{98F322C0-DFBE-730F-B51F-4CCA0EBA06C1}"/>
          </ac:spMkLst>
        </pc:spChg>
        <pc:graphicFrameChg chg="add mod ord modGraphic">
          <ac:chgData name="Amina Begum (2118505)" userId="S::2118505@student.uwtsd.ac.uk::7b144117-71f8-4060-97ef-f28069bed0fc" providerId="AD" clId="Web-{B5D36E21-1C1C-47AD-B332-A4A5679C4726}" dt="2023-10-14T21:18:15.392" v="295"/>
          <ac:graphicFrameMkLst>
            <pc:docMk/>
            <pc:sldMk cId="3139687049" sldId="258"/>
            <ac:graphicFrameMk id="4" creationId="{C9DA92EF-A532-E2F0-19E4-4752B1D27BA3}"/>
          </ac:graphicFrameMkLst>
        </pc:graphicFrameChg>
        <pc:picChg chg="add del">
          <ac:chgData name="Amina Begum (2118505)" userId="S::2118505@student.uwtsd.ac.uk::7b144117-71f8-4060-97ef-f28069bed0fc" providerId="AD" clId="Web-{B5D36E21-1C1C-47AD-B332-A4A5679C4726}" dt="2023-10-14T21:18:15.392" v="295"/>
          <ac:picMkLst>
            <pc:docMk/>
            <pc:sldMk cId="3139687049" sldId="258"/>
            <ac:picMk id="714" creationId="{3D1146D2-EF7D-2960-EFF9-3D06D4E4480D}"/>
          </ac:picMkLst>
        </pc:picChg>
      </pc:sldChg>
      <pc:sldChg chg="addSp delSp modSp new mod setBg setClrOvrMap">
        <pc:chgData name="Amina Begum (2118505)" userId="S::2118505@student.uwtsd.ac.uk::7b144117-71f8-4060-97ef-f28069bed0fc" providerId="AD" clId="Web-{B5D36E21-1C1C-47AD-B332-A4A5679C4726}" dt="2023-10-14T22:24:29.692" v="1080" actId="20577"/>
        <pc:sldMkLst>
          <pc:docMk/>
          <pc:sldMk cId="4213128644" sldId="259"/>
        </pc:sldMkLst>
        <pc:spChg chg="mod">
          <ac:chgData name="Amina Begum (2118505)" userId="S::2118505@student.uwtsd.ac.uk::7b144117-71f8-4060-97ef-f28069bed0fc" providerId="AD" clId="Web-{B5D36E21-1C1C-47AD-B332-A4A5679C4726}" dt="2023-10-14T21:38:15.169" v="539"/>
          <ac:spMkLst>
            <pc:docMk/>
            <pc:sldMk cId="4213128644" sldId="259"/>
            <ac:spMk id="2" creationId="{848835B5-9055-5578-428C-8385D2430C8D}"/>
          </ac:spMkLst>
        </pc:spChg>
        <pc:spChg chg="del">
          <ac:chgData name="Amina Begum (2118505)" userId="S::2118505@student.uwtsd.ac.uk::7b144117-71f8-4060-97ef-f28069bed0fc" providerId="AD" clId="Web-{B5D36E21-1C1C-47AD-B332-A4A5679C4726}" dt="2023-10-14T21:22:03.775" v="315"/>
          <ac:spMkLst>
            <pc:docMk/>
            <pc:sldMk cId="4213128644" sldId="259"/>
            <ac:spMk id="3" creationId="{F02F9048-4972-8458-F1EB-0482CBBF45D1}"/>
          </ac:spMkLst>
        </pc:spChg>
        <pc:spChg chg="add">
          <ac:chgData name="Amina Begum (2118505)" userId="S::2118505@student.uwtsd.ac.uk::7b144117-71f8-4060-97ef-f28069bed0fc" providerId="AD" clId="Web-{B5D36E21-1C1C-47AD-B332-A4A5679C4726}" dt="2023-10-14T21:38:15.169" v="539"/>
          <ac:spMkLst>
            <pc:docMk/>
            <pc:sldMk cId="4213128644" sldId="259"/>
            <ac:spMk id="10" creationId="{9228552E-C8B1-4A80-8448-0787CE0FC704}"/>
          </ac:spMkLst>
        </pc:spChg>
        <pc:graphicFrameChg chg="add mod ord modGraphic">
          <ac:chgData name="Amina Begum (2118505)" userId="S::2118505@student.uwtsd.ac.uk::7b144117-71f8-4060-97ef-f28069bed0fc" providerId="AD" clId="Web-{B5D36E21-1C1C-47AD-B332-A4A5679C4726}" dt="2023-10-14T22:24:29.692" v="1080" actId="20577"/>
          <ac:graphicFrameMkLst>
            <pc:docMk/>
            <pc:sldMk cId="4213128644" sldId="259"/>
            <ac:graphicFrameMk id="4" creationId="{67AADB74-A121-26C6-E164-D28310C8EB6A}"/>
          </ac:graphicFrameMkLst>
        </pc:graphicFrameChg>
        <pc:picChg chg="add">
          <ac:chgData name="Amina Begum (2118505)" userId="S::2118505@student.uwtsd.ac.uk::7b144117-71f8-4060-97ef-f28069bed0fc" providerId="AD" clId="Web-{B5D36E21-1C1C-47AD-B332-A4A5679C4726}" dt="2023-10-14T21:38:15.169" v="539"/>
          <ac:picMkLst>
            <pc:docMk/>
            <pc:sldMk cId="4213128644" sldId="259"/>
            <ac:picMk id="6" creationId="{F1D12192-335D-DCE2-BB3A-3595D9EFED9B}"/>
          </ac:picMkLst>
        </pc:picChg>
      </pc:sldChg>
      <pc:sldChg chg="addSp modSp new mod setBg">
        <pc:chgData name="Amina Begum (2118505)" userId="S::2118505@student.uwtsd.ac.uk::7b144117-71f8-4060-97ef-f28069bed0fc" providerId="AD" clId="Web-{B5D36E21-1C1C-47AD-B332-A4A5679C4726}" dt="2023-10-14T21:44:22.596" v="691" actId="20577"/>
        <pc:sldMkLst>
          <pc:docMk/>
          <pc:sldMk cId="17691651" sldId="260"/>
        </pc:sldMkLst>
        <pc:spChg chg="mod">
          <ac:chgData name="Amina Begum (2118505)" userId="S::2118505@student.uwtsd.ac.uk::7b144117-71f8-4060-97ef-f28069bed0fc" providerId="AD" clId="Web-{B5D36E21-1C1C-47AD-B332-A4A5679C4726}" dt="2023-10-14T21:43:29.563" v="681"/>
          <ac:spMkLst>
            <pc:docMk/>
            <pc:sldMk cId="17691651" sldId="260"/>
            <ac:spMk id="2" creationId="{061D94E5-51CE-5827-F511-8E53A624C7D6}"/>
          </ac:spMkLst>
        </pc:spChg>
        <pc:spChg chg="mod">
          <ac:chgData name="Amina Begum (2118505)" userId="S::2118505@student.uwtsd.ac.uk::7b144117-71f8-4060-97ef-f28069bed0fc" providerId="AD" clId="Web-{B5D36E21-1C1C-47AD-B332-A4A5679C4726}" dt="2023-10-14T21:44:22.596" v="691" actId="20577"/>
          <ac:spMkLst>
            <pc:docMk/>
            <pc:sldMk cId="17691651" sldId="260"/>
            <ac:spMk id="3" creationId="{15EBB344-8628-34C3-A0D7-7F6F45E73CAF}"/>
          </ac:spMkLst>
        </pc:spChg>
        <pc:spChg chg="add">
          <ac:chgData name="Amina Begum (2118505)" userId="S::2118505@student.uwtsd.ac.uk::7b144117-71f8-4060-97ef-f28069bed0fc" providerId="AD" clId="Web-{B5D36E21-1C1C-47AD-B332-A4A5679C4726}" dt="2023-10-14T21:43:29.563" v="681"/>
          <ac:spMkLst>
            <pc:docMk/>
            <pc:sldMk cId="17691651" sldId="260"/>
            <ac:spMk id="9" creationId="{9F7D5CDA-D291-4307-BF55-1381FED29634}"/>
          </ac:spMkLst>
        </pc:spChg>
        <pc:spChg chg="add">
          <ac:chgData name="Amina Begum (2118505)" userId="S::2118505@student.uwtsd.ac.uk::7b144117-71f8-4060-97ef-f28069bed0fc" providerId="AD" clId="Web-{B5D36E21-1C1C-47AD-B332-A4A5679C4726}" dt="2023-10-14T21:43:29.563" v="681"/>
          <ac:spMkLst>
            <pc:docMk/>
            <pc:sldMk cId="17691651" sldId="260"/>
            <ac:spMk id="11" creationId="{59B296B9-C5A5-4E4F-9B60-C907B5F1466C}"/>
          </ac:spMkLst>
        </pc:spChg>
        <pc:spChg chg="add">
          <ac:chgData name="Amina Begum (2118505)" userId="S::2118505@student.uwtsd.ac.uk::7b144117-71f8-4060-97ef-f28069bed0fc" providerId="AD" clId="Web-{B5D36E21-1C1C-47AD-B332-A4A5679C4726}" dt="2023-10-14T21:43:29.563" v="681"/>
          <ac:spMkLst>
            <pc:docMk/>
            <pc:sldMk cId="17691651" sldId="260"/>
            <ac:spMk id="13" creationId="{D0300FD3-5AF1-6305-15FA-9078072672E2}"/>
          </ac:spMkLst>
        </pc:spChg>
        <pc:picChg chg="add">
          <ac:chgData name="Amina Begum (2118505)" userId="S::2118505@student.uwtsd.ac.uk::7b144117-71f8-4060-97ef-f28069bed0fc" providerId="AD" clId="Web-{B5D36E21-1C1C-47AD-B332-A4A5679C4726}" dt="2023-10-14T21:43:29.563" v="681"/>
          <ac:picMkLst>
            <pc:docMk/>
            <pc:sldMk cId="17691651" sldId="260"/>
            <ac:picMk id="5" creationId="{E4647B53-7F5F-7139-B981-2ED37FA38046}"/>
          </ac:picMkLst>
        </pc:picChg>
      </pc:sldChg>
      <pc:sldChg chg="modSp new ord">
        <pc:chgData name="Amina Begum (2118505)" userId="S::2118505@student.uwtsd.ac.uk::7b144117-71f8-4060-97ef-f28069bed0fc" providerId="AD" clId="Web-{B5D36E21-1C1C-47AD-B332-A4A5679C4726}" dt="2023-10-14T21:46:38.241" v="802" actId="20577"/>
        <pc:sldMkLst>
          <pc:docMk/>
          <pc:sldMk cId="53106982" sldId="261"/>
        </pc:sldMkLst>
        <pc:spChg chg="mod">
          <ac:chgData name="Amina Begum (2118505)" userId="S::2118505@student.uwtsd.ac.uk::7b144117-71f8-4060-97ef-f28069bed0fc" providerId="AD" clId="Web-{B5D36E21-1C1C-47AD-B332-A4A5679C4726}" dt="2023-10-14T21:44:48.503" v="696" actId="20577"/>
          <ac:spMkLst>
            <pc:docMk/>
            <pc:sldMk cId="53106982" sldId="261"/>
            <ac:spMk id="2" creationId="{DFA2EA94-4F2A-E810-D7A1-B4A49FEB9F3B}"/>
          </ac:spMkLst>
        </pc:spChg>
        <pc:spChg chg="mod">
          <ac:chgData name="Amina Begum (2118505)" userId="S::2118505@student.uwtsd.ac.uk::7b144117-71f8-4060-97ef-f28069bed0fc" providerId="AD" clId="Web-{B5D36E21-1C1C-47AD-B332-A4A5679C4726}" dt="2023-10-14T21:46:38.241" v="802" actId="20577"/>
          <ac:spMkLst>
            <pc:docMk/>
            <pc:sldMk cId="53106982" sldId="261"/>
            <ac:spMk id="3" creationId="{72154919-0CF9-A2ED-D00F-08E93ED19A12}"/>
          </ac:spMkLst>
        </pc:spChg>
      </pc:sldChg>
      <pc:sldChg chg="modSp new">
        <pc:chgData name="Amina Begum (2118505)" userId="S::2118505@student.uwtsd.ac.uk::7b144117-71f8-4060-97ef-f28069bed0fc" providerId="AD" clId="Web-{B5D36E21-1C1C-47AD-B332-A4A5679C4726}" dt="2023-10-14T22:24:59.209" v="1087" actId="20577"/>
        <pc:sldMkLst>
          <pc:docMk/>
          <pc:sldMk cId="867638060" sldId="262"/>
        </pc:sldMkLst>
        <pc:spChg chg="mod">
          <ac:chgData name="Amina Begum (2118505)" userId="S::2118505@student.uwtsd.ac.uk::7b144117-71f8-4060-97ef-f28069bed0fc" providerId="AD" clId="Web-{B5D36E21-1C1C-47AD-B332-A4A5679C4726}" dt="2023-10-14T22:24:59.209" v="1087" actId="20577"/>
          <ac:spMkLst>
            <pc:docMk/>
            <pc:sldMk cId="867638060" sldId="262"/>
            <ac:spMk id="2" creationId="{98196F3E-25A8-CCA4-3F50-7FD7DB5E4D3B}"/>
          </ac:spMkLst>
        </pc:spChg>
      </pc:sldChg>
      <pc:sldChg chg="modSp new del">
        <pc:chgData name="Amina Begum (2118505)" userId="S::2118505@student.uwtsd.ac.uk::7b144117-71f8-4060-97ef-f28069bed0fc" providerId="AD" clId="Web-{B5D36E21-1C1C-47AD-B332-A4A5679C4726}" dt="2023-10-14T21:54:14.710" v="901"/>
        <pc:sldMkLst>
          <pc:docMk/>
          <pc:sldMk cId="1599933579" sldId="263"/>
        </pc:sldMkLst>
        <pc:spChg chg="mod">
          <ac:chgData name="Amina Begum (2118505)" userId="S::2118505@student.uwtsd.ac.uk::7b144117-71f8-4060-97ef-f28069bed0fc" providerId="AD" clId="Web-{B5D36E21-1C1C-47AD-B332-A4A5679C4726}" dt="2023-10-14T21:48:35.089" v="815" actId="20577"/>
          <ac:spMkLst>
            <pc:docMk/>
            <pc:sldMk cId="1599933579" sldId="263"/>
            <ac:spMk id="2" creationId="{45C0F45A-DC24-14C6-A379-FBA8D522DAAF}"/>
          </ac:spMkLst>
        </pc:spChg>
      </pc:sldChg>
      <pc:sldChg chg="modSp new">
        <pc:chgData name="Amina Begum (2118505)" userId="S::2118505@student.uwtsd.ac.uk::7b144117-71f8-4060-97ef-f28069bed0fc" providerId="AD" clId="Web-{B5D36E21-1C1C-47AD-B332-A4A5679C4726}" dt="2023-10-14T21:49:42.279" v="823" actId="20577"/>
        <pc:sldMkLst>
          <pc:docMk/>
          <pc:sldMk cId="3014408954" sldId="264"/>
        </pc:sldMkLst>
        <pc:spChg chg="mod">
          <ac:chgData name="Amina Begum (2118505)" userId="S::2118505@student.uwtsd.ac.uk::7b144117-71f8-4060-97ef-f28069bed0fc" providerId="AD" clId="Web-{B5D36E21-1C1C-47AD-B332-A4A5679C4726}" dt="2023-10-14T21:49:42.279" v="823" actId="20577"/>
          <ac:spMkLst>
            <pc:docMk/>
            <pc:sldMk cId="3014408954" sldId="264"/>
            <ac:spMk id="2" creationId="{5534A5F1-1800-28E7-F717-ED80845F4262}"/>
          </ac:spMkLst>
        </pc:spChg>
      </pc:sldChg>
      <pc:sldChg chg="modSp new">
        <pc:chgData name="Amina Begum (2118505)" userId="S::2118505@student.uwtsd.ac.uk::7b144117-71f8-4060-97ef-f28069bed0fc" providerId="AD" clId="Web-{B5D36E21-1C1C-47AD-B332-A4A5679C4726}" dt="2023-10-14T21:53:22.646" v="900" actId="20577"/>
        <pc:sldMkLst>
          <pc:docMk/>
          <pc:sldMk cId="366889294" sldId="265"/>
        </pc:sldMkLst>
        <pc:spChg chg="mod">
          <ac:chgData name="Amina Begum (2118505)" userId="S::2118505@student.uwtsd.ac.uk::7b144117-71f8-4060-97ef-f28069bed0fc" providerId="AD" clId="Web-{B5D36E21-1C1C-47AD-B332-A4A5679C4726}" dt="2023-10-14T21:50:57" v="842" actId="20577"/>
          <ac:spMkLst>
            <pc:docMk/>
            <pc:sldMk cId="366889294" sldId="265"/>
            <ac:spMk id="2" creationId="{F201A87B-3484-8495-8C7E-C1F6A518E963}"/>
          </ac:spMkLst>
        </pc:spChg>
        <pc:spChg chg="mod">
          <ac:chgData name="Amina Begum (2118505)" userId="S::2118505@student.uwtsd.ac.uk::7b144117-71f8-4060-97ef-f28069bed0fc" providerId="AD" clId="Web-{B5D36E21-1C1C-47AD-B332-A4A5679C4726}" dt="2023-10-14T21:53:22.646" v="900" actId="20577"/>
          <ac:spMkLst>
            <pc:docMk/>
            <pc:sldMk cId="366889294" sldId="265"/>
            <ac:spMk id="3" creationId="{7E4D65AE-9B85-6C37-D6CB-31934D5D3DAB}"/>
          </ac:spMkLst>
        </pc:spChg>
      </pc:sldChg>
      <pc:sldChg chg="modSp new">
        <pc:chgData name="Amina Begum (2118505)" userId="S::2118505@student.uwtsd.ac.uk::7b144117-71f8-4060-97ef-f28069bed0fc" providerId="AD" clId="Web-{B5D36E21-1C1C-47AD-B332-A4A5679C4726}" dt="2023-10-14T22:00:21.461" v="907" actId="20577"/>
        <pc:sldMkLst>
          <pc:docMk/>
          <pc:sldMk cId="2065096321" sldId="266"/>
        </pc:sldMkLst>
        <pc:spChg chg="mod">
          <ac:chgData name="Amina Begum (2118505)" userId="S::2118505@student.uwtsd.ac.uk::7b144117-71f8-4060-97ef-f28069bed0fc" providerId="AD" clId="Web-{B5D36E21-1C1C-47AD-B332-A4A5679C4726}" dt="2023-10-14T22:00:21.461" v="907" actId="20577"/>
          <ac:spMkLst>
            <pc:docMk/>
            <pc:sldMk cId="2065096321" sldId="266"/>
            <ac:spMk id="2" creationId="{7F3C8599-B315-62E7-8FB0-ED50E04BC133}"/>
          </ac:spMkLst>
        </pc:spChg>
      </pc:sldChg>
      <pc:sldChg chg="modSp new">
        <pc:chgData name="Amina Begum (2118505)" userId="S::2118505@student.uwtsd.ac.uk::7b144117-71f8-4060-97ef-f28069bed0fc" providerId="AD" clId="Web-{B5D36E21-1C1C-47AD-B332-A4A5679C4726}" dt="2023-10-14T22:10:48.850" v="979" actId="20577"/>
        <pc:sldMkLst>
          <pc:docMk/>
          <pc:sldMk cId="14704361" sldId="267"/>
        </pc:sldMkLst>
        <pc:spChg chg="mod">
          <ac:chgData name="Amina Begum (2118505)" userId="S::2118505@student.uwtsd.ac.uk::7b144117-71f8-4060-97ef-f28069bed0fc" providerId="AD" clId="Web-{B5D36E21-1C1C-47AD-B332-A4A5679C4726}" dt="2023-10-14T22:08:43.861" v="932" actId="20577"/>
          <ac:spMkLst>
            <pc:docMk/>
            <pc:sldMk cId="14704361" sldId="267"/>
            <ac:spMk id="2" creationId="{DB211B8A-D66D-DCFC-DA03-6E71007B785F}"/>
          </ac:spMkLst>
        </pc:spChg>
        <pc:spChg chg="mod">
          <ac:chgData name="Amina Begum (2118505)" userId="S::2118505@student.uwtsd.ac.uk::7b144117-71f8-4060-97ef-f28069bed0fc" providerId="AD" clId="Web-{B5D36E21-1C1C-47AD-B332-A4A5679C4726}" dt="2023-10-14T22:10:48.850" v="979" actId="20577"/>
          <ac:spMkLst>
            <pc:docMk/>
            <pc:sldMk cId="14704361" sldId="267"/>
            <ac:spMk id="3" creationId="{2854AC9E-5B29-E74B-6680-6B01C80EC6A0}"/>
          </ac:spMkLst>
        </pc:spChg>
      </pc:sldChg>
      <pc:sldChg chg="modSp new del">
        <pc:chgData name="Amina Begum (2118505)" userId="S::2118505@student.uwtsd.ac.uk::7b144117-71f8-4060-97ef-f28069bed0fc" providerId="AD" clId="Web-{B5D36E21-1C1C-47AD-B332-A4A5679C4726}" dt="2023-10-14T22:13:24.434" v="990"/>
        <pc:sldMkLst>
          <pc:docMk/>
          <pc:sldMk cId="3257120946" sldId="268"/>
        </pc:sldMkLst>
        <pc:spChg chg="mod">
          <ac:chgData name="Amina Begum (2118505)" userId="S::2118505@student.uwtsd.ac.uk::7b144117-71f8-4060-97ef-f28069bed0fc" providerId="AD" clId="Web-{B5D36E21-1C1C-47AD-B332-A4A5679C4726}" dt="2023-10-14T22:13:19.277" v="989" actId="20577"/>
          <ac:spMkLst>
            <pc:docMk/>
            <pc:sldMk cId="3257120946" sldId="268"/>
            <ac:spMk id="2" creationId="{B61E935C-151C-B83C-E430-796B76F9012E}"/>
          </ac:spMkLst>
        </pc:spChg>
      </pc:sldChg>
    </pc:docChg>
  </pc:docChgLst>
  <pc:docChgLst>
    <pc:chgData name="Amina Begum (2118505)" userId="S::2118505@student.uwtsd.ac.uk::7b144117-71f8-4060-97ef-f28069bed0fc" providerId="AD" clId="Web-{14CCB890-37D7-0231-047F-EC91CC806822}"/>
    <pc:docChg chg="addSld delSld modSld sldOrd">
      <pc:chgData name="Amina Begum (2118505)" userId="S::2118505@student.uwtsd.ac.uk::7b144117-71f8-4060-97ef-f28069bed0fc" providerId="AD" clId="Web-{14CCB890-37D7-0231-047F-EC91CC806822}" dt="2023-10-22T22:09:04.509" v="2641"/>
      <pc:docMkLst>
        <pc:docMk/>
      </pc:docMkLst>
      <pc:sldChg chg="addSp delSp modSp mod setClrOvrMap modNotes">
        <pc:chgData name="Amina Begum (2118505)" userId="S::2118505@student.uwtsd.ac.uk::7b144117-71f8-4060-97ef-f28069bed0fc" providerId="AD" clId="Web-{14CCB890-37D7-0231-047F-EC91CC806822}" dt="2023-10-22T20:52:13.098" v="1606"/>
        <pc:sldMkLst>
          <pc:docMk/>
          <pc:sldMk cId="4213128644" sldId="259"/>
        </pc:sldMkLst>
        <pc:spChg chg="mod">
          <ac:chgData name="Amina Begum (2118505)" userId="S::2118505@student.uwtsd.ac.uk::7b144117-71f8-4060-97ef-f28069bed0fc" providerId="AD" clId="Web-{14CCB890-37D7-0231-047F-EC91CC806822}" dt="2023-10-22T20:18:48.892" v="873"/>
          <ac:spMkLst>
            <pc:docMk/>
            <pc:sldMk cId="4213128644" sldId="259"/>
            <ac:spMk id="2" creationId="{848835B5-9055-5578-428C-8385D2430C8D}"/>
          </ac:spMkLst>
        </pc:spChg>
        <pc:spChg chg="add del">
          <ac:chgData name="Amina Begum (2118505)" userId="S::2118505@student.uwtsd.ac.uk::7b144117-71f8-4060-97ef-f28069bed0fc" providerId="AD" clId="Web-{14CCB890-37D7-0231-047F-EC91CC806822}" dt="2023-10-22T20:18:48.892" v="873"/>
          <ac:spMkLst>
            <pc:docMk/>
            <pc:sldMk cId="4213128644" sldId="259"/>
            <ac:spMk id="10" creationId="{9228552E-C8B1-4A80-8448-0787CE0FC704}"/>
          </ac:spMkLst>
        </pc:spChg>
        <pc:spChg chg="add del">
          <ac:chgData name="Amina Begum (2118505)" userId="S::2118505@student.uwtsd.ac.uk::7b144117-71f8-4060-97ef-f28069bed0fc" providerId="AD" clId="Web-{14CCB890-37D7-0231-047F-EC91CC806822}" dt="2023-10-22T20:18:48.673" v="872"/>
          <ac:spMkLst>
            <pc:docMk/>
            <pc:sldMk cId="4213128644" sldId="259"/>
            <ac:spMk id="15" creationId="{04812C46-200A-4DEB-A05E-3ED6C68C2387}"/>
          </ac:spMkLst>
        </pc:spChg>
        <pc:spChg chg="add del">
          <ac:chgData name="Amina Begum (2118505)" userId="S::2118505@student.uwtsd.ac.uk::7b144117-71f8-4060-97ef-f28069bed0fc" providerId="AD" clId="Web-{14CCB890-37D7-0231-047F-EC91CC806822}" dt="2023-10-22T20:20:41.427" v="899"/>
          <ac:spMkLst>
            <pc:docMk/>
            <pc:sldMk cId="4213128644" sldId="259"/>
            <ac:spMk id="17" creationId="{257363FD-7E77-4145-9483-331A807ADF0E}"/>
          </ac:spMkLst>
        </pc:spChg>
        <pc:spChg chg="add del">
          <ac:chgData name="Amina Begum (2118505)" userId="S::2118505@student.uwtsd.ac.uk::7b144117-71f8-4060-97ef-f28069bed0fc" providerId="AD" clId="Web-{14CCB890-37D7-0231-047F-EC91CC806822}" dt="2023-10-22T20:20:41.287" v="898"/>
          <ac:spMkLst>
            <pc:docMk/>
            <pc:sldMk cId="4213128644" sldId="259"/>
            <ac:spMk id="22" creationId="{257363FD-7E77-4145-9483-331A807ADF0E}"/>
          </ac:spMkLst>
        </pc:spChg>
        <pc:spChg chg="add">
          <ac:chgData name="Amina Begum (2118505)" userId="S::2118505@student.uwtsd.ac.uk::7b144117-71f8-4060-97ef-f28069bed0fc" providerId="AD" clId="Web-{14CCB890-37D7-0231-047F-EC91CC806822}" dt="2023-10-22T20:20:41.427" v="899"/>
          <ac:spMkLst>
            <pc:docMk/>
            <pc:sldMk cId="4213128644" sldId="259"/>
            <ac:spMk id="24" creationId="{257363FD-7E77-4145-9483-331A807ADF0E}"/>
          </ac:spMkLst>
        </pc:spChg>
        <pc:graphicFrameChg chg="mod modGraphic">
          <ac:chgData name="Amina Begum (2118505)" userId="S::2118505@student.uwtsd.ac.uk::7b144117-71f8-4060-97ef-f28069bed0fc" providerId="AD" clId="Web-{14CCB890-37D7-0231-047F-EC91CC806822}" dt="2023-10-22T20:52:13.098" v="1606"/>
          <ac:graphicFrameMkLst>
            <pc:docMk/>
            <pc:sldMk cId="4213128644" sldId="259"/>
            <ac:graphicFrameMk id="4" creationId="{67AADB74-A121-26C6-E164-D28310C8EB6A}"/>
          </ac:graphicFrameMkLst>
        </pc:graphicFrameChg>
        <pc:picChg chg="mod ord">
          <ac:chgData name="Amina Begum (2118505)" userId="S::2118505@student.uwtsd.ac.uk::7b144117-71f8-4060-97ef-f28069bed0fc" providerId="AD" clId="Web-{14CCB890-37D7-0231-047F-EC91CC806822}" dt="2023-10-22T20:18:48.892" v="873"/>
          <ac:picMkLst>
            <pc:docMk/>
            <pc:sldMk cId="4213128644" sldId="259"/>
            <ac:picMk id="6" creationId="{F1D12192-335D-DCE2-BB3A-3595D9EFED9B}"/>
          </ac:picMkLst>
        </pc:picChg>
      </pc:sldChg>
      <pc:sldChg chg="addSp delSp modSp mod setBg setClrOvrMap">
        <pc:chgData name="Amina Begum (2118505)" userId="S::2118505@student.uwtsd.ac.uk::7b144117-71f8-4060-97ef-f28069bed0fc" providerId="AD" clId="Web-{14CCB890-37D7-0231-047F-EC91CC806822}" dt="2023-10-22T14:25:11.379" v="327" actId="20577"/>
        <pc:sldMkLst>
          <pc:docMk/>
          <pc:sldMk cId="17691651" sldId="260"/>
        </pc:sldMkLst>
        <pc:spChg chg="del">
          <ac:chgData name="Amina Begum (2118505)" userId="S::2118505@student.uwtsd.ac.uk::7b144117-71f8-4060-97ef-f28069bed0fc" providerId="AD" clId="Web-{14CCB890-37D7-0231-047F-EC91CC806822}" dt="2023-10-22T14:22:03.437" v="320"/>
          <ac:spMkLst>
            <pc:docMk/>
            <pc:sldMk cId="17691651" sldId="260"/>
            <ac:spMk id="24" creationId="{9228552E-C8B1-4A80-8448-0787CE0FC704}"/>
          </ac:spMkLst>
        </pc:spChg>
        <pc:spChg chg="add mod ord">
          <ac:chgData name="Amina Begum (2118505)" userId="S::2118505@student.uwtsd.ac.uk::7b144117-71f8-4060-97ef-f28069bed0fc" providerId="AD" clId="Web-{14CCB890-37D7-0231-047F-EC91CC806822}" dt="2023-10-22T14:25:11.379" v="327" actId="20577"/>
          <ac:spMkLst>
            <pc:docMk/>
            <pc:sldMk cId="17691651" sldId="260"/>
            <ac:spMk id="31" creationId="{8BBA2126-2034-D7FD-5E87-BFD877C59D71}"/>
          </ac:spMkLst>
        </pc:spChg>
        <pc:spChg chg="add">
          <ac:chgData name="Amina Begum (2118505)" userId="S::2118505@student.uwtsd.ac.uk::7b144117-71f8-4060-97ef-f28069bed0fc" providerId="AD" clId="Web-{14CCB890-37D7-0231-047F-EC91CC806822}" dt="2023-10-22T14:22:03.437" v="320"/>
          <ac:spMkLst>
            <pc:docMk/>
            <pc:sldMk cId="17691651" sldId="260"/>
            <ac:spMk id="37" creationId="{257363FD-7E77-4145-9483-331A807ADF0E}"/>
          </ac:spMkLst>
        </pc:spChg>
        <pc:graphicFrameChg chg="mod modGraphic">
          <ac:chgData name="Amina Begum (2118505)" userId="S::2118505@student.uwtsd.ac.uk::7b144117-71f8-4060-97ef-f28069bed0fc" providerId="AD" clId="Web-{14CCB890-37D7-0231-047F-EC91CC806822}" dt="2023-10-22T14:22:03.437" v="320"/>
          <ac:graphicFrameMkLst>
            <pc:docMk/>
            <pc:sldMk cId="17691651" sldId="260"/>
            <ac:graphicFrameMk id="4" creationId="{D6E035A0-3CBE-FB1E-7C67-B2028A82505C}"/>
          </ac:graphicFrameMkLst>
        </pc:graphicFrameChg>
        <pc:picChg chg="add">
          <ac:chgData name="Amina Begum (2118505)" userId="S::2118505@student.uwtsd.ac.uk::7b144117-71f8-4060-97ef-f28069bed0fc" providerId="AD" clId="Web-{14CCB890-37D7-0231-047F-EC91CC806822}" dt="2023-10-22T14:22:03.437" v="320"/>
          <ac:picMkLst>
            <pc:docMk/>
            <pc:sldMk cId="17691651" sldId="260"/>
            <ac:picMk id="33" creationId="{62937EAB-B986-1BE7-F096-BD115B123412}"/>
          </ac:picMkLst>
        </pc:picChg>
      </pc:sldChg>
      <pc:sldChg chg="addSp delSp modSp del modNotes">
        <pc:chgData name="Amina Begum (2118505)" userId="S::2118505@student.uwtsd.ac.uk::7b144117-71f8-4060-97ef-f28069bed0fc" providerId="AD" clId="Web-{14CCB890-37D7-0231-047F-EC91CC806822}" dt="2023-10-22T20:06:11.964" v="813"/>
        <pc:sldMkLst>
          <pc:docMk/>
          <pc:sldMk cId="867638060" sldId="262"/>
        </pc:sldMkLst>
        <pc:spChg chg="mod">
          <ac:chgData name="Amina Begum (2118505)" userId="S::2118505@student.uwtsd.ac.uk::7b144117-71f8-4060-97ef-f28069bed0fc" providerId="AD" clId="Web-{14CCB890-37D7-0231-047F-EC91CC806822}" dt="2023-10-22T14:29:56.182" v="425" actId="20577"/>
          <ac:spMkLst>
            <pc:docMk/>
            <pc:sldMk cId="867638060" sldId="262"/>
            <ac:spMk id="2" creationId="{98196F3E-25A8-CCA4-3F50-7FD7DB5E4D3B}"/>
          </ac:spMkLst>
        </pc:spChg>
        <pc:spChg chg="mod">
          <ac:chgData name="Amina Begum (2118505)" userId="S::2118505@student.uwtsd.ac.uk::7b144117-71f8-4060-97ef-f28069bed0fc" providerId="AD" clId="Web-{14CCB890-37D7-0231-047F-EC91CC806822}" dt="2023-10-22T19:46:58.822" v="476" actId="20577"/>
          <ac:spMkLst>
            <pc:docMk/>
            <pc:sldMk cId="867638060" sldId="262"/>
            <ac:spMk id="6" creationId="{19440E1D-D62C-BE6D-C26D-BB1D6131D406}"/>
          </ac:spMkLst>
        </pc:spChg>
        <pc:picChg chg="add del">
          <ac:chgData name="Amina Begum (2118505)" userId="S::2118505@student.uwtsd.ac.uk::7b144117-71f8-4060-97ef-f28069bed0fc" providerId="AD" clId="Web-{14CCB890-37D7-0231-047F-EC91CC806822}" dt="2023-10-22T19:49:08.013" v="519"/>
          <ac:picMkLst>
            <pc:docMk/>
            <pc:sldMk cId="867638060" sldId="262"/>
            <ac:picMk id="7" creationId="{C8EC9E4F-F9D9-4A98-9CB1-6181E8754B2D}"/>
          </ac:picMkLst>
        </pc:picChg>
      </pc:sldChg>
      <pc:sldChg chg="addSp delSp modSp mod setClrOvrMap">
        <pc:chgData name="Amina Begum (2118505)" userId="S::2118505@student.uwtsd.ac.uk::7b144117-71f8-4060-97ef-f28069bed0fc" providerId="AD" clId="Web-{14CCB890-37D7-0231-047F-EC91CC806822}" dt="2023-10-22T21:58:42.917" v="2497"/>
        <pc:sldMkLst>
          <pc:docMk/>
          <pc:sldMk cId="3014408954" sldId="264"/>
        </pc:sldMkLst>
        <pc:spChg chg="mod">
          <ac:chgData name="Amina Begum (2118505)" userId="S::2118505@student.uwtsd.ac.uk::7b144117-71f8-4060-97ef-f28069bed0fc" providerId="AD" clId="Web-{14CCB890-37D7-0231-047F-EC91CC806822}" dt="2023-10-22T21:58:27.151" v="2494"/>
          <ac:spMkLst>
            <pc:docMk/>
            <pc:sldMk cId="3014408954" sldId="264"/>
            <ac:spMk id="2" creationId="{5534A5F1-1800-28E7-F717-ED80845F4262}"/>
          </ac:spMkLst>
        </pc:spChg>
        <pc:spChg chg="add del">
          <ac:chgData name="Amina Begum (2118505)" userId="S::2118505@student.uwtsd.ac.uk::7b144117-71f8-4060-97ef-f28069bed0fc" providerId="AD" clId="Web-{14CCB890-37D7-0231-047F-EC91CC806822}" dt="2023-10-22T14:31:07.715" v="428"/>
          <ac:spMkLst>
            <pc:docMk/>
            <pc:sldMk cId="3014408954" sldId="264"/>
            <ac:spMk id="10" creationId="{9228552E-C8B1-4A80-8448-0787CE0FC704}"/>
          </ac:spMkLst>
        </pc:spChg>
        <pc:spChg chg="add del">
          <ac:chgData name="Amina Begum (2118505)" userId="S::2118505@student.uwtsd.ac.uk::7b144117-71f8-4060-97ef-f28069bed0fc" providerId="AD" clId="Web-{14CCB890-37D7-0231-047F-EC91CC806822}" dt="2023-10-22T14:31:07.637" v="427"/>
          <ac:spMkLst>
            <pc:docMk/>
            <pc:sldMk cId="3014408954" sldId="264"/>
            <ac:spMk id="15" creationId="{F541DB91-0B10-46D9-B34B-7BFF9602606D}"/>
          </ac:spMkLst>
        </pc:spChg>
        <pc:spChg chg="add del">
          <ac:chgData name="Amina Begum (2118505)" userId="S::2118505@student.uwtsd.ac.uk::7b144117-71f8-4060-97ef-f28069bed0fc" providerId="AD" clId="Web-{14CCB890-37D7-0231-047F-EC91CC806822}" dt="2023-10-22T14:31:07.637" v="427"/>
          <ac:spMkLst>
            <pc:docMk/>
            <pc:sldMk cId="3014408954" sldId="264"/>
            <ac:spMk id="17" creationId="{9CF7FE1C-8BC5-4B0C-A2BC-93AB72C90FDD}"/>
          </ac:spMkLst>
        </pc:spChg>
        <pc:spChg chg="add del">
          <ac:chgData name="Amina Begum (2118505)" userId="S::2118505@student.uwtsd.ac.uk::7b144117-71f8-4060-97ef-f28069bed0fc" providerId="AD" clId="Web-{14CCB890-37D7-0231-047F-EC91CC806822}" dt="2023-10-22T21:58:27.151" v="2494"/>
          <ac:spMkLst>
            <pc:docMk/>
            <pc:sldMk cId="3014408954" sldId="264"/>
            <ac:spMk id="19" creationId="{A6D37EE4-EA1B-46EE-A54B-5233C63C9695}"/>
          </ac:spMkLst>
        </pc:spChg>
        <pc:spChg chg="add del">
          <ac:chgData name="Amina Begum (2118505)" userId="S::2118505@student.uwtsd.ac.uk::7b144117-71f8-4060-97ef-f28069bed0fc" providerId="AD" clId="Web-{14CCB890-37D7-0231-047F-EC91CC806822}" dt="2023-10-22T21:58:27.151" v="2494"/>
          <ac:spMkLst>
            <pc:docMk/>
            <pc:sldMk cId="3014408954" sldId="264"/>
            <ac:spMk id="20" creationId="{927D5270-6648-4CC1-8F78-48BE299CAC25}"/>
          </ac:spMkLst>
        </pc:spChg>
        <pc:spChg chg="add del">
          <ac:chgData name="Amina Begum (2118505)" userId="S::2118505@student.uwtsd.ac.uk::7b144117-71f8-4060-97ef-f28069bed0fc" providerId="AD" clId="Web-{14CCB890-37D7-0231-047F-EC91CC806822}" dt="2023-10-22T21:58:42.917" v="2497"/>
          <ac:spMkLst>
            <pc:docMk/>
            <pc:sldMk cId="3014408954" sldId="264"/>
            <ac:spMk id="25" creationId="{8D1AA55E-40D5-461B-A5A8-4AE8AAB71B08}"/>
          </ac:spMkLst>
        </pc:spChg>
        <pc:spChg chg="add del">
          <ac:chgData name="Amina Begum (2118505)" userId="S::2118505@student.uwtsd.ac.uk::7b144117-71f8-4060-97ef-f28069bed0fc" providerId="AD" clId="Web-{14CCB890-37D7-0231-047F-EC91CC806822}" dt="2023-10-22T21:58:42.917" v="2497"/>
          <ac:spMkLst>
            <pc:docMk/>
            <pc:sldMk cId="3014408954" sldId="264"/>
            <ac:spMk id="29" creationId="{6CB927A4-E432-4310-9CD5-E89FF5063179}"/>
          </ac:spMkLst>
        </pc:spChg>
        <pc:spChg chg="add del">
          <ac:chgData name="Amina Begum (2118505)" userId="S::2118505@student.uwtsd.ac.uk::7b144117-71f8-4060-97ef-f28069bed0fc" providerId="AD" clId="Web-{14CCB890-37D7-0231-047F-EC91CC806822}" dt="2023-10-22T21:58:42.917" v="2497"/>
          <ac:spMkLst>
            <pc:docMk/>
            <pc:sldMk cId="3014408954" sldId="264"/>
            <ac:spMk id="31" creationId="{E3020543-B24B-4EC4-8FFC-8DD88EEA91A8}"/>
          </ac:spMkLst>
        </pc:spChg>
        <pc:spChg chg="add">
          <ac:chgData name="Amina Begum (2118505)" userId="S::2118505@student.uwtsd.ac.uk::7b144117-71f8-4060-97ef-f28069bed0fc" providerId="AD" clId="Web-{14CCB890-37D7-0231-047F-EC91CC806822}" dt="2023-10-22T21:58:42.917" v="2497"/>
          <ac:spMkLst>
            <pc:docMk/>
            <pc:sldMk cId="3014408954" sldId="264"/>
            <ac:spMk id="36" creationId="{8D1AA55E-40D5-461B-A5A8-4AE8AAB71B08}"/>
          </ac:spMkLst>
        </pc:spChg>
        <pc:spChg chg="add">
          <ac:chgData name="Amina Begum (2118505)" userId="S::2118505@student.uwtsd.ac.uk::7b144117-71f8-4060-97ef-f28069bed0fc" providerId="AD" clId="Web-{14CCB890-37D7-0231-047F-EC91CC806822}" dt="2023-10-22T21:58:42.917" v="2497"/>
          <ac:spMkLst>
            <pc:docMk/>
            <pc:sldMk cId="3014408954" sldId="264"/>
            <ac:spMk id="40" creationId="{6CB927A4-E432-4310-9CD5-E89FF5063179}"/>
          </ac:spMkLst>
        </pc:spChg>
        <pc:spChg chg="add">
          <ac:chgData name="Amina Begum (2118505)" userId="S::2118505@student.uwtsd.ac.uk::7b144117-71f8-4060-97ef-f28069bed0fc" providerId="AD" clId="Web-{14CCB890-37D7-0231-047F-EC91CC806822}" dt="2023-10-22T21:58:42.917" v="2497"/>
          <ac:spMkLst>
            <pc:docMk/>
            <pc:sldMk cId="3014408954" sldId="264"/>
            <ac:spMk id="42" creationId="{E3020543-B24B-4EC4-8FFC-8DD88EEA91A8}"/>
          </ac:spMkLst>
        </pc:spChg>
        <pc:graphicFrameChg chg="mod modGraphic">
          <ac:chgData name="Amina Begum (2118505)" userId="S::2118505@student.uwtsd.ac.uk::7b144117-71f8-4060-97ef-f28069bed0fc" providerId="AD" clId="Web-{14CCB890-37D7-0231-047F-EC91CC806822}" dt="2023-10-22T21:58:42.917" v="2497"/>
          <ac:graphicFrameMkLst>
            <pc:docMk/>
            <pc:sldMk cId="3014408954" sldId="264"/>
            <ac:graphicFrameMk id="5" creationId="{3381F205-4669-5C38-0D76-0736FC11B228}"/>
          </ac:graphicFrameMkLst>
        </pc:graphicFrameChg>
        <pc:picChg chg="mod ord">
          <ac:chgData name="Amina Begum (2118505)" userId="S::2118505@student.uwtsd.ac.uk::7b144117-71f8-4060-97ef-f28069bed0fc" providerId="AD" clId="Web-{14CCB890-37D7-0231-047F-EC91CC806822}" dt="2023-10-22T21:58:27.151" v="2494"/>
          <ac:picMkLst>
            <pc:docMk/>
            <pc:sldMk cId="3014408954" sldId="264"/>
            <ac:picMk id="6" creationId="{9691F0E8-FB47-6E52-1BF9-7B5511930ADD}"/>
          </ac:picMkLst>
        </pc:picChg>
        <pc:cxnChg chg="add del">
          <ac:chgData name="Amina Begum (2118505)" userId="S::2118505@student.uwtsd.ac.uk::7b144117-71f8-4060-97ef-f28069bed0fc" providerId="AD" clId="Web-{14CCB890-37D7-0231-047F-EC91CC806822}" dt="2023-10-22T21:58:42.917" v="2497"/>
          <ac:cxnSpMkLst>
            <pc:docMk/>
            <pc:sldMk cId="3014408954" sldId="264"/>
            <ac:cxnSpMk id="27" creationId="{7EB498BD-8089-4626-91EA-4978EBEF535E}"/>
          </ac:cxnSpMkLst>
        </pc:cxnChg>
        <pc:cxnChg chg="add">
          <ac:chgData name="Amina Begum (2118505)" userId="S::2118505@student.uwtsd.ac.uk::7b144117-71f8-4060-97ef-f28069bed0fc" providerId="AD" clId="Web-{14CCB890-37D7-0231-047F-EC91CC806822}" dt="2023-10-22T21:58:42.917" v="2497"/>
          <ac:cxnSpMkLst>
            <pc:docMk/>
            <pc:sldMk cId="3014408954" sldId="264"/>
            <ac:cxnSpMk id="38" creationId="{7EB498BD-8089-4626-91EA-4978EBEF535E}"/>
          </ac:cxnSpMkLst>
        </pc:cxnChg>
      </pc:sldChg>
      <pc:sldChg chg="addSp delSp modSp mod setBg setClrOvrMap modNotes">
        <pc:chgData name="Amina Begum (2118505)" userId="S::2118505@student.uwtsd.ac.uk::7b144117-71f8-4060-97ef-f28069bed0fc" providerId="AD" clId="Web-{14CCB890-37D7-0231-047F-EC91CC806822}" dt="2023-10-22T22:01:39.684" v="2506"/>
        <pc:sldMkLst>
          <pc:docMk/>
          <pc:sldMk cId="366889294" sldId="265"/>
        </pc:sldMkLst>
        <pc:spChg chg="mod">
          <ac:chgData name="Amina Begum (2118505)" userId="S::2118505@student.uwtsd.ac.uk::7b144117-71f8-4060-97ef-f28069bed0fc" providerId="AD" clId="Web-{14CCB890-37D7-0231-047F-EC91CC806822}" dt="2023-10-22T22:01:39.684" v="2506"/>
          <ac:spMkLst>
            <pc:docMk/>
            <pc:sldMk cId="366889294" sldId="265"/>
            <ac:spMk id="2" creationId="{F201A87B-3484-8495-8C7E-C1F6A518E963}"/>
          </ac:spMkLst>
        </pc:spChg>
        <pc:spChg chg="mod">
          <ac:chgData name="Amina Begum (2118505)" userId="S::2118505@student.uwtsd.ac.uk::7b144117-71f8-4060-97ef-f28069bed0fc" providerId="AD" clId="Web-{14CCB890-37D7-0231-047F-EC91CC806822}" dt="2023-10-22T22:01:39.684" v="2506"/>
          <ac:spMkLst>
            <pc:docMk/>
            <pc:sldMk cId="366889294" sldId="265"/>
            <ac:spMk id="15" creationId="{7E4D65AE-9B85-6C37-D6CB-31934D5D3DAB}"/>
          </ac:spMkLst>
        </pc:spChg>
        <pc:spChg chg="del">
          <ac:chgData name="Amina Begum (2118505)" userId="S::2118505@student.uwtsd.ac.uk::7b144117-71f8-4060-97ef-f28069bed0fc" providerId="AD" clId="Web-{14CCB890-37D7-0231-047F-EC91CC806822}" dt="2023-10-22T13:30:25.650" v="20"/>
          <ac:spMkLst>
            <pc:docMk/>
            <pc:sldMk cId="366889294" sldId="265"/>
            <ac:spMk id="20" creationId="{1A9F7B4E-B03D-4F64-BE33-00D074458D45}"/>
          </ac:spMkLst>
        </pc:spChg>
        <pc:spChg chg="del">
          <ac:chgData name="Amina Begum (2118505)" userId="S::2118505@student.uwtsd.ac.uk::7b144117-71f8-4060-97ef-f28069bed0fc" providerId="AD" clId="Web-{14CCB890-37D7-0231-047F-EC91CC806822}" dt="2023-10-22T13:30:25.650" v="20"/>
          <ac:spMkLst>
            <pc:docMk/>
            <pc:sldMk cId="366889294" sldId="265"/>
            <ac:spMk id="22" creationId="{7E2BE7F7-CA89-4002-ACCE-A478AEA24F5E}"/>
          </ac:spMkLst>
        </pc:spChg>
        <pc:spChg chg="add del">
          <ac:chgData name="Amina Begum (2118505)" userId="S::2118505@student.uwtsd.ac.uk::7b144117-71f8-4060-97ef-f28069bed0fc" providerId="AD" clId="Web-{14CCB890-37D7-0231-047F-EC91CC806822}" dt="2023-10-22T13:33:11.844" v="33"/>
          <ac:spMkLst>
            <pc:docMk/>
            <pc:sldMk cId="366889294" sldId="265"/>
            <ac:spMk id="27" creationId="{B250C39F-3F6C-4D53-86D2-7BC6B2FF609C}"/>
          </ac:spMkLst>
        </pc:spChg>
        <pc:spChg chg="add del">
          <ac:chgData name="Amina Begum (2118505)" userId="S::2118505@student.uwtsd.ac.uk::7b144117-71f8-4060-97ef-f28069bed0fc" providerId="AD" clId="Web-{14CCB890-37D7-0231-047F-EC91CC806822}" dt="2023-10-22T13:33:11.844" v="33"/>
          <ac:spMkLst>
            <pc:docMk/>
            <pc:sldMk cId="366889294" sldId="265"/>
            <ac:spMk id="29" creationId="{70A48D59-8581-41F7-B529-F4617FE07A9A}"/>
          </ac:spMkLst>
        </pc:spChg>
        <pc:spChg chg="add del">
          <ac:chgData name="Amina Begum (2118505)" userId="S::2118505@student.uwtsd.ac.uk::7b144117-71f8-4060-97ef-f28069bed0fc" providerId="AD" clId="Web-{14CCB890-37D7-0231-047F-EC91CC806822}" dt="2023-10-22T13:33:11.844" v="33"/>
          <ac:spMkLst>
            <pc:docMk/>
            <pc:sldMk cId="366889294" sldId="265"/>
            <ac:spMk id="31" creationId="{9DD005C1-8C51-42D6-9BEE-B9B83849743D}"/>
          </ac:spMkLst>
        </pc:spChg>
        <pc:spChg chg="add del">
          <ac:chgData name="Amina Begum (2118505)" userId="S::2118505@student.uwtsd.ac.uk::7b144117-71f8-4060-97ef-f28069bed0fc" providerId="AD" clId="Web-{14CCB890-37D7-0231-047F-EC91CC806822}" dt="2023-10-22T13:37:15.132" v="39"/>
          <ac:spMkLst>
            <pc:docMk/>
            <pc:sldMk cId="366889294" sldId="265"/>
            <ac:spMk id="36" creationId="{B65C0385-5E30-4D2E-AF9F-4639659D34E9}"/>
          </ac:spMkLst>
        </pc:spChg>
        <pc:spChg chg="add del">
          <ac:chgData name="Amina Begum (2118505)" userId="S::2118505@student.uwtsd.ac.uk::7b144117-71f8-4060-97ef-f28069bed0fc" providerId="AD" clId="Web-{14CCB890-37D7-0231-047F-EC91CC806822}" dt="2023-10-22T13:37:15.132" v="39"/>
          <ac:spMkLst>
            <pc:docMk/>
            <pc:sldMk cId="366889294" sldId="265"/>
            <ac:spMk id="38" creationId="{E335820B-3A29-42C5-AA8D-10ECA43CD985}"/>
          </ac:spMkLst>
        </pc:spChg>
        <pc:spChg chg="add del">
          <ac:chgData name="Amina Begum (2118505)" userId="S::2118505@student.uwtsd.ac.uk::7b144117-71f8-4060-97ef-f28069bed0fc" providerId="AD" clId="Web-{14CCB890-37D7-0231-047F-EC91CC806822}" dt="2023-10-22T13:36:58.335" v="36"/>
          <ac:spMkLst>
            <pc:docMk/>
            <pc:sldMk cId="366889294" sldId="265"/>
            <ac:spMk id="43" creationId="{6EA86598-DA2C-41D5-BC0C-E877F8818EEB}"/>
          </ac:spMkLst>
        </pc:spChg>
        <pc:spChg chg="add del">
          <ac:chgData name="Amina Begum (2118505)" userId="S::2118505@student.uwtsd.ac.uk::7b144117-71f8-4060-97ef-f28069bed0fc" providerId="AD" clId="Web-{14CCB890-37D7-0231-047F-EC91CC806822}" dt="2023-10-22T13:36:58.335" v="36"/>
          <ac:spMkLst>
            <pc:docMk/>
            <pc:sldMk cId="366889294" sldId="265"/>
            <ac:spMk id="45" creationId="{450D3AD2-FA80-415F-A9CE-54D884561CD7}"/>
          </ac:spMkLst>
        </pc:spChg>
        <pc:spChg chg="add del">
          <ac:chgData name="Amina Begum (2118505)" userId="S::2118505@student.uwtsd.ac.uk::7b144117-71f8-4060-97ef-f28069bed0fc" providerId="AD" clId="Web-{14CCB890-37D7-0231-047F-EC91CC806822}" dt="2023-10-22T13:37:15.116" v="38"/>
          <ac:spMkLst>
            <pc:docMk/>
            <pc:sldMk cId="366889294" sldId="265"/>
            <ac:spMk id="47" creationId="{A9D6EEA4-51EF-4796-BE5B-F3EB11F23ED7}"/>
          </ac:spMkLst>
        </pc:spChg>
        <pc:spChg chg="add del">
          <ac:chgData name="Amina Begum (2118505)" userId="S::2118505@student.uwtsd.ac.uk::7b144117-71f8-4060-97ef-f28069bed0fc" providerId="AD" clId="Web-{14CCB890-37D7-0231-047F-EC91CC806822}" dt="2023-10-22T14:13:32.332" v="313"/>
          <ac:spMkLst>
            <pc:docMk/>
            <pc:sldMk cId="366889294" sldId="265"/>
            <ac:spMk id="49" creationId="{6EA86598-DA2C-41D5-BC0C-E877F8818EEB}"/>
          </ac:spMkLst>
        </pc:spChg>
        <pc:spChg chg="add del">
          <ac:chgData name="Amina Begum (2118505)" userId="S::2118505@student.uwtsd.ac.uk::7b144117-71f8-4060-97ef-f28069bed0fc" providerId="AD" clId="Web-{14CCB890-37D7-0231-047F-EC91CC806822}" dt="2023-10-22T14:13:32.332" v="313"/>
          <ac:spMkLst>
            <pc:docMk/>
            <pc:sldMk cId="366889294" sldId="265"/>
            <ac:spMk id="50" creationId="{6E60E966-B1CF-43EA-B989-B7F885567805}"/>
          </ac:spMkLst>
        </pc:spChg>
        <pc:spChg chg="add del">
          <ac:chgData name="Amina Begum (2118505)" userId="S::2118505@student.uwtsd.ac.uk::7b144117-71f8-4060-97ef-f28069bed0fc" providerId="AD" clId="Web-{14CCB890-37D7-0231-047F-EC91CC806822}" dt="2023-10-22T14:13:32.332" v="313"/>
          <ac:spMkLst>
            <pc:docMk/>
            <pc:sldMk cId="366889294" sldId="265"/>
            <ac:spMk id="51" creationId="{818C9F2B-5F7B-40D3-93CE-BD2001688837}"/>
          </ac:spMkLst>
        </pc:spChg>
        <pc:spChg chg="add del">
          <ac:chgData name="Amina Begum (2118505)" userId="S::2118505@student.uwtsd.ac.uk::7b144117-71f8-4060-97ef-f28069bed0fc" providerId="AD" clId="Web-{14CCB890-37D7-0231-047F-EC91CC806822}" dt="2023-10-22T14:14:51.334" v="314"/>
          <ac:spMkLst>
            <pc:docMk/>
            <pc:sldMk cId="366889294" sldId="265"/>
            <ac:spMk id="56" creationId="{D009D6D5-DAC2-4A8B-A17A-E206B9012D09}"/>
          </ac:spMkLst>
        </pc:spChg>
        <pc:spChg chg="add del">
          <ac:chgData name="Amina Begum (2118505)" userId="S::2118505@student.uwtsd.ac.uk::7b144117-71f8-4060-97ef-f28069bed0fc" providerId="AD" clId="Web-{14CCB890-37D7-0231-047F-EC91CC806822}" dt="2023-10-22T20:54:19.508" v="1615"/>
          <ac:spMkLst>
            <pc:docMk/>
            <pc:sldMk cId="366889294" sldId="265"/>
            <ac:spMk id="61" creationId="{04812C46-200A-4DEB-A05E-3ED6C68C2387}"/>
          </ac:spMkLst>
        </pc:spChg>
        <pc:spChg chg="add del">
          <ac:chgData name="Amina Begum (2118505)" userId="S::2118505@student.uwtsd.ac.uk::7b144117-71f8-4060-97ef-f28069bed0fc" providerId="AD" clId="Web-{14CCB890-37D7-0231-047F-EC91CC806822}" dt="2023-10-22T20:54:19.508" v="1615"/>
          <ac:spMkLst>
            <pc:docMk/>
            <pc:sldMk cId="366889294" sldId="265"/>
            <ac:spMk id="63" creationId="{D1EA859B-E555-4109-94F3-6700E046E008}"/>
          </ac:spMkLst>
        </pc:spChg>
        <pc:spChg chg="add del">
          <ac:chgData name="Amina Begum (2118505)" userId="S::2118505@student.uwtsd.ac.uk::7b144117-71f8-4060-97ef-f28069bed0fc" providerId="AD" clId="Web-{14CCB890-37D7-0231-047F-EC91CC806822}" dt="2023-10-22T20:54:44.368" v="1618"/>
          <ac:spMkLst>
            <pc:docMk/>
            <pc:sldMk cId="366889294" sldId="265"/>
            <ac:spMk id="68" creationId="{C0763A76-9F1C-4FC5-82B7-DD475DA461B2}"/>
          </ac:spMkLst>
        </pc:spChg>
        <pc:spChg chg="add del">
          <ac:chgData name="Amina Begum (2118505)" userId="S::2118505@student.uwtsd.ac.uk::7b144117-71f8-4060-97ef-f28069bed0fc" providerId="AD" clId="Web-{14CCB890-37D7-0231-047F-EC91CC806822}" dt="2023-10-22T20:54:44.368" v="1618"/>
          <ac:spMkLst>
            <pc:docMk/>
            <pc:sldMk cId="366889294" sldId="265"/>
            <ac:spMk id="70" creationId="{E81BF4F6-F2CF-4984-9D14-D6966D92F99F}"/>
          </ac:spMkLst>
        </pc:spChg>
        <pc:spChg chg="add del">
          <ac:chgData name="Amina Begum (2118505)" userId="S::2118505@student.uwtsd.ac.uk::7b144117-71f8-4060-97ef-f28069bed0fc" providerId="AD" clId="Web-{14CCB890-37D7-0231-047F-EC91CC806822}" dt="2023-10-22T20:55:08.306" v="1623"/>
          <ac:spMkLst>
            <pc:docMk/>
            <pc:sldMk cId="366889294" sldId="265"/>
            <ac:spMk id="75" creationId="{B6FACB3C-9069-4791-BC5C-0DB7CD19B853}"/>
          </ac:spMkLst>
        </pc:spChg>
        <pc:spChg chg="add del">
          <ac:chgData name="Amina Begum (2118505)" userId="S::2118505@student.uwtsd.ac.uk::7b144117-71f8-4060-97ef-f28069bed0fc" providerId="AD" clId="Web-{14CCB890-37D7-0231-047F-EC91CC806822}" dt="2023-10-22T20:55:08.306" v="1623"/>
          <ac:spMkLst>
            <pc:docMk/>
            <pc:sldMk cId="366889294" sldId="265"/>
            <ac:spMk id="77" creationId="{71F2038E-D777-4B76-81DD-DD13EE91B9DD}"/>
          </ac:spMkLst>
        </pc:spChg>
        <pc:spChg chg="add del">
          <ac:chgData name="Amina Begum (2118505)" userId="S::2118505@student.uwtsd.ac.uk::7b144117-71f8-4060-97ef-f28069bed0fc" providerId="AD" clId="Web-{14CCB890-37D7-0231-047F-EC91CC806822}" dt="2023-10-22T22:01:39.684" v="2506"/>
          <ac:spMkLst>
            <pc:docMk/>
            <pc:sldMk cId="366889294" sldId="265"/>
            <ac:spMk id="88" creationId="{C0763A76-9F1C-4FC5-82B7-DD475DA461B2}"/>
          </ac:spMkLst>
        </pc:spChg>
        <pc:spChg chg="add del">
          <ac:chgData name="Amina Begum (2118505)" userId="S::2118505@student.uwtsd.ac.uk::7b144117-71f8-4060-97ef-f28069bed0fc" providerId="AD" clId="Web-{14CCB890-37D7-0231-047F-EC91CC806822}" dt="2023-10-22T22:01:39.684" v="2506"/>
          <ac:spMkLst>
            <pc:docMk/>
            <pc:sldMk cId="366889294" sldId="265"/>
            <ac:spMk id="90" creationId="{E81BF4F6-F2CF-4984-9D14-D6966D92F99F}"/>
          </ac:spMkLst>
        </pc:spChg>
        <pc:spChg chg="add del">
          <ac:chgData name="Amina Begum (2118505)" userId="S::2118505@student.uwtsd.ac.uk::7b144117-71f8-4060-97ef-f28069bed0fc" providerId="AD" clId="Web-{14CCB890-37D7-0231-047F-EC91CC806822}" dt="2023-10-22T22:01:39.684" v="2506"/>
          <ac:spMkLst>
            <pc:docMk/>
            <pc:sldMk cId="366889294" sldId="265"/>
            <ac:spMk id="95" creationId="{8D1AA55E-40D5-461B-A5A8-4AE8AAB71B08}"/>
          </ac:spMkLst>
        </pc:spChg>
        <pc:spChg chg="add del">
          <ac:chgData name="Amina Begum (2118505)" userId="S::2118505@student.uwtsd.ac.uk::7b144117-71f8-4060-97ef-f28069bed0fc" providerId="AD" clId="Web-{14CCB890-37D7-0231-047F-EC91CC806822}" dt="2023-10-22T22:01:39.684" v="2506"/>
          <ac:spMkLst>
            <pc:docMk/>
            <pc:sldMk cId="366889294" sldId="265"/>
            <ac:spMk id="99" creationId="{6CB927A4-E432-4310-9CD5-E89FF5063179}"/>
          </ac:spMkLst>
        </pc:spChg>
        <pc:spChg chg="add del">
          <ac:chgData name="Amina Begum (2118505)" userId="S::2118505@student.uwtsd.ac.uk::7b144117-71f8-4060-97ef-f28069bed0fc" providerId="AD" clId="Web-{14CCB890-37D7-0231-047F-EC91CC806822}" dt="2023-10-22T22:01:39.684" v="2506"/>
          <ac:spMkLst>
            <pc:docMk/>
            <pc:sldMk cId="366889294" sldId="265"/>
            <ac:spMk id="101" creationId="{E3020543-B24B-4EC4-8FFC-8DD88EEA91A8}"/>
          </ac:spMkLst>
        </pc:spChg>
        <pc:grpChg chg="add del">
          <ac:chgData name="Amina Begum (2118505)" userId="S::2118505@student.uwtsd.ac.uk::7b144117-71f8-4060-97ef-f28069bed0fc" providerId="AD" clId="Web-{14CCB890-37D7-0231-047F-EC91CC806822}" dt="2023-10-22T20:55:08.306" v="1623"/>
          <ac:grpSpMkLst>
            <pc:docMk/>
            <pc:sldMk cId="366889294" sldId="265"/>
            <ac:grpSpMk id="79" creationId="{DD354807-230F-4402-B1B9-F733A8F1F190}"/>
          </ac:grpSpMkLst>
        </pc:grpChg>
        <pc:picChg chg="mod ord">
          <ac:chgData name="Amina Begum (2118505)" userId="S::2118505@student.uwtsd.ac.uk::7b144117-71f8-4060-97ef-f28069bed0fc" providerId="AD" clId="Web-{14CCB890-37D7-0231-047F-EC91CC806822}" dt="2023-10-22T22:01:39.684" v="2506"/>
          <ac:picMkLst>
            <pc:docMk/>
            <pc:sldMk cId="366889294" sldId="265"/>
            <ac:picMk id="14" creationId="{2A00F9AE-2881-BA61-3E74-C76D74133537}"/>
          </ac:picMkLst>
        </pc:picChg>
        <pc:cxnChg chg="add del">
          <ac:chgData name="Amina Begum (2118505)" userId="S::2118505@student.uwtsd.ac.uk::7b144117-71f8-4060-97ef-f28069bed0fc" providerId="AD" clId="Web-{14CCB890-37D7-0231-047F-EC91CC806822}" dt="2023-10-22T22:01:39.684" v="2506"/>
          <ac:cxnSpMkLst>
            <pc:docMk/>
            <pc:sldMk cId="366889294" sldId="265"/>
            <ac:cxnSpMk id="97" creationId="{7EB498BD-8089-4626-91EA-4978EBEF535E}"/>
          </ac:cxnSpMkLst>
        </pc:cxnChg>
      </pc:sldChg>
      <pc:sldChg chg="modSp">
        <pc:chgData name="Amina Begum (2118505)" userId="S::2118505@student.uwtsd.ac.uk::7b144117-71f8-4060-97ef-f28069bed0fc" providerId="AD" clId="Web-{14CCB890-37D7-0231-047F-EC91CC806822}" dt="2023-10-22T20:35:42.655" v="1241" actId="20577"/>
        <pc:sldMkLst>
          <pc:docMk/>
          <pc:sldMk cId="14704361" sldId="267"/>
        </pc:sldMkLst>
        <pc:spChg chg="mod">
          <ac:chgData name="Amina Begum (2118505)" userId="S::2118505@student.uwtsd.ac.uk::7b144117-71f8-4060-97ef-f28069bed0fc" providerId="AD" clId="Web-{14CCB890-37D7-0231-047F-EC91CC806822}" dt="2023-10-22T20:35:42.655" v="1241" actId="20577"/>
          <ac:spMkLst>
            <pc:docMk/>
            <pc:sldMk cId="14704361" sldId="267"/>
            <ac:spMk id="3" creationId="{2854AC9E-5B29-E74B-6680-6B01C80EC6A0}"/>
          </ac:spMkLst>
        </pc:spChg>
      </pc:sldChg>
      <pc:sldChg chg="addSp delSp modSp mod setClrOvrMap">
        <pc:chgData name="Amina Begum (2118505)" userId="S::2118505@student.uwtsd.ac.uk::7b144117-71f8-4060-97ef-f28069bed0fc" providerId="AD" clId="Web-{14CCB890-37D7-0231-047F-EC91CC806822}" dt="2023-10-22T14:34:28.345" v="439"/>
        <pc:sldMkLst>
          <pc:docMk/>
          <pc:sldMk cId="2235446895" sldId="269"/>
        </pc:sldMkLst>
        <pc:spChg chg="mod">
          <ac:chgData name="Amina Begum (2118505)" userId="S::2118505@student.uwtsd.ac.uk::7b144117-71f8-4060-97ef-f28069bed0fc" providerId="AD" clId="Web-{14CCB890-37D7-0231-047F-EC91CC806822}" dt="2023-10-22T14:34:28.345" v="439"/>
          <ac:spMkLst>
            <pc:docMk/>
            <pc:sldMk cId="2235446895" sldId="269"/>
            <ac:spMk id="2" creationId="{9277765A-5DB2-62E3-33EB-1E93A35D8309}"/>
          </ac:spMkLst>
        </pc:spChg>
        <pc:spChg chg="mod">
          <ac:chgData name="Amina Begum (2118505)" userId="S::2118505@student.uwtsd.ac.uk::7b144117-71f8-4060-97ef-f28069bed0fc" providerId="AD" clId="Web-{14CCB890-37D7-0231-047F-EC91CC806822}" dt="2023-10-22T14:34:28.345" v="439"/>
          <ac:spMkLst>
            <pc:docMk/>
            <pc:sldMk cId="2235446895" sldId="269"/>
            <ac:spMk id="3" creationId="{A11D4729-A92F-0E26-9B13-D80C0D6BF942}"/>
          </ac:spMkLst>
        </pc:spChg>
        <pc:spChg chg="del">
          <ac:chgData name="Amina Begum (2118505)" userId="S::2118505@student.uwtsd.ac.uk::7b144117-71f8-4060-97ef-f28069bed0fc" providerId="AD" clId="Web-{14CCB890-37D7-0231-047F-EC91CC806822}" dt="2023-10-22T14:34:28.345" v="439"/>
          <ac:spMkLst>
            <pc:docMk/>
            <pc:sldMk cId="2235446895" sldId="269"/>
            <ac:spMk id="9" creationId="{9228552E-C8B1-4A80-8448-0787CE0FC704}"/>
          </ac:spMkLst>
        </pc:spChg>
        <pc:spChg chg="add">
          <ac:chgData name="Amina Begum (2118505)" userId="S::2118505@student.uwtsd.ac.uk::7b144117-71f8-4060-97ef-f28069bed0fc" providerId="AD" clId="Web-{14CCB890-37D7-0231-047F-EC91CC806822}" dt="2023-10-22T14:34:28.345" v="439"/>
          <ac:spMkLst>
            <pc:docMk/>
            <pc:sldMk cId="2235446895" sldId="269"/>
            <ac:spMk id="14" creationId="{D009D6D5-DAC2-4A8B-A17A-E206B9012D09}"/>
          </ac:spMkLst>
        </pc:spChg>
        <pc:picChg chg="mod ord">
          <ac:chgData name="Amina Begum (2118505)" userId="S::2118505@student.uwtsd.ac.uk::7b144117-71f8-4060-97ef-f28069bed0fc" providerId="AD" clId="Web-{14CCB890-37D7-0231-047F-EC91CC806822}" dt="2023-10-22T14:34:28.345" v="439"/>
          <ac:picMkLst>
            <pc:docMk/>
            <pc:sldMk cId="2235446895" sldId="269"/>
            <ac:picMk id="5" creationId="{72326701-53F4-401E-2ECB-C154997F2558}"/>
          </ac:picMkLst>
        </pc:picChg>
      </pc:sldChg>
      <pc:sldChg chg="addSp delSp modSp del mod ord setClrOvrMap">
        <pc:chgData name="Amina Begum (2118505)" userId="S::2118505@student.uwtsd.ac.uk::7b144117-71f8-4060-97ef-f28069bed0fc" providerId="AD" clId="Web-{14CCB890-37D7-0231-047F-EC91CC806822}" dt="2023-10-22T14:28:58.791" v="416"/>
        <pc:sldMkLst>
          <pc:docMk/>
          <pc:sldMk cId="774863348" sldId="273"/>
        </pc:sldMkLst>
        <pc:spChg chg="mod">
          <ac:chgData name="Amina Begum (2118505)" userId="S::2118505@student.uwtsd.ac.uk::7b144117-71f8-4060-97ef-f28069bed0fc" providerId="AD" clId="Web-{14CCB890-37D7-0231-047F-EC91CC806822}" dt="2023-10-22T14:26:16.802" v="331"/>
          <ac:spMkLst>
            <pc:docMk/>
            <pc:sldMk cId="774863348" sldId="273"/>
            <ac:spMk id="2" creationId="{69AC37E8-2117-FC73-18C0-6AD38A8B8644}"/>
          </ac:spMkLst>
        </pc:spChg>
        <pc:spChg chg="del">
          <ac:chgData name="Amina Begum (2118505)" userId="S::2118505@student.uwtsd.ac.uk::7b144117-71f8-4060-97ef-f28069bed0fc" providerId="AD" clId="Web-{14CCB890-37D7-0231-047F-EC91CC806822}" dt="2023-10-22T14:12:18.721" v="312"/>
          <ac:spMkLst>
            <pc:docMk/>
            <pc:sldMk cId="774863348" sldId="273"/>
            <ac:spMk id="10" creationId="{9228552E-C8B1-4A80-8448-0787CE0FC704}"/>
          </ac:spMkLst>
        </pc:spChg>
        <pc:spChg chg="add del">
          <ac:chgData name="Amina Begum (2118505)" userId="S::2118505@student.uwtsd.ac.uk::7b144117-71f8-4060-97ef-f28069bed0fc" providerId="AD" clId="Web-{14CCB890-37D7-0231-047F-EC91CC806822}" dt="2023-10-22T14:22:46.798" v="321"/>
          <ac:spMkLst>
            <pc:docMk/>
            <pc:sldMk cId="774863348" sldId="273"/>
            <ac:spMk id="15" creationId="{1A9F7B4E-B03D-4F64-BE33-00D074458D45}"/>
          </ac:spMkLst>
        </pc:spChg>
        <pc:spChg chg="add del">
          <ac:chgData name="Amina Begum (2118505)" userId="S::2118505@student.uwtsd.ac.uk::7b144117-71f8-4060-97ef-f28069bed0fc" providerId="AD" clId="Web-{14CCB890-37D7-0231-047F-EC91CC806822}" dt="2023-10-22T14:22:46.798" v="321"/>
          <ac:spMkLst>
            <pc:docMk/>
            <pc:sldMk cId="774863348" sldId="273"/>
            <ac:spMk id="17" creationId="{7E2BE7F7-CA89-4002-ACCE-A478AEA24F5E}"/>
          </ac:spMkLst>
        </pc:spChg>
        <pc:spChg chg="add del">
          <ac:chgData name="Amina Begum (2118505)" userId="S::2118505@student.uwtsd.ac.uk::7b144117-71f8-4060-97ef-f28069bed0fc" providerId="AD" clId="Web-{14CCB890-37D7-0231-047F-EC91CC806822}" dt="2023-10-22T14:25:25.020" v="328"/>
          <ac:spMkLst>
            <pc:docMk/>
            <pc:sldMk cId="774863348" sldId="273"/>
            <ac:spMk id="22" creationId="{257363FD-7E77-4145-9483-331A807ADF0E}"/>
          </ac:spMkLst>
        </pc:spChg>
        <pc:spChg chg="add del">
          <ac:chgData name="Amina Begum (2118505)" userId="S::2118505@student.uwtsd.ac.uk::7b144117-71f8-4060-97ef-f28069bed0fc" providerId="AD" clId="Web-{14CCB890-37D7-0231-047F-EC91CC806822}" dt="2023-10-22T14:26:16.802" v="331"/>
          <ac:spMkLst>
            <pc:docMk/>
            <pc:sldMk cId="774863348" sldId="273"/>
            <ac:spMk id="27" creationId="{257363FD-7E77-4145-9483-331A807ADF0E}"/>
          </ac:spMkLst>
        </pc:spChg>
        <pc:spChg chg="add">
          <ac:chgData name="Amina Begum (2118505)" userId="S::2118505@student.uwtsd.ac.uk::7b144117-71f8-4060-97ef-f28069bed0fc" providerId="AD" clId="Web-{14CCB890-37D7-0231-047F-EC91CC806822}" dt="2023-10-22T14:26:16.802" v="331"/>
          <ac:spMkLst>
            <pc:docMk/>
            <pc:sldMk cId="774863348" sldId="273"/>
            <ac:spMk id="32" creationId="{257363FD-7E77-4145-9483-331A807ADF0E}"/>
          </ac:spMkLst>
        </pc:spChg>
        <pc:graphicFrameChg chg="mod modGraphic">
          <ac:chgData name="Amina Begum (2118505)" userId="S::2118505@student.uwtsd.ac.uk::7b144117-71f8-4060-97ef-f28069bed0fc" providerId="AD" clId="Web-{14CCB890-37D7-0231-047F-EC91CC806822}" dt="2023-10-22T14:26:26.459" v="332"/>
          <ac:graphicFrameMkLst>
            <pc:docMk/>
            <pc:sldMk cId="774863348" sldId="273"/>
            <ac:graphicFrameMk id="4" creationId="{889359D9-52E4-BE74-4ED4-1088CE2A62C7}"/>
          </ac:graphicFrameMkLst>
        </pc:graphicFrameChg>
        <pc:picChg chg="mod">
          <ac:chgData name="Amina Begum (2118505)" userId="S::2118505@student.uwtsd.ac.uk::7b144117-71f8-4060-97ef-f28069bed0fc" providerId="AD" clId="Web-{14CCB890-37D7-0231-047F-EC91CC806822}" dt="2023-10-22T14:22:46.798" v="321"/>
          <ac:picMkLst>
            <pc:docMk/>
            <pc:sldMk cId="774863348" sldId="273"/>
            <ac:picMk id="6" creationId="{EFE8B1CD-DEAA-7DF2-9C10-8296DF9792C0}"/>
          </ac:picMkLst>
        </pc:picChg>
      </pc:sldChg>
      <pc:sldChg chg="addSp delSp modSp mod setClrOvrMap modNotes">
        <pc:chgData name="Amina Begum (2118505)" userId="S::2118505@student.uwtsd.ac.uk::7b144117-71f8-4060-97ef-f28069bed0fc" providerId="AD" clId="Web-{14CCB890-37D7-0231-047F-EC91CC806822}" dt="2023-10-22T21:59:25.905" v="2502" actId="1076"/>
        <pc:sldMkLst>
          <pc:docMk/>
          <pc:sldMk cId="1842968655" sldId="274"/>
        </pc:sldMkLst>
        <pc:spChg chg="mod">
          <ac:chgData name="Amina Begum (2118505)" userId="S::2118505@student.uwtsd.ac.uk::7b144117-71f8-4060-97ef-f28069bed0fc" providerId="AD" clId="Web-{14CCB890-37D7-0231-047F-EC91CC806822}" dt="2023-10-22T21:59:25.905" v="2502" actId="1076"/>
          <ac:spMkLst>
            <pc:docMk/>
            <pc:sldMk cId="1842968655" sldId="274"/>
            <ac:spMk id="2" creationId="{43AB40BD-1DFA-806B-1FEB-A9B3B0006364}"/>
          </ac:spMkLst>
        </pc:spChg>
        <pc:spChg chg="del">
          <ac:chgData name="Amina Begum (2118505)" userId="S::2118505@student.uwtsd.ac.uk::7b144117-71f8-4060-97ef-f28069bed0fc" providerId="AD" clId="Web-{14CCB890-37D7-0231-047F-EC91CC806822}" dt="2023-10-22T14:32:51.311" v="432"/>
          <ac:spMkLst>
            <pc:docMk/>
            <pc:sldMk cId="1842968655" sldId="274"/>
            <ac:spMk id="10" creationId="{9228552E-C8B1-4A80-8448-0787CE0FC704}"/>
          </ac:spMkLst>
        </pc:spChg>
        <pc:spChg chg="add">
          <ac:chgData name="Amina Begum (2118505)" userId="S::2118505@student.uwtsd.ac.uk::7b144117-71f8-4060-97ef-f28069bed0fc" providerId="AD" clId="Web-{14CCB890-37D7-0231-047F-EC91CC806822}" dt="2023-10-22T14:32:51.311" v="432"/>
          <ac:spMkLst>
            <pc:docMk/>
            <pc:sldMk cId="1842968655" sldId="274"/>
            <ac:spMk id="15" creationId="{257363FD-7E77-4145-9483-331A807ADF0E}"/>
          </ac:spMkLst>
        </pc:spChg>
        <pc:graphicFrameChg chg="mod modGraphic">
          <ac:chgData name="Amina Begum (2118505)" userId="S::2118505@student.uwtsd.ac.uk::7b144117-71f8-4060-97ef-f28069bed0fc" providerId="AD" clId="Web-{14CCB890-37D7-0231-047F-EC91CC806822}" dt="2023-10-22T14:32:51.311" v="432"/>
          <ac:graphicFrameMkLst>
            <pc:docMk/>
            <pc:sldMk cId="1842968655" sldId="274"/>
            <ac:graphicFrameMk id="4" creationId="{971B6F35-BCB3-E455-2DA8-9706BEBD2801}"/>
          </ac:graphicFrameMkLst>
        </pc:graphicFrameChg>
        <pc:picChg chg="mod">
          <ac:chgData name="Amina Begum (2118505)" userId="S::2118505@student.uwtsd.ac.uk::7b144117-71f8-4060-97ef-f28069bed0fc" providerId="AD" clId="Web-{14CCB890-37D7-0231-047F-EC91CC806822}" dt="2023-10-22T21:59:18.873" v="2501" actId="1076"/>
          <ac:picMkLst>
            <pc:docMk/>
            <pc:sldMk cId="1842968655" sldId="274"/>
            <ac:picMk id="6" creationId="{3D1604C4-1BE9-2C2D-DB68-483664E79F64}"/>
          </ac:picMkLst>
        </pc:picChg>
      </pc:sldChg>
      <pc:sldChg chg="addSp delSp modSp modNotes">
        <pc:chgData name="Amina Begum (2118505)" userId="S::2118505@student.uwtsd.ac.uk::7b144117-71f8-4060-97ef-f28069bed0fc" providerId="AD" clId="Web-{14CCB890-37D7-0231-047F-EC91CC806822}" dt="2023-10-22T22:09:04.509" v="2641"/>
        <pc:sldMkLst>
          <pc:docMk/>
          <pc:sldMk cId="2643103327" sldId="275"/>
        </pc:sldMkLst>
        <pc:spChg chg="mod">
          <ac:chgData name="Amina Begum (2118505)" userId="S::2118505@student.uwtsd.ac.uk::7b144117-71f8-4060-97ef-f28069bed0fc" providerId="AD" clId="Web-{14CCB890-37D7-0231-047F-EC91CC806822}" dt="2023-10-22T21:56:23.304" v="2488"/>
          <ac:spMkLst>
            <pc:docMk/>
            <pc:sldMk cId="2643103327" sldId="275"/>
            <ac:spMk id="2" creationId="{461F0C00-4942-1612-4DBC-C5521870FD14}"/>
          </ac:spMkLst>
        </pc:spChg>
        <pc:spChg chg="del">
          <ac:chgData name="Amina Begum (2118505)" userId="S::2118505@student.uwtsd.ac.uk::7b144117-71f8-4060-97ef-f28069bed0fc" providerId="AD" clId="Web-{14CCB890-37D7-0231-047F-EC91CC806822}" dt="2023-10-22T14:09:35.076" v="310"/>
          <ac:spMkLst>
            <pc:docMk/>
            <pc:sldMk cId="2643103327" sldId="275"/>
            <ac:spMk id="49" creationId="{6EA86598-DA2C-41D5-BC0C-E877F8818EEB}"/>
          </ac:spMkLst>
        </pc:spChg>
        <pc:spChg chg="del">
          <ac:chgData name="Amina Begum (2118505)" userId="S::2118505@student.uwtsd.ac.uk::7b144117-71f8-4060-97ef-f28069bed0fc" providerId="AD" clId="Web-{14CCB890-37D7-0231-047F-EC91CC806822}" dt="2023-10-22T14:09:35.076" v="310"/>
          <ac:spMkLst>
            <pc:docMk/>
            <pc:sldMk cId="2643103327" sldId="275"/>
            <ac:spMk id="51" creationId="{450D3AD2-FA80-415F-A9CE-54D884561CD7}"/>
          </ac:spMkLst>
        </pc:spChg>
        <pc:spChg chg="add del">
          <ac:chgData name="Amina Begum (2118505)" userId="S::2118505@student.uwtsd.ac.uk::7b144117-71f8-4060-97ef-f28069bed0fc" providerId="AD" clId="Web-{14CCB890-37D7-0231-047F-EC91CC806822}" dt="2023-10-22T21:56:23.273" v="2487"/>
          <ac:spMkLst>
            <pc:docMk/>
            <pc:sldMk cId="2643103327" sldId="275"/>
            <ac:spMk id="66" creationId="{955A2079-FA98-4876-80F0-72364A7D2EA4}"/>
          </ac:spMkLst>
        </pc:spChg>
        <pc:spChg chg="add">
          <ac:chgData name="Amina Begum (2118505)" userId="S::2118505@student.uwtsd.ac.uk::7b144117-71f8-4060-97ef-f28069bed0fc" providerId="AD" clId="Web-{14CCB890-37D7-0231-047F-EC91CC806822}" dt="2023-10-22T21:56:23.304" v="2488"/>
          <ac:spMkLst>
            <pc:docMk/>
            <pc:sldMk cId="2643103327" sldId="275"/>
            <ac:spMk id="68" creationId="{066346BE-FDB4-4772-A696-0719490ABD64}"/>
          </ac:spMkLst>
        </pc:spChg>
        <pc:spChg chg="add">
          <ac:chgData name="Amina Begum (2118505)" userId="S::2118505@student.uwtsd.ac.uk::7b144117-71f8-4060-97ef-f28069bed0fc" providerId="AD" clId="Web-{14CCB890-37D7-0231-047F-EC91CC806822}" dt="2023-10-22T21:56:23.304" v="2488"/>
          <ac:spMkLst>
            <pc:docMk/>
            <pc:sldMk cId="2643103327" sldId="275"/>
            <ac:spMk id="69" creationId="{81E1224E-6618-482E-BE87-321A7FC1CDE8}"/>
          </ac:spMkLst>
        </pc:spChg>
        <pc:spChg chg="add">
          <ac:chgData name="Amina Begum (2118505)" userId="S::2118505@student.uwtsd.ac.uk::7b144117-71f8-4060-97ef-f28069bed0fc" providerId="AD" clId="Web-{14CCB890-37D7-0231-047F-EC91CC806822}" dt="2023-10-22T21:56:23.304" v="2488"/>
          <ac:spMkLst>
            <pc:docMk/>
            <pc:sldMk cId="2643103327" sldId="275"/>
            <ac:spMk id="70" creationId="{FB92FFCE-0C90-454E-AA25-D4EE9A6C39C5}"/>
          </ac:spMkLst>
        </pc:spChg>
        <pc:grpChg chg="add del">
          <ac:chgData name="Amina Begum (2118505)" userId="S::2118505@student.uwtsd.ac.uk::7b144117-71f8-4060-97ef-f28069bed0fc" providerId="AD" clId="Web-{14CCB890-37D7-0231-047F-EC91CC806822}" dt="2023-10-22T21:56:23.304" v="2488"/>
          <ac:grpSpMkLst>
            <pc:docMk/>
            <pc:sldMk cId="2643103327" sldId="275"/>
            <ac:grpSpMk id="56" creationId="{9B991AFC-21D0-28BD-C527-F66B1B56F841}"/>
          </ac:grpSpMkLst>
        </pc:grpChg>
        <pc:graphicFrameChg chg="mod modGraphic">
          <ac:chgData name="Amina Begum (2118505)" userId="S::2118505@student.uwtsd.ac.uk::7b144117-71f8-4060-97ef-f28069bed0fc" providerId="AD" clId="Web-{14CCB890-37D7-0231-047F-EC91CC806822}" dt="2023-10-22T21:56:43.367" v="2491" actId="1076"/>
          <ac:graphicFrameMkLst>
            <pc:docMk/>
            <pc:sldMk cId="2643103327" sldId="275"/>
            <ac:graphicFrameMk id="4" creationId="{1B78CBB4-DC1B-4067-7B81-7718D33C9B37}"/>
          </ac:graphicFrameMkLst>
        </pc:graphicFrameChg>
        <pc:picChg chg="del mod">
          <ac:chgData name="Amina Begum (2118505)" userId="S::2118505@student.uwtsd.ac.uk::7b144117-71f8-4060-97ef-f28069bed0fc" providerId="AD" clId="Web-{14CCB890-37D7-0231-047F-EC91CC806822}" dt="2023-10-22T14:24:07.721" v="322"/>
          <ac:picMkLst>
            <pc:docMk/>
            <pc:sldMk cId="2643103327" sldId="275"/>
            <ac:picMk id="45" creationId="{D10AAF1D-5F86-67A0-B9C0-874A0C4BA075}"/>
          </ac:picMkLst>
        </pc:picChg>
      </pc:sldChg>
      <pc:sldChg chg="addSp delSp modSp mod ord setBg setClrOvrMap modNotes">
        <pc:chgData name="Amina Begum (2118505)" userId="S::2118505@student.uwtsd.ac.uk::7b144117-71f8-4060-97ef-f28069bed0fc" providerId="AD" clId="Web-{14CCB890-37D7-0231-047F-EC91CC806822}" dt="2023-10-22T21:51:42.500" v="2477"/>
        <pc:sldMkLst>
          <pc:docMk/>
          <pc:sldMk cId="3965922798" sldId="276"/>
        </pc:sldMkLst>
        <pc:spChg chg="mod">
          <ac:chgData name="Amina Begum (2118505)" userId="S::2118505@student.uwtsd.ac.uk::7b144117-71f8-4060-97ef-f28069bed0fc" providerId="AD" clId="Web-{14CCB890-37D7-0231-047F-EC91CC806822}" dt="2023-10-22T21:51:42.500" v="2477"/>
          <ac:spMkLst>
            <pc:docMk/>
            <pc:sldMk cId="3965922798" sldId="276"/>
            <ac:spMk id="2" creationId="{9277765A-5DB2-62E3-33EB-1E93A35D8309}"/>
          </ac:spMkLst>
        </pc:spChg>
        <pc:spChg chg="mod">
          <ac:chgData name="Amina Begum (2118505)" userId="S::2118505@student.uwtsd.ac.uk::7b144117-71f8-4060-97ef-f28069bed0fc" providerId="AD" clId="Web-{14CCB890-37D7-0231-047F-EC91CC806822}" dt="2023-10-22T20:40:07.970" v="1244" actId="20577"/>
          <ac:spMkLst>
            <pc:docMk/>
            <pc:sldMk cId="3965922798" sldId="276"/>
            <ac:spMk id="4" creationId="{D415CBFD-598F-DBF7-8920-73A261FD2AFD}"/>
          </ac:spMkLst>
        </pc:spChg>
        <pc:spChg chg="del">
          <ac:chgData name="Amina Begum (2118505)" userId="S::2118505@student.uwtsd.ac.uk::7b144117-71f8-4060-97ef-f28069bed0fc" providerId="AD" clId="Web-{14CCB890-37D7-0231-047F-EC91CC806822}" dt="2023-10-22T14:34:01.438" v="436"/>
          <ac:spMkLst>
            <pc:docMk/>
            <pc:sldMk cId="3965922798" sldId="276"/>
            <ac:spMk id="15" creationId="{71B2258F-86CA-4D4D-8270-BC05FCDEBFB3}"/>
          </ac:spMkLst>
        </pc:spChg>
        <pc:spChg chg="add del">
          <ac:chgData name="Amina Begum (2118505)" userId="S::2118505@student.uwtsd.ac.uk::7b144117-71f8-4060-97ef-f28069bed0fc" providerId="AD" clId="Web-{14CCB890-37D7-0231-047F-EC91CC806822}" dt="2023-10-22T20:48:58.718" v="1542"/>
          <ac:spMkLst>
            <pc:docMk/>
            <pc:sldMk cId="3965922798" sldId="276"/>
            <ac:spMk id="20" creationId="{D1D34770-47A8-402C-AF23-2B653F2D88C1}"/>
          </ac:spMkLst>
        </pc:spChg>
        <pc:spChg chg="add del">
          <ac:chgData name="Amina Begum (2118505)" userId="S::2118505@student.uwtsd.ac.uk::7b144117-71f8-4060-97ef-f28069bed0fc" providerId="AD" clId="Web-{14CCB890-37D7-0231-047F-EC91CC806822}" dt="2023-10-22T21:51:42.500" v="2477"/>
          <ac:spMkLst>
            <pc:docMk/>
            <pc:sldMk cId="3965922798" sldId="276"/>
            <ac:spMk id="25" creationId="{6753252F-4873-4F63-801D-CC719279A7D5}"/>
          </ac:spMkLst>
        </pc:spChg>
        <pc:spChg chg="add del">
          <ac:chgData name="Amina Begum (2118505)" userId="S::2118505@student.uwtsd.ac.uk::7b144117-71f8-4060-97ef-f28069bed0fc" providerId="AD" clId="Web-{14CCB890-37D7-0231-047F-EC91CC806822}" dt="2023-10-22T21:51:42.500" v="2477"/>
          <ac:spMkLst>
            <pc:docMk/>
            <pc:sldMk cId="3965922798" sldId="276"/>
            <ac:spMk id="27" creationId="{047C8CCB-F95D-4249-92DD-651249D3535A}"/>
          </ac:spMkLst>
        </pc:spChg>
        <pc:spChg chg="add">
          <ac:chgData name="Amina Begum (2118505)" userId="S::2118505@student.uwtsd.ac.uk::7b144117-71f8-4060-97ef-f28069bed0fc" providerId="AD" clId="Web-{14CCB890-37D7-0231-047F-EC91CC806822}" dt="2023-10-22T21:51:42.500" v="2477"/>
          <ac:spMkLst>
            <pc:docMk/>
            <pc:sldMk cId="3965922798" sldId="276"/>
            <ac:spMk id="32" creationId="{A4AC5506-6312-4701-8D3C-40187889A947}"/>
          </ac:spMkLst>
        </pc:spChg>
        <pc:graphicFrameChg chg="add mod modGraphic">
          <ac:chgData name="Amina Begum (2118505)" userId="S::2118505@student.uwtsd.ac.uk::7b144117-71f8-4060-97ef-f28069bed0fc" providerId="AD" clId="Web-{14CCB890-37D7-0231-047F-EC91CC806822}" dt="2023-10-22T21:51:42.500" v="2477"/>
          <ac:graphicFrameMkLst>
            <pc:docMk/>
            <pc:sldMk cId="3965922798" sldId="276"/>
            <ac:graphicFrameMk id="3" creationId="{F806AE54-BAEB-4CB2-9878-942C99BF456A}"/>
          </ac:graphicFrameMkLst>
        </pc:graphicFrameChg>
        <pc:picChg chg="del mod ord">
          <ac:chgData name="Amina Begum (2118505)" userId="S::2118505@student.uwtsd.ac.uk::7b144117-71f8-4060-97ef-f28069bed0fc" providerId="AD" clId="Web-{14CCB890-37D7-0231-047F-EC91CC806822}" dt="2023-10-22T20:48:54.718" v="1541"/>
          <ac:picMkLst>
            <pc:docMk/>
            <pc:sldMk cId="3965922798" sldId="276"/>
            <ac:picMk id="11" creationId="{EEFAAE01-8FBB-C87C-9C66-30346D6AFDE5}"/>
          </ac:picMkLst>
        </pc:picChg>
      </pc:sldChg>
      <pc:sldChg chg="addSp delSp modSp mod setClrOvrMap">
        <pc:chgData name="Amina Begum (2118505)" userId="S::2118505@student.uwtsd.ac.uk::7b144117-71f8-4060-97ef-f28069bed0fc" providerId="AD" clId="Web-{14CCB890-37D7-0231-047F-EC91CC806822}" dt="2023-10-22T14:33:51.235" v="435"/>
        <pc:sldMkLst>
          <pc:docMk/>
          <pc:sldMk cId="1160550200" sldId="277"/>
        </pc:sldMkLst>
        <pc:spChg chg="mod">
          <ac:chgData name="Amina Begum (2118505)" userId="S::2118505@student.uwtsd.ac.uk::7b144117-71f8-4060-97ef-f28069bed0fc" providerId="AD" clId="Web-{14CCB890-37D7-0231-047F-EC91CC806822}" dt="2023-10-22T14:33:51.235" v="435"/>
          <ac:spMkLst>
            <pc:docMk/>
            <pc:sldMk cId="1160550200" sldId="277"/>
            <ac:spMk id="2" creationId="{636A64FE-B1C4-D03F-45E4-159BFF230284}"/>
          </ac:spMkLst>
        </pc:spChg>
        <pc:spChg chg="del">
          <ac:chgData name="Amina Begum (2118505)" userId="S::2118505@student.uwtsd.ac.uk::7b144117-71f8-4060-97ef-f28069bed0fc" providerId="AD" clId="Web-{14CCB890-37D7-0231-047F-EC91CC806822}" dt="2023-10-22T14:33:51.235" v="435"/>
          <ac:spMkLst>
            <pc:docMk/>
            <pc:sldMk cId="1160550200" sldId="277"/>
            <ac:spMk id="14" creationId="{9228552E-C8B1-4A80-8448-0787CE0FC704}"/>
          </ac:spMkLst>
        </pc:spChg>
        <pc:spChg chg="mod">
          <ac:chgData name="Amina Begum (2118505)" userId="S::2118505@student.uwtsd.ac.uk::7b144117-71f8-4060-97ef-f28069bed0fc" providerId="AD" clId="Web-{14CCB890-37D7-0231-047F-EC91CC806822}" dt="2023-10-22T14:33:51.235" v="435"/>
          <ac:spMkLst>
            <pc:docMk/>
            <pc:sldMk cId="1160550200" sldId="277"/>
            <ac:spMk id="16" creationId="{35F12B89-FF19-6701-E072-2DDF41F281DA}"/>
          </ac:spMkLst>
        </pc:spChg>
        <pc:spChg chg="add">
          <ac:chgData name="Amina Begum (2118505)" userId="S::2118505@student.uwtsd.ac.uk::7b144117-71f8-4060-97ef-f28069bed0fc" providerId="AD" clId="Web-{14CCB890-37D7-0231-047F-EC91CC806822}" dt="2023-10-22T14:33:51.235" v="435"/>
          <ac:spMkLst>
            <pc:docMk/>
            <pc:sldMk cId="1160550200" sldId="277"/>
            <ac:spMk id="21" creationId="{257363FD-7E77-4145-9483-331A807ADF0E}"/>
          </ac:spMkLst>
        </pc:spChg>
        <pc:picChg chg="mod">
          <ac:chgData name="Amina Begum (2118505)" userId="S::2118505@student.uwtsd.ac.uk::7b144117-71f8-4060-97ef-f28069bed0fc" providerId="AD" clId="Web-{14CCB890-37D7-0231-047F-EC91CC806822}" dt="2023-10-22T14:33:51.235" v="435"/>
          <ac:picMkLst>
            <pc:docMk/>
            <pc:sldMk cId="1160550200" sldId="277"/>
            <ac:picMk id="15" creationId="{2C912DA0-A47C-9E43-6255-9EFD915E9C93}"/>
          </ac:picMkLst>
        </pc:picChg>
      </pc:sldChg>
      <pc:sldChg chg="del">
        <pc:chgData name="Amina Begum (2118505)" userId="S::2118505@student.uwtsd.ac.uk::7b144117-71f8-4060-97ef-f28069bed0fc" providerId="AD" clId="Web-{14CCB890-37D7-0231-047F-EC91CC806822}" dt="2023-10-22T14:19:37.762" v="315"/>
        <pc:sldMkLst>
          <pc:docMk/>
          <pc:sldMk cId="1536389568" sldId="278"/>
        </pc:sldMkLst>
      </pc:sldChg>
      <pc:sldChg chg="addSp delSp modSp mod setBg setClrOvrMap">
        <pc:chgData name="Amina Begum (2118505)" userId="S::2118505@student.uwtsd.ac.uk::7b144117-71f8-4060-97ef-f28069bed0fc" providerId="AD" clId="Web-{14CCB890-37D7-0231-047F-EC91CC806822}" dt="2023-10-22T14:20:10.966" v="317"/>
        <pc:sldMkLst>
          <pc:docMk/>
          <pc:sldMk cId="2000219089" sldId="279"/>
        </pc:sldMkLst>
        <pc:spChg chg="mod">
          <ac:chgData name="Amina Begum (2118505)" userId="S::2118505@student.uwtsd.ac.uk::7b144117-71f8-4060-97ef-f28069bed0fc" providerId="AD" clId="Web-{14CCB890-37D7-0231-047F-EC91CC806822}" dt="2023-10-22T14:20:10.966" v="317"/>
          <ac:spMkLst>
            <pc:docMk/>
            <pc:sldMk cId="2000219089" sldId="279"/>
            <ac:spMk id="2" creationId="{C23593A8-BB95-AD2A-FB21-C10EDF024786}"/>
          </ac:spMkLst>
        </pc:spChg>
        <pc:spChg chg="mod">
          <ac:chgData name="Amina Begum (2118505)" userId="S::2118505@student.uwtsd.ac.uk::7b144117-71f8-4060-97ef-f28069bed0fc" providerId="AD" clId="Web-{14CCB890-37D7-0231-047F-EC91CC806822}" dt="2023-10-22T14:20:10.966" v="317"/>
          <ac:spMkLst>
            <pc:docMk/>
            <pc:sldMk cId="2000219089" sldId="279"/>
            <ac:spMk id="3" creationId="{BEDD3BA4-B1E9-C21F-5F44-A5930CE3349D}"/>
          </ac:spMkLst>
        </pc:spChg>
        <pc:spChg chg="add del">
          <ac:chgData name="Amina Begum (2118505)" userId="S::2118505@student.uwtsd.ac.uk::7b144117-71f8-4060-97ef-f28069bed0fc" providerId="AD" clId="Web-{14CCB890-37D7-0231-047F-EC91CC806822}" dt="2023-10-22T13:38:10.789" v="44"/>
          <ac:spMkLst>
            <pc:docMk/>
            <pc:sldMk cId="2000219089" sldId="279"/>
            <ac:spMk id="20" creationId="{A9D2268A-D939-4E78-91B6-6C7E46406788}"/>
          </ac:spMkLst>
        </pc:spChg>
        <pc:spChg chg="add del">
          <ac:chgData name="Amina Begum (2118505)" userId="S::2118505@student.uwtsd.ac.uk::7b144117-71f8-4060-97ef-f28069bed0fc" providerId="AD" clId="Web-{14CCB890-37D7-0231-047F-EC91CC806822}" dt="2023-10-22T13:38:10.789" v="44"/>
          <ac:spMkLst>
            <pc:docMk/>
            <pc:sldMk cId="2000219089" sldId="279"/>
            <ac:spMk id="22" creationId="{E0C43A58-225D-452D-8185-0D89D1EED861}"/>
          </ac:spMkLst>
        </pc:spChg>
        <pc:spChg chg="add del">
          <ac:chgData name="Amina Begum (2118505)" userId="S::2118505@student.uwtsd.ac.uk::7b144117-71f8-4060-97ef-f28069bed0fc" providerId="AD" clId="Web-{14CCB890-37D7-0231-047F-EC91CC806822}" dt="2023-10-22T13:48:59.416" v="293"/>
          <ac:spMkLst>
            <pc:docMk/>
            <pc:sldMk cId="2000219089" sldId="279"/>
            <ac:spMk id="24" creationId="{9228552E-C8B1-4A80-8448-0787CE0FC704}"/>
          </ac:spMkLst>
        </pc:spChg>
        <pc:spChg chg="add del">
          <ac:chgData name="Amina Begum (2118505)" userId="S::2118505@student.uwtsd.ac.uk::7b144117-71f8-4060-97ef-f28069bed0fc" providerId="AD" clId="Web-{14CCB890-37D7-0231-047F-EC91CC806822}" dt="2023-10-22T13:49:42.058" v="295"/>
          <ac:spMkLst>
            <pc:docMk/>
            <pc:sldMk cId="2000219089" sldId="279"/>
            <ac:spMk id="26" creationId="{6EA86598-DA2C-41D5-BC0C-E877F8818EEB}"/>
          </ac:spMkLst>
        </pc:spChg>
        <pc:spChg chg="add del">
          <ac:chgData name="Amina Begum (2118505)" userId="S::2118505@student.uwtsd.ac.uk::7b144117-71f8-4060-97ef-f28069bed0fc" providerId="AD" clId="Web-{14CCB890-37D7-0231-047F-EC91CC806822}" dt="2023-10-22T13:38:00.664" v="41"/>
          <ac:spMkLst>
            <pc:docMk/>
            <pc:sldMk cId="2000219089" sldId="279"/>
            <ac:spMk id="27" creationId="{6EA86598-DA2C-41D5-BC0C-E877F8818EEB}"/>
          </ac:spMkLst>
        </pc:spChg>
        <pc:spChg chg="add del">
          <ac:chgData name="Amina Begum (2118505)" userId="S::2118505@student.uwtsd.ac.uk::7b144117-71f8-4060-97ef-f28069bed0fc" providerId="AD" clId="Web-{14CCB890-37D7-0231-047F-EC91CC806822}" dt="2023-10-22T13:38:00.664" v="41"/>
          <ac:spMkLst>
            <pc:docMk/>
            <pc:sldMk cId="2000219089" sldId="279"/>
            <ac:spMk id="29" creationId="{450D3AD2-FA80-415F-A9CE-54D884561CD7}"/>
          </ac:spMkLst>
        </pc:spChg>
        <pc:spChg chg="add del">
          <ac:chgData name="Amina Begum (2118505)" userId="S::2118505@student.uwtsd.ac.uk::7b144117-71f8-4060-97ef-f28069bed0fc" providerId="AD" clId="Web-{14CCB890-37D7-0231-047F-EC91CC806822}" dt="2023-10-22T13:49:42.058" v="295"/>
          <ac:spMkLst>
            <pc:docMk/>
            <pc:sldMk cId="2000219089" sldId="279"/>
            <ac:spMk id="31" creationId="{450D3AD2-FA80-415F-A9CE-54D884561CD7}"/>
          </ac:spMkLst>
        </pc:spChg>
        <pc:spChg chg="add del">
          <ac:chgData name="Amina Begum (2118505)" userId="S::2118505@student.uwtsd.ac.uk::7b144117-71f8-4060-97ef-f28069bed0fc" providerId="AD" clId="Web-{14CCB890-37D7-0231-047F-EC91CC806822}" dt="2023-10-22T14:20:10.966" v="317"/>
          <ac:spMkLst>
            <pc:docMk/>
            <pc:sldMk cId="2000219089" sldId="279"/>
            <ac:spMk id="36" creationId="{6EA86598-DA2C-41D5-BC0C-E877F8818EEB}"/>
          </ac:spMkLst>
        </pc:spChg>
        <pc:spChg chg="add del">
          <ac:chgData name="Amina Begum (2118505)" userId="S::2118505@student.uwtsd.ac.uk::7b144117-71f8-4060-97ef-f28069bed0fc" providerId="AD" clId="Web-{14CCB890-37D7-0231-047F-EC91CC806822}" dt="2023-10-22T14:20:10.966" v="317"/>
          <ac:spMkLst>
            <pc:docMk/>
            <pc:sldMk cId="2000219089" sldId="279"/>
            <ac:spMk id="38" creationId="{450D3AD2-FA80-415F-A9CE-54D884561CD7}"/>
          </ac:spMkLst>
        </pc:spChg>
        <pc:spChg chg="add">
          <ac:chgData name="Amina Begum (2118505)" userId="S::2118505@student.uwtsd.ac.uk::7b144117-71f8-4060-97ef-f28069bed0fc" providerId="AD" clId="Web-{14CCB890-37D7-0231-047F-EC91CC806822}" dt="2023-10-22T14:20:10.966" v="317"/>
          <ac:spMkLst>
            <pc:docMk/>
            <pc:sldMk cId="2000219089" sldId="279"/>
            <ac:spMk id="43" creationId="{60E9A6ED-B880-44EA-8D60-C9D3C82CCBD2}"/>
          </ac:spMkLst>
        </pc:spChg>
        <pc:picChg chg="mod">
          <ac:chgData name="Amina Begum (2118505)" userId="S::2118505@student.uwtsd.ac.uk::7b144117-71f8-4060-97ef-f28069bed0fc" providerId="AD" clId="Web-{14CCB890-37D7-0231-047F-EC91CC806822}" dt="2023-10-22T14:20:10.966" v="317"/>
          <ac:picMkLst>
            <pc:docMk/>
            <pc:sldMk cId="2000219089" sldId="279"/>
            <ac:picMk id="6" creationId="{DC9DFF4C-C721-9494-8812-940F312DCA4E}"/>
          </ac:picMkLst>
        </pc:picChg>
        <pc:picChg chg="mod ord">
          <ac:chgData name="Amina Begum (2118505)" userId="S::2118505@student.uwtsd.ac.uk::7b144117-71f8-4060-97ef-f28069bed0fc" providerId="AD" clId="Web-{14CCB890-37D7-0231-047F-EC91CC806822}" dt="2023-10-22T13:49:42.058" v="295"/>
          <ac:picMkLst>
            <pc:docMk/>
            <pc:sldMk cId="2000219089" sldId="279"/>
            <ac:picMk id="11" creationId="{6E496C85-8E2D-5AB6-1BE1-E029D47309DE}"/>
          </ac:picMkLst>
        </pc:picChg>
      </pc:sldChg>
      <pc:sldChg chg="addSp delSp modSp">
        <pc:chgData name="Amina Begum (2118505)" userId="S::2118505@student.uwtsd.ac.uk::7b144117-71f8-4060-97ef-f28069bed0fc" providerId="AD" clId="Web-{14CCB890-37D7-0231-047F-EC91CC806822}" dt="2023-10-22T14:24:49.675" v="325" actId="20577"/>
        <pc:sldMkLst>
          <pc:docMk/>
          <pc:sldMk cId="3163566884" sldId="280"/>
        </pc:sldMkLst>
        <pc:spChg chg="mod">
          <ac:chgData name="Amina Begum (2118505)" userId="S::2118505@student.uwtsd.ac.uk::7b144117-71f8-4060-97ef-f28069bed0fc" providerId="AD" clId="Web-{14CCB890-37D7-0231-047F-EC91CC806822}" dt="2023-10-22T14:24:49.675" v="325" actId="20577"/>
          <ac:spMkLst>
            <pc:docMk/>
            <pc:sldMk cId="3163566884" sldId="280"/>
            <ac:spMk id="2" creationId="{1D2DFF71-5761-4B5C-4632-D0C4B08DA0E5}"/>
          </ac:spMkLst>
        </pc:spChg>
        <pc:spChg chg="add del">
          <ac:chgData name="Amina Begum (2118505)" userId="S::2118505@student.uwtsd.ac.uk::7b144117-71f8-4060-97ef-f28069bed0fc" providerId="AD" clId="Web-{14CCB890-37D7-0231-047F-EC91CC806822}" dt="2023-10-22T13:51:28.529" v="298"/>
          <ac:spMkLst>
            <pc:docMk/>
            <pc:sldMk cId="3163566884" sldId="280"/>
            <ac:spMk id="211" creationId="{1A9F7B4E-B03D-4F64-BE33-00D074458D45}"/>
          </ac:spMkLst>
        </pc:spChg>
        <pc:spChg chg="add del">
          <ac:chgData name="Amina Begum (2118505)" userId="S::2118505@student.uwtsd.ac.uk::7b144117-71f8-4060-97ef-f28069bed0fc" providerId="AD" clId="Web-{14CCB890-37D7-0231-047F-EC91CC806822}" dt="2023-10-22T13:51:28.529" v="298"/>
          <ac:spMkLst>
            <pc:docMk/>
            <pc:sldMk cId="3163566884" sldId="280"/>
            <ac:spMk id="212" creationId="{7E2BE7F7-CA89-4002-ACCE-A478AEA24F5E}"/>
          </ac:spMkLst>
        </pc:spChg>
        <pc:spChg chg="add del">
          <ac:chgData name="Amina Begum (2118505)" userId="S::2118505@student.uwtsd.ac.uk::7b144117-71f8-4060-97ef-f28069bed0fc" providerId="AD" clId="Web-{14CCB890-37D7-0231-047F-EC91CC806822}" dt="2023-10-22T13:51:28.404" v="297"/>
          <ac:spMkLst>
            <pc:docMk/>
            <pc:sldMk cId="3163566884" sldId="280"/>
            <ac:spMk id="217" creationId="{B34F5AD2-EDBD-4BBD-A55C-EAFFD0C7097A}"/>
          </ac:spMkLst>
        </pc:spChg>
        <pc:spChg chg="add del">
          <ac:chgData name="Amina Begum (2118505)" userId="S::2118505@student.uwtsd.ac.uk::7b144117-71f8-4060-97ef-f28069bed0fc" providerId="AD" clId="Web-{14CCB890-37D7-0231-047F-EC91CC806822}" dt="2023-10-22T13:51:28.404" v="297"/>
          <ac:spMkLst>
            <pc:docMk/>
            <pc:sldMk cId="3163566884" sldId="280"/>
            <ac:spMk id="219" creationId="{C3896A03-3945-419A-B66B-4EE266EDD152}"/>
          </ac:spMkLst>
        </pc:spChg>
        <pc:spChg chg="add del">
          <ac:chgData name="Amina Begum (2118505)" userId="S::2118505@student.uwtsd.ac.uk::7b144117-71f8-4060-97ef-f28069bed0fc" providerId="AD" clId="Web-{14CCB890-37D7-0231-047F-EC91CC806822}" dt="2023-10-22T13:51:28.404" v="297"/>
          <ac:spMkLst>
            <pc:docMk/>
            <pc:sldMk cId="3163566884" sldId="280"/>
            <ac:spMk id="221" creationId="{450D3AD2-FA80-415F-A9CE-54D884561CD7}"/>
          </ac:spMkLst>
        </pc:spChg>
        <pc:spChg chg="add del">
          <ac:chgData name="Amina Begum (2118505)" userId="S::2118505@student.uwtsd.ac.uk::7b144117-71f8-4060-97ef-f28069bed0fc" providerId="AD" clId="Web-{14CCB890-37D7-0231-047F-EC91CC806822}" dt="2023-10-22T14:21:12.327" v="318"/>
          <ac:spMkLst>
            <pc:docMk/>
            <pc:sldMk cId="3163566884" sldId="280"/>
            <ac:spMk id="223" creationId="{6EA86598-DA2C-41D5-BC0C-E877F8818EEB}"/>
          </ac:spMkLst>
        </pc:spChg>
        <pc:spChg chg="add del">
          <ac:chgData name="Amina Begum (2118505)" userId="S::2118505@student.uwtsd.ac.uk::7b144117-71f8-4060-97ef-f28069bed0fc" providerId="AD" clId="Web-{14CCB890-37D7-0231-047F-EC91CC806822}" dt="2023-10-22T14:21:12.327" v="318"/>
          <ac:spMkLst>
            <pc:docMk/>
            <pc:sldMk cId="3163566884" sldId="280"/>
            <ac:spMk id="224" creationId="{4A37209E-36E6-40F0-A6B7-3379ADD94F56}"/>
          </ac:spMkLst>
        </pc:spChg>
        <pc:spChg chg="add del">
          <ac:chgData name="Amina Begum (2118505)" userId="S::2118505@student.uwtsd.ac.uk::7b144117-71f8-4060-97ef-f28069bed0fc" providerId="AD" clId="Web-{14CCB890-37D7-0231-047F-EC91CC806822}" dt="2023-10-22T14:21:12.327" v="318"/>
          <ac:spMkLst>
            <pc:docMk/>
            <pc:sldMk cId="3163566884" sldId="280"/>
            <ac:spMk id="225" creationId="{8C51E213-9781-40DD-ABD4-AF59D85A74D4}"/>
          </ac:spMkLst>
        </pc:spChg>
        <pc:spChg chg="add">
          <ac:chgData name="Amina Begum (2118505)" userId="S::2118505@student.uwtsd.ac.uk::7b144117-71f8-4060-97ef-f28069bed0fc" providerId="AD" clId="Web-{14CCB890-37D7-0231-047F-EC91CC806822}" dt="2023-10-22T14:21:12.327" v="318"/>
          <ac:spMkLst>
            <pc:docMk/>
            <pc:sldMk cId="3163566884" sldId="280"/>
            <ac:spMk id="232" creationId="{60E9A6ED-B880-44EA-8D60-C9D3C82CCBD2}"/>
          </ac:spMkLst>
        </pc:spChg>
        <pc:graphicFrameChg chg="mod ord modGraphic">
          <ac:chgData name="Amina Begum (2118505)" userId="S::2118505@student.uwtsd.ac.uk::7b144117-71f8-4060-97ef-f28069bed0fc" providerId="AD" clId="Web-{14CCB890-37D7-0231-047F-EC91CC806822}" dt="2023-10-22T14:21:12.327" v="318"/>
          <ac:graphicFrameMkLst>
            <pc:docMk/>
            <pc:sldMk cId="3163566884" sldId="280"/>
            <ac:graphicFrameMk id="4" creationId="{01EACBF3-5CA7-F200-1FC7-79CC554F6E7A}"/>
          </ac:graphicFrameMkLst>
        </pc:graphicFrameChg>
        <pc:picChg chg="mod ord">
          <ac:chgData name="Amina Begum (2118505)" userId="S::2118505@student.uwtsd.ac.uk::7b144117-71f8-4060-97ef-f28069bed0fc" providerId="AD" clId="Web-{14CCB890-37D7-0231-047F-EC91CC806822}" dt="2023-10-22T13:53:30.017" v="308" actId="1076"/>
          <ac:picMkLst>
            <pc:docMk/>
            <pc:sldMk cId="3163566884" sldId="280"/>
            <ac:picMk id="190" creationId="{9250C03D-8535-331F-4BA3-D45D5975C833}"/>
          </ac:picMkLst>
        </pc:picChg>
        <pc:picChg chg="mod">
          <ac:chgData name="Amina Begum (2118505)" userId="S::2118505@student.uwtsd.ac.uk::7b144117-71f8-4060-97ef-f28069bed0fc" providerId="AD" clId="Web-{14CCB890-37D7-0231-047F-EC91CC806822}" dt="2023-10-22T14:21:12.327" v="318"/>
          <ac:picMkLst>
            <pc:docMk/>
            <pc:sldMk cId="3163566884" sldId="280"/>
            <ac:picMk id="227" creationId="{C5BC432A-926F-12A7-3FAE-C224307B5657}"/>
          </ac:picMkLst>
        </pc:picChg>
      </pc:sldChg>
      <pc:sldChg chg="modSp">
        <pc:chgData name="Amina Begum (2118505)" userId="S::2118505@student.uwtsd.ac.uk::7b144117-71f8-4060-97ef-f28069bed0fc" providerId="AD" clId="Web-{14CCB890-37D7-0231-047F-EC91CC806822}" dt="2023-10-22T20:35:59.968" v="1243" actId="20577"/>
        <pc:sldMkLst>
          <pc:docMk/>
          <pc:sldMk cId="2385505223" sldId="281"/>
        </pc:sldMkLst>
        <pc:spChg chg="mod">
          <ac:chgData name="Amina Begum (2118505)" userId="S::2118505@student.uwtsd.ac.uk::7b144117-71f8-4060-97ef-f28069bed0fc" providerId="AD" clId="Web-{14CCB890-37D7-0231-047F-EC91CC806822}" dt="2023-10-22T20:35:59.968" v="1243" actId="20577"/>
          <ac:spMkLst>
            <pc:docMk/>
            <pc:sldMk cId="2385505223" sldId="281"/>
            <ac:spMk id="3" creationId="{65BDBDB6-1A7A-8756-016E-8D1A8474ED63}"/>
          </ac:spMkLst>
        </pc:spChg>
      </pc:sldChg>
      <pc:sldChg chg="addSp delSp modSp new mod setBg modNotes">
        <pc:chgData name="Amina Begum (2118505)" userId="S::2118505@student.uwtsd.ac.uk::7b144117-71f8-4060-97ef-f28069bed0fc" providerId="AD" clId="Web-{14CCB890-37D7-0231-047F-EC91CC806822}" dt="2023-10-22T22:05:31.300" v="2639"/>
        <pc:sldMkLst>
          <pc:docMk/>
          <pc:sldMk cId="4154541201" sldId="282"/>
        </pc:sldMkLst>
        <pc:spChg chg="mod">
          <ac:chgData name="Amina Begum (2118505)" userId="S::2118505@student.uwtsd.ac.uk::7b144117-71f8-4060-97ef-f28069bed0fc" providerId="AD" clId="Web-{14CCB890-37D7-0231-047F-EC91CC806822}" dt="2023-10-22T21:57:25.884" v="2492"/>
          <ac:spMkLst>
            <pc:docMk/>
            <pc:sldMk cId="4154541201" sldId="282"/>
            <ac:spMk id="2" creationId="{310477DD-21C6-74BC-0618-989B7BF4A091}"/>
          </ac:spMkLst>
        </pc:spChg>
        <pc:spChg chg="del mod">
          <ac:chgData name="Amina Begum (2118505)" userId="S::2118505@student.uwtsd.ac.uk::7b144117-71f8-4060-97ef-f28069bed0fc" providerId="AD" clId="Web-{14CCB890-37D7-0231-047F-EC91CC806822}" dt="2023-10-22T14:28:37.243" v="413"/>
          <ac:spMkLst>
            <pc:docMk/>
            <pc:sldMk cId="4154541201" sldId="282"/>
            <ac:spMk id="3" creationId="{013633D7-3D12-D219-9908-79A971ADE3A6}"/>
          </ac:spMkLst>
        </pc:spChg>
        <pc:spChg chg="add">
          <ac:chgData name="Amina Begum (2118505)" userId="S::2118505@student.uwtsd.ac.uk::7b144117-71f8-4060-97ef-f28069bed0fc" providerId="AD" clId="Web-{14CCB890-37D7-0231-047F-EC91CC806822}" dt="2023-10-22T14:28:37.243" v="413"/>
          <ac:spMkLst>
            <pc:docMk/>
            <pc:sldMk cId="4154541201" sldId="282"/>
            <ac:spMk id="10" creationId="{257363FD-7E77-4145-9483-331A807ADF0E}"/>
          </ac:spMkLst>
        </pc:spChg>
        <pc:spChg chg="add del">
          <ac:chgData name="Amina Begum (2118505)" userId="S::2118505@student.uwtsd.ac.uk::7b144117-71f8-4060-97ef-f28069bed0fc" providerId="AD" clId="Web-{14CCB890-37D7-0231-047F-EC91CC806822}" dt="2023-10-22T21:55:32.271" v="2485"/>
          <ac:spMkLst>
            <pc:docMk/>
            <pc:sldMk cId="4154541201" sldId="282"/>
            <ac:spMk id="15" creationId="{AE3A741D-C19B-960A-5803-1C5887147820}"/>
          </ac:spMkLst>
        </pc:spChg>
        <pc:spChg chg="add del">
          <ac:chgData name="Amina Begum (2118505)" userId="S::2118505@student.uwtsd.ac.uk::7b144117-71f8-4060-97ef-f28069bed0fc" providerId="AD" clId="Web-{14CCB890-37D7-0231-047F-EC91CC806822}" dt="2023-10-22T21:55:32.271" v="2485"/>
          <ac:spMkLst>
            <pc:docMk/>
            <pc:sldMk cId="4154541201" sldId="282"/>
            <ac:spMk id="17" creationId="{9C3A50E9-9119-7BC3-083B-2D84CCC78E47}"/>
          </ac:spMkLst>
        </pc:spChg>
        <pc:spChg chg="add del">
          <ac:chgData name="Amina Begum (2118505)" userId="S::2118505@student.uwtsd.ac.uk::7b144117-71f8-4060-97ef-f28069bed0fc" providerId="AD" clId="Web-{14CCB890-37D7-0231-047F-EC91CC806822}" dt="2023-10-22T21:55:32.271" v="2485"/>
          <ac:spMkLst>
            <pc:docMk/>
            <pc:sldMk cId="4154541201" sldId="282"/>
            <ac:spMk id="19" creationId="{DC39DE25-0E4E-0AA7-0932-1D78C2372786}"/>
          </ac:spMkLst>
        </pc:spChg>
        <pc:spChg chg="add del">
          <ac:chgData name="Amina Begum (2118505)" userId="S::2118505@student.uwtsd.ac.uk::7b144117-71f8-4060-97ef-f28069bed0fc" providerId="AD" clId="Web-{14CCB890-37D7-0231-047F-EC91CC806822}" dt="2023-10-22T21:55:32.271" v="2485"/>
          <ac:spMkLst>
            <pc:docMk/>
            <pc:sldMk cId="4154541201" sldId="282"/>
            <ac:spMk id="21" creationId="{8D6EA299-0840-6DEA-E670-C49AEBC87E89}"/>
          </ac:spMkLst>
        </pc:spChg>
        <pc:spChg chg="add del">
          <ac:chgData name="Amina Begum (2118505)" userId="S::2118505@student.uwtsd.ac.uk::7b144117-71f8-4060-97ef-f28069bed0fc" providerId="AD" clId="Web-{14CCB890-37D7-0231-047F-EC91CC806822}" dt="2023-10-22T21:55:32.209" v="2484"/>
          <ac:spMkLst>
            <pc:docMk/>
            <pc:sldMk cId="4154541201" sldId="282"/>
            <ac:spMk id="26" creationId="{45D37F4E-DDB4-456B-97E0-9937730A039F}"/>
          </ac:spMkLst>
        </pc:spChg>
        <pc:spChg chg="add del">
          <ac:chgData name="Amina Begum (2118505)" userId="S::2118505@student.uwtsd.ac.uk::7b144117-71f8-4060-97ef-f28069bed0fc" providerId="AD" clId="Web-{14CCB890-37D7-0231-047F-EC91CC806822}" dt="2023-10-22T21:55:32.209" v="2484"/>
          <ac:spMkLst>
            <pc:docMk/>
            <pc:sldMk cId="4154541201" sldId="282"/>
            <ac:spMk id="28" creationId="{B2DD41CD-8F47-4F56-AD12-4E2FF7696987}"/>
          </ac:spMkLst>
        </pc:spChg>
        <pc:spChg chg="add del">
          <ac:chgData name="Amina Begum (2118505)" userId="S::2118505@student.uwtsd.ac.uk::7b144117-71f8-4060-97ef-f28069bed0fc" providerId="AD" clId="Web-{14CCB890-37D7-0231-047F-EC91CC806822}" dt="2023-10-22T21:57:25.884" v="2492"/>
          <ac:spMkLst>
            <pc:docMk/>
            <pc:sldMk cId="4154541201" sldId="282"/>
            <ac:spMk id="30" creationId="{CF93DC6C-1BFD-4414-BF23-471C8831CA04}"/>
          </ac:spMkLst>
        </pc:spChg>
        <pc:spChg chg="add del">
          <ac:chgData name="Amina Begum (2118505)" userId="S::2118505@student.uwtsd.ac.uk::7b144117-71f8-4060-97ef-f28069bed0fc" providerId="AD" clId="Web-{14CCB890-37D7-0231-047F-EC91CC806822}" dt="2023-10-22T21:57:25.884" v="2492"/>
          <ac:spMkLst>
            <pc:docMk/>
            <pc:sldMk cId="4154541201" sldId="282"/>
            <ac:spMk id="31" creationId="{637B2035-1FCB-439A-B421-095E136C7E07}"/>
          </ac:spMkLst>
        </pc:spChg>
        <pc:spChg chg="add del">
          <ac:chgData name="Amina Begum (2118505)" userId="S::2118505@student.uwtsd.ac.uk::7b144117-71f8-4060-97ef-f28069bed0fc" providerId="AD" clId="Web-{14CCB890-37D7-0231-047F-EC91CC806822}" dt="2023-10-22T21:57:25.884" v="2492"/>
          <ac:spMkLst>
            <pc:docMk/>
            <pc:sldMk cId="4154541201" sldId="282"/>
            <ac:spMk id="32" creationId="{001928A5-13A8-4372-8A77-BCAAE5553E6F}"/>
          </ac:spMkLst>
        </pc:spChg>
        <pc:spChg chg="add del">
          <ac:chgData name="Amina Begum (2118505)" userId="S::2118505@student.uwtsd.ac.uk::7b144117-71f8-4060-97ef-f28069bed0fc" providerId="AD" clId="Web-{14CCB890-37D7-0231-047F-EC91CC806822}" dt="2023-10-22T21:57:25.884" v="2492"/>
          <ac:spMkLst>
            <pc:docMk/>
            <pc:sldMk cId="4154541201" sldId="282"/>
            <ac:spMk id="33" creationId="{B39A1F5A-E57E-4178-8F57-A18DC747E5E1}"/>
          </ac:spMkLst>
        </pc:spChg>
        <pc:spChg chg="add">
          <ac:chgData name="Amina Begum (2118505)" userId="S::2118505@student.uwtsd.ac.uk::7b144117-71f8-4060-97ef-f28069bed0fc" providerId="AD" clId="Web-{14CCB890-37D7-0231-047F-EC91CC806822}" dt="2023-10-22T21:57:25.884" v="2492"/>
          <ac:spMkLst>
            <pc:docMk/>
            <pc:sldMk cId="4154541201" sldId="282"/>
            <ac:spMk id="38" creationId="{F5897CCA-486C-491C-B4C1-5E5C95A82709}"/>
          </ac:spMkLst>
        </pc:spChg>
        <pc:graphicFrameChg chg="add mod modGraphic">
          <ac:chgData name="Amina Begum (2118505)" userId="S::2118505@student.uwtsd.ac.uk::7b144117-71f8-4060-97ef-f28069bed0fc" providerId="AD" clId="Web-{14CCB890-37D7-0231-047F-EC91CC806822}" dt="2023-10-22T21:57:25.884" v="2492"/>
          <ac:graphicFrameMkLst>
            <pc:docMk/>
            <pc:sldMk cId="4154541201" sldId="282"/>
            <ac:graphicFrameMk id="5" creationId="{63E5C467-A123-9671-0E49-0682370EA919}"/>
          </ac:graphicFrameMkLst>
        </pc:graphicFrameChg>
        <pc:picChg chg="add mod">
          <ac:chgData name="Amina Begum (2118505)" userId="S::2118505@student.uwtsd.ac.uk::7b144117-71f8-4060-97ef-f28069bed0fc" providerId="AD" clId="Web-{14CCB890-37D7-0231-047F-EC91CC806822}" dt="2023-10-22T21:57:25.884" v="2492"/>
          <ac:picMkLst>
            <pc:docMk/>
            <pc:sldMk cId="4154541201" sldId="282"/>
            <ac:picMk id="6" creationId="{DBB9F141-C4D8-8083-CDB3-17798B45AF52}"/>
          </ac:picMkLst>
        </pc:picChg>
      </pc:sldChg>
      <pc:sldChg chg="addSp delSp modSp del">
        <pc:chgData name="Amina Begum (2118505)" userId="S::2118505@student.uwtsd.ac.uk::7b144117-71f8-4060-97ef-f28069bed0fc" providerId="AD" clId="Web-{14CCB890-37D7-0231-047F-EC91CC806822}" dt="2023-10-22T22:00:11.817" v="2503"/>
        <pc:sldMkLst>
          <pc:docMk/>
          <pc:sldMk cId="1164464324" sldId="283"/>
        </pc:sldMkLst>
        <pc:spChg chg="mod">
          <ac:chgData name="Amina Begum (2118505)" userId="S::2118505@student.uwtsd.ac.uk::7b144117-71f8-4060-97ef-f28069bed0fc" providerId="AD" clId="Web-{14CCB890-37D7-0231-047F-EC91CC806822}" dt="2023-10-22T21:41:39.229" v="2425" actId="20577"/>
          <ac:spMkLst>
            <pc:docMk/>
            <pc:sldMk cId="1164464324" sldId="283"/>
            <ac:spMk id="2" creationId="{85BC0E45-E299-5965-1224-0741DA7CA4C6}"/>
          </ac:spMkLst>
        </pc:spChg>
        <pc:spChg chg="del">
          <ac:chgData name="Amina Begum (2118505)" userId="S::2118505@student.uwtsd.ac.uk::7b144117-71f8-4060-97ef-f28069bed0fc" providerId="AD" clId="Web-{14CCB890-37D7-0231-047F-EC91CC806822}" dt="2023-10-22T20:50:50.221" v="1604"/>
          <ac:spMkLst>
            <pc:docMk/>
            <pc:sldMk cId="1164464324" sldId="283"/>
            <ac:spMk id="7" creationId="{A5468BA0-1AC1-4B64-AF3D-27C720506690}"/>
          </ac:spMkLst>
        </pc:spChg>
        <pc:spChg chg="del">
          <ac:chgData name="Amina Begum (2118505)" userId="S::2118505@student.uwtsd.ac.uk::7b144117-71f8-4060-97ef-f28069bed0fc" providerId="AD" clId="Web-{14CCB890-37D7-0231-047F-EC91CC806822}" dt="2023-10-22T20:50:50.221" v="1604"/>
          <ac:spMkLst>
            <pc:docMk/>
            <pc:sldMk cId="1164464324" sldId="283"/>
            <ac:spMk id="9" creationId="{24CC22CD-F427-01D2-2763-93C95D97AD64}"/>
          </ac:spMkLst>
        </pc:spChg>
        <pc:spChg chg="del">
          <ac:chgData name="Amina Begum (2118505)" userId="S::2118505@student.uwtsd.ac.uk::7b144117-71f8-4060-97ef-f28069bed0fc" providerId="AD" clId="Web-{14CCB890-37D7-0231-047F-EC91CC806822}" dt="2023-10-22T20:50:50.221" v="1604"/>
          <ac:spMkLst>
            <pc:docMk/>
            <pc:sldMk cId="1164464324" sldId="283"/>
            <ac:spMk id="11" creationId="{0E97DC59-9F5C-6902-2359-B3F1F4F3477F}"/>
          </ac:spMkLst>
        </pc:spChg>
        <pc:spChg chg="del">
          <ac:chgData name="Amina Begum (2118505)" userId="S::2118505@student.uwtsd.ac.uk::7b144117-71f8-4060-97ef-f28069bed0fc" providerId="AD" clId="Web-{14CCB890-37D7-0231-047F-EC91CC806822}" dt="2023-10-22T20:50:50.221" v="1604"/>
          <ac:spMkLst>
            <pc:docMk/>
            <pc:sldMk cId="1164464324" sldId="283"/>
            <ac:spMk id="13" creationId="{0654A082-9E79-41BC-ADAF-F80052C57F0B}"/>
          </ac:spMkLst>
        </pc:spChg>
        <pc:spChg chg="add">
          <ac:chgData name="Amina Begum (2118505)" userId="S::2118505@student.uwtsd.ac.uk::7b144117-71f8-4060-97ef-f28069bed0fc" providerId="AD" clId="Web-{14CCB890-37D7-0231-047F-EC91CC806822}" dt="2023-10-22T20:50:50.221" v="1604"/>
          <ac:spMkLst>
            <pc:docMk/>
            <pc:sldMk cId="1164464324" sldId="283"/>
            <ac:spMk id="20" creationId="{A3363022-C969-41E9-8EB2-E4C94908C1FA}"/>
          </ac:spMkLst>
        </pc:spChg>
        <pc:spChg chg="add">
          <ac:chgData name="Amina Begum (2118505)" userId="S::2118505@student.uwtsd.ac.uk::7b144117-71f8-4060-97ef-f28069bed0fc" providerId="AD" clId="Web-{14CCB890-37D7-0231-047F-EC91CC806822}" dt="2023-10-22T20:50:50.221" v="1604"/>
          <ac:spMkLst>
            <pc:docMk/>
            <pc:sldMk cId="1164464324" sldId="283"/>
            <ac:spMk id="22" creationId="{8D1AD6B3-BE88-4CEB-BA17-790657CC4729}"/>
          </ac:spMkLst>
        </pc:spChg>
        <pc:grpChg chg="add">
          <ac:chgData name="Amina Begum (2118505)" userId="S::2118505@student.uwtsd.ac.uk::7b144117-71f8-4060-97ef-f28069bed0fc" providerId="AD" clId="Web-{14CCB890-37D7-0231-047F-EC91CC806822}" dt="2023-10-22T20:50:50.221" v="1604"/>
          <ac:grpSpMkLst>
            <pc:docMk/>
            <pc:sldMk cId="1164464324" sldId="283"/>
            <ac:grpSpMk id="24" creationId="{89D1390B-7E13-4B4F-9CB2-391063412E54}"/>
          </ac:grpSpMkLst>
        </pc:grpChg>
        <pc:picChg chg="add">
          <ac:chgData name="Amina Begum (2118505)" userId="S::2118505@student.uwtsd.ac.uk::7b144117-71f8-4060-97ef-f28069bed0fc" providerId="AD" clId="Web-{14CCB890-37D7-0231-047F-EC91CC806822}" dt="2023-10-22T20:50:50.221" v="1604"/>
          <ac:picMkLst>
            <pc:docMk/>
            <pc:sldMk cId="1164464324" sldId="283"/>
            <ac:picMk id="17" creationId="{7DEA698F-BF65-94AE-80E6-CAA3BBB1787F}"/>
          </ac:picMkLst>
        </pc:picChg>
      </pc:sldChg>
      <pc:sldChg chg="addSp delSp modSp new mod setBg addAnim modNotes">
        <pc:chgData name="Amina Begum (2118505)" userId="S::2118505@student.uwtsd.ac.uk::7b144117-71f8-4060-97ef-f28069bed0fc" providerId="AD" clId="Web-{14CCB890-37D7-0231-047F-EC91CC806822}" dt="2023-10-22T21:57:51.838" v="2493"/>
        <pc:sldMkLst>
          <pc:docMk/>
          <pc:sldMk cId="133042933" sldId="284"/>
        </pc:sldMkLst>
        <pc:spChg chg="mod">
          <ac:chgData name="Amina Begum (2118505)" userId="S::2118505@student.uwtsd.ac.uk::7b144117-71f8-4060-97ef-f28069bed0fc" providerId="AD" clId="Web-{14CCB890-37D7-0231-047F-EC91CC806822}" dt="2023-10-22T21:57:51.838" v="2493"/>
          <ac:spMkLst>
            <pc:docMk/>
            <pc:sldMk cId="133042933" sldId="284"/>
            <ac:spMk id="2" creationId="{440C9B22-C625-44C2-9AB0-1DABDDA9900C}"/>
          </ac:spMkLst>
        </pc:spChg>
        <pc:spChg chg="del">
          <ac:chgData name="Amina Begum (2118505)" userId="S::2118505@student.uwtsd.ac.uk::7b144117-71f8-4060-97ef-f28069bed0fc" providerId="AD" clId="Web-{14CCB890-37D7-0231-047F-EC91CC806822}" dt="2023-10-22T19:51:52.581" v="521"/>
          <ac:spMkLst>
            <pc:docMk/>
            <pc:sldMk cId="133042933" sldId="284"/>
            <ac:spMk id="3" creationId="{50944974-25FD-3F93-153E-605CEB9B7D20}"/>
          </ac:spMkLst>
        </pc:spChg>
        <pc:spChg chg="add mod">
          <ac:chgData name="Amina Begum (2118505)" userId="S::2118505@student.uwtsd.ac.uk::7b144117-71f8-4060-97ef-f28069bed0fc" providerId="AD" clId="Web-{14CCB890-37D7-0231-047F-EC91CC806822}" dt="2023-10-22T21:57:51.838" v="2493"/>
          <ac:spMkLst>
            <pc:docMk/>
            <pc:sldMk cId="133042933" sldId="284"/>
            <ac:spMk id="7" creationId="{6B236DB6-7181-3797-234E-23AC36A79D0F}"/>
          </ac:spMkLst>
        </pc:spChg>
        <pc:spChg chg="add del mod">
          <ac:chgData name="Amina Begum (2118505)" userId="S::2118505@student.uwtsd.ac.uk::7b144117-71f8-4060-97ef-f28069bed0fc" providerId="AD" clId="Web-{14CCB890-37D7-0231-047F-EC91CC806822}" dt="2023-10-22T19:53:30.135" v="540"/>
          <ac:spMkLst>
            <pc:docMk/>
            <pc:sldMk cId="133042933" sldId="284"/>
            <ac:spMk id="8" creationId="{6E6EF04E-E52F-7231-4BCB-52555575B006}"/>
          </ac:spMkLst>
        </pc:spChg>
        <pc:spChg chg="add del">
          <ac:chgData name="Amina Begum (2118505)" userId="S::2118505@student.uwtsd.ac.uk::7b144117-71f8-4060-97ef-f28069bed0fc" providerId="AD" clId="Web-{14CCB890-37D7-0231-047F-EC91CC806822}" dt="2023-10-22T21:53:49.956" v="2478"/>
          <ac:spMkLst>
            <pc:docMk/>
            <pc:sldMk cId="133042933" sldId="284"/>
            <ac:spMk id="12" creationId="{C0763A76-9F1C-4FC5-82B7-DD475DA461B2}"/>
          </ac:spMkLst>
        </pc:spChg>
        <pc:spChg chg="add del">
          <ac:chgData name="Amina Begum (2118505)" userId="S::2118505@student.uwtsd.ac.uk::7b144117-71f8-4060-97ef-f28069bed0fc" providerId="AD" clId="Web-{14CCB890-37D7-0231-047F-EC91CC806822}" dt="2023-10-22T21:53:49.956" v="2478"/>
          <ac:spMkLst>
            <pc:docMk/>
            <pc:sldMk cId="133042933" sldId="284"/>
            <ac:spMk id="14" creationId="{E81BF4F6-F2CF-4984-9D14-D6966D92F99F}"/>
          </ac:spMkLst>
        </pc:spChg>
        <pc:spChg chg="add del">
          <ac:chgData name="Amina Begum (2118505)" userId="S::2118505@student.uwtsd.ac.uk::7b144117-71f8-4060-97ef-f28069bed0fc" providerId="AD" clId="Web-{14CCB890-37D7-0231-047F-EC91CC806822}" dt="2023-10-22T21:57:51.838" v="2493"/>
          <ac:spMkLst>
            <pc:docMk/>
            <pc:sldMk cId="133042933" sldId="284"/>
            <ac:spMk id="19" creationId="{F13C74B1-5B17-4795-BED0-7140497B445A}"/>
          </ac:spMkLst>
        </pc:spChg>
        <pc:spChg chg="add del">
          <ac:chgData name="Amina Begum (2118505)" userId="S::2118505@student.uwtsd.ac.uk::7b144117-71f8-4060-97ef-f28069bed0fc" providerId="AD" clId="Web-{14CCB890-37D7-0231-047F-EC91CC806822}" dt="2023-10-22T21:57:51.838" v="2493"/>
          <ac:spMkLst>
            <pc:docMk/>
            <pc:sldMk cId="133042933" sldId="284"/>
            <ac:spMk id="21" creationId="{D4974D33-8DC5-464E-8C6D-BE58F0669C17}"/>
          </ac:spMkLst>
        </pc:spChg>
        <pc:spChg chg="add">
          <ac:chgData name="Amina Begum (2118505)" userId="S::2118505@student.uwtsd.ac.uk::7b144117-71f8-4060-97ef-f28069bed0fc" providerId="AD" clId="Web-{14CCB890-37D7-0231-047F-EC91CC806822}" dt="2023-10-22T21:57:51.838" v="2493"/>
          <ac:spMkLst>
            <pc:docMk/>
            <pc:sldMk cId="133042933" sldId="284"/>
            <ac:spMk id="26" creationId="{04812C46-200A-4DEB-A05E-3ED6C68C2387}"/>
          </ac:spMkLst>
        </pc:spChg>
        <pc:spChg chg="add">
          <ac:chgData name="Amina Begum (2118505)" userId="S::2118505@student.uwtsd.ac.uk::7b144117-71f8-4060-97ef-f28069bed0fc" providerId="AD" clId="Web-{14CCB890-37D7-0231-047F-EC91CC806822}" dt="2023-10-22T21:57:51.838" v="2493"/>
          <ac:spMkLst>
            <pc:docMk/>
            <pc:sldMk cId="133042933" sldId="284"/>
            <ac:spMk id="28" creationId="{A783CD55-1776-4C75-9A8F-D1179C0C7B48}"/>
          </ac:spMkLst>
        </pc:spChg>
        <pc:picChg chg="add mod ord">
          <ac:chgData name="Amina Begum (2118505)" userId="S::2118505@student.uwtsd.ac.uk::7b144117-71f8-4060-97ef-f28069bed0fc" providerId="AD" clId="Web-{14CCB890-37D7-0231-047F-EC91CC806822}" dt="2023-10-22T21:57:51.838" v="2493"/>
          <ac:picMkLst>
            <pc:docMk/>
            <pc:sldMk cId="133042933" sldId="284"/>
            <ac:picMk id="4" creationId="{06068084-A0D4-37DE-1A9C-7D56BDB8BCA6}"/>
          </ac:picMkLst>
        </pc:picChg>
        <pc:picChg chg="add del mod ord">
          <ac:chgData name="Amina Begum (2118505)" userId="S::2118505@student.uwtsd.ac.uk::7b144117-71f8-4060-97ef-f28069bed0fc" providerId="AD" clId="Web-{14CCB890-37D7-0231-047F-EC91CC806822}" dt="2023-10-22T19:53:31.896" v="541"/>
          <ac:picMkLst>
            <pc:docMk/>
            <pc:sldMk cId="133042933" sldId="284"/>
            <ac:picMk id="5" creationId="{13C54BD4-624A-8D5B-9AB7-416AE6838F76}"/>
          </ac:picMkLst>
        </pc:picChg>
      </pc:sldChg>
      <pc:sldChg chg="addSp delSp modSp new mod setBg">
        <pc:chgData name="Amina Begum (2118505)" userId="S::2118505@student.uwtsd.ac.uk::7b144117-71f8-4060-97ef-f28069bed0fc" providerId="AD" clId="Web-{14CCB890-37D7-0231-047F-EC91CC806822}" dt="2023-10-22T22:00:32.885" v="2504"/>
        <pc:sldMkLst>
          <pc:docMk/>
          <pc:sldMk cId="1814237080" sldId="285"/>
        </pc:sldMkLst>
        <pc:spChg chg="mod">
          <ac:chgData name="Amina Begum (2118505)" userId="S::2118505@student.uwtsd.ac.uk::7b144117-71f8-4060-97ef-f28069bed0fc" providerId="AD" clId="Web-{14CCB890-37D7-0231-047F-EC91CC806822}" dt="2023-10-22T22:00:32.885" v="2504"/>
          <ac:spMkLst>
            <pc:docMk/>
            <pc:sldMk cId="1814237080" sldId="285"/>
            <ac:spMk id="2" creationId="{ADB1877F-FF71-D15D-4D6F-DE6FE901C911}"/>
          </ac:spMkLst>
        </pc:spChg>
        <pc:spChg chg="mod">
          <ac:chgData name="Amina Begum (2118505)" userId="S::2118505@student.uwtsd.ac.uk::7b144117-71f8-4060-97ef-f28069bed0fc" providerId="AD" clId="Web-{14CCB890-37D7-0231-047F-EC91CC806822}" dt="2023-10-22T22:00:32.885" v="2504"/>
          <ac:spMkLst>
            <pc:docMk/>
            <pc:sldMk cId="1814237080" sldId="285"/>
            <ac:spMk id="3" creationId="{80BAF3EA-7E66-7CDB-0B49-515CD17BD402}"/>
          </ac:spMkLst>
        </pc:spChg>
        <pc:spChg chg="add del">
          <ac:chgData name="Amina Begum (2118505)" userId="S::2118505@student.uwtsd.ac.uk::7b144117-71f8-4060-97ef-f28069bed0fc" providerId="AD" clId="Web-{14CCB890-37D7-0231-047F-EC91CC806822}" dt="2023-10-22T21:44:17.939" v="2463"/>
          <ac:spMkLst>
            <pc:docMk/>
            <pc:sldMk cId="1814237080" sldId="285"/>
            <ac:spMk id="9" creationId="{D009D6D5-DAC2-4A8B-A17A-E206B9012D09}"/>
          </ac:spMkLst>
        </pc:spChg>
        <pc:spChg chg="add del">
          <ac:chgData name="Amina Begum (2118505)" userId="S::2118505@student.uwtsd.ac.uk::7b144117-71f8-4060-97ef-f28069bed0fc" providerId="AD" clId="Web-{14CCB890-37D7-0231-047F-EC91CC806822}" dt="2023-10-22T21:45:42.879" v="2465"/>
          <ac:spMkLst>
            <pc:docMk/>
            <pc:sldMk cId="1814237080" sldId="285"/>
            <ac:spMk id="15" creationId="{9F7D5CDA-D291-4307-BF55-1381FED29634}"/>
          </ac:spMkLst>
        </pc:spChg>
        <pc:spChg chg="add del">
          <ac:chgData name="Amina Begum (2118505)" userId="S::2118505@student.uwtsd.ac.uk::7b144117-71f8-4060-97ef-f28069bed0fc" providerId="AD" clId="Web-{14CCB890-37D7-0231-047F-EC91CC806822}" dt="2023-10-22T21:47:35.945" v="2473"/>
          <ac:spMkLst>
            <pc:docMk/>
            <pc:sldMk cId="1814237080" sldId="285"/>
            <ac:spMk id="20" creationId="{D009D6D5-DAC2-4A8B-A17A-E206B9012D09}"/>
          </ac:spMkLst>
        </pc:spChg>
        <pc:spChg chg="add del">
          <ac:chgData name="Amina Begum (2118505)" userId="S::2118505@student.uwtsd.ac.uk::7b144117-71f8-4060-97ef-f28069bed0fc" providerId="AD" clId="Web-{14CCB890-37D7-0231-047F-EC91CC806822}" dt="2023-10-22T22:00:32.885" v="2504"/>
          <ac:spMkLst>
            <pc:docMk/>
            <pc:sldMk cId="1814237080" sldId="285"/>
            <ac:spMk id="25" creationId="{0E3596DD-156A-473E-9BB3-C6A29F7574E9}"/>
          </ac:spMkLst>
        </pc:spChg>
        <pc:spChg chg="add del">
          <ac:chgData name="Amina Begum (2118505)" userId="S::2118505@student.uwtsd.ac.uk::7b144117-71f8-4060-97ef-f28069bed0fc" providerId="AD" clId="Web-{14CCB890-37D7-0231-047F-EC91CC806822}" dt="2023-10-22T22:00:32.885" v="2504"/>
          <ac:spMkLst>
            <pc:docMk/>
            <pc:sldMk cId="1814237080" sldId="285"/>
            <ac:spMk id="27" creationId="{2C46C4D6-C474-4E92-B52E-944C1118F7B6}"/>
          </ac:spMkLst>
        </pc:spChg>
        <pc:spChg chg="add">
          <ac:chgData name="Amina Begum (2118505)" userId="S::2118505@student.uwtsd.ac.uk::7b144117-71f8-4060-97ef-f28069bed0fc" providerId="AD" clId="Web-{14CCB890-37D7-0231-047F-EC91CC806822}" dt="2023-10-22T22:00:32.885" v="2504"/>
          <ac:spMkLst>
            <pc:docMk/>
            <pc:sldMk cId="1814237080" sldId="285"/>
            <ac:spMk id="32" creationId="{8D1AA55E-40D5-461B-A5A8-4AE8AAB71B08}"/>
          </ac:spMkLst>
        </pc:spChg>
        <pc:spChg chg="add">
          <ac:chgData name="Amina Begum (2118505)" userId="S::2118505@student.uwtsd.ac.uk::7b144117-71f8-4060-97ef-f28069bed0fc" providerId="AD" clId="Web-{14CCB890-37D7-0231-047F-EC91CC806822}" dt="2023-10-22T22:00:32.885" v="2504"/>
          <ac:spMkLst>
            <pc:docMk/>
            <pc:sldMk cId="1814237080" sldId="285"/>
            <ac:spMk id="36" creationId="{6CB927A4-E432-4310-9CD5-E89FF5063179}"/>
          </ac:spMkLst>
        </pc:spChg>
        <pc:spChg chg="add">
          <ac:chgData name="Amina Begum (2118505)" userId="S::2118505@student.uwtsd.ac.uk::7b144117-71f8-4060-97ef-f28069bed0fc" providerId="AD" clId="Web-{14CCB890-37D7-0231-047F-EC91CC806822}" dt="2023-10-22T22:00:32.885" v="2504"/>
          <ac:spMkLst>
            <pc:docMk/>
            <pc:sldMk cId="1814237080" sldId="285"/>
            <ac:spMk id="38" creationId="{E3020543-B24B-4EC4-8FFC-8DD88EEA91A8}"/>
          </ac:spMkLst>
        </pc:spChg>
        <pc:picChg chg="add mod">
          <ac:chgData name="Amina Begum (2118505)" userId="S::2118505@student.uwtsd.ac.uk::7b144117-71f8-4060-97ef-f28069bed0fc" providerId="AD" clId="Web-{14CCB890-37D7-0231-047F-EC91CC806822}" dt="2023-10-22T22:00:32.885" v="2504"/>
          <ac:picMkLst>
            <pc:docMk/>
            <pc:sldMk cId="1814237080" sldId="285"/>
            <ac:picMk id="4" creationId="{B0DDC08F-E607-54FE-9B62-ECB407BB7F73}"/>
          </ac:picMkLst>
        </pc:picChg>
        <pc:picChg chg="add del">
          <ac:chgData name="Amina Begum (2118505)" userId="S::2118505@student.uwtsd.ac.uk::7b144117-71f8-4060-97ef-f28069bed0fc" providerId="AD" clId="Web-{14CCB890-37D7-0231-047F-EC91CC806822}" dt="2023-10-22T21:43:39.016" v="2459"/>
          <ac:picMkLst>
            <pc:docMk/>
            <pc:sldMk cId="1814237080" sldId="285"/>
            <ac:picMk id="5" creationId="{6DAF839A-42AF-2088-1AB6-345B6CCE7FCC}"/>
          </ac:picMkLst>
        </pc:picChg>
        <pc:picChg chg="add del mod">
          <ac:chgData name="Amina Begum (2118505)" userId="S::2118505@student.uwtsd.ac.uk::7b144117-71f8-4060-97ef-f28069bed0fc" providerId="AD" clId="Web-{14CCB890-37D7-0231-047F-EC91CC806822}" dt="2023-10-22T21:47:19.757" v="2472"/>
          <ac:picMkLst>
            <pc:docMk/>
            <pc:sldMk cId="1814237080" sldId="285"/>
            <ac:picMk id="11" creationId="{2C1CF7E1-4DBF-DC98-8569-B271C6C768A8}"/>
          </ac:picMkLst>
        </pc:picChg>
        <pc:cxnChg chg="add">
          <ac:chgData name="Amina Begum (2118505)" userId="S::2118505@student.uwtsd.ac.uk::7b144117-71f8-4060-97ef-f28069bed0fc" providerId="AD" clId="Web-{14CCB890-37D7-0231-047F-EC91CC806822}" dt="2023-10-22T22:00:32.885" v="2504"/>
          <ac:cxnSpMkLst>
            <pc:docMk/>
            <pc:sldMk cId="1814237080" sldId="285"/>
            <ac:cxnSpMk id="34" creationId="{7EB498BD-8089-4626-91EA-4978EBEF535E}"/>
          </ac:cxnSpMkLst>
        </pc:cxnChg>
      </pc:sldChg>
    </pc:docChg>
  </pc:docChgLst>
  <pc:docChgLst>
    <pc:chgData name="Aleena Tahura Yasmin (2109147)" userId="S::2109147@student.uwtsd.ac.uk::04910b7b-cbbc-4d2b-8c5d-77823735879a" providerId="AD" clId="Web-{C149DEAA-8418-4E2B-B0AA-6F3C7433F386}"/>
    <pc:docChg chg="addSld modSld">
      <pc:chgData name="Aleena Tahura Yasmin (2109147)" userId="S::2109147@student.uwtsd.ac.uk::04910b7b-cbbc-4d2b-8c5d-77823735879a" providerId="AD" clId="Web-{C149DEAA-8418-4E2B-B0AA-6F3C7433F386}" dt="2023-10-22T13:34:36.140" v="18"/>
      <pc:docMkLst>
        <pc:docMk/>
      </pc:docMkLst>
      <pc:sldChg chg="mod setBg">
        <pc:chgData name="Aleena Tahura Yasmin (2109147)" userId="S::2109147@student.uwtsd.ac.uk::04910b7b-cbbc-4d2b-8c5d-77823735879a" providerId="AD" clId="Web-{C149DEAA-8418-4E2B-B0AA-6F3C7433F386}" dt="2023-10-22T13:34:36.140" v="18"/>
        <pc:sldMkLst>
          <pc:docMk/>
          <pc:sldMk cId="867638060" sldId="262"/>
        </pc:sldMkLst>
      </pc:sldChg>
      <pc:sldChg chg="modSp">
        <pc:chgData name="Aleena Tahura Yasmin (2109147)" userId="S::2109147@student.uwtsd.ac.uk::04910b7b-cbbc-4d2b-8c5d-77823735879a" providerId="AD" clId="Web-{C149DEAA-8418-4E2B-B0AA-6F3C7433F386}" dt="2023-10-22T13:29:31.571" v="7"/>
        <pc:sldMkLst>
          <pc:docMk/>
          <pc:sldMk cId="3163566884" sldId="280"/>
        </pc:sldMkLst>
        <pc:picChg chg="mod modCrop">
          <ac:chgData name="Aleena Tahura Yasmin (2109147)" userId="S::2109147@student.uwtsd.ac.uk::04910b7b-cbbc-4d2b-8c5d-77823735879a" providerId="AD" clId="Web-{C149DEAA-8418-4E2B-B0AA-6F3C7433F386}" dt="2023-10-22T13:29:31.571" v="7"/>
          <ac:picMkLst>
            <pc:docMk/>
            <pc:sldMk cId="3163566884" sldId="280"/>
            <ac:picMk id="190" creationId="{9250C03D-8535-331F-4BA3-D45D5975C833}"/>
          </ac:picMkLst>
        </pc:picChg>
      </pc:sldChg>
      <pc:sldChg chg="delSp modSp new">
        <pc:chgData name="Aleena Tahura Yasmin (2109147)" userId="S::2109147@student.uwtsd.ac.uk::04910b7b-cbbc-4d2b-8c5d-77823735879a" providerId="AD" clId="Web-{C149DEAA-8418-4E2B-B0AA-6F3C7433F386}" dt="2023-10-22T13:33:37.107" v="12" actId="20577"/>
        <pc:sldMkLst>
          <pc:docMk/>
          <pc:sldMk cId="2385505223" sldId="281"/>
        </pc:sldMkLst>
        <pc:spChg chg="del">
          <ac:chgData name="Aleena Tahura Yasmin (2109147)" userId="S::2109147@student.uwtsd.ac.uk::04910b7b-cbbc-4d2b-8c5d-77823735879a" providerId="AD" clId="Web-{C149DEAA-8418-4E2B-B0AA-6F3C7433F386}" dt="2023-10-22T13:33:26.154" v="9"/>
          <ac:spMkLst>
            <pc:docMk/>
            <pc:sldMk cId="2385505223" sldId="281"/>
            <ac:spMk id="2" creationId="{E8142E49-6114-BE14-7A6A-BD100CD5E8E8}"/>
          </ac:spMkLst>
        </pc:spChg>
        <pc:spChg chg="mod">
          <ac:chgData name="Aleena Tahura Yasmin (2109147)" userId="S::2109147@student.uwtsd.ac.uk::04910b7b-cbbc-4d2b-8c5d-77823735879a" providerId="AD" clId="Web-{C149DEAA-8418-4E2B-B0AA-6F3C7433F386}" dt="2023-10-22T13:33:37.107" v="12" actId="20577"/>
          <ac:spMkLst>
            <pc:docMk/>
            <pc:sldMk cId="2385505223" sldId="281"/>
            <ac:spMk id="3" creationId="{65BDBDB6-1A7A-8756-016E-8D1A8474ED63}"/>
          </ac:spMkLst>
        </pc:spChg>
      </pc:sldChg>
    </pc:docChg>
  </pc:docChgLst>
  <pc:docChgLst>
    <pc:chgData name="Aleena Tahura Yasmin (2109147)" userId="S::2109147@student.uwtsd.ac.uk::04910b7b-cbbc-4d2b-8c5d-77823735879a" providerId="AD" clId="Web-{9C4E9F14-20EC-57DC-5AD5-ED58AC57A75E}"/>
    <pc:docChg chg="addSld modSld">
      <pc:chgData name="Aleena Tahura Yasmin (2109147)" userId="S::2109147@student.uwtsd.ac.uk::04910b7b-cbbc-4d2b-8c5d-77823735879a" providerId="AD" clId="Web-{9C4E9F14-20EC-57DC-5AD5-ED58AC57A75E}" dt="2023-10-22T16:04:20.272" v="605"/>
      <pc:docMkLst>
        <pc:docMk/>
      </pc:docMkLst>
      <pc:sldChg chg="modSp modNotes">
        <pc:chgData name="Aleena Tahura Yasmin (2109147)" userId="S::2109147@student.uwtsd.ac.uk::04910b7b-cbbc-4d2b-8c5d-77823735879a" providerId="AD" clId="Web-{9C4E9F14-20EC-57DC-5AD5-ED58AC57A75E}" dt="2023-10-22T14:37:36.870" v="217" actId="20577"/>
        <pc:sldMkLst>
          <pc:docMk/>
          <pc:sldMk cId="109857222" sldId="256"/>
        </pc:sldMkLst>
        <pc:spChg chg="mod">
          <ac:chgData name="Aleena Tahura Yasmin (2109147)" userId="S::2109147@student.uwtsd.ac.uk::04910b7b-cbbc-4d2b-8c5d-77823735879a" providerId="AD" clId="Web-{9C4E9F14-20EC-57DC-5AD5-ED58AC57A75E}" dt="2023-10-22T14:37:36.870" v="217" actId="20577"/>
          <ac:spMkLst>
            <pc:docMk/>
            <pc:sldMk cId="109857222" sldId="256"/>
            <ac:spMk id="2" creationId="{00000000-0000-0000-0000-000000000000}"/>
          </ac:spMkLst>
        </pc:spChg>
      </pc:sldChg>
      <pc:sldChg chg="modNotes">
        <pc:chgData name="Aleena Tahura Yasmin (2109147)" userId="S::2109147@student.uwtsd.ac.uk::04910b7b-cbbc-4d2b-8c5d-77823735879a" providerId="AD" clId="Web-{9C4E9F14-20EC-57DC-5AD5-ED58AC57A75E}" dt="2023-10-22T14:18:40.018" v="170"/>
        <pc:sldMkLst>
          <pc:docMk/>
          <pc:sldMk cId="4213128644" sldId="259"/>
        </pc:sldMkLst>
      </pc:sldChg>
      <pc:sldChg chg="modSp modNotes">
        <pc:chgData name="Aleena Tahura Yasmin (2109147)" userId="S::2109147@student.uwtsd.ac.uk::04910b7b-cbbc-4d2b-8c5d-77823735879a" providerId="AD" clId="Web-{9C4E9F14-20EC-57DC-5AD5-ED58AC57A75E}" dt="2023-10-22T14:44:20.184" v="233"/>
        <pc:sldMkLst>
          <pc:docMk/>
          <pc:sldMk cId="17691651" sldId="260"/>
        </pc:sldMkLst>
        <pc:graphicFrameChg chg="modGraphic">
          <ac:chgData name="Aleena Tahura Yasmin (2109147)" userId="S::2109147@student.uwtsd.ac.uk::04910b7b-cbbc-4d2b-8c5d-77823735879a" providerId="AD" clId="Web-{9C4E9F14-20EC-57DC-5AD5-ED58AC57A75E}" dt="2023-10-22T14:44:20.184" v="233"/>
          <ac:graphicFrameMkLst>
            <pc:docMk/>
            <pc:sldMk cId="17691651" sldId="260"/>
            <ac:graphicFrameMk id="4" creationId="{D6E035A0-3CBE-FB1E-7C67-B2028A82505C}"/>
          </ac:graphicFrameMkLst>
        </pc:graphicFrameChg>
      </pc:sldChg>
      <pc:sldChg chg="modNotes">
        <pc:chgData name="Aleena Tahura Yasmin (2109147)" userId="S::2109147@student.uwtsd.ac.uk::04910b7b-cbbc-4d2b-8c5d-77823735879a" providerId="AD" clId="Web-{9C4E9F14-20EC-57DC-5AD5-ED58AC57A75E}" dt="2023-10-22T14:17:27.749" v="148"/>
        <pc:sldMkLst>
          <pc:docMk/>
          <pc:sldMk cId="867638060" sldId="262"/>
        </pc:sldMkLst>
      </pc:sldChg>
      <pc:sldChg chg="modSp modNotes">
        <pc:chgData name="Aleena Tahura Yasmin (2109147)" userId="S::2109147@student.uwtsd.ac.uk::04910b7b-cbbc-4d2b-8c5d-77823735879a" providerId="AD" clId="Web-{9C4E9F14-20EC-57DC-5AD5-ED58AC57A75E}" dt="2023-10-22T16:04:20.272" v="605"/>
        <pc:sldMkLst>
          <pc:docMk/>
          <pc:sldMk cId="3014408954" sldId="264"/>
        </pc:sldMkLst>
        <pc:graphicFrameChg chg="modGraphic">
          <ac:chgData name="Aleena Tahura Yasmin (2109147)" userId="S::2109147@student.uwtsd.ac.uk::04910b7b-cbbc-4d2b-8c5d-77823735879a" providerId="AD" clId="Web-{9C4E9F14-20EC-57DC-5AD5-ED58AC57A75E}" dt="2023-10-22T15:14:52.215" v="445" actId="20577"/>
          <ac:graphicFrameMkLst>
            <pc:docMk/>
            <pc:sldMk cId="3014408954" sldId="264"/>
            <ac:graphicFrameMk id="5" creationId="{3381F205-4669-5C38-0D76-0736FC11B228}"/>
          </ac:graphicFrameMkLst>
        </pc:graphicFrameChg>
      </pc:sldChg>
      <pc:sldChg chg="modNotes">
        <pc:chgData name="Aleena Tahura Yasmin (2109147)" userId="S::2109147@student.uwtsd.ac.uk::04910b7b-cbbc-4d2b-8c5d-77823735879a" providerId="AD" clId="Web-{9C4E9F14-20EC-57DC-5AD5-ED58AC57A75E}" dt="2023-10-22T14:16:38.872" v="120"/>
        <pc:sldMkLst>
          <pc:docMk/>
          <pc:sldMk cId="366889294" sldId="265"/>
        </pc:sldMkLst>
      </pc:sldChg>
      <pc:sldChg chg="modNotes">
        <pc:chgData name="Aleena Tahura Yasmin (2109147)" userId="S::2109147@student.uwtsd.ac.uk::04910b7b-cbbc-4d2b-8c5d-77823735879a" providerId="AD" clId="Web-{9C4E9F14-20EC-57DC-5AD5-ED58AC57A75E}" dt="2023-10-22T15:47:48.418" v="471"/>
        <pc:sldMkLst>
          <pc:docMk/>
          <pc:sldMk cId="2235446895" sldId="269"/>
        </pc:sldMkLst>
      </pc:sldChg>
      <pc:sldChg chg="modNotes">
        <pc:chgData name="Aleena Tahura Yasmin (2109147)" userId="S::2109147@student.uwtsd.ac.uk::04910b7b-cbbc-4d2b-8c5d-77823735879a" providerId="AD" clId="Web-{9C4E9F14-20EC-57DC-5AD5-ED58AC57A75E}" dt="2023-10-22T14:17:21.218" v="142"/>
        <pc:sldMkLst>
          <pc:docMk/>
          <pc:sldMk cId="774863348" sldId="273"/>
        </pc:sldMkLst>
      </pc:sldChg>
      <pc:sldChg chg="addSp delSp modSp modNotes">
        <pc:chgData name="Aleena Tahura Yasmin (2109147)" userId="S::2109147@student.uwtsd.ac.uk::04910b7b-cbbc-4d2b-8c5d-77823735879a" providerId="AD" clId="Web-{9C4E9F14-20EC-57DC-5AD5-ED58AC57A75E}" dt="2023-10-22T15:54:40.763" v="511"/>
        <pc:sldMkLst>
          <pc:docMk/>
          <pc:sldMk cId="1842968655" sldId="274"/>
        </pc:sldMkLst>
        <pc:spChg chg="mod ord">
          <ac:chgData name="Aleena Tahura Yasmin (2109147)" userId="S::2109147@student.uwtsd.ac.uk::04910b7b-cbbc-4d2b-8c5d-77823735879a" providerId="AD" clId="Web-{9C4E9F14-20EC-57DC-5AD5-ED58AC57A75E}" dt="2023-10-22T14:52:28.433" v="259"/>
          <ac:spMkLst>
            <pc:docMk/>
            <pc:sldMk cId="1842968655" sldId="274"/>
            <ac:spMk id="2" creationId="{43AB40BD-1DFA-806B-1FEB-A9B3B0006364}"/>
          </ac:spMkLst>
        </pc:spChg>
        <pc:spChg chg="del">
          <ac:chgData name="Aleena Tahura Yasmin (2109147)" userId="S::2109147@student.uwtsd.ac.uk::04910b7b-cbbc-4d2b-8c5d-77823735879a" providerId="AD" clId="Web-{9C4E9F14-20EC-57DC-5AD5-ED58AC57A75E}" dt="2023-10-22T14:50:00.427" v="248"/>
          <ac:spMkLst>
            <pc:docMk/>
            <pc:sldMk cId="1842968655" sldId="274"/>
            <ac:spMk id="15" creationId="{257363FD-7E77-4145-9483-331A807ADF0E}"/>
          </ac:spMkLst>
        </pc:spChg>
        <pc:spChg chg="add del">
          <ac:chgData name="Aleena Tahura Yasmin (2109147)" userId="S::2109147@student.uwtsd.ac.uk::04910b7b-cbbc-4d2b-8c5d-77823735879a" providerId="AD" clId="Web-{9C4E9F14-20EC-57DC-5AD5-ED58AC57A75E}" dt="2023-10-22T14:52:28.433" v="259"/>
          <ac:spMkLst>
            <pc:docMk/>
            <pc:sldMk cId="1842968655" sldId="274"/>
            <ac:spMk id="20" creationId="{9F7D5CDA-D291-4307-BF55-1381FED29634}"/>
          </ac:spMkLst>
        </pc:spChg>
        <pc:spChg chg="add">
          <ac:chgData name="Aleena Tahura Yasmin (2109147)" userId="S::2109147@student.uwtsd.ac.uk::04910b7b-cbbc-4d2b-8c5d-77823735879a" providerId="AD" clId="Web-{9C4E9F14-20EC-57DC-5AD5-ED58AC57A75E}" dt="2023-10-22T14:52:28.433" v="259"/>
          <ac:spMkLst>
            <pc:docMk/>
            <pc:sldMk cId="1842968655" sldId="274"/>
            <ac:spMk id="22" creationId="{E81BF4F6-F2CF-4984-9D14-D6966D92F99F}"/>
          </ac:spMkLst>
        </pc:spChg>
        <pc:spChg chg="add del">
          <ac:chgData name="Aleena Tahura Yasmin (2109147)" userId="S::2109147@student.uwtsd.ac.uk::04910b7b-cbbc-4d2b-8c5d-77823735879a" providerId="AD" clId="Web-{9C4E9F14-20EC-57DC-5AD5-ED58AC57A75E}" dt="2023-10-22T14:50:15.725" v="251"/>
          <ac:spMkLst>
            <pc:docMk/>
            <pc:sldMk cId="1842968655" sldId="274"/>
            <ac:spMk id="25" creationId="{D009D6D5-DAC2-4A8B-A17A-E206B9012D09}"/>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7" creationId="{59B296B9-C5A5-4E4F-9B60-C907B5F1466C}"/>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8" creationId="{9F7D5CDA-D291-4307-BF55-1381FED29634}"/>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9" creationId="{D0300FD3-5AF1-6305-15FA-9078072672E2}"/>
          </ac:spMkLst>
        </pc:spChg>
        <pc:spChg chg="add del">
          <ac:chgData name="Aleena Tahura Yasmin (2109147)" userId="S::2109147@student.uwtsd.ac.uk::04910b7b-cbbc-4d2b-8c5d-77823735879a" providerId="AD" clId="Web-{9C4E9F14-20EC-57DC-5AD5-ED58AC57A75E}" dt="2023-10-22T14:52:10.151" v="257"/>
          <ac:spMkLst>
            <pc:docMk/>
            <pc:sldMk cId="1842968655" sldId="274"/>
            <ac:spMk id="31" creationId="{D009D6D5-DAC2-4A8B-A17A-E206B9012D09}"/>
          </ac:spMkLst>
        </pc:spChg>
        <pc:graphicFrameChg chg="mod modGraphic">
          <ac:chgData name="Aleena Tahura Yasmin (2109147)" userId="S::2109147@student.uwtsd.ac.uk::04910b7b-cbbc-4d2b-8c5d-77823735879a" providerId="AD" clId="Web-{9C4E9F14-20EC-57DC-5AD5-ED58AC57A75E}" dt="2023-10-22T14:52:43.531" v="261"/>
          <ac:graphicFrameMkLst>
            <pc:docMk/>
            <pc:sldMk cId="1842968655" sldId="274"/>
            <ac:graphicFrameMk id="4" creationId="{971B6F35-BCB3-E455-2DA8-9706BEBD2801}"/>
          </ac:graphicFrameMkLst>
        </pc:graphicFrameChg>
        <pc:picChg chg="mod ord">
          <ac:chgData name="Aleena Tahura Yasmin (2109147)" userId="S::2109147@student.uwtsd.ac.uk::04910b7b-cbbc-4d2b-8c5d-77823735879a" providerId="AD" clId="Web-{9C4E9F14-20EC-57DC-5AD5-ED58AC57A75E}" dt="2023-10-22T14:52:28.433" v="259"/>
          <ac:picMkLst>
            <pc:docMk/>
            <pc:sldMk cId="1842968655" sldId="274"/>
            <ac:picMk id="6" creationId="{3D1604C4-1BE9-2C2D-DB68-483664E79F64}"/>
          </ac:picMkLst>
        </pc:picChg>
      </pc:sldChg>
      <pc:sldChg chg="modNotes">
        <pc:chgData name="Aleena Tahura Yasmin (2109147)" userId="S::2109147@student.uwtsd.ac.uk::04910b7b-cbbc-4d2b-8c5d-77823735879a" providerId="AD" clId="Web-{9C4E9F14-20EC-57DC-5AD5-ED58AC57A75E}" dt="2023-10-22T14:17:25.109" v="145"/>
        <pc:sldMkLst>
          <pc:docMk/>
          <pc:sldMk cId="2643103327" sldId="275"/>
        </pc:sldMkLst>
      </pc:sldChg>
      <pc:sldChg chg="modNotes">
        <pc:chgData name="Aleena Tahura Yasmin (2109147)" userId="S::2109147@student.uwtsd.ac.uk::04910b7b-cbbc-4d2b-8c5d-77823735879a" providerId="AD" clId="Web-{9C4E9F14-20EC-57DC-5AD5-ED58AC57A75E}" dt="2023-10-22T15:47:43.902" v="465"/>
        <pc:sldMkLst>
          <pc:docMk/>
          <pc:sldMk cId="3965922798" sldId="276"/>
        </pc:sldMkLst>
      </pc:sldChg>
      <pc:sldChg chg="modNotes">
        <pc:chgData name="Aleena Tahura Yasmin (2109147)" userId="S::2109147@student.uwtsd.ac.uk::04910b7b-cbbc-4d2b-8c5d-77823735879a" providerId="AD" clId="Web-{9C4E9F14-20EC-57DC-5AD5-ED58AC57A75E}" dt="2023-10-22T14:18:44.174" v="176"/>
        <pc:sldMkLst>
          <pc:docMk/>
          <pc:sldMk cId="1160550200" sldId="277"/>
        </pc:sldMkLst>
      </pc:sldChg>
      <pc:sldChg chg="addSp delSp modSp modNotes">
        <pc:chgData name="Aleena Tahura Yasmin (2109147)" userId="S::2109147@student.uwtsd.ac.uk::04910b7b-cbbc-4d2b-8c5d-77823735879a" providerId="AD" clId="Web-{9C4E9F14-20EC-57DC-5AD5-ED58AC57A75E}" dt="2023-10-22T15:10:49.252" v="366" actId="1076"/>
        <pc:sldMkLst>
          <pc:docMk/>
          <pc:sldMk cId="2000219089" sldId="279"/>
        </pc:sldMkLst>
        <pc:spChg chg="mod">
          <ac:chgData name="Aleena Tahura Yasmin (2109147)" userId="S::2109147@student.uwtsd.ac.uk::04910b7b-cbbc-4d2b-8c5d-77823735879a" providerId="AD" clId="Web-{9C4E9F14-20EC-57DC-5AD5-ED58AC57A75E}" dt="2023-10-22T15:10:49.252" v="366" actId="1076"/>
          <ac:spMkLst>
            <pc:docMk/>
            <pc:sldMk cId="2000219089" sldId="279"/>
            <ac:spMk id="2" creationId="{C23593A8-BB95-AD2A-FB21-C10EDF024786}"/>
          </ac:spMkLst>
        </pc:spChg>
        <pc:spChg chg="del mod">
          <ac:chgData name="Aleena Tahura Yasmin (2109147)" userId="S::2109147@student.uwtsd.ac.uk::04910b7b-cbbc-4d2b-8c5d-77823735879a" providerId="AD" clId="Web-{9C4E9F14-20EC-57DC-5AD5-ED58AC57A75E}" dt="2023-10-22T15:02:10.979" v="340"/>
          <ac:spMkLst>
            <pc:docMk/>
            <pc:sldMk cId="2000219089" sldId="279"/>
            <ac:spMk id="3" creationId="{BEDD3BA4-B1E9-C21F-5F44-A5930CE3349D}"/>
          </ac:spMkLst>
        </pc:spChg>
        <pc:spChg chg="add mod">
          <ac:chgData name="Aleena Tahura Yasmin (2109147)" userId="S::2109147@student.uwtsd.ac.uk::04910b7b-cbbc-4d2b-8c5d-77823735879a" providerId="AD" clId="Web-{9C4E9F14-20EC-57DC-5AD5-ED58AC57A75E}" dt="2023-10-22T15:10:19.704" v="363" actId="14100"/>
          <ac:spMkLst>
            <pc:docMk/>
            <pc:sldMk cId="2000219089" sldId="279"/>
            <ac:spMk id="4" creationId="{FC42A714-D1EA-2D28-4226-A778AABFB221}"/>
          </ac:spMkLst>
        </pc:spChg>
        <pc:spChg chg="add del mod">
          <ac:chgData name="Aleena Tahura Yasmin (2109147)" userId="S::2109147@student.uwtsd.ac.uk::04910b7b-cbbc-4d2b-8c5d-77823735879a" providerId="AD" clId="Web-{9C4E9F14-20EC-57DC-5AD5-ED58AC57A75E}" dt="2023-10-22T15:02:15.433" v="341"/>
          <ac:spMkLst>
            <pc:docMk/>
            <pc:sldMk cId="2000219089" sldId="279"/>
            <ac:spMk id="7" creationId="{1CE22DA2-EABF-2033-A83C-8A90F3F9BAD1}"/>
          </ac:spMkLst>
        </pc:spChg>
        <pc:spChg chg="del">
          <ac:chgData name="Aleena Tahura Yasmin (2109147)" userId="S::2109147@student.uwtsd.ac.uk::04910b7b-cbbc-4d2b-8c5d-77823735879a" providerId="AD" clId="Web-{9C4E9F14-20EC-57DC-5AD5-ED58AC57A75E}" dt="2023-10-22T14:55:33.713" v="268"/>
          <ac:spMkLst>
            <pc:docMk/>
            <pc:sldMk cId="2000219089" sldId="279"/>
            <ac:spMk id="43" creationId="{60E9A6ED-B880-44EA-8D60-C9D3C82CCBD2}"/>
          </ac:spMkLst>
        </pc:spChg>
        <pc:spChg chg="add">
          <ac:chgData name="Aleena Tahura Yasmin (2109147)" userId="S::2109147@student.uwtsd.ac.uk::04910b7b-cbbc-4d2b-8c5d-77823735879a" providerId="AD" clId="Web-{9C4E9F14-20EC-57DC-5AD5-ED58AC57A75E}" dt="2023-10-22T14:55:33.713" v="268"/>
          <ac:spMkLst>
            <pc:docMk/>
            <pc:sldMk cId="2000219089" sldId="279"/>
            <ac:spMk id="48" creationId="{0D05C9B4-B5C9-2D4D-23C9-CEE72646F923}"/>
          </ac:spMkLst>
        </pc:spChg>
        <pc:picChg chg="add del mod modCrop">
          <ac:chgData name="Aleena Tahura Yasmin (2109147)" userId="S::2109147@student.uwtsd.ac.uk::04910b7b-cbbc-4d2b-8c5d-77823735879a" providerId="AD" clId="Web-{9C4E9F14-20EC-57DC-5AD5-ED58AC57A75E}" dt="2023-10-22T14:11:27.844" v="77"/>
          <ac:picMkLst>
            <pc:docMk/>
            <pc:sldMk cId="2000219089" sldId="279"/>
            <ac:picMk id="5" creationId="{96248A76-2569-8737-3F34-7BC15B3AA4A3}"/>
          </ac:picMkLst>
        </pc:picChg>
        <pc:picChg chg="add mod modCrop">
          <ac:chgData name="Aleena Tahura Yasmin (2109147)" userId="S::2109147@student.uwtsd.ac.uk::04910b7b-cbbc-4d2b-8c5d-77823735879a" providerId="AD" clId="Web-{9C4E9F14-20EC-57DC-5AD5-ED58AC57A75E}" dt="2023-10-22T14:55:33.713" v="268"/>
          <ac:picMkLst>
            <pc:docMk/>
            <pc:sldMk cId="2000219089" sldId="279"/>
            <ac:picMk id="6" creationId="{DC9DFF4C-C721-9494-8812-940F312DCA4E}"/>
          </ac:picMkLst>
        </pc:picChg>
        <pc:picChg chg="del">
          <ac:chgData name="Aleena Tahura Yasmin (2109147)" userId="S::2109147@student.uwtsd.ac.uk::04910b7b-cbbc-4d2b-8c5d-77823735879a" providerId="AD" clId="Web-{9C4E9F14-20EC-57DC-5AD5-ED58AC57A75E}" dt="2023-10-22T14:02:46.865" v="60"/>
          <ac:picMkLst>
            <pc:docMk/>
            <pc:sldMk cId="2000219089" sldId="279"/>
            <ac:picMk id="11" creationId="{6E496C85-8E2D-5AB6-1BE1-E029D47309DE}"/>
          </ac:picMkLst>
        </pc:picChg>
      </pc:sldChg>
      <pc:sldChg chg="addSp delSp modSp modNotes">
        <pc:chgData name="Aleena Tahura Yasmin (2109147)" userId="S::2109147@student.uwtsd.ac.uk::04910b7b-cbbc-4d2b-8c5d-77823735879a" providerId="AD" clId="Web-{9C4E9F14-20EC-57DC-5AD5-ED58AC57A75E}" dt="2023-10-22T15:53:14.775" v="480"/>
        <pc:sldMkLst>
          <pc:docMk/>
          <pc:sldMk cId="3163566884" sldId="280"/>
        </pc:sldMkLst>
        <pc:spChg chg="mod">
          <ac:chgData name="Aleena Tahura Yasmin (2109147)" userId="S::2109147@student.uwtsd.ac.uk::04910b7b-cbbc-4d2b-8c5d-77823735879a" providerId="AD" clId="Web-{9C4E9F14-20EC-57DC-5AD5-ED58AC57A75E}" dt="2023-10-22T14:32:36.138" v="194"/>
          <ac:spMkLst>
            <pc:docMk/>
            <pc:sldMk cId="3163566884" sldId="280"/>
            <ac:spMk id="2" creationId="{1D2DFF71-5761-4B5C-4632-D0C4B08DA0E5}"/>
          </ac:spMkLst>
        </pc:spChg>
        <pc:spChg chg="del">
          <ac:chgData name="Aleena Tahura Yasmin (2109147)" userId="S::2109147@student.uwtsd.ac.uk::04910b7b-cbbc-4d2b-8c5d-77823735879a" providerId="AD" clId="Web-{9C4E9F14-20EC-57DC-5AD5-ED58AC57A75E}" dt="2023-10-22T14:32:36.138" v="194"/>
          <ac:spMkLst>
            <pc:docMk/>
            <pc:sldMk cId="3163566884" sldId="280"/>
            <ac:spMk id="232" creationId="{60E9A6ED-B880-44EA-8D60-C9D3C82CCBD2}"/>
          </ac:spMkLst>
        </pc:spChg>
        <pc:spChg chg="add">
          <ac:chgData name="Aleena Tahura Yasmin (2109147)" userId="S::2109147@student.uwtsd.ac.uk::04910b7b-cbbc-4d2b-8c5d-77823735879a" providerId="AD" clId="Web-{9C4E9F14-20EC-57DC-5AD5-ED58AC57A75E}" dt="2023-10-22T14:32:36.138" v="194"/>
          <ac:spMkLst>
            <pc:docMk/>
            <pc:sldMk cId="3163566884" sldId="280"/>
            <ac:spMk id="239" creationId="{DF8BC164-E230-753F-2C7E-B4EE7BA77CF1}"/>
          </ac:spMkLst>
        </pc:spChg>
        <pc:graphicFrameChg chg="mod modGraphic">
          <ac:chgData name="Aleena Tahura Yasmin (2109147)" userId="S::2109147@student.uwtsd.ac.uk::04910b7b-cbbc-4d2b-8c5d-77823735879a" providerId="AD" clId="Web-{9C4E9F14-20EC-57DC-5AD5-ED58AC57A75E}" dt="2023-10-22T14:54:45.977" v="267" actId="20577"/>
          <ac:graphicFrameMkLst>
            <pc:docMk/>
            <pc:sldMk cId="3163566884" sldId="280"/>
            <ac:graphicFrameMk id="4" creationId="{01EACBF3-5CA7-F200-1FC7-79CC554F6E7A}"/>
          </ac:graphicFrameMkLst>
        </pc:graphicFrameChg>
        <pc:picChg chg="del">
          <ac:chgData name="Aleena Tahura Yasmin (2109147)" userId="S::2109147@student.uwtsd.ac.uk::04910b7b-cbbc-4d2b-8c5d-77823735879a" providerId="AD" clId="Web-{9C4E9F14-20EC-57DC-5AD5-ED58AC57A75E}" dt="2023-10-22T14:02:50.928" v="61"/>
          <ac:picMkLst>
            <pc:docMk/>
            <pc:sldMk cId="3163566884" sldId="280"/>
            <ac:picMk id="190" creationId="{9250C03D-8535-331F-4BA3-D45D5975C833}"/>
          </ac:picMkLst>
        </pc:picChg>
        <pc:picChg chg="add mod modCrop">
          <ac:chgData name="Aleena Tahura Yasmin (2109147)" userId="S::2109147@student.uwtsd.ac.uk::04910b7b-cbbc-4d2b-8c5d-77823735879a" providerId="AD" clId="Web-{9C4E9F14-20EC-57DC-5AD5-ED58AC57A75E}" dt="2023-10-22T14:33:07.702" v="199" actId="1076"/>
          <ac:picMkLst>
            <pc:docMk/>
            <pc:sldMk cId="3163566884" sldId="280"/>
            <ac:picMk id="227" creationId="{C5BC432A-926F-12A7-3FAE-C224307B5657}"/>
          </ac:picMkLst>
        </pc:picChg>
        <pc:cxnChg chg="add">
          <ac:chgData name="Aleena Tahura Yasmin (2109147)" userId="S::2109147@student.uwtsd.ac.uk::04910b7b-cbbc-4d2b-8c5d-77823735879a" providerId="AD" clId="Web-{9C4E9F14-20EC-57DC-5AD5-ED58AC57A75E}" dt="2023-10-22T14:32:36.138" v="194"/>
          <ac:cxnSpMkLst>
            <pc:docMk/>
            <pc:sldMk cId="3163566884" sldId="280"/>
            <ac:cxnSpMk id="237" creationId="{FC23E3B9-5ABF-58B3-E2B0-E9A5DAA90037}"/>
          </ac:cxnSpMkLst>
        </pc:cxnChg>
      </pc:sldChg>
      <pc:sldChg chg="modSp">
        <pc:chgData name="Aleena Tahura Yasmin (2109147)" userId="S::2109147@student.uwtsd.ac.uk::04910b7b-cbbc-4d2b-8c5d-77823735879a" providerId="AD" clId="Web-{9C4E9F14-20EC-57DC-5AD5-ED58AC57A75E}" dt="2023-10-22T14:01:01.970" v="57" actId="20577"/>
        <pc:sldMkLst>
          <pc:docMk/>
          <pc:sldMk cId="2385505223" sldId="281"/>
        </pc:sldMkLst>
        <pc:spChg chg="mod">
          <ac:chgData name="Aleena Tahura Yasmin (2109147)" userId="S::2109147@student.uwtsd.ac.uk::04910b7b-cbbc-4d2b-8c5d-77823735879a" providerId="AD" clId="Web-{9C4E9F14-20EC-57DC-5AD5-ED58AC57A75E}" dt="2023-10-22T14:01:01.970" v="57" actId="20577"/>
          <ac:spMkLst>
            <pc:docMk/>
            <pc:sldMk cId="2385505223" sldId="281"/>
            <ac:spMk id="3" creationId="{65BDBDB6-1A7A-8756-016E-8D1A8474ED63}"/>
          </ac:spMkLst>
        </pc:spChg>
      </pc:sldChg>
      <pc:sldChg chg="addSp delSp modSp modNotes">
        <pc:chgData name="Aleena Tahura Yasmin (2109147)" userId="S::2109147@student.uwtsd.ac.uk::04910b7b-cbbc-4d2b-8c5d-77823735879a" providerId="AD" clId="Web-{9C4E9F14-20EC-57DC-5AD5-ED58AC57A75E}" dt="2023-10-22T14:48:23.767" v="247" actId="1076"/>
        <pc:sldMkLst>
          <pc:docMk/>
          <pc:sldMk cId="4154541201" sldId="282"/>
        </pc:sldMkLst>
        <pc:spChg chg="mod">
          <ac:chgData name="Aleena Tahura Yasmin (2109147)" userId="S::2109147@student.uwtsd.ac.uk::04910b7b-cbbc-4d2b-8c5d-77823735879a" providerId="AD" clId="Web-{9C4E9F14-20EC-57DC-5AD5-ED58AC57A75E}" dt="2023-10-22T14:48:19.017" v="246" actId="1076"/>
          <ac:spMkLst>
            <pc:docMk/>
            <pc:sldMk cId="4154541201" sldId="282"/>
            <ac:spMk id="2" creationId="{310477DD-21C6-74BC-0618-989B7BF4A091}"/>
          </ac:spMkLst>
        </pc:spChg>
        <pc:spChg chg="del">
          <ac:chgData name="Aleena Tahura Yasmin (2109147)" userId="S::2109147@student.uwtsd.ac.uk::04910b7b-cbbc-4d2b-8c5d-77823735879a" providerId="AD" clId="Web-{9C4E9F14-20EC-57DC-5AD5-ED58AC57A75E}" dt="2023-10-22T14:48:09.688" v="244"/>
          <ac:spMkLst>
            <pc:docMk/>
            <pc:sldMk cId="4154541201" sldId="282"/>
            <ac:spMk id="10" creationId="{257363FD-7E77-4145-9483-331A807ADF0E}"/>
          </ac:spMkLst>
        </pc:spChg>
        <pc:spChg chg="add">
          <ac:chgData name="Aleena Tahura Yasmin (2109147)" userId="S::2109147@student.uwtsd.ac.uk::04910b7b-cbbc-4d2b-8c5d-77823735879a" providerId="AD" clId="Web-{9C4E9F14-20EC-57DC-5AD5-ED58AC57A75E}" dt="2023-10-22T14:48:09.688" v="244"/>
          <ac:spMkLst>
            <pc:docMk/>
            <pc:sldMk cId="4154541201" sldId="282"/>
            <ac:spMk id="15" creationId="{AE3A741D-C19B-960A-5803-1C5887147820}"/>
          </ac:spMkLst>
        </pc:spChg>
        <pc:spChg chg="add">
          <ac:chgData name="Aleena Tahura Yasmin (2109147)" userId="S::2109147@student.uwtsd.ac.uk::04910b7b-cbbc-4d2b-8c5d-77823735879a" providerId="AD" clId="Web-{9C4E9F14-20EC-57DC-5AD5-ED58AC57A75E}" dt="2023-10-22T14:48:09.688" v="244"/>
          <ac:spMkLst>
            <pc:docMk/>
            <pc:sldMk cId="4154541201" sldId="282"/>
            <ac:spMk id="17" creationId="{9C3A50E9-9119-7BC3-083B-2D84CCC78E47}"/>
          </ac:spMkLst>
        </pc:spChg>
        <pc:spChg chg="add">
          <ac:chgData name="Aleena Tahura Yasmin (2109147)" userId="S::2109147@student.uwtsd.ac.uk::04910b7b-cbbc-4d2b-8c5d-77823735879a" providerId="AD" clId="Web-{9C4E9F14-20EC-57DC-5AD5-ED58AC57A75E}" dt="2023-10-22T14:48:09.688" v="244"/>
          <ac:spMkLst>
            <pc:docMk/>
            <pc:sldMk cId="4154541201" sldId="282"/>
            <ac:spMk id="19" creationId="{DC39DE25-0E4E-0AA7-0932-1D78C2372786}"/>
          </ac:spMkLst>
        </pc:spChg>
        <pc:spChg chg="add">
          <ac:chgData name="Aleena Tahura Yasmin (2109147)" userId="S::2109147@student.uwtsd.ac.uk::04910b7b-cbbc-4d2b-8c5d-77823735879a" providerId="AD" clId="Web-{9C4E9F14-20EC-57DC-5AD5-ED58AC57A75E}" dt="2023-10-22T14:48:09.688" v="244"/>
          <ac:spMkLst>
            <pc:docMk/>
            <pc:sldMk cId="4154541201" sldId="282"/>
            <ac:spMk id="21" creationId="{8D6EA299-0840-6DEA-E670-C49AEBC87E89}"/>
          </ac:spMkLst>
        </pc:spChg>
        <pc:graphicFrameChg chg="mod modGraphic">
          <ac:chgData name="Aleena Tahura Yasmin (2109147)" userId="S::2109147@student.uwtsd.ac.uk::04910b7b-cbbc-4d2b-8c5d-77823735879a" providerId="AD" clId="Web-{9C4E9F14-20EC-57DC-5AD5-ED58AC57A75E}" dt="2023-10-22T14:48:23.767" v="247" actId="1076"/>
          <ac:graphicFrameMkLst>
            <pc:docMk/>
            <pc:sldMk cId="4154541201" sldId="282"/>
            <ac:graphicFrameMk id="5" creationId="{63E5C467-A123-9671-0E49-0682370EA919}"/>
          </ac:graphicFrameMkLst>
        </pc:graphicFrameChg>
        <pc:picChg chg="mod ord">
          <ac:chgData name="Aleena Tahura Yasmin (2109147)" userId="S::2109147@student.uwtsd.ac.uk::04910b7b-cbbc-4d2b-8c5d-77823735879a" providerId="AD" clId="Web-{9C4E9F14-20EC-57DC-5AD5-ED58AC57A75E}" dt="2023-10-22T14:48:09.688" v="244"/>
          <ac:picMkLst>
            <pc:docMk/>
            <pc:sldMk cId="4154541201" sldId="282"/>
            <ac:picMk id="6" creationId="{DBB9F141-C4D8-8083-CDB3-17798B45AF52}"/>
          </ac:picMkLst>
        </pc:picChg>
        <pc:picChg chg="add del mod">
          <ac:chgData name="Aleena Tahura Yasmin (2109147)" userId="S::2109147@student.uwtsd.ac.uk::04910b7b-cbbc-4d2b-8c5d-77823735879a" providerId="AD" clId="Web-{9C4E9F14-20EC-57DC-5AD5-ED58AC57A75E}" dt="2023-10-22T14:47:43.437" v="243"/>
          <ac:picMkLst>
            <pc:docMk/>
            <pc:sldMk cId="4154541201" sldId="282"/>
            <ac:picMk id="140" creationId="{14FB9A46-5D50-E055-9871-6E4A0E08235D}"/>
          </ac:picMkLst>
        </pc:picChg>
      </pc:sldChg>
      <pc:sldChg chg="addSp delSp modSp new mod setBg addAnim">
        <pc:chgData name="Aleena Tahura Yasmin (2109147)" userId="S::2109147@student.uwtsd.ac.uk::04910b7b-cbbc-4d2b-8c5d-77823735879a" providerId="AD" clId="Web-{9C4E9F14-20EC-57DC-5AD5-ED58AC57A75E}" dt="2023-10-22T15:44:19.249" v="462"/>
        <pc:sldMkLst>
          <pc:docMk/>
          <pc:sldMk cId="1164464324" sldId="283"/>
        </pc:sldMkLst>
        <pc:spChg chg="mod">
          <ac:chgData name="Aleena Tahura Yasmin (2109147)" userId="S::2109147@student.uwtsd.ac.uk::04910b7b-cbbc-4d2b-8c5d-77823735879a" providerId="AD" clId="Web-{9C4E9F14-20EC-57DC-5AD5-ED58AC57A75E}" dt="2023-10-22T15:44:19.249" v="461"/>
          <ac:spMkLst>
            <pc:docMk/>
            <pc:sldMk cId="1164464324" sldId="283"/>
            <ac:spMk id="2" creationId="{85BC0E45-E299-5965-1224-0741DA7CA4C6}"/>
          </ac:spMkLst>
        </pc:spChg>
        <pc:spChg chg="del">
          <ac:chgData name="Aleena Tahura Yasmin (2109147)" userId="S::2109147@student.uwtsd.ac.uk::04910b7b-cbbc-4d2b-8c5d-77823735879a" providerId="AD" clId="Web-{9C4E9F14-20EC-57DC-5AD5-ED58AC57A75E}" dt="2023-10-22T15:44:09.296" v="459"/>
          <ac:spMkLst>
            <pc:docMk/>
            <pc:sldMk cId="1164464324" sldId="283"/>
            <ac:spMk id="3" creationId="{F01E525C-6FCC-BF57-9825-D8779B47B8B0}"/>
          </ac:spMkLst>
        </pc:spChg>
        <pc:spChg chg="add">
          <ac:chgData name="Aleena Tahura Yasmin (2109147)" userId="S::2109147@student.uwtsd.ac.uk::04910b7b-cbbc-4d2b-8c5d-77823735879a" providerId="AD" clId="Web-{9C4E9F14-20EC-57DC-5AD5-ED58AC57A75E}" dt="2023-10-22T15:44:19.249" v="461"/>
          <ac:spMkLst>
            <pc:docMk/>
            <pc:sldMk cId="1164464324" sldId="283"/>
            <ac:spMk id="7" creationId="{A5468BA0-1AC1-4B64-AF3D-27C720506690}"/>
          </ac:spMkLst>
        </pc:spChg>
        <pc:spChg chg="add">
          <ac:chgData name="Aleena Tahura Yasmin (2109147)" userId="S::2109147@student.uwtsd.ac.uk::04910b7b-cbbc-4d2b-8c5d-77823735879a" providerId="AD" clId="Web-{9C4E9F14-20EC-57DC-5AD5-ED58AC57A75E}" dt="2023-10-22T15:44:19.249" v="461"/>
          <ac:spMkLst>
            <pc:docMk/>
            <pc:sldMk cId="1164464324" sldId="283"/>
            <ac:spMk id="9" creationId="{24CC22CD-F427-01D2-2763-93C95D97AD64}"/>
          </ac:spMkLst>
        </pc:spChg>
        <pc:spChg chg="add">
          <ac:chgData name="Aleena Tahura Yasmin (2109147)" userId="S::2109147@student.uwtsd.ac.uk::04910b7b-cbbc-4d2b-8c5d-77823735879a" providerId="AD" clId="Web-{9C4E9F14-20EC-57DC-5AD5-ED58AC57A75E}" dt="2023-10-22T15:44:19.249" v="461"/>
          <ac:spMkLst>
            <pc:docMk/>
            <pc:sldMk cId="1164464324" sldId="283"/>
            <ac:spMk id="11" creationId="{0E97DC59-9F5C-6902-2359-B3F1F4F3477F}"/>
          </ac:spMkLst>
        </pc:spChg>
        <pc:spChg chg="add">
          <ac:chgData name="Aleena Tahura Yasmin (2109147)" userId="S::2109147@student.uwtsd.ac.uk::04910b7b-cbbc-4d2b-8c5d-77823735879a" providerId="AD" clId="Web-{9C4E9F14-20EC-57DC-5AD5-ED58AC57A75E}" dt="2023-10-22T15:44:19.249" v="461"/>
          <ac:spMkLst>
            <pc:docMk/>
            <pc:sldMk cId="1164464324" sldId="283"/>
            <ac:spMk id="13" creationId="{0654A082-9E79-41BC-ADAF-F80052C57F0B}"/>
          </ac:spMkLst>
        </pc:spChg>
      </pc:sldChg>
    </pc:docChg>
  </pc:docChgLst>
  <pc:docChgLst>
    <pc:chgData name="Aleena Tahura Yasmin (2109147)" userId="S::2109147@student.uwtsd.ac.uk::04910b7b-cbbc-4d2b-8c5d-77823735879a" providerId="AD" clId="Web-{4F1D23D9-8081-8498-53EE-9184E5232DEC}"/>
    <pc:docChg chg="addSld modSld">
      <pc:chgData name="Aleena Tahura Yasmin (2109147)" userId="S::2109147@student.uwtsd.ac.uk::04910b7b-cbbc-4d2b-8c5d-77823735879a" providerId="AD" clId="Web-{4F1D23D9-8081-8498-53EE-9184E5232DEC}" dt="2023-10-21T13:18:02.246" v="10" actId="20577"/>
      <pc:docMkLst>
        <pc:docMk/>
      </pc:docMkLst>
      <pc:sldChg chg="modSp add replId">
        <pc:chgData name="Aleena Tahura Yasmin (2109147)" userId="S::2109147@student.uwtsd.ac.uk::04910b7b-cbbc-4d2b-8c5d-77823735879a" providerId="AD" clId="Web-{4F1D23D9-8081-8498-53EE-9184E5232DEC}" dt="2023-10-21T13:18:02.246" v="10" actId="20577"/>
        <pc:sldMkLst>
          <pc:docMk/>
          <pc:sldMk cId="3965922798" sldId="276"/>
        </pc:sldMkLst>
        <pc:spChg chg="mod">
          <ac:chgData name="Aleena Tahura Yasmin (2109147)" userId="S::2109147@student.uwtsd.ac.uk::04910b7b-cbbc-4d2b-8c5d-77823735879a" providerId="AD" clId="Web-{4F1D23D9-8081-8498-53EE-9184E5232DEC}" dt="2023-10-21T13:17:42.995" v="8" actId="20577"/>
          <ac:spMkLst>
            <pc:docMk/>
            <pc:sldMk cId="3965922798" sldId="276"/>
            <ac:spMk id="2" creationId="{9277765A-5DB2-62E3-33EB-1E93A35D8309}"/>
          </ac:spMkLst>
        </pc:spChg>
        <pc:spChg chg="mod">
          <ac:chgData name="Aleena Tahura Yasmin (2109147)" userId="S::2109147@student.uwtsd.ac.uk::04910b7b-cbbc-4d2b-8c5d-77823735879a" providerId="AD" clId="Web-{4F1D23D9-8081-8498-53EE-9184E5232DEC}" dt="2023-10-21T13:18:02.246" v="10" actId="20577"/>
          <ac:spMkLst>
            <pc:docMk/>
            <pc:sldMk cId="3965922798" sldId="276"/>
            <ac:spMk id="3" creationId="{A11D4729-A92F-0E26-9B13-D80C0D6BF94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4DA000-1D7D-46B3-BF35-982D50EFFD2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GB"/>
        </a:p>
      </dgm:t>
    </dgm:pt>
    <dgm:pt modelId="{5E3CF7F5-00EE-40B2-AE19-068F134A4322}">
      <dgm:prSet phldrT="[Text]" phldr="0"/>
      <dgm:spPr/>
      <dgm:t>
        <a:bodyPr/>
        <a:lstStyle/>
        <a:p>
          <a:pPr>
            <a:defRPr b="1"/>
          </a:pPr>
          <a:r>
            <a:rPr lang="en-GB" dirty="0">
              <a:latin typeface="Arial"/>
              <a:cs typeface="Arial"/>
            </a:rPr>
            <a:t>STRENGTH</a:t>
          </a:r>
        </a:p>
      </dgm:t>
    </dgm:pt>
    <dgm:pt modelId="{F9E6374E-A7B2-40B9-8B65-B64F5FC64F52}" type="parTrans" cxnId="{E8A4C9ED-51F0-4BFC-9261-EEA592C015A7}">
      <dgm:prSet/>
      <dgm:spPr/>
      <dgm:t>
        <a:bodyPr/>
        <a:lstStyle/>
        <a:p>
          <a:endParaRPr lang="en-GB"/>
        </a:p>
      </dgm:t>
    </dgm:pt>
    <dgm:pt modelId="{D1450D77-AA78-4443-91C5-99F0A79C79A8}" type="sibTrans" cxnId="{E8A4C9ED-51F0-4BFC-9261-EEA592C015A7}">
      <dgm:prSet/>
      <dgm:spPr/>
      <dgm:t>
        <a:bodyPr/>
        <a:lstStyle/>
        <a:p>
          <a:endParaRPr lang="en-GB"/>
        </a:p>
      </dgm:t>
    </dgm:pt>
    <dgm:pt modelId="{9E7261D6-D400-4C0B-A6BB-AFAB56545F5A}">
      <dgm:prSet phldrT="[Text]" phldr="0"/>
      <dgm:spPr/>
      <dgm:t>
        <a:bodyPr/>
        <a:lstStyle/>
        <a:p>
          <a:pPr>
            <a:defRPr b="1"/>
          </a:pPr>
          <a:r>
            <a:rPr lang="en-GB" dirty="0">
              <a:latin typeface="Arial"/>
              <a:cs typeface="Arial"/>
            </a:rPr>
            <a:t>OPPORTUNITIES</a:t>
          </a:r>
        </a:p>
      </dgm:t>
    </dgm:pt>
    <dgm:pt modelId="{744E3D9E-F812-45FD-A9D3-75EDD19BB926}" type="parTrans" cxnId="{6EB5E4A9-55FE-4073-82C4-BF5E13320BD2}">
      <dgm:prSet/>
      <dgm:spPr/>
      <dgm:t>
        <a:bodyPr/>
        <a:lstStyle/>
        <a:p>
          <a:endParaRPr lang="en-GB"/>
        </a:p>
      </dgm:t>
    </dgm:pt>
    <dgm:pt modelId="{6EE0DE11-74D7-4432-B211-023B2F6E4434}" type="sibTrans" cxnId="{6EB5E4A9-55FE-4073-82C4-BF5E13320BD2}">
      <dgm:prSet/>
      <dgm:spPr/>
      <dgm:t>
        <a:bodyPr/>
        <a:lstStyle/>
        <a:p>
          <a:endParaRPr lang="en-GB"/>
        </a:p>
      </dgm:t>
    </dgm:pt>
    <dgm:pt modelId="{1E26FDAB-8610-41C3-8DE9-CBC18F4F2CBF}">
      <dgm:prSet phldrT="[Text]" phldr="0"/>
      <dgm:spPr/>
      <dgm:t>
        <a:bodyPr/>
        <a:lstStyle/>
        <a:p>
          <a:pPr>
            <a:defRPr b="1"/>
          </a:pPr>
          <a:r>
            <a:rPr lang="en-GB" dirty="0">
              <a:latin typeface="Arial"/>
              <a:cs typeface="Arial"/>
            </a:rPr>
            <a:t>THREAT</a:t>
          </a:r>
        </a:p>
      </dgm:t>
    </dgm:pt>
    <dgm:pt modelId="{5A9BB93B-D599-48A7-9A5D-1E597E916D47}" type="parTrans" cxnId="{0AB79288-43EA-4E75-9A05-F5B573A82BEE}">
      <dgm:prSet/>
      <dgm:spPr/>
      <dgm:t>
        <a:bodyPr/>
        <a:lstStyle/>
        <a:p>
          <a:endParaRPr lang="en-GB"/>
        </a:p>
      </dgm:t>
    </dgm:pt>
    <dgm:pt modelId="{27CDFDFD-526E-452A-B005-69F2DA1AFFEF}" type="sibTrans" cxnId="{0AB79288-43EA-4E75-9A05-F5B573A82BEE}">
      <dgm:prSet/>
      <dgm:spPr/>
      <dgm:t>
        <a:bodyPr/>
        <a:lstStyle/>
        <a:p>
          <a:endParaRPr lang="en-GB"/>
        </a:p>
      </dgm:t>
    </dgm:pt>
    <dgm:pt modelId="{63BFC74C-5599-47F9-A8DF-27C5F865711A}">
      <dgm:prSet phldr="0"/>
      <dgm:spPr/>
      <dgm:t>
        <a:bodyPr/>
        <a:lstStyle/>
        <a:p>
          <a:pPr rtl="0"/>
          <a:r>
            <a:rPr lang="en-GB" dirty="0">
              <a:latin typeface="Arial"/>
              <a:cs typeface="Arial"/>
            </a:rPr>
            <a:t>Our target buyers (gen x and millennials) are the biggest buyers of fortified foods</a:t>
          </a:r>
        </a:p>
      </dgm:t>
    </dgm:pt>
    <dgm:pt modelId="{A5044E42-CA16-4A74-8A77-68216444359E}" type="parTrans" cxnId="{4F5936A1-9420-426F-8C8A-3A5C606AB9F2}">
      <dgm:prSet/>
      <dgm:spPr/>
      <dgm:t>
        <a:bodyPr/>
        <a:lstStyle/>
        <a:p>
          <a:endParaRPr lang="en-GB"/>
        </a:p>
      </dgm:t>
    </dgm:pt>
    <dgm:pt modelId="{ECA2E0E5-0B53-468F-B9C4-C57EB8B9CEFA}" type="sibTrans" cxnId="{4F5936A1-9420-426F-8C8A-3A5C606AB9F2}">
      <dgm:prSet/>
      <dgm:spPr/>
      <dgm:t>
        <a:bodyPr/>
        <a:lstStyle/>
        <a:p>
          <a:endParaRPr lang="en-GB"/>
        </a:p>
      </dgm:t>
    </dgm:pt>
    <dgm:pt modelId="{077C6183-79C3-4705-904D-6117F5361C68}">
      <dgm:prSet phldr="0"/>
      <dgm:spPr/>
      <dgm:t>
        <a:bodyPr/>
        <a:lstStyle/>
        <a:p>
          <a:r>
            <a:rPr lang="en-GB" dirty="0">
              <a:latin typeface="Arial"/>
              <a:cs typeface="Arial"/>
            </a:rPr>
            <a:t>New generations are focused on sustainability</a:t>
          </a:r>
        </a:p>
      </dgm:t>
    </dgm:pt>
    <dgm:pt modelId="{506E8F41-FBC8-4BD1-AAF8-7C5AA9D02876}" type="parTrans" cxnId="{F62311F2-C722-4791-A44A-FB7B048801B8}">
      <dgm:prSet/>
      <dgm:spPr/>
      <dgm:t>
        <a:bodyPr/>
        <a:lstStyle/>
        <a:p>
          <a:endParaRPr lang="en-GB"/>
        </a:p>
      </dgm:t>
    </dgm:pt>
    <dgm:pt modelId="{AB490B1E-78E9-448D-B4DA-8C55FCF5BEBF}" type="sibTrans" cxnId="{F62311F2-C722-4791-A44A-FB7B048801B8}">
      <dgm:prSet/>
      <dgm:spPr/>
      <dgm:t>
        <a:bodyPr/>
        <a:lstStyle/>
        <a:p>
          <a:endParaRPr lang="en-GB"/>
        </a:p>
      </dgm:t>
    </dgm:pt>
    <dgm:pt modelId="{A78606A7-3EA7-460D-A766-5160E02EC28B}">
      <dgm:prSet phldr="0"/>
      <dgm:spPr/>
      <dgm:t>
        <a:bodyPr/>
        <a:lstStyle/>
        <a:p>
          <a:r>
            <a:rPr lang="en-GB" dirty="0">
              <a:latin typeface="Arial"/>
              <a:cs typeface="Arial"/>
            </a:rPr>
            <a:t>Not many competitors in terms of gut health drinks</a:t>
          </a:r>
        </a:p>
      </dgm:t>
    </dgm:pt>
    <dgm:pt modelId="{6C5DC70E-1A85-422F-9ED9-86D35D574ABB}" type="parTrans" cxnId="{6261DC95-8FB2-4322-BB24-9F6BB393293D}">
      <dgm:prSet/>
      <dgm:spPr/>
      <dgm:t>
        <a:bodyPr/>
        <a:lstStyle/>
        <a:p>
          <a:endParaRPr lang="en-GB"/>
        </a:p>
      </dgm:t>
    </dgm:pt>
    <dgm:pt modelId="{2ECC46F1-FE1A-402F-865E-84C5848ACF65}" type="sibTrans" cxnId="{6261DC95-8FB2-4322-BB24-9F6BB393293D}">
      <dgm:prSet/>
      <dgm:spPr/>
      <dgm:t>
        <a:bodyPr/>
        <a:lstStyle/>
        <a:p>
          <a:endParaRPr lang="en-GB"/>
        </a:p>
      </dgm:t>
    </dgm:pt>
    <dgm:pt modelId="{E5528B7C-F32A-4FED-A770-8396654C3893}">
      <dgm:prSet phldr="0"/>
      <dgm:spPr/>
      <dgm:t>
        <a:bodyPr/>
        <a:lstStyle/>
        <a:p>
          <a:r>
            <a:rPr lang="en-GB" dirty="0">
              <a:latin typeface="Arial"/>
              <a:cs typeface="Arial"/>
            </a:rPr>
            <a:t>Many online small businesses are also focusing on health drinks</a:t>
          </a:r>
        </a:p>
      </dgm:t>
    </dgm:pt>
    <dgm:pt modelId="{543762A6-4E70-4F4A-B1A5-BB68B976C472}" type="parTrans" cxnId="{21F0BB44-494A-4565-B722-7CF326B8AF52}">
      <dgm:prSet/>
      <dgm:spPr/>
      <dgm:t>
        <a:bodyPr/>
        <a:lstStyle/>
        <a:p>
          <a:endParaRPr lang="en-GB"/>
        </a:p>
      </dgm:t>
    </dgm:pt>
    <dgm:pt modelId="{9CAA608E-12F4-443D-9312-49F01763EEA7}" type="sibTrans" cxnId="{21F0BB44-494A-4565-B722-7CF326B8AF52}">
      <dgm:prSet/>
      <dgm:spPr/>
      <dgm:t>
        <a:bodyPr/>
        <a:lstStyle/>
        <a:p>
          <a:endParaRPr lang="en-GB"/>
        </a:p>
      </dgm:t>
    </dgm:pt>
    <dgm:pt modelId="{BDBF67E8-BE66-4DD7-8B4C-6DE3807A0D9B}">
      <dgm:prSet phldr="0"/>
      <dgm:spPr/>
      <dgm:t>
        <a:bodyPr/>
        <a:lstStyle/>
        <a:p>
          <a:r>
            <a:rPr lang="en-GB" dirty="0">
              <a:latin typeface="Arial"/>
              <a:cs typeface="Arial"/>
            </a:rPr>
            <a:t>Ingredient availability</a:t>
          </a:r>
        </a:p>
      </dgm:t>
    </dgm:pt>
    <dgm:pt modelId="{8B8CD918-4B70-466F-A3BF-8D6CB589089A}" type="parTrans" cxnId="{5A03177C-9287-4651-BD88-D08820F30A81}">
      <dgm:prSet/>
      <dgm:spPr/>
      <dgm:t>
        <a:bodyPr/>
        <a:lstStyle/>
        <a:p>
          <a:endParaRPr lang="en-GB"/>
        </a:p>
      </dgm:t>
    </dgm:pt>
    <dgm:pt modelId="{842B0D52-E25E-4421-B159-1F30F2551051}" type="sibTrans" cxnId="{5A03177C-9287-4651-BD88-D08820F30A81}">
      <dgm:prSet/>
      <dgm:spPr/>
      <dgm:t>
        <a:bodyPr/>
        <a:lstStyle/>
        <a:p>
          <a:endParaRPr lang="en-GB"/>
        </a:p>
      </dgm:t>
    </dgm:pt>
    <dgm:pt modelId="{AFDC24B5-B0AD-4C78-BA12-CDC8942F0AB5}">
      <dgm:prSet phldr="0"/>
      <dgm:spPr/>
      <dgm:t>
        <a:bodyPr/>
        <a:lstStyle/>
        <a:p>
          <a:r>
            <a:rPr lang="en-GB" dirty="0">
              <a:latin typeface="Arial" panose="020B0604020202020204" pitchFamily="34" charset="0"/>
              <a:cs typeface="Arial" panose="020B0604020202020204" pitchFamily="34" charset="0"/>
            </a:rPr>
            <a:t>Inflation (costs to buy ingredients can vary)</a:t>
          </a:r>
        </a:p>
      </dgm:t>
    </dgm:pt>
    <dgm:pt modelId="{86C9617A-2142-4E22-A78B-046C79158050}" type="parTrans" cxnId="{4A06CD4C-3DCD-4F5B-8CC5-AAACCCF1A8AA}">
      <dgm:prSet/>
      <dgm:spPr/>
      <dgm:t>
        <a:bodyPr/>
        <a:lstStyle/>
        <a:p>
          <a:endParaRPr lang="en-GB"/>
        </a:p>
      </dgm:t>
    </dgm:pt>
    <dgm:pt modelId="{0E0686B4-648B-4FB5-97E1-FB4044AC8E5B}" type="sibTrans" cxnId="{4A06CD4C-3DCD-4F5B-8CC5-AAACCCF1A8AA}">
      <dgm:prSet/>
      <dgm:spPr/>
      <dgm:t>
        <a:bodyPr/>
        <a:lstStyle/>
        <a:p>
          <a:endParaRPr lang="en-GB"/>
        </a:p>
      </dgm:t>
    </dgm:pt>
    <dgm:pt modelId="{512F3571-3FD4-46D7-B1BB-2823E2A2F609}">
      <dgm:prSet phldr="0"/>
      <dgm:spPr/>
      <dgm:t>
        <a:bodyPr/>
        <a:lstStyle/>
        <a:p>
          <a:r>
            <a:rPr lang="en-GB" dirty="0">
              <a:latin typeface="Arial"/>
              <a:cs typeface="Arial"/>
            </a:rPr>
            <a:t>More flavours can be introduced</a:t>
          </a:r>
        </a:p>
      </dgm:t>
    </dgm:pt>
    <dgm:pt modelId="{8292303C-1C4D-468A-8A80-F0B83B401DA9}" type="parTrans" cxnId="{60CAAC78-76B5-4363-9556-E134ED412534}">
      <dgm:prSet/>
      <dgm:spPr/>
      <dgm:t>
        <a:bodyPr/>
        <a:lstStyle/>
        <a:p>
          <a:endParaRPr lang="en-GB"/>
        </a:p>
      </dgm:t>
    </dgm:pt>
    <dgm:pt modelId="{9D0B43E1-E2E0-44FF-9D24-2455E119B84D}" type="sibTrans" cxnId="{60CAAC78-76B5-4363-9556-E134ED412534}">
      <dgm:prSet/>
      <dgm:spPr/>
      <dgm:t>
        <a:bodyPr/>
        <a:lstStyle/>
        <a:p>
          <a:endParaRPr lang="en-GB"/>
        </a:p>
      </dgm:t>
    </dgm:pt>
    <dgm:pt modelId="{D78D092E-D311-44E3-BB13-E89C3598B553}">
      <dgm:prSet phldr="0"/>
      <dgm:spPr/>
      <dgm:t>
        <a:bodyPr/>
        <a:lstStyle/>
        <a:p>
          <a:r>
            <a:rPr lang="en-GB" dirty="0">
              <a:latin typeface="Arial"/>
              <a:cs typeface="Arial"/>
            </a:rPr>
            <a:t>Introduce a healthier way of life</a:t>
          </a:r>
        </a:p>
      </dgm:t>
    </dgm:pt>
    <dgm:pt modelId="{92390C34-C418-4CDB-85DE-314AD2EB04B2}" type="parTrans" cxnId="{1A06869D-507F-49BC-9E5C-A8379F19B995}">
      <dgm:prSet/>
      <dgm:spPr/>
      <dgm:t>
        <a:bodyPr/>
        <a:lstStyle/>
        <a:p>
          <a:endParaRPr lang="en-GB"/>
        </a:p>
      </dgm:t>
    </dgm:pt>
    <dgm:pt modelId="{782FE731-FE61-4781-833F-EEFA78868CAC}" type="sibTrans" cxnId="{1A06869D-507F-49BC-9E5C-A8379F19B995}">
      <dgm:prSet/>
      <dgm:spPr/>
      <dgm:t>
        <a:bodyPr/>
        <a:lstStyle/>
        <a:p>
          <a:endParaRPr lang="en-GB"/>
        </a:p>
      </dgm:t>
    </dgm:pt>
    <dgm:pt modelId="{D3289A18-A78A-49D2-AC6F-3DE5EDAFC007}">
      <dgm:prSet phldr="0"/>
      <dgm:spPr/>
      <dgm:t>
        <a:bodyPr/>
        <a:lstStyle/>
        <a:p>
          <a:r>
            <a:rPr lang="en-GB" dirty="0">
              <a:latin typeface="Arial"/>
              <a:cs typeface="Arial"/>
            </a:rPr>
            <a:t>Big supermarkets with their branded drinks</a:t>
          </a:r>
        </a:p>
      </dgm:t>
    </dgm:pt>
    <dgm:pt modelId="{22582BBD-7CFF-42AD-B007-8175F1E8E72A}" type="parTrans" cxnId="{0A7D277B-81A4-400D-A55B-7EA6F6E27D22}">
      <dgm:prSet/>
      <dgm:spPr/>
      <dgm:t>
        <a:bodyPr/>
        <a:lstStyle/>
        <a:p>
          <a:endParaRPr lang="en-GB"/>
        </a:p>
      </dgm:t>
    </dgm:pt>
    <dgm:pt modelId="{BBFAD871-0D4F-4015-8CA8-70054628006A}" type="sibTrans" cxnId="{0A7D277B-81A4-400D-A55B-7EA6F6E27D22}">
      <dgm:prSet/>
      <dgm:spPr/>
      <dgm:t>
        <a:bodyPr/>
        <a:lstStyle/>
        <a:p>
          <a:endParaRPr lang="en-GB"/>
        </a:p>
      </dgm:t>
    </dgm:pt>
    <dgm:pt modelId="{F35EE111-E65E-47A3-9451-596C11CA03F5}">
      <dgm:prSet phldr="0"/>
      <dgm:spPr/>
      <dgm:t>
        <a:bodyPr/>
        <a:lstStyle/>
        <a:p>
          <a:pPr rtl="0"/>
          <a:r>
            <a:rPr lang="en-GB" dirty="0">
              <a:latin typeface="Arial"/>
              <a:cs typeface="Arial"/>
            </a:rPr>
            <a:t>Higher demand for healthy food and drinks</a:t>
          </a:r>
        </a:p>
      </dgm:t>
    </dgm:pt>
    <dgm:pt modelId="{86EF12E1-6626-4008-91C7-45653A44D26B}" type="parTrans" cxnId="{4DBCB0BB-6D64-479B-938B-119237ED0C76}">
      <dgm:prSet/>
      <dgm:spPr/>
      <dgm:t>
        <a:bodyPr/>
        <a:lstStyle/>
        <a:p>
          <a:endParaRPr lang="en-GB"/>
        </a:p>
      </dgm:t>
    </dgm:pt>
    <dgm:pt modelId="{D8C6BA91-4A42-45B8-8DA9-8E1704B24A78}" type="sibTrans" cxnId="{4DBCB0BB-6D64-479B-938B-119237ED0C76}">
      <dgm:prSet/>
      <dgm:spPr/>
      <dgm:t>
        <a:bodyPr/>
        <a:lstStyle/>
        <a:p>
          <a:endParaRPr lang="en-GB"/>
        </a:p>
      </dgm:t>
    </dgm:pt>
    <dgm:pt modelId="{49A7CB06-EFED-42A2-A8D9-23DDDA4CE5A9}">
      <dgm:prSet phldrT="[Text]" phldr="0"/>
      <dgm:spPr/>
      <dgm:t>
        <a:bodyPr/>
        <a:lstStyle/>
        <a:p>
          <a:pPr>
            <a:defRPr b="1"/>
          </a:pPr>
          <a:r>
            <a:rPr lang="en-GB" dirty="0">
              <a:latin typeface="Arial"/>
              <a:cs typeface="Arial"/>
            </a:rPr>
            <a:t>WEAKNESS</a:t>
          </a:r>
        </a:p>
      </dgm:t>
    </dgm:pt>
    <dgm:pt modelId="{5EA722F1-9EF6-471A-94A6-48DD0ED69CF0}" type="sibTrans" cxnId="{36AC6EF4-2893-4184-B32B-AD70E4631F76}">
      <dgm:prSet/>
      <dgm:spPr/>
      <dgm:t>
        <a:bodyPr/>
        <a:lstStyle/>
        <a:p>
          <a:endParaRPr lang="en-GB"/>
        </a:p>
      </dgm:t>
    </dgm:pt>
    <dgm:pt modelId="{2E51E176-7ECB-47A2-85E5-79D0B7160F26}" type="parTrans" cxnId="{36AC6EF4-2893-4184-B32B-AD70E4631F76}">
      <dgm:prSet/>
      <dgm:spPr/>
      <dgm:t>
        <a:bodyPr/>
        <a:lstStyle/>
        <a:p>
          <a:endParaRPr lang="en-GB"/>
        </a:p>
      </dgm:t>
    </dgm:pt>
    <dgm:pt modelId="{69A13258-0BA9-4829-8E29-7879E0D58E8E}">
      <dgm:prSet phldr="0"/>
      <dgm:spPr/>
      <dgm:t>
        <a:bodyPr/>
        <a:lstStyle/>
        <a:p>
          <a:r>
            <a:rPr lang="en-GB" dirty="0">
              <a:latin typeface="Arial"/>
              <a:cs typeface="Arial"/>
            </a:rPr>
            <a:t>Participate in social media trends (TikTok)</a:t>
          </a:r>
        </a:p>
      </dgm:t>
    </dgm:pt>
    <dgm:pt modelId="{0D33D77C-4E6A-41AA-B40D-70C7CB05D828}" type="parTrans" cxnId="{4B21A787-E379-40AF-B5E0-7496768522A3}">
      <dgm:prSet/>
      <dgm:spPr/>
      <dgm:t>
        <a:bodyPr/>
        <a:lstStyle/>
        <a:p>
          <a:endParaRPr lang="en-GB"/>
        </a:p>
      </dgm:t>
    </dgm:pt>
    <dgm:pt modelId="{AEDDA8E6-2778-43D8-8D61-7EAD62B3FF19}" type="sibTrans" cxnId="{4B21A787-E379-40AF-B5E0-7496768522A3}">
      <dgm:prSet/>
      <dgm:spPr/>
      <dgm:t>
        <a:bodyPr/>
        <a:lstStyle/>
        <a:p>
          <a:endParaRPr lang="en-GB"/>
        </a:p>
      </dgm:t>
    </dgm:pt>
    <dgm:pt modelId="{2779B8DF-9FF2-45D0-A224-85F8F58374DE}">
      <dgm:prSet phldr="0"/>
      <dgm:spPr/>
      <dgm:t>
        <a:bodyPr/>
        <a:lstStyle/>
        <a:p>
          <a:r>
            <a:rPr lang="en-GB" dirty="0">
              <a:latin typeface="Arial" panose="020B0604020202020204" pitchFamily="34" charset="0"/>
              <a:cs typeface="Arial" panose="020B0604020202020204" pitchFamily="34" charset="0"/>
            </a:rPr>
            <a:t>Short shelf life</a:t>
          </a:r>
        </a:p>
      </dgm:t>
    </dgm:pt>
    <dgm:pt modelId="{8A594713-CA80-4786-BACB-ADAC76E4D01B}" type="parTrans" cxnId="{879759DC-E12B-4A35-A313-14F084C7783E}">
      <dgm:prSet/>
      <dgm:spPr/>
      <dgm:t>
        <a:bodyPr/>
        <a:lstStyle/>
        <a:p>
          <a:endParaRPr lang="en-GB"/>
        </a:p>
      </dgm:t>
    </dgm:pt>
    <dgm:pt modelId="{978FCB0A-6AD9-42D6-9D39-2D9286EBEA3A}" type="sibTrans" cxnId="{879759DC-E12B-4A35-A313-14F084C7783E}">
      <dgm:prSet/>
      <dgm:spPr/>
      <dgm:t>
        <a:bodyPr/>
        <a:lstStyle/>
        <a:p>
          <a:endParaRPr lang="en-GB"/>
        </a:p>
      </dgm:t>
    </dgm:pt>
    <dgm:pt modelId="{D1A2E944-82BD-43AB-8458-0A6EF45AB799}">
      <dgm:prSet phldr="0"/>
      <dgm:spPr/>
      <dgm:t>
        <a:bodyPr/>
        <a:lstStyle/>
        <a:p>
          <a:r>
            <a:rPr lang="en-GB" dirty="0">
              <a:latin typeface="Arial"/>
              <a:cs typeface="Arial"/>
            </a:rPr>
            <a:t>Competitors who have already made a name for themselves such as ‘innocent drinks’</a:t>
          </a:r>
        </a:p>
      </dgm:t>
    </dgm:pt>
    <dgm:pt modelId="{E763A405-D603-4F7A-B897-86F89AD21F61}" type="parTrans" cxnId="{E26A8CE7-3E48-4660-8A00-0074468810FD}">
      <dgm:prSet/>
      <dgm:spPr/>
      <dgm:t>
        <a:bodyPr/>
        <a:lstStyle/>
        <a:p>
          <a:endParaRPr lang="en-GB"/>
        </a:p>
      </dgm:t>
    </dgm:pt>
    <dgm:pt modelId="{FCB484C6-3C8B-44B4-AF3B-11F6099B846A}" type="sibTrans" cxnId="{E26A8CE7-3E48-4660-8A00-0074468810FD}">
      <dgm:prSet/>
      <dgm:spPr/>
      <dgm:t>
        <a:bodyPr/>
        <a:lstStyle/>
        <a:p>
          <a:endParaRPr lang="en-GB"/>
        </a:p>
      </dgm:t>
    </dgm:pt>
    <dgm:pt modelId="{AE38582B-AB84-4665-A482-BDB12B450993}" type="pres">
      <dgm:prSet presAssocID="{BB4DA000-1D7D-46B3-BF35-982D50EFFD21}" presName="Name0" presStyleCnt="0">
        <dgm:presLayoutVars>
          <dgm:dir/>
          <dgm:animLvl val="lvl"/>
          <dgm:resizeHandles val="exact"/>
        </dgm:presLayoutVars>
      </dgm:prSet>
      <dgm:spPr/>
    </dgm:pt>
    <dgm:pt modelId="{3DA09ACA-5AE3-4073-90FC-D9585F7992C9}" type="pres">
      <dgm:prSet presAssocID="{5E3CF7F5-00EE-40B2-AE19-068F134A4322}" presName="composite" presStyleCnt="0"/>
      <dgm:spPr/>
    </dgm:pt>
    <dgm:pt modelId="{06A31E65-D00E-4EEE-B0D1-BA4C99AA688F}" type="pres">
      <dgm:prSet presAssocID="{5E3CF7F5-00EE-40B2-AE19-068F134A4322}" presName="parTx" presStyleLbl="alignNode1" presStyleIdx="0" presStyleCnt="4">
        <dgm:presLayoutVars>
          <dgm:chMax val="0"/>
          <dgm:chPref val="0"/>
          <dgm:bulletEnabled val="1"/>
        </dgm:presLayoutVars>
      </dgm:prSet>
      <dgm:spPr/>
    </dgm:pt>
    <dgm:pt modelId="{4F10F616-A272-41F6-9838-4F589877244A}" type="pres">
      <dgm:prSet presAssocID="{5E3CF7F5-00EE-40B2-AE19-068F134A4322}" presName="desTx" presStyleLbl="alignAccFollowNode1" presStyleIdx="0" presStyleCnt="4">
        <dgm:presLayoutVars>
          <dgm:bulletEnabled val="1"/>
        </dgm:presLayoutVars>
      </dgm:prSet>
      <dgm:spPr/>
    </dgm:pt>
    <dgm:pt modelId="{16E6776A-63D1-48CF-8337-0AF0466F9F0B}" type="pres">
      <dgm:prSet presAssocID="{D1450D77-AA78-4443-91C5-99F0A79C79A8}" presName="space" presStyleCnt="0"/>
      <dgm:spPr/>
    </dgm:pt>
    <dgm:pt modelId="{19A27224-6E47-4E60-8BEB-29C1D04869B2}" type="pres">
      <dgm:prSet presAssocID="{49A7CB06-EFED-42A2-A8D9-23DDDA4CE5A9}" presName="composite" presStyleCnt="0"/>
      <dgm:spPr/>
    </dgm:pt>
    <dgm:pt modelId="{732736CE-307E-499F-A62D-1EA6D1380437}" type="pres">
      <dgm:prSet presAssocID="{49A7CB06-EFED-42A2-A8D9-23DDDA4CE5A9}" presName="parTx" presStyleLbl="alignNode1" presStyleIdx="1" presStyleCnt="4">
        <dgm:presLayoutVars>
          <dgm:chMax val="0"/>
          <dgm:chPref val="0"/>
          <dgm:bulletEnabled val="1"/>
        </dgm:presLayoutVars>
      </dgm:prSet>
      <dgm:spPr/>
    </dgm:pt>
    <dgm:pt modelId="{28672C65-AF41-4ED0-8E24-6C64ABA5A526}" type="pres">
      <dgm:prSet presAssocID="{49A7CB06-EFED-42A2-A8D9-23DDDA4CE5A9}" presName="desTx" presStyleLbl="alignAccFollowNode1" presStyleIdx="1" presStyleCnt="4">
        <dgm:presLayoutVars>
          <dgm:bulletEnabled val="1"/>
        </dgm:presLayoutVars>
      </dgm:prSet>
      <dgm:spPr/>
    </dgm:pt>
    <dgm:pt modelId="{A1C40514-2938-46C1-AA9B-F78FD4B9991D}" type="pres">
      <dgm:prSet presAssocID="{5EA722F1-9EF6-471A-94A6-48DD0ED69CF0}" presName="space" presStyleCnt="0"/>
      <dgm:spPr/>
    </dgm:pt>
    <dgm:pt modelId="{EF179333-10A4-4DBC-BB73-73F95F018F4F}" type="pres">
      <dgm:prSet presAssocID="{9E7261D6-D400-4C0B-A6BB-AFAB56545F5A}" presName="composite" presStyleCnt="0"/>
      <dgm:spPr/>
    </dgm:pt>
    <dgm:pt modelId="{B28F0773-D165-43A3-99EA-87FD0CCF047E}" type="pres">
      <dgm:prSet presAssocID="{9E7261D6-D400-4C0B-A6BB-AFAB56545F5A}" presName="parTx" presStyleLbl="alignNode1" presStyleIdx="2" presStyleCnt="4">
        <dgm:presLayoutVars>
          <dgm:chMax val="0"/>
          <dgm:chPref val="0"/>
          <dgm:bulletEnabled val="1"/>
        </dgm:presLayoutVars>
      </dgm:prSet>
      <dgm:spPr/>
    </dgm:pt>
    <dgm:pt modelId="{BF0E75DC-DA35-4070-AAFC-0A48482E8962}" type="pres">
      <dgm:prSet presAssocID="{9E7261D6-D400-4C0B-A6BB-AFAB56545F5A}" presName="desTx" presStyleLbl="alignAccFollowNode1" presStyleIdx="2" presStyleCnt="4">
        <dgm:presLayoutVars>
          <dgm:bulletEnabled val="1"/>
        </dgm:presLayoutVars>
      </dgm:prSet>
      <dgm:spPr/>
    </dgm:pt>
    <dgm:pt modelId="{0FF6FF82-BD68-4DCA-9D08-2E62C303A837}" type="pres">
      <dgm:prSet presAssocID="{6EE0DE11-74D7-4432-B211-023B2F6E4434}" presName="space" presStyleCnt="0"/>
      <dgm:spPr/>
    </dgm:pt>
    <dgm:pt modelId="{FB9CE89B-8B13-4205-975E-199AF58D84C3}" type="pres">
      <dgm:prSet presAssocID="{1E26FDAB-8610-41C3-8DE9-CBC18F4F2CBF}" presName="composite" presStyleCnt="0"/>
      <dgm:spPr/>
    </dgm:pt>
    <dgm:pt modelId="{EC474166-2E35-49D9-BCB1-6C1C08AA5106}" type="pres">
      <dgm:prSet presAssocID="{1E26FDAB-8610-41C3-8DE9-CBC18F4F2CBF}" presName="parTx" presStyleLbl="alignNode1" presStyleIdx="3" presStyleCnt="4">
        <dgm:presLayoutVars>
          <dgm:chMax val="0"/>
          <dgm:chPref val="0"/>
          <dgm:bulletEnabled val="1"/>
        </dgm:presLayoutVars>
      </dgm:prSet>
      <dgm:spPr/>
    </dgm:pt>
    <dgm:pt modelId="{E9D003FA-40C8-4DA0-8267-2555D0BE4839}" type="pres">
      <dgm:prSet presAssocID="{1E26FDAB-8610-41C3-8DE9-CBC18F4F2CBF}" presName="desTx" presStyleLbl="alignAccFollowNode1" presStyleIdx="3" presStyleCnt="4">
        <dgm:presLayoutVars>
          <dgm:bulletEnabled val="1"/>
        </dgm:presLayoutVars>
      </dgm:prSet>
      <dgm:spPr/>
    </dgm:pt>
  </dgm:ptLst>
  <dgm:cxnLst>
    <dgm:cxn modelId="{6DB7BB12-75C1-4E8B-A7AA-B937A9492878}" type="presOf" srcId="{A78606A7-3EA7-460D-A766-5160E02EC28B}" destId="{4F10F616-A272-41F6-9838-4F589877244A}" srcOrd="0" destOrd="3" presId="urn:microsoft.com/office/officeart/2005/8/layout/hList1"/>
    <dgm:cxn modelId="{61D87227-5AE2-46C8-A4AA-FFA4C06A3D36}" type="presOf" srcId="{D1A2E944-82BD-43AB-8458-0A6EF45AB799}" destId="{E9D003FA-40C8-4DA0-8267-2555D0BE4839}" srcOrd="0" destOrd="1" presId="urn:microsoft.com/office/officeart/2005/8/layout/hList1"/>
    <dgm:cxn modelId="{06431861-C4FE-4EC2-95FB-176569582EA3}" type="presOf" srcId="{2779B8DF-9FF2-45D0-A224-85F8F58374DE}" destId="{28672C65-AF41-4ED0-8E24-6C64ABA5A526}" srcOrd="0" destOrd="3" presId="urn:microsoft.com/office/officeart/2005/8/layout/hList1"/>
    <dgm:cxn modelId="{60318F64-E8CB-4A71-9A45-2F6A71B942C4}" type="presOf" srcId="{BDBF67E8-BE66-4DD7-8B4C-6DE3807A0D9B}" destId="{28672C65-AF41-4ED0-8E24-6C64ABA5A526}" srcOrd="0" destOrd="1" presId="urn:microsoft.com/office/officeart/2005/8/layout/hList1"/>
    <dgm:cxn modelId="{553E9F64-DE6B-4096-8700-E39AFAFDD1C4}" type="presOf" srcId="{5E3CF7F5-00EE-40B2-AE19-068F134A4322}" destId="{06A31E65-D00E-4EEE-B0D1-BA4C99AA688F}" srcOrd="0" destOrd="0" presId="urn:microsoft.com/office/officeart/2005/8/layout/hList1"/>
    <dgm:cxn modelId="{21F0BB44-494A-4565-B722-7CF326B8AF52}" srcId="{49A7CB06-EFED-42A2-A8D9-23DDDA4CE5A9}" destId="{E5528B7C-F32A-4FED-A770-8396654C3893}" srcOrd="0" destOrd="0" parTransId="{543762A6-4E70-4F4A-B1A5-BB68B976C472}" sibTransId="{9CAA608E-12F4-443D-9312-49F01763EEA7}"/>
    <dgm:cxn modelId="{C63EEA64-1264-4C2D-BF68-B0DBF1313FA2}" type="presOf" srcId="{63BFC74C-5599-47F9-A8DF-27C5F865711A}" destId="{4F10F616-A272-41F6-9838-4F589877244A}" srcOrd="0" destOrd="0" presId="urn:microsoft.com/office/officeart/2005/8/layout/hList1"/>
    <dgm:cxn modelId="{48775C69-DDE5-47FE-B1A6-B697A9350E9D}" type="presOf" srcId="{BB4DA000-1D7D-46B3-BF35-982D50EFFD21}" destId="{AE38582B-AB84-4665-A482-BDB12B450993}" srcOrd="0" destOrd="0" presId="urn:microsoft.com/office/officeart/2005/8/layout/hList1"/>
    <dgm:cxn modelId="{4A06CD4C-3DCD-4F5B-8CC5-AAACCCF1A8AA}" srcId="{49A7CB06-EFED-42A2-A8D9-23DDDA4CE5A9}" destId="{AFDC24B5-B0AD-4C78-BA12-CDC8942F0AB5}" srcOrd="2" destOrd="0" parTransId="{86C9617A-2142-4E22-A78B-046C79158050}" sibTransId="{0E0686B4-648B-4FB5-97E1-FB4044AC8E5B}"/>
    <dgm:cxn modelId="{892DC476-C573-4BC9-96B8-DD2DE43B8F47}" type="presOf" srcId="{E5528B7C-F32A-4FED-A770-8396654C3893}" destId="{28672C65-AF41-4ED0-8E24-6C64ABA5A526}" srcOrd="0" destOrd="0" presId="urn:microsoft.com/office/officeart/2005/8/layout/hList1"/>
    <dgm:cxn modelId="{E73E3058-1513-43F5-99EC-B1A5816CE916}" type="presOf" srcId="{D3289A18-A78A-49D2-AC6F-3DE5EDAFC007}" destId="{E9D003FA-40C8-4DA0-8267-2555D0BE4839}" srcOrd="0" destOrd="0" presId="urn:microsoft.com/office/officeart/2005/8/layout/hList1"/>
    <dgm:cxn modelId="{60CAAC78-76B5-4363-9556-E134ED412534}" srcId="{9E7261D6-D400-4C0B-A6BB-AFAB56545F5A}" destId="{512F3571-3FD4-46D7-B1BB-2823E2A2F609}" srcOrd="0" destOrd="0" parTransId="{8292303C-1C4D-468A-8A80-F0B83B401DA9}" sibTransId="{9D0B43E1-E2E0-44FF-9D24-2455E119B84D}"/>
    <dgm:cxn modelId="{0A7D277B-81A4-400D-A55B-7EA6F6E27D22}" srcId="{1E26FDAB-8610-41C3-8DE9-CBC18F4F2CBF}" destId="{D3289A18-A78A-49D2-AC6F-3DE5EDAFC007}" srcOrd="0" destOrd="0" parTransId="{22582BBD-7CFF-42AD-B007-8175F1E8E72A}" sibTransId="{BBFAD871-0D4F-4015-8CA8-70054628006A}"/>
    <dgm:cxn modelId="{F2B34E7B-8487-4196-8C6E-AD0AED3E46FA}" type="presOf" srcId="{1E26FDAB-8610-41C3-8DE9-CBC18F4F2CBF}" destId="{EC474166-2E35-49D9-BCB1-6C1C08AA5106}" srcOrd="0" destOrd="0" presId="urn:microsoft.com/office/officeart/2005/8/layout/hList1"/>
    <dgm:cxn modelId="{5A03177C-9287-4651-BD88-D08820F30A81}" srcId="{49A7CB06-EFED-42A2-A8D9-23DDDA4CE5A9}" destId="{BDBF67E8-BE66-4DD7-8B4C-6DE3807A0D9B}" srcOrd="1" destOrd="0" parTransId="{8B8CD918-4B70-466F-A3BF-8D6CB589089A}" sibTransId="{842B0D52-E25E-4421-B159-1F30F2551051}"/>
    <dgm:cxn modelId="{4B21A787-E379-40AF-B5E0-7496768522A3}" srcId="{9E7261D6-D400-4C0B-A6BB-AFAB56545F5A}" destId="{69A13258-0BA9-4829-8E29-7879E0D58E8E}" srcOrd="2" destOrd="0" parTransId="{0D33D77C-4E6A-41AA-B40D-70C7CB05D828}" sibTransId="{AEDDA8E6-2778-43D8-8D61-7EAD62B3FF19}"/>
    <dgm:cxn modelId="{0AB79288-43EA-4E75-9A05-F5B573A82BEE}" srcId="{BB4DA000-1D7D-46B3-BF35-982D50EFFD21}" destId="{1E26FDAB-8610-41C3-8DE9-CBC18F4F2CBF}" srcOrd="3" destOrd="0" parTransId="{5A9BB93B-D599-48A7-9A5D-1E597E916D47}" sibTransId="{27CDFDFD-526E-452A-B005-69F2DA1AFFEF}"/>
    <dgm:cxn modelId="{6261DC95-8FB2-4322-BB24-9F6BB393293D}" srcId="{5E3CF7F5-00EE-40B2-AE19-068F134A4322}" destId="{A78606A7-3EA7-460D-A766-5160E02EC28B}" srcOrd="3" destOrd="0" parTransId="{6C5DC70E-1A85-422F-9ED9-86D35D574ABB}" sibTransId="{2ECC46F1-FE1A-402F-865E-84C5848ACF65}"/>
    <dgm:cxn modelId="{089EEA99-0801-4584-9B5F-0C9BB3033E10}" type="presOf" srcId="{077C6183-79C3-4705-904D-6117F5361C68}" destId="{4F10F616-A272-41F6-9838-4F589877244A}" srcOrd="0" destOrd="2" presId="urn:microsoft.com/office/officeart/2005/8/layout/hList1"/>
    <dgm:cxn modelId="{1A06869D-507F-49BC-9E5C-A8379F19B995}" srcId="{9E7261D6-D400-4C0B-A6BB-AFAB56545F5A}" destId="{D78D092E-D311-44E3-BB13-E89C3598B553}" srcOrd="1" destOrd="0" parTransId="{92390C34-C418-4CDB-85DE-314AD2EB04B2}" sibTransId="{782FE731-FE61-4781-833F-EEFA78868CAC}"/>
    <dgm:cxn modelId="{4F5936A1-9420-426F-8C8A-3A5C606AB9F2}" srcId="{5E3CF7F5-00EE-40B2-AE19-068F134A4322}" destId="{63BFC74C-5599-47F9-A8DF-27C5F865711A}" srcOrd="0" destOrd="0" parTransId="{A5044E42-CA16-4A74-8A77-68216444359E}" sibTransId="{ECA2E0E5-0B53-468F-B9C4-C57EB8B9CEFA}"/>
    <dgm:cxn modelId="{6EB5E4A9-55FE-4073-82C4-BF5E13320BD2}" srcId="{BB4DA000-1D7D-46B3-BF35-982D50EFFD21}" destId="{9E7261D6-D400-4C0B-A6BB-AFAB56545F5A}" srcOrd="2" destOrd="0" parTransId="{744E3D9E-F812-45FD-A9D3-75EDD19BB926}" sibTransId="{6EE0DE11-74D7-4432-B211-023B2F6E4434}"/>
    <dgm:cxn modelId="{159C50B1-5E9D-4645-9036-5D3C197C1A70}" type="presOf" srcId="{AFDC24B5-B0AD-4C78-BA12-CDC8942F0AB5}" destId="{28672C65-AF41-4ED0-8E24-6C64ABA5A526}" srcOrd="0" destOrd="2" presId="urn:microsoft.com/office/officeart/2005/8/layout/hList1"/>
    <dgm:cxn modelId="{3B2B83B1-D427-4570-AE7A-ACF1243CA455}" type="presOf" srcId="{D78D092E-D311-44E3-BB13-E89C3598B553}" destId="{BF0E75DC-DA35-4070-AAFC-0A48482E8962}" srcOrd="0" destOrd="1" presId="urn:microsoft.com/office/officeart/2005/8/layout/hList1"/>
    <dgm:cxn modelId="{365EECB2-34D2-4227-BF60-D2485282B50B}" type="presOf" srcId="{69A13258-0BA9-4829-8E29-7879E0D58E8E}" destId="{BF0E75DC-DA35-4070-AAFC-0A48482E8962}" srcOrd="0" destOrd="2" presId="urn:microsoft.com/office/officeart/2005/8/layout/hList1"/>
    <dgm:cxn modelId="{4DBCB0BB-6D64-479B-938B-119237ED0C76}" srcId="{5E3CF7F5-00EE-40B2-AE19-068F134A4322}" destId="{F35EE111-E65E-47A3-9451-596C11CA03F5}" srcOrd="1" destOrd="0" parTransId="{86EF12E1-6626-4008-91C7-45653A44D26B}" sibTransId="{D8C6BA91-4A42-45B8-8DA9-8E1704B24A78}"/>
    <dgm:cxn modelId="{879759DC-E12B-4A35-A313-14F084C7783E}" srcId="{49A7CB06-EFED-42A2-A8D9-23DDDA4CE5A9}" destId="{2779B8DF-9FF2-45D0-A224-85F8F58374DE}" srcOrd="3" destOrd="0" parTransId="{8A594713-CA80-4786-BACB-ADAC76E4D01B}" sibTransId="{978FCB0A-6AD9-42D6-9D39-2D9286EBEA3A}"/>
    <dgm:cxn modelId="{CEB797E2-2219-42BC-A812-F4F818A9B343}" type="presOf" srcId="{49A7CB06-EFED-42A2-A8D9-23DDDA4CE5A9}" destId="{732736CE-307E-499F-A62D-1EA6D1380437}" srcOrd="0" destOrd="0" presId="urn:microsoft.com/office/officeart/2005/8/layout/hList1"/>
    <dgm:cxn modelId="{E26A8CE7-3E48-4660-8A00-0074468810FD}" srcId="{1E26FDAB-8610-41C3-8DE9-CBC18F4F2CBF}" destId="{D1A2E944-82BD-43AB-8458-0A6EF45AB799}" srcOrd="1" destOrd="0" parTransId="{E763A405-D603-4F7A-B897-86F89AD21F61}" sibTransId="{FCB484C6-3C8B-44B4-AF3B-11F6099B846A}"/>
    <dgm:cxn modelId="{99AF1EE8-8BC9-4609-B51B-FC5E0E2C8247}" type="presOf" srcId="{512F3571-3FD4-46D7-B1BB-2823E2A2F609}" destId="{BF0E75DC-DA35-4070-AAFC-0A48482E8962}" srcOrd="0" destOrd="0" presId="urn:microsoft.com/office/officeart/2005/8/layout/hList1"/>
    <dgm:cxn modelId="{E8A4C9ED-51F0-4BFC-9261-EEA592C015A7}" srcId="{BB4DA000-1D7D-46B3-BF35-982D50EFFD21}" destId="{5E3CF7F5-00EE-40B2-AE19-068F134A4322}" srcOrd="0" destOrd="0" parTransId="{F9E6374E-A7B2-40B9-8B65-B64F5FC64F52}" sibTransId="{D1450D77-AA78-4443-91C5-99F0A79C79A8}"/>
    <dgm:cxn modelId="{B780ADF0-29C5-479A-9779-B4A65CFB54E2}" type="presOf" srcId="{F35EE111-E65E-47A3-9451-596C11CA03F5}" destId="{4F10F616-A272-41F6-9838-4F589877244A}" srcOrd="0" destOrd="1" presId="urn:microsoft.com/office/officeart/2005/8/layout/hList1"/>
    <dgm:cxn modelId="{F62311F2-C722-4791-A44A-FB7B048801B8}" srcId="{5E3CF7F5-00EE-40B2-AE19-068F134A4322}" destId="{077C6183-79C3-4705-904D-6117F5361C68}" srcOrd="2" destOrd="0" parTransId="{506E8F41-FBC8-4BD1-AAF8-7C5AA9D02876}" sibTransId="{AB490B1E-78E9-448D-B4DA-8C55FCF5BEBF}"/>
    <dgm:cxn modelId="{236D80F2-96DE-4EDD-B315-0CE7C4EC95DC}" type="presOf" srcId="{9E7261D6-D400-4C0B-A6BB-AFAB56545F5A}" destId="{B28F0773-D165-43A3-99EA-87FD0CCF047E}" srcOrd="0" destOrd="0" presId="urn:microsoft.com/office/officeart/2005/8/layout/hList1"/>
    <dgm:cxn modelId="{36AC6EF4-2893-4184-B32B-AD70E4631F76}" srcId="{BB4DA000-1D7D-46B3-BF35-982D50EFFD21}" destId="{49A7CB06-EFED-42A2-A8D9-23DDDA4CE5A9}" srcOrd="1" destOrd="0" parTransId="{2E51E176-7ECB-47A2-85E5-79D0B7160F26}" sibTransId="{5EA722F1-9EF6-471A-94A6-48DD0ED69CF0}"/>
    <dgm:cxn modelId="{A6EB28C3-474E-4F89-96C4-34D6C1302547}" type="presParOf" srcId="{AE38582B-AB84-4665-A482-BDB12B450993}" destId="{3DA09ACA-5AE3-4073-90FC-D9585F7992C9}" srcOrd="0" destOrd="0" presId="urn:microsoft.com/office/officeart/2005/8/layout/hList1"/>
    <dgm:cxn modelId="{3623D9FB-DC7F-4576-BFBC-6A7AA191AF70}" type="presParOf" srcId="{3DA09ACA-5AE3-4073-90FC-D9585F7992C9}" destId="{06A31E65-D00E-4EEE-B0D1-BA4C99AA688F}" srcOrd="0" destOrd="0" presId="urn:microsoft.com/office/officeart/2005/8/layout/hList1"/>
    <dgm:cxn modelId="{B3DBFCF8-F3E7-413B-AEF1-48C4DF8F6556}" type="presParOf" srcId="{3DA09ACA-5AE3-4073-90FC-D9585F7992C9}" destId="{4F10F616-A272-41F6-9838-4F589877244A}" srcOrd="1" destOrd="0" presId="urn:microsoft.com/office/officeart/2005/8/layout/hList1"/>
    <dgm:cxn modelId="{26D2CC85-FDFB-4B7D-8547-CDE66884F143}" type="presParOf" srcId="{AE38582B-AB84-4665-A482-BDB12B450993}" destId="{16E6776A-63D1-48CF-8337-0AF0466F9F0B}" srcOrd="1" destOrd="0" presId="urn:microsoft.com/office/officeart/2005/8/layout/hList1"/>
    <dgm:cxn modelId="{938157FF-0C35-4A55-9647-6FAAC61D17A8}" type="presParOf" srcId="{AE38582B-AB84-4665-A482-BDB12B450993}" destId="{19A27224-6E47-4E60-8BEB-29C1D04869B2}" srcOrd="2" destOrd="0" presId="urn:microsoft.com/office/officeart/2005/8/layout/hList1"/>
    <dgm:cxn modelId="{733C9978-A1F0-4CB3-8B0D-0DA13ADACF04}" type="presParOf" srcId="{19A27224-6E47-4E60-8BEB-29C1D04869B2}" destId="{732736CE-307E-499F-A62D-1EA6D1380437}" srcOrd="0" destOrd="0" presId="urn:microsoft.com/office/officeart/2005/8/layout/hList1"/>
    <dgm:cxn modelId="{6B61B7CD-A19B-4FDD-BDF1-055734A6C4B3}" type="presParOf" srcId="{19A27224-6E47-4E60-8BEB-29C1D04869B2}" destId="{28672C65-AF41-4ED0-8E24-6C64ABA5A526}" srcOrd="1" destOrd="0" presId="urn:microsoft.com/office/officeart/2005/8/layout/hList1"/>
    <dgm:cxn modelId="{9734DD63-0ED6-425A-848F-1BFA257A5574}" type="presParOf" srcId="{AE38582B-AB84-4665-A482-BDB12B450993}" destId="{A1C40514-2938-46C1-AA9B-F78FD4B9991D}" srcOrd="3" destOrd="0" presId="urn:microsoft.com/office/officeart/2005/8/layout/hList1"/>
    <dgm:cxn modelId="{EBB3C8CC-47B4-4493-AA52-2EEBA443A856}" type="presParOf" srcId="{AE38582B-AB84-4665-A482-BDB12B450993}" destId="{EF179333-10A4-4DBC-BB73-73F95F018F4F}" srcOrd="4" destOrd="0" presId="urn:microsoft.com/office/officeart/2005/8/layout/hList1"/>
    <dgm:cxn modelId="{2247DAD2-CD21-4912-835D-DC25D2EC38B2}" type="presParOf" srcId="{EF179333-10A4-4DBC-BB73-73F95F018F4F}" destId="{B28F0773-D165-43A3-99EA-87FD0CCF047E}" srcOrd="0" destOrd="0" presId="urn:microsoft.com/office/officeart/2005/8/layout/hList1"/>
    <dgm:cxn modelId="{ECC2FF39-4862-4999-B8E7-9649C860C693}" type="presParOf" srcId="{EF179333-10A4-4DBC-BB73-73F95F018F4F}" destId="{BF0E75DC-DA35-4070-AAFC-0A48482E8962}" srcOrd="1" destOrd="0" presId="urn:microsoft.com/office/officeart/2005/8/layout/hList1"/>
    <dgm:cxn modelId="{F709E418-39D3-4467-B6CC-F87A475C85C1}" type="presParOf" srcId="{AE38582B-AB84-4665-A482-BDB12B450993}" destId="{0FF6FF82-BD68-4DCA-9D08-2E62C303A837}" srcOrd="5" destOrd="0" presId="urn:microsoft.com/office/officeart/2005/8/layout/hList1"/>
    <dgm:cxn modelId="{10333430-7577-4A78-9E1C-A4D8A5E39C4B}" type="presParOf" srcId="{AE38582B-AB84-4665-A482-BDB12B450993}" destId="{FB9CE89B-8B13-4205-975E-199AF58D84C3}" srcOrd="6" destOrd="0" presId="urn:microsoft.com/office/officeart/2005/8/layout/hList1"/>
    <dgm:cxn modelId="{CE4F60C2-D8E1-4D52-B848-4E6F88FB631A}" type="presParOf" srcId="{FB9CE89B-8B13-4205-975E-199AF58D84C3}" destId="{EC474166-2E35-49D9-BCB1-6C1C08AA5106}" srcOrd="0" destOrd="0" presId="urn:microsoft.com/office/officeart/2005/8/layout/hList1"/>
    <dgm:cxn modelId="{F3E18599-23E3-4C79-8C58-069D898B3938}" type="presParOf" srcId="{FB9CE89B-8B13-4205-975E-199AF58D84C3}" destId="{E9D003FA-40C8-4DA0-8267-2555D0BE4839}"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87EBC4-E9B8-4D75-B222-091428F8A70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9361391-9494-4E66-9205-AB9EFCA94096}">
      <dgm:prSet phldrT="[Text]" phldr="0"/>
      <dgm:spPr/>
      <dgm:t>
        <a:bodyPr/>
        <a:lstStyle/>
        <a:p>
          <a:pPr>
            <a:defRPr b="1"/>
          </a:pPr>
          <a:r>
            <a:rPr lang="en-GB">
              <a:latin typeface="Calibri Light" panose="020F0302020204030204"/>
            </a:rPr>
            <a:t>Product</a:t>
          </a:r>
          <a:endParaRPr lang="en-GB"/>
        </a:p>
      </dgm:t>
    </dgm:pt>
    <dgm:pt modelId="{B5B66901-AF19-428E-920F-BC1768014D27}" type="parTrans" cxnId="{39115FA3-7A6B-4AAA-9282-8D48DF60E87F}">
      <dgm:prSet/>
      <dgm:spPr/>
      <dgm:t>
        <a:bodyPr/>
        <a:lstStyle/>
        <a:p>
          <a:endParaRPr lang="en-GB"/>
        </a:p>
      </dgm:t>
    </dgm:pt>
    <dgm:pt modelId="{94B6D369-EC9D-4DBC-8F9E-D2167A7CDB0D}" type="sibTrans" cxnId="{39115FA3-7A6B-4AAA-9282-8D48DF60E87F}">
      <dgm:prSet/>
      <dgm:spPr/>
      <dgm:t>
        <a:bodyPr/>
        <a:lstStyle/>
        <a:p>
          <a:endParaRPr lang="en-GB"/>
        </a:p>
      </dgm:t>
    </dgm:pt>
    <dgm:pt modelId="{564FEE6C-1AE1-46F5-9D93-8EC49C700A93}">
      <dgm:prSet phldrT="[Text]" phldr="0"/>
      <dgm:spPr/>
      <dgm:t>
        <a:bodyPr/>
        <a:lstStyle/>
        <a:p>
          <a:r>
            <a:rPr lang="en-GB">
              <a:latin typeface="Calibri Light" panose="020F0302020204030204"/>
            </a:rPr>
            <a:t>Healthy and nutritious recipe</a:t>
          </a:r>
          <a:endParaRPr lang="en-GB"/>
        </a:p>
      </dgm:t>
    </dgm:pt>
    <dgm:pt modelId="{EC6D231E-8C63-46A0-8D23-B100AC9837A7}" type="parTrans" cxnId="{B6BA0F7F-043D-4A2D-9F0A-D00D7B0B5D9F}">
      <dgm:prSet/>
      <dgm:spPr/>
      <dgm:t>
        <a:bodyPr/>
        <a:lstStyle/>
        <a:p>
          <a:endParaRPr lang="en-GB"/>
        </a:p>
      </dgm:t>
    </dgm:pt>
    <dgm:pt modelId="{F96C45A4-E980-4015-A42D-FD7E1CAAEEAA}" type="sibTrans" cxnId="{B6BA0F7F-043D-4A2D-9F0A-D00D7B0B5D9F}">
      <dgm:prSet/>
      <dgm:spPr/>
      <dgm:t>
        <a:bodyPr/>
        <a:lstStyle/>
        <a:p>
          <a:endParaRPr lang="en-GB"/>
        </a:p>
      </dgm:t>
    </dgm:pt>
    <dgm:pt modelId="{4A889B18-9281-4857-AC56-53EAF2A75FBB}">
      <dgm:prSet phldrT="[Text]" phldr="0"/>
      <dgm:spPr/>
      <dgm:t>
        <a:bodyPr/>
        <a:lstStyle/>
        <a:p>
          <a:r>
            <a:rPr lang="en-GB">
              <a:latin typeface="Calibri Light" panose="020F0302020204030204"/>
            </a:rPr>
            <a:t>Good for the gut</a:t>
          </a:r>
          <a:endParaRPr lang="en-GB"/>
        </a:p>
      </dgm:t>
    </dgm:pt>
    <dgm:pt modelId="{637E0C0D-F527-4E40-93B3-634BDAB60B03}" type="parTrans" cxnId="{B7526759-CF6C-433E-AE10-33284E869965}">
      <dgm:prSet/>
      <dgm:spPr/>
      <dgm:t>
        <a:bodyPr/>
        <a:lstStyle/>
        <a:p>
          <a:endParaRPr lang="en-GB"/>
        </a:p>
      </dgm:t>
    </dgm:pt>
    <dgm:pt modelId="{2CC5EDB8-059E-4D21-ACF8-BD22659466E9}" type="sibTrans" cxnId="{B7526759-CF6C-433E-AE10-33284E869965}">
      <dgm:prSet/>
      <dgm:spPr/>
      <dgm:t>
        <a:bodyPr/>
        <a:lstStyle/>
        <a:p>
          <a:endParaRPr lang="en-GB"/>
        </a:p>
      </dgm:t>
    </dgm:pt>
    <dgm:pt modelId="{B3F8C8F2-18D8-4EF5-A650-40D121EF05DD}">
      <dgm:prSet phldrT="[Text]" phldr="0"/>
      <dgm:spPr/>
      <dgm:t>
        <a:bodyPr/>
        <a:lstStyle/>
        <a:p>
          <a:r>
            <a:rPr lang="en-GB">
              <a:latin typeface="Calibri Light" panose="020F0302020204030204"/>
            </a:rPr>
            <a:t>Fun and quirky design and branding</a:t>
          </a:r>
          <a:endParaRPr lang="en-GB"/>
        </a:p>
      </dgm:t>
    </dgm:pt>
    <dgm:pt modelId="{E05E29E5-9B02-4F58-BE97-AB4F7FE11874}" type="parTrans" cxnId="{81513F83-C803-44AB-8872-1D2CD48329F3}">
      <dgm:prSet/>
      <dgm:spPr/>
      <dgm:t>
        <a:bodyPr/>
        <a:lstStyle/>
        <a:p>
          <a:endParaRPr lang="en-GB"/>
        </a:p>
      </dgm:t>
    </dgm:pt>
    <dgm:pt modelId="{C1915CDB-4347-4155-9778-8AB39B66218C}" type="sibTrans" cxnId="{81513F83-C803-44AB-8872-1D2CD48329F3}">
      <dgm:prSet/>
      <dgm:spPr/>
      <dgm:t>
        <a:bodyPr/>
        <a:lstStyle/>
        <a:p>
          <a:endParaRPr lang="en-GB"/>
        </a:p>
      </dgm:t>
    </dgm:pt>
    <dgm:pt modelId="{36F56C60-BA9B-4361-9767-D1FB3970B6F8}">
      <dgm:prSet phldrT="[Text]" phldr="0"/>
      <dgm:spPr/>
      <dgm:t>
        <a:bodyPr/>
        <a:lstStyle/>
        <a:p>
          <a:r>
            <a:rPr lang="en-GB">
              <a:latin typeface="Calibri Light" panose="020F0302020204030204"/>
            </a:rPr>
            <a:t>Help to create sustainable habits</a:t>
          </a:r>
          <a:endParaRPr lang="en-GB"/>
        </a:p>
      </dgm:t>
    </dgm:pt>
    <dgm:pt modelId="{CD1D8FB7-8521-49AA-8C54-7DCE878A6748}" type="parTrans" cxnId="{99F1FC86-1BCC-407A-834E-2B382F500169}">
      <dgm:prSet/>
      <dgm:spPr/>
      <dgm:t>
        <a:bodyPr/>
        <a:lstStyle/>
        <a:p>
          <a:endParaRPr lang="en-GB"/>
        </a:p>
      </dgm:t>
    </dgm:pt>
    <dgm:pt modelId="{140DF075-1895-4005-AD95-97825ED81E67}" type="sibTrans" cxnId="{99F1FC86-1BCC-407A-834E-2B382F500169}">
      <dgm:prSet/>
      <dgm:spPr/>
      <dgm:t>
        <a:bodyPr/>
        <a:lstStyle/>
        <a:p>
          <a:endParaRPr lang="en-GB"/>
        </a:p>
      </dgm:t>
    </dgm:pt>
    <dgm:pt modelId="{6D6C5C07-C957-4E15-92F3-306DBFDACE44}">
      <dgm:prSet phldrT="[Text]" phldr="0"/>
      <dgm:spPr/>
      <dgm:t>
        <a:bodyPr/>
        <a:lstStyle/>
        <a:p>
          <a:pPr>
            <a:defRPr b="1"/>
          </a:pPr>
          <a:r>
            <a:rPr lang="en-GB">
              <a:latin typeface="Calibri Light" panose="020F0302020204030204"/>
            </a:rPr>
            <a:t>Place?</a:t>
          </a:r>
          <a:endParaRPr lang="en-GB"/>
        </a:p>
      </dgm:t>
    </dgm:pt>
    <dgm:pt modelId="{29A0CDD2-0314-47F9-9FAB-E549ED876F5D}" type="parTrans" cxnId="{FBB665E9-8F33-4331-A535-E6DC75CEBE90}">
      <dgm:prSet/>
      <dgm:spPr/>
      <dgm:t>
        <a:bodyPr/>
        <a:lstStyle/>
        <a:p>
          <a:endParaRPr lang="en-GB"/>
        </a:p>
      </dgm:t>
    </dgm:pt>
    <dgm:pt modelId="{20D7EF2B-EE9B-4BA6-9C31-1474BC11E74D}" type="sibTrans" cxnId="{FBB665E9-8F33-4331-A535-E6DC75CEBE90}">
      <dgm:prSet/>
      <dgm:spPr/>
      <dgm:t>
        <a:bodyPr/>
        <a:lstStyle/>
        <a:p>
          <a:endParaRPr lang="en-GB"/>
        </a:p>
      </dgm:t>
    </dgm:pt>
    <dgm:pt modelId="{E62BF624-316F-42BA-909B-BBEE7C5C2279}">
      <dgm:prSet phldrT="[Text]" phldr="0"/>
      <dgm:spPr/>
      <dgm:t>
        <a:bodyPr/>
        <a:lstStyle/>
        <a:p>
          <a:r>
            <a:rPr lang="en-GB">
              <a:latin typeface="Calibri Light" panose="020F0302020204030204"/>
            </a:rPr>
            <a:t>Entertainment venues</a:t>
          </a:r>
          <a:endParaRPr lang="en-GB"/>
        </a:p>
      </dgm:t>
    </dgm:pt>
    <dgm:pt modelId="{20AA2757-BFC6-4BBA-A90A-F372DF990B05}" type="parTrans" cxnId="{F60678DA-6522-40B0-8CB2-5B02739C3E81}">
      <dgm:prSet/>
      <dgm:spPr/>
      <dgm:t>
        <a:bodyPr/>
        <a:lstStyle/>
        <a:p>
          <a:endParaRPr lang="en-GB"/>
        </a:p>
      </dgm:t>
    </dgm:pt>
    <dgm:pt modelId="{3F6AF503-0B3F-4039-8000-411C14ABB30A}" type="sibTrans" cxnId="{F60678DA-6522-40B0-8CB2-5B02739C3E81}">
      <dgm:prSet/>
      <dgm:spPr/>
      <dgm:t>
        <a:bodyPr/>
        <a:lstStyle/>
        <a:p>
          <a:endParaRPr lang="en-GB"/>
        </a:p>
      </dgm:t>
    </dgm:pt>
    <dgm:pt modelId="{29017249-4800-4591-A909-DB10FA36F642}">
      <dgm:prSet phldrT="[Text]" phldr="0"/>
      <dgm:spPr/>
      <dgm:t>
        <a:bodyPr/>
        <a:lstStyle/>
        <a:p>
          <a:r>
            <a:rPr lang="en-GB">
              <a:latin typeface="Calibri Light" panose="020F0302020204030204"/>
            </a:rPr>
            <a:t>Shopping malls</a:t>
          </a:r>
          <a:endParaRPr lang="en-GB"/>
        </a:p>
      </dgm:t>
    </dgm:pt>
    <dgm:pt modelId="{04B4BF23-947D-4A11-B1E7-D317177B2B77}" type="parTrans" cxnId="{D9429EFE-2D55-49CA-AD3F-6791AD579FF6}">
      <dgm:prSet/>
      <dgm:spPr/>
      <dgm:t>
        <a:bodyPr/>
        <a:lstStyle/>
        <a:p>
          <a:endParaRPr lang="en-GB"/>
        </a:p>
      </dgm:t>
    </dgm:pt>
    <dgm:pt modelId="{D56E2A5B-AF05-424A-BF8F-BE33C8611CAA}" type="sibTrans" cxnId="{D9429EFE-2D55-49CA-AD3F-6791AD579FF6}">
      <dgm:prSet/>
      <dgm:spPr/>
      <dgm:t>
        <a:bodyPr/>
        <a:lstStyle/>
        <a:p>
          <a:endParaRPr lang="en-GB"/>
        </a:p>
      </dgm:t>
    </dgm:pt>
    <dgm:pt modelId="{943C3877-94B1-4BA6-A0BE-55C763BE6B95}">
      <dgm:prSet phldrT="[Text]" phldr="0"/>
      <dgm:spPr/>
      <dgm:t>
        <a:bodyPr/>
        <a:lstStyle/>
        <a:p>
          <a:r>
            <a:rPr lang="en-GB">
              <a:latin typeface="Calibri Light" panose="020F0302020204030204"/>
            </a:rPr>
            <a:t>Corporate offices</a:t>
          </a:r>
          <a:endParaRPr lang="en-GB"/>
        </a:p>
      </dgm:t>
    </dgm:pt>
    <dgm:pt modelId="{AB64CA78-74A6-470B-8F9E-3CEE4F4F958B}" type="parTrans" cxnId="{D6A7BF80-873F-4BF7-95CB-66F27B9564C3}">
      <dgm:prSet/>
      <dgm:spPr/>
      <dgm:t>
        <a:bodyPr/>
        <a:lstStyle/>
        <a:p>
          <a:endParaRPr lang="en-GB"/>
        </a:p>
      </dgm:t>
    </dgm:pt>
    <dgm:pt modelId="{6ABE5A4B-F2FD-4D8B-8614-FCBF32B04785}" type="sibTrans" cxnId="{D6A7BF80-873F-4BF7-95CB-66F27B9564C3}">
      <dgm:prSet/>
      <dgm:spPr/>
      <dgm:t>
        <a:bodyPr/>
        <a:lstStyle/>
        <a:p>
          <a:endParaRPr lang="en-GB"/>
        </a:p>
      </dgm:t>
    </dgm:pt>
    <dgm:pt modelId="{17D7E6DC-940D-4C7E-975B-AC2CA47D40B1}">
      <dgm:prSet phldr="0"/>
      <dgm:spPr/>
      <dgm:t>
        <a:bodyPr/>
        <a:lstStyle/>
        <a:p>
          <a:r>
            <a:rPr lang="en-GB">
              <a:latin typeface="Calibri Light" panose="020F0302020204030204"/>
            </a:rPr>
            <a:t>Higher education facilities</a:t>
          </a:r>
        </a:p>
      </dgm:t>
    </dgm:pt>
    <dgm:pt modelId="{7FF9D34B-A2FF-468F-9F1D-A2297898FC87}" type="parTrans" cxnId="{99ACCBBC-52C3-4BE3-B2CA-7512D9092237}">
      <dgm:prSet/>
      <dgm:spPr/>
    </dgm:pt>
    <dgm:pt modelId="{B4ACB708-F5FE-4DB5-8B70-E4E1A7EBF7D9}" type="sibTrans" cxnId="{99ACCBBC-52C3-4BE3-B2CA-7512D9092237}">
      <dgm:prSet/>
      <dgm:spPr/>
    </dgm:pt>
    <dgm:pt modelId="{33987707-6E5A-4A19-BA8D-6EC09F9552EE}">
      <dgm:prSet phldr="0"/>
      <dgm:spPr/>
      <dgm:t>
        <a:bodyPr/>
        <a:lstStyle/>
        <a:p>
          <a:r>
            <a:rPr lang="en-GB">
              <a:latin typeface="Calibri Light" panose="020F0302020204030204"/>
            </a:rPr>
            <a:t>Health and fitness centres</a:t>
          </a:r>
        </a:p>
      </dgm:t>
    </dgm:pt>
    <dgm:pt modelId="{89D71B80-F0EE-4484-B183-598DD993EB01}" type="parTrans" cxnId="{74D35C22-B30F-4AED-A522-6117207D9F96}">
      <dgm:prSet/>
      <dgm:spPr/>
    </dgm:pt>
    <dgm:pt modelId="{55DDEA63-851C-4E8B-9EB8-2526D0468CD6}" type="sibTrans" cxnId="{74D35C22-B30F-4AED-A522-6117207D9F96}">
      <dgm:prSet/>
      <dgm:spPr/>
    </dgm:pt>
    <dgm:pt modelId="{AF5E2F72-A571-44CC-8484-A05FF8BF37B7}">
      <dgm:prSet phldr="0"/>
      <dgm:spPr/>
      <dgm:t>
        <a:bodyPr/>
        <a:lstStyle/>
        <a:p>
          <a:pPr>
            <a:defRPr b="1"/>
          </a:pPr>
          <a:r>
            <a:rPr lang="en-GB">
              <a:latin typeface="Calibri Light" panose="020F0302020204030204"/>
            </a:rPr>
            <a:t>Promotion</a:t>
          </a:r>
        </a:p>
      </dgm:t>
    </dgm:pt>
    <dgm:pt modelId="{53DF18A7-4293-4AA6-A38B-25BFE2CB7D4A}" type="parTrans" cxnId="{16F07C6A-27D3-4A36-B343-383AD22ECAF7}">
      <dgm:prSet/>
      <dgm:spPr/>
    </dgm:pt>
    <dgm:pt modelId="{68B70FBC-A5AB-484E-9119-94F57CBB89A4}" type="sibTrans" cxnId="{16F07C6A-27D3-4A36-B343-383AD22ECAF7}">
      <dgm:prSet/>
      <dgm:spPr/>
    </dgm:pt>
    <dgm:pt modelId="{AFAF0D22-2AD7-42AA-B725-BC40E6287BF0}">
      <dgm:prSet phldr="0"/>
      <dgm:spPr/>
      <dgm:t>
        <a:bodyPr/>
        <a:lstStyle/>
        <a:p>
          <a:pPr>
            <a:defRPr b="1"/>
          </a:pPr>
          <a:r>
            <a:rPr lang="en-GB">
              <a:latin typeface="Calibri Light" panose="020F0302020204030204"/>
            </a:rPr>
            <a:t>Price</a:t>
          </a:r>
        </a:p>
      </dgm:t>
    </dgm:pt>
    <dgm:pt modelId="{FFD3CE71-6056-45D2-8C73-E606DF003EC0}" type="parTrans" cxnId="{03D6EEDC-EA19-48B9-A09D-1CFB55FADF5C}">
      <dgm:prSet/>
      <dgm:spPr/>
    </dgm:pt>
    <dgm:pt modelId="{6B41DE17-B71F-435A-B3B2-D8B51DB74CA4}" type="sibTrans" cxnId="{03D6EEDC-EA19-48B9-A09D-1CFB55FADF5C}">
      <dgm:prSet/>
      <dgm:spPr/>
    </dgm:pt>
    <dgm:pt modelId="{3846CF6C-9223-41FF-AE30-8B9D53DF16A2}">
      <dgm:prSet phldr="0"/>
      <dgm:spPr/>
      <dgm:t>
        <a:bodyPr/>
        <a:lstStyle/>
        <a:p>
          <a:r>
            <a:rPr lang="en-GB">
              <a:latin typeface="Calibri Light" panose="020F0302020204030204"/>
            </a:rPr>
            <a:t>Social media platforms, Instagram, Facebook and TikTok</a:t>
          </a:r>
        </a:p>
      </dgm:t>
    </dgm:pt>
    <dgm:pt modelId="{16312D85-1DA0-46EB-A188-E9AF58C0F525}" type="parTrans" cxnId="{0F31BED2-BA18-46B2-A566-5814C98A0B0F}">
      <dgm:prSet/>
      <dgm:spPr/>
    </dgm:pt>
    <dgm:pt modelId="{E7464FF5-CC74-4BDF-A212-9F85DF8158BD}" type="sibTrans" cxnId="{0F31BED2-BA18-46B2-A566-5814C98A0B0F}">
      <dgm:prSet/>
      <dgm:spPr/>
    </dgm:pt>
    <dgm:pt modelId="{5232434B-360E-444A-AD38-503B17E3ACB7}">
      <dgm:prSet phldr="0"/>
      <dgm:spPr/>
      <dgm:t>
        <a:bodyPr/>
        <a:lstStyle/>
        <a:p>
          <a:r>
            <a:rPr lang="en-GB">
              <a:latin typeface="Calibri Light" panose="020F0302020204030204"/>
            </a:rPr>
            <a:t>You tube and Radio Adverts </a:t>
          </a:r>
        </a:p>
      </dgm:t>
    </dgm:pt>
    <dgm:pt modelId="{45AE80EC-5492-4385-B08C-66B2BF81DD2F}" type="parTrans" cxnId="{F357BFFC-6D83-4C87-8FF9-1DA37BFD06AA}">
      <dgm:prSet/>
      <dgm:spPr/>
    </dgm:pt>
    <dgm:pt modelId="{42E18260-4924-4D27-949F-6EBCA146BFDA}" type="sibTrans" cxnId="{F357BFFC-6D83-4C87-8FF9-1DA37BFD06AA}">
      <dgm:prSet/>
      <dgm:spPr/>
    </dgm:pt>
    <dgm:pt modelId="{49CB1DAC-2DD5-48AF-AF37-44BF104E8810}">
      <dgm:prSet phldr="0"/>
      <dgm:spPr/>
      <dgm:t>
        <a:bodyPr/>
        <a:lstStyle/>
        <a:p>
          <a:r>
            <a:rPr lang="en-GB">
              <a:latin typeface="Calibri Light" panose="020F0302020204030204"/>
            </a:rPr>
            <a:t>Tv Commercial</a:t>
          </a:r>
        </a:p>
      </dgm:t>
    </dgm:pt>
    <dgm:pt modelId="{82537CDB-395C-467D-8E6C-C27FF8A862A4}" type="parTrans" cxnId="{6FCF8F08-E934-401E-8EF8-C88AE6BD2308}">
      <dgm:prSet/>
      <dgm:spPr/>
    </dgm:pt>
    <dgm:pt modelId="{BCEE2704-F312-4FCC-A539-5670F865709C}" type="sibTrans" cxnId="{6FCF8F08-E934-401E-8EF8-C88AE6BD2308}">
      <dgm:prSet/>
      <dgm:spPr/>
    </dgm:pt>
    <dgm:pt modelId="{4C05B4DC-C503-4583-8758-13A7DCDB2A3E}">
      <dgm:prSet phldr="0"/>
      <dgm:spPr/>
      <dgm:t>
        <a:bodyPr/>
        <a:lstStyle/>
        <a:p>
          <a:r>
            <a:rPr lang="en-GB">
              <a:latin typeface="Calibri Light" panose="020F0302020204030204"/>
            </a:rPr>
            <a:t>Tasting kiosks in city centres</a:t>
          </a:r>
        </a:p>
      </dgm:t>
    </dgm:pt>
    <dgm:pt modelId="{CC31120F-9F1B-435E-9293-FB2913937648}" type="parTrans" cxnId="{04836DCC-C1EF-4E52-B201-0C387B2FC13A}">
      <dgm:prSet/>
      <dgm:spPr/>
    </dgm:pt>
    <dgm:pt modelId="{C73E0B52-16C7-4E7C-BC0B-765BAF26F035}" type="sibTrans" cxnId="{04836DCC-C1EF-4E52-B201-0C387B2FC13A}">
      <dgm:prSet/>
      <dgm:spPr/>
    </dgm:pt>
    <dgm:pt modelId="{66A22326-CB20-44EB-8629-7E41BBEEBD6E}">
      <dgm:prSet phldr="0"/>
      <dgm:spPr/>
      <dgm:t>
        <a:bodyPr/>
        <a:lstStyle/>
        <a:p>
          <a:r>
            <a:rPr lang="en-GB">
              <a:latin typeface="Calibri Light" panose="020F0302020204030204"/>
            </a:rPr>
            <a:t>TBC</a:t>
          </a:r>
        </a:p>
      </dgm:t>
    </dgm:pt>
    <dgm:pt modelId="{9AAB7504-CC3B-4CB5-863E-5D56A202B7BD}" type="parTrans" cxnId="{C940016A-47CC-4FCA-9BA2-A251CD3681EA}">
      <dgm:prSet/>
      <dgm:spPr/>
    </dgm:pt>
    <dgm:pt modelId="{CFB4E7FB-0256-42C0-A14A-3480A7CA991F}" type="sibTrans" cxnId="{C940016A-47CC-4FCA-9BA2-A251CD3681EA}">
      <dgm:prSet/>
      <dgm:spPr/>
    </dgm:pt>
    <dgm:pt modelId="{00571C7F-610C-4B8C-A660-E530235302C3}" type="pres">
      <dgm:prSet presAssocID="{4987EBC4-E9B8-4D75-B222-091428F8A70B}" presName="Name0" presStyleCnt="0">
        <dgm:presLayoutVars>
          <dgm:dir/>
          <dgm:animLvl val="lvl"/>
          <dgm:resizeHandles val="exact"/>
        </dgm:presLayoutVars>
      </dgm:prSet>
      <dgm:spPr/>
    </dgm:pt>
    <dgm:pt modelId="{C315A236-ED12-4CD0-B83A-3F861268E19B}" type="pres">
      <dgm:prSet presAssocID="{F9361391-9494-4E66-9205-AB9EFCA94096}" presName="composite" presStyleCnt="0"/>
      <dgm:spPr/>
    </dgm:pt>
    <dgm:pt modelId="{BCD3C4F0-3B9B-431E-B335-288CFD172713}" type="pres">
      <dgm:prSet presAssocID="{F9361391-9494-4E66-9205-AB9EFCA94096}" presName="parTx" presStyleLbl="alignNode1" presStyleIdx="0" presStyleCnt="4">
        <dgm:presLayoutVars>
          <dgm:chMax val="0"/>
          <dgm:chPref val="0"/>
          <dgm:bulletEnabled val="1"/>
        </dgm:presLayoutVars>
      </dgm:prSet>
      <dgm:spPr/>
    </dgm:pt>
    <dgm:pt modelId="{E92D099E-4BF8-4000-A564-82CD5CC53EEA}" type="pres">
      <dgm:prSet presAssocID="{F9361391-9494-4E66-9205-AB9EFCA94096}" presName="desTx" presStyleLbl="alignAccFollowNode1" presStyleIdx="0" presStyleCnt="4">
        <dgm:presLayoutVars>
          <dgm:bulletEnabled val="1"/>
        </dgm:presLayoutVars>
      </dgm:prSet>
      <dgm:spPr/>
    </dgm:pt>
    <dgm:pt modelId="{EEE42D0C-2C00-470A-B720-57CFB46B0B78}" type="pres">
      <dgm:prSet presAssocID="{94B6D369-EC9D-4DBC-8F9E-D2167A7CDB0D}" presName="space" presStyleCnt="0"/>
      <dgm:spPr/>
    </dgm:pt>
    <dgm:pt modelId="{D8EE420F-6524-4E08-8385-A5E49E139689}" type="pres">
      <dgm:prSet presAssocID="{6D6C5C07-C957-4E15-92F3-306DBFDACE44}" presName="composite" presStyleCnt="0"/>
      <dgm:spPr/>
    </dgm:pt>
    <dgm:pt modelId="{81B4A7ED-68C6-4A5C-9B28-01A1613E1C02}" type="pres">
      <dgm:prSet presAssocID="{6D6C5C07-C957-4E15-92F3-306DBFDACE44}" presName="parTx" presStyleLbl="alignNode1" presStyleIdx="1" presStyleCnt="4">
        <dgm:presLayoutVars>
          <dgm:chMax val="0"/>
          <dgm:chPref val="0"/>
          <dgm:bulletEnabled val="1"/>
        </dgm:presLayoutVars>
      </dgm:prSet>
      <dgm:spPr/>
    </dgm:pt>
    <dgm:pt modelId="{373D083A-CE9B-4E0D-9ECA-F6B304F0B6E6}" type="pres">
      <dgm:prSet presAssocID="{6D6C5C07-C957-4E15-92F3-306DBFDACE44}" presName="desTx" presStyleLbl="alignAccFollowNode1" presStyleIdx="1" presStyleCnt="4">
        <dgm:presLayoutVars>
          <dgm:bulletEnabled val="1"/>
        </dgm:presLayoutVars>
      </dgm:prSet>
      <dgm:spPr/>
    </dgm:pt>
    <dgm:pt modelId="{F9BFDE82-A0FE-4CDC-914D-D028D5CFAE60}" type="pres">
      <dgm:prSet presAssocID="{20D7EF2B-EE9B-4BA6-9C31-1474BC11E74D}" presName="space" presStyleCnt="0"/>
      <dgm:spPr/>
    </dgm:pt>
    <dgm:pt modelId="{1008BCA3-0385-452A-91EC-CA365C6531BE}" type="pres">
      <dgm:prSet presAssocID="{AF5E2F72-A571-44CC-8484-A05FF8BF37B7}" presName="composite" presStyleCnt="0"/>
      <dgm:spPr/>
    </dgm:pt>
    <dgm:pt modelId="{B6488022-6914-4B0E-8408-C15FC8BA6708}" type="pres">
      <dgm:prSet presAssocID="{AF5E2F72-A571-44CC-8484-A05FF8BF37B7}" presName="parTx" presStyleLbl="alignNode1" presStyleIdx="2" presStyleCnt="4">
        <dgm:presLayoutVars>
          <dgm:chMax val="0"/>
          <dgm:chPref val="0"/>
          <dgm:bulletEnabled val="1"/>
        </dgm:presLayoutVars>
      </dgm:prSet>
      <dgm:spPr/>
    </dgm:pt>
    <dgm:pt modelId="{FB0B698A-B168-4DE7-BF3C-6D67A1909848}" type="pres">
      <dgm:prSet presAssocID="{AF5E2F72-A571-44CC-8484-A05FF8BF37B7}" presName="desTx" presStyleLbl="alignAccFollowNode1" presStyleIdx="2" presStyleCnt="4">
        <dgm:presLayoutVars>
          <dgm:bulletEnabled val="1"/>
        </dgm:presLayoutVars>
      </dgm:prSet>
      <dgm:spPr/>
    </dgm:pt>
    <dgm:pt modelId="{648C3DDD-490F-47D8-8121-77710B972FFA}" type="pres">
      <dgm:prSet presAssocID="{68B70FBC-A5AB-484E-9119-94F57CBB89A4}" presName="space" presStyleCnt="0"/>
      <dgm:spPr/>
    </dgm:pt>
    <dgm:pt modelId="{885C4A8B-AB0C-4837-9294-0907CB8D4347}" type="pres">
      <dgm:prSet presAssocID="{AFAF0D22-2AD7-42AA-B725-BC40E6287BF0}" presName="composite" presStyleCnt="0"/>
      <dgm:spPr/>
    </dgm:pt>
    <dgm:pt modelId="{C9960B0E-509D-4A03-AD64-9E71F4177A41}" type="pres">
      <dgm:prSet presAssocID="{AFAF0D22-2AD7-42AA-B725-BC40E6287BF0}" presName="parTx" presStyleLbl="alignNode1" presStyleIdx="3" presStyleCnt="4">
        <dgm:presLayoutVars>
          <dgm:chMax val="0"/>
          <dgm:chPref val="0"/>
          <dgm:bulletEnabled val="1"/>
        </dgm:presLayoutVars>
      </dgm:prSet>
      <dgm:spPr/>
    </dgm:pt>
    <dgm:pt modelId="{599940D8-0334-4969-A362-65309567A264}" type="pres">
      <dgm:prSet presAssocID="{AFAF0D22-2AD7-42AA-B725-BC40E6287BF0}" presName="desTx" presStyleLbl="alignAccFollowNode1" presStyleIdx="3" presStyleCnt="4">
        <dgm:presLayoutVars>
          <dgm:bulletEnabled val="1"/>
        </dgm:presLayoutVars>
      </dgm:prSet>
      <dgm:spPr/>
    </dgm:pt>
  </dgm:ptLst>
  <dgm:cxnLst>
    <dgm:cxn modelId="{6FCF8F08-E934-401E-8EF8-C88AE6BD2308}" srcId="{AF5E2F72-A571-44CC-8484-A05FF8BF37B7}" destId="{49CB1DAC-2DD5-48AF-AF37-44BF104E8810}" srcOrd="2" destOrd="0" parTransId="{82537CDB-395C-467D-8E6C-C27FF8A862A4}" sibTransId="{BCEE2704-F312-4FCC-A539-5670F865709C}"/>
    <dgm:cxn modelId="{74D35C22-B30F-4AED-A522-6117207D9F96}" srcId="{6D6C5C07-C957-4E15-92F3-306DBFDACE44}" destId="{33987707-6E5A-4A19-BA8D-6EC09F9552EE}" srcOrd="4" destOrd="0" parTransId="{89D71B80-F0EE-4484-B183-598DD993EB01}" sibTransId="{55DDEA63-851C-4E8B-9EB8-2526D0468CD6}"/>
    <dgm:cxn modelId="{AF61FF33-5380-4E26-A1D6-7B674FB43FB6}" type="presOf" srcId="{4C05B4DC-C503-4583-8758-13A7DCDB2A3E}" destId="{FB0B698A-B168-4DE7-BF3C-6D67A1909848}" srcOrd="0" destOrd="3" presId="urn:microsoft.com/office/officeart/2005/8/layout/hList1"/>
    <dgm:cxn modelId="{2F69F746-2BDC-4D2C-8E49-F28345C63719}" type="presOf" srcId="{5232434B-360E-444A-AD38-503B17E3ACB7}" destId="{FB0B698A-B168-4DE7-BF3C-6D67A1909848}" srcOrd="0" destOrd="1" presId="urn:microsoft.com/office/officeart/2005/8/layout/hList1"/>
    <dgm:cxn modelId="{03311E68-C6A5-4B3F-81DC-FDC825596CCE}" type="presOf" srcId="{66A22326-CB20-44EB-8629-7E41BBEEBD6E}" destId="{599940D8-0334-4969-A362-65309567A264}" srcOrd="0" destOrd="0" presId="urn:microsoft.com/office/officeart/2005/8/layout/hList1"/>
    <dgm:cxn modelId="{A5801969-8086-4870-8B54-BB33BF0B59D3}" type="presOf" srcId="{AFAF0D22-2AD7-42AA-B725-BC40E6287BF0}" destId="{C9960B0E-509D-4A03-AD64-9E71F4177A41}" srcOrd="0" destOrd="0" presId="urn:microsoft.com/office/officeart/2005/8/layout/hList1"/>
    <dgm:cxn modelId="{C940016A-47CC-4FCA-9BA2-A251CD3681EA}" srcId="{AFAF0D22-2AD7-42AA-B725-BC40E6287BF0}" destId="{66A22326-CB20-44EB-8629-7E41BBEEBD6E}" srcOrd="0" destOrd="0" parTransId="{9AAB7504-CC3B-4CB5-863E-5D56A202B7BD}" sibTransId="{CFB4E7FB-0256-42C0-A14A-3480A7CA991F}"/>
    <dgm:cxn modelId="{16F07C6A-27D3-4A36-B343-383AD22ECAF7}" srcId="{4987EBC4-E9B8-4D75-B222-091428F8A70B}" destId="{AF5E2F72-A571-44CC-8484-A05FF8BF37B7}" srcOrd="2" destOrd="0" parTransId="{53DF18A7-4293-4AA6-A38B-25BFE2CB7D4A}" sibTransId="{68B70FBC-A5AB-484E-9119-94F57CBB89A4}"/>
    <dgm:cxn modelId="{F3FECE4A-B61E-4197-8597-470318DF899E}" type="presOf" srcId="{33987707-6E5A-4A19-BA8D-6EC09F9552EE}" destId="{373D083A-CE9B-4E0D-9ECA-F6B304F0B6E6}" srcOrd="0" destOrd="4" presId="urn:microsoft.com/office/officeart/2005/8/layout/hList1"/>
    <dgm:cxn modelId="{FBBDF54E-C1DD-48C7-A68C-669D063751B2}" type="presOf" srcId="{36F56C60-BA9B-4361-9767-D1FB3970B6F8}" destId="{E92D099E-4BF8-4000-A564-82CD5CC53EEA}" srcOrd="0" destOrd="3" presId="urn:microsoft.com/office/officeart/2005/8/layout/hList1"/>
    <dgm:cxn modelId="{14E68258-12DC-442C-A09F-CA4520BEBDBB}" type="presOf" srcId="{29017249-4800-4591-A909-DB10FA36F642}" destId="{373D083A-CE9B-4E0D-9ECA-F6B304F0B6E6}" srcOrd="0" destOrd="1" presId="urn:microsoft.com/office/officeart/2005/8/layout/hList1"/>
    <dgm:cxn modelId="{B7526759-CF6C-433E-AE10-33284E869965}" srcId="{F9361391-9494-4E66-9205-AB9EFCA94096}" destId="{4A889B18-9281-4857-AC56-53EAF2A75FBB}" srcOrd="1" destOrd="0" parTransId="{637E0C0D-F527-4E40-93B3-634BDAB60B03}" sibTransId="{2CC5EDB8-059E-4D21-ACF8-BD22659466E9}"/>
    <dgm:cxn modelId="{5CB8C97B-4558-46E8-911F-EAF404B89A09}" type="presOf" srcId="{943C3877-94B1-4BA6-A0BE-55C763BE6B95}" destId="{373D083A-CE9B-4E0D-9ECA-F6B304F0B6E6}" srcOrd="0" destOrd="2" presId="urn:microsoft.com/office/officeart/2005/8/layout/hList1"/>
    <dgm:cxn modelId="{762DE97E-C691-402E-98F1-86949A12D1FC}" type="presOf" srcId="{6D6C5C07-C957-4E15-92F3-306DBFDACE44}" destId="{81B4A7ED-68C6-4A5C-9B28-01A1613E1C02}" srcOrd="0" destOrd="0" presId="urn:microsoft.com/office/officeart/2005/8/layout/hList1"/>
    <dgm:cxn modelId="{B6BA0F7F-043D-4A2D-9F0A-D00D7B0B5D9F}" srcId="{F9361391-9494-4E66-9205-AB9EFCA94096}" destId="{564FEE6C-1AE1-46F5-9D93-8EC49C700A93}" srcOrd="0" destOrd="0" parTransId="{EC6D231E-8C63-46A0-8D23-B100AC9837A7}" sibTransId="{F96C45A4-E980-4015-A42D-FD7E1CAAEEAA}"/>
    <dgm:cxn modelId="{D6A7BF80-873F-4BF7-95CB-66F27B9564C3}" srcId="{6D6C5C07-C957-4E15-92F3-306DBFDACE44}" destId="{943C3877-94B1-4BA6-A0BE-55C763BE6B95}" srcOrd="2" destOrd="0" parTransId="{AB64CA78-74A6-470B-8F9E-3CEE4F4F958B}" sibTransId="{6ABE5A4B-F2FD-4D8B-8614-FCBF32B04785}"/>
    <dgm:cxn modelId="{81513F83-C803-44AB-8872-1D2CD48329F3}" srcId="{F9361391-9494-4E66-9205-AB9EFCA94096}" destId="{B3F8C8F2-18D8-4EF5-A650-40D121EF05DD}" srcOrd="2" destOrd="0" parTransId="{E05E29E5-9B02-4F58-BE97-AB4F7FE11874}" sibTransId="{C1915CDB-4347-4155-9778-8AB39B66218C}"/>
    <dgm:cxn modelId="{57CCEC85-0D98-4017-AD86-1DB5C7D13936}" type="presOf" srcId="{4987EBC4-E9B8-4D75-B222-091428F8A70B}" destId="{00571C7F-610C-4B8C-A660-E530235302C3}" srcOrd="0" destOrd="0" presId="urn:microsoft.com/office/officeart/2005/8/layout/hList1"/>
    <dgm:cxn modelId="{99F1FC86-1BCC-407A-834E-2B382F500169}" srcId="{F9361391-9494-4E66-9205-AB9EFCA94096}" destId="{36F56C60-BA9B-4361-9767-D1FB3970B6F8}" srcOrd="3" destOrd="0" parTransId="{CD1D8FB7-8521-49AA-8C54-7DCE878A6748}" sibTransId="{140DF075-1895-4005-AD95-97825ED81E67}"/>
    <dgm:cxn modelId="{B2B82989-6A0C-435C-8C97-3FE6D9EDBCFF}" type="presOf" srcId="{4A889B18-9281-4857-AC56-53EAF2A75FBB}" destId="{E92D099E-4BF8-4000-A564-82CD5CC53EEA}" srcOrd="0" destOrd="1" presId="urn:microsoft.com/office/officeart/2005/8/layout/hList1"/>
    <dgm:cxn modelId="{BF588290-1EF9-449E-A82D-B9F67DEA5524}" type="presOf" srcId="{B3F8C8F2-18D8-4EF5-A650-40D121EF05DD}" destId="{E92D099E-4BF8-4000-A564-82CD5CC53EEA}" srcOrd="0" destOrd="2" presId="urn:microsoft.com/office/officeart/2005/8/layout/hList1"/>
    <dgm:cxn modelId="{66447297-6586-4F84-9DDB-BA76B7FDB5C1}" type="presOf" srcId="{F9361391-9494-4E66-9205-AB9EFCA94096}" destId="{BCD3C4F0-3B9B-431E-B335-288CFD172713}" srcOrd="0" destOrd="0" presId="urn:microsoft.com/office/officeart/2005/8/layout/hList1"/>
    <dgm:cxn modelId="{39115FA3-7A6B-4AAA-9282-8D48DF60E87F}" srcId="{4987EBC4-E9B8-4D75-B222-091428F8A70B}" destId="{F9361391-9494-4E66-9205-AB9EFCA94096}" srcOrd="0" destOrd="0" parTransId="{B5B66901-AF19-428E-920F-BC1768014D27}" sibTransId="{94B6D369-EC9D-4DBC-8F9E-D2167A7CDB0D}"/>
    <dgm:cxn modelId="{CAF8BBAD-F832-4404-86E8-C13285C918CF}" type="presOf" srcId="{49CB1DAC-2DD5-48AF-AF37-44BF104E8810}" destId="{FB0B698A-B168-4DE7-BF3C-6D67A1909848}" srcOrd="0" destOrd="2" presId="urn:microsoft.com/office/officeart/2005/8/layout/hList1"/>
    <dgm:cxn modelId="{CB5240B9-E6A9-4047-861B-749D3B3082F3}" type="presOf" srcId="{AF5E2F72-A571-44CC-8484-A05FF8BF37B7}" destId="{B6488022-6914-4B0E-8408-C15FC8BA6708}" srcOrd="0" destOrd="0" presId="urn:microsoft.com/office/officeart/2005/8/layout/hList1"/>
    <dgm:cxn modelId="{99ACCBBC-52C3-4BE3-B2CA-7512D9092237}" srcId="{6D6C5C07-C957-4E15-92F3-306DBFDACE44}" destId="{17D7E6DC-940D-4C7E-975B-AC2CA47D40B1}" srcOrd="3" destOrd="0" parTransId="{7FF9D34B-A2FF-468F-9F1D-A2297898FC87}" sibTransId="{B4ACB708-F5FE-4DB5-8B70-E4E1A7EBF7D9}"/>
    <dgm:cxn modelId="{E77C48C1-46B1-46AF-B430-14DEFA6B0E62}" type="presOf" srcId="{17D7E6DC-940D-4C7E-975B-AC2CA47D40B1}" destId="{373D083A-CE9B-4E0D-9ECA-F6B304F0B6E6}" srcOrd="0" destOrd="3" presId="urn:microsoft.com/office/officeart/2005/8/layout/hList1"/>
    <dgm:cxn modelId="{04836DCC-C1EF-4E52-B201-0C387B2FC13A}" srcId="{AF5E2F72-A571-44CC-8484-A05FF8BF37B7}" destId="{4C05B4DC-C503-4583-8758-13A7DCDB2A3E}" srcOrd="3" destOrd="0" parTransId="{CC31120F-9F1B-435E-9293-FB2913937648}" sibTransId="{C73E0B52-16C7-4E7C-BC0B-765BAF26F035}"/>
    <dgm:cxn modelId="{CADC38CF-6105-45F4-9D14-B8D56C22288A}" type="presOf" srcId="{E62BF624-316F-42BA-909B-BBEE7C5C2279}" destId="{373D083A-CE9B-4E0D-9ECA-F6B304F0B6E6}" srcOrd="0" destOrd="0" presId="urn:microsoft.com/office/officeart/2005/8/layout/hList1"/>
    <dgm:cxn modelId="{B30B25D0-C6B2-48C5-9A1F-C59A20DFB216}" type="presOf" srcId="{564FEE6C-1AE1-46F5-9D93-8EC49C700A93}" destId="{E92D099E-4BF8-4000-A564-82CD5CC53EEA}" srcOrd="0" destOrd="0" presId="urn:microsoft.com/office/officeart/2005/8/layout/hList1"/>
    <dgm:cxn modelId="{0F31BED2-BA18-46B2-A566-5814C98A0B0F}" srcId="{AF5E2F72-A571-44CC-8484-A05FF8BF37B7}" destId="{3846CF6C-9223-41FF-AE30-8B9D53DF16A2}" srcOrd="0" destOrd="0" parTransId="{16312D85-1DA0-46EB-A188-E9AF58C0F525}" sibTransId="{E7464FF5-CC74-4BDF-A212-9F85DF8158BD}"/>
    <dgm:cxn modelId="{F60678DA-6522-40B0-8CB2-5B02739C3E81}" srcId="{6D6C5C07-C957-4E15-92F3-306DBFDACE44}" destId="{E62BF624-316F-42BA-909B-BBEE7C5C2279}" srcOrd="0" destOrd="0" parTransId="{20AA2757-BFC6-4BBA-A90A-F372DF990B05}" sibTransId="{3F6AF503-0B3F-4039-8000-411C14ABB30A}"/>
    <dgm:cxn modelId="{03D6EEDC-EA19-48B9-A09D-1CFB55FADF5C}" srcId="{4987EBC4-E9B8-4D75-B222-091428F8A70B}" destId="{AFAF0D22-2AD7-42AA-B725-BC40E6287BF0}" srcOrd="3" destOrd="0" parTransId="{FFD3CE71-6056-45D2-8C73-E606DF003EC0}" sibTransId="{6B41DE17-B71F-435A-B3B2-D8B51DB74CA4}"/>
    <dgm:cxn modelId="{FBB665E9-8F33-4331-A535-E6DC75CEBE90}" srcId="{4987EBC4-E9B8-4D75-B222-091428F8A70B}" destId="{6D6C5C07-C957-4E15-92F3-306DBFDACE44}" srcOrd="1" destOrd="0" parTransId="{29A0CDD2-0314-47F9-9FAB-E549ED876F5D}" sibTransId="{20D7EF2B-EE9B-4BA6-9C31-1474BC11E74D}"/>
    <dgm:cxn modelId="{CBB518F6-4FE3-4566-8996-529201FFC61C}" type="presOf" srcId="{3846CF6C-9223-41FF-AE30-8B9D53DF16A2}" destId="{FB0B698A-B168-4DE7-BF3C-6D67A1909848}" srcOrd="0" destOrd="0" presId="urn:microsoft.com/office/officeart/2005/8/layout/hList1"/>
    <dgm:cxn modelId="{F357BFFC-6D83-4C87-8FF9-1DA37BFD06AA}" srcId="{AF5E2F72-A571-44CC-8484-A05FF8BF37B7}" destId="{5232434B-360E-444A-AD38-503B17E3ACB7}" srcOrd="1" destOrd="0" parTransId="{45AE80EC-5492-4385-B08C-66B2BF81DD2F}" sibTransId="{42E18260-4924-4D27-949F-6EBCA146BFDA}"/>
    <dgm:cxn modelId="{D9429EFE-2D55-49CA-AD3F-6791AD579FF6}" srcId="{6D6C5C07-C957-4E15-92F3-306DBFDACE44}" destId="{29017249-4800-4591-A909-DB10FA36F642}" srcOrd="1" destOrd="0" parTransId="{04B4BF23-947D-4A11-B1E7-D317177B2B77}" sibTransId="{D56E2A5B-AF05-424A-BF8F-BE33C8611CAA}"/>
    <dgm:cxn modelId="{3AAD232E-FA3D-4E5D-85EF-F2FBDC61E68F}" type="presParOf" srcId="{00571C7F-610C-4B8C-A660-E530235302C3}" destId="{C315A236-ED12-4CD0-B83A-3F861268E19B}" srcOrd="0" destOrd="0" presId="urn:microsoft.com/office/officeart/2005/8/layout/hList1"/>
    <dgm:cxn modelId="{874C426D-E642-4510-A7EE-B0663D931C78}" type="presParOf" srcId="{C315A236-ED12-4CD0-B83A-3F861268E19B}" destId="{BCD3C4F0-3B9B-431E-B335-288CFD172713}" srcOrd="0" destOrd="0" presId="urn:microsoft.com/office/officeart/2005/8/layout/hList1"/>
    <dgm:cxn modelId="{9CD849A7-2C31-42BA-B6DC-2738B0D9EF61}" type="presParOf" srcId="{C315A236-ED12-4CD0-B83A-3F861268E19B}" destId="{E92D099E-4BF8-4000-A564-82CD5CC53EEA}" srcOrd="1" destOrd="0" presId="urn:microsoft.com/office/officeart/2005/8/layout/hList1"/>
    <dgm:cxn modelId="{3FEACBFC-BA8E-4FC8-9286-F71F3F2C4154}" type="presParOf" srcId="{00571C7F-610C-4B8C-A660-E530235302C3}" destId="{EEE42D0C-2C00-470A-B720-57CFB46B0B78}" srcOrd="1" destOrd="0" presId="urn:microsoft.com/office/officeart/2005/8/layout/hList1"/>
    <dgm:cxn modelId="{F0F9CEFE-3BA0-419D-8FEB-A1756DD1ACDB}" type="presParOf" srcId="{00571C7F-610C-4B8C-A660-E530235302C3}" destId="{D8EE420F-6524-4E08-8385-A5E49E139689}" srcOrd="2" destOrd="0" presId="urn:microsoft.com/office/officeart/2005/8/layout/hList1"/>
    <dgm:cxn modelId="{8117A176-0335-4691-BC9A-E242E3A5DA22}" type="presParOf" srcId="{D8EE420F-6524-4E08-8385-A5E49E139689}" destId="{81B4A7ED-68C6-4A5C-9B28-01A1613E1C02}" srcOrd="0" destOrd="0" presId="urn:microsoft.com/office/officeart/2005/8/layout/hList1"/>
    <dgm:cxn modelId="{44C7EC49-C129-4637-940E-DD7E2049BD7B}" type="presParOf" srcId="{D8EE420F-6524-4E08-8385-A5E49E139689}" destId="{373D083A-CE9B-4E0D-9ECA-F6B304F0B6E6}" srcOrd="1" destOrd="0" presId="urn:microsoft.com/office/officeart/2005/8/layout/hList1"/>
    <dgm:cxn modelId="{21531741-0031-4AA9-B113-361D3D395B7C}" type="presParOf" srcId="{00571C7F-610C-4B8C-A660-E530235302C3}" destId="{F9BFDE82-A0FE-4CDC-914D-D028D5CFAE60}" srcOrd="3" destOrd="0" presId="urn:microsoft.com/office/officeart/2005/8/layout/hList1"/>
    <dgm:cxn modelId="{397F582A-9FA1-4647-9290-6EA393197EE9}" type="presParOf" srcId="{00571C7F-610C-4B8C-A660-E530235302C3}" destId="{1008BCA3-0385-452A-91EC-CA365C6531BE}" srcOrd="4" destOrd="0" presId="urn:microsoft.com/office/officeart/2005/8/layout/hList1"/>
    <dgm:cxn modelId="{6895FE0E-FFD0-4AA0-9BC7-3A5D2A920296}" type="presParOf" srcId="{1008BCA3-0385-452A-91EC-CA365C6531BE}" destId="{B6488022-6914-4B0E-8408-C15FC8BA6708}" srcOrd="0" destOrd="0" presId="urn:microsoft.com/office/officeart/2005/8/layout/hList1"/>
    <dgm:cxn modelId="{779CCD62-DCB3-40D4-8F3C-990C14E091E6}" type="presParOf" srcId="{1008BCA3-0385-452A-91EC-CA365C6531BE}" destId="{FB0B698A-B168-4DE7-BF3C-6D67A1909848}" srcOrd="1" destOrd="0" presId="urn:microsoft.com/office/officeart/2005/8/layout/hList1"/>
    <dgm:cxn modelId="{94E8E197-2B07-4AD1-8E75-E6C4AAE5C25F}" type="presParOf" srcId="{00571C7F-610C-4B8C-A660-E530235302C3}" destId="{648C3DDD-490F-47D8-8121-77710B972FFA}" srcOrd="5" destOrd="0" presId="urn:microsoft.com/office/officeart/2005/8/layout/hList1"/>
    <dgm:cxn modelId="{7EB6FC12-DF65-49C9-A68C-55EE15BB489C}" type="presParOf" srcId="{00571C7F-610C-4B8C-A660-E530235302C3}" destId="{885C4A8B-AB0C-4837-9294-0907CB8D4347}" srcOrd="6" destOrd="0" presId="urn:microsoft.com/office/officeart/2005/8/layout/hList1"/>
    <dgm:cxn modelId="{A02D30BE-FD5A-413A-AE19-03636CAFCCDD}" type="presParOf" srcId="{885C4A8B-AB0C-4837-9294-0907CB8D4347}" destId="{C9960B0E-509D-4A03-AD64-9E71F4177A41}" srcOrd="0" destOrd="0" presId="urn:microsoft.com/office/officeart/2005/8/layout/hList1"/>
    <dgm:cxn modelId="{278537F1-A02C-48EF-902A-0E2B3EE9D8F3}" type="presParOf" srcId="{885C4A8B-AB0C-4837-9294-0907CB8D4347}" destId="{599940D8-0334-4969-A362-65309567A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F834E1-B7AD-4B21-B8DE-7D546BC1B5E8}"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2E1462CC-3854-40F4-9237-455D2691BBC2}">
      <dgm:prSet/>
      <dgm:spPr/>
      <dgm:t>
        <a:bodyPr/>
        <a:lstStyle/>
        <a:p>
          <a:r>
            <a:rPr lang="en-GB"/>
            <a:t>Customers</a:t>
          </a:r>
          <a:endParaRPr lang="en-US"/>
        </a:p>
      </dgm:t>
    </dgm:pt>
    <dgm:pt modelId="{5A8486F1-ED02-4427-8031-A01D7FA34139}" type="parTrans" cxnId="{ED6BF4FA-E74B-438A-B204-9C392BCCC8DA}">
      <dgm:prSet/>
      <dgm:spPr/>
      <dgm:t>
        <a:bodyPr/>
        <a:lstStyle/>
        <a:p>
          <a:endParaRPr lang="en-US"/>
        </a:p>
      </dgm:t>
    </dgm:pt>
    <dgm:pt modelId="{48A9B94D-07EA-4CB4-832A-E87F9A009ECD}" type="sibTrans" cxnId="{ED6BF4FA-E74B-438A-B204-9C392BCCC8DA}">
      <dgm:prSet/>
      <dgm:spPr/>
      <dgm:t>
        <a:bodyPr/>
        <a:lstStyle/>
        <a:p>
          <a:endParaRPr lang="en-US"/>
        </a:p>
      </dgm:t>
    </dgm:pt>
    <dgm:pt modelId="{6A9FAD2C-2BAC-4401-A564-B1B266C3E5D3}">
      <dgm:prSet/>
      <dgm:spPr/>
      <dgm:t>
        <a:bodyPr/>
        <a:lstStyle/>
        <a:p>
          <a:r>
            <a:rPr lang="en-GB"/>
            <a:t>Vendors</a:t>
          </a:r>
          <a:endParaRPr lang="en-US"/>
        </a:p>
      </dgm:t>
    </dgm:pt>
    <dgm:pt modelId="{705F42A2-3BC6-4E28-883C-06F3F35493B1}" type="parTrans" cxnId="{950E5D63-0ABD-42E8-A1DC-58C541F7EC4C}">
      <dgm:prSet/>
      <dgm:spPr/>
      <dgm:t>
        <a:bodyPr/>
        <a:lstStyle/>
        <a:p>
          <a:endParaRPr lang="en-US"/>
        </a:p>
      </dgm:t>
    </dgm:pt>
    <dgm:pt modelId="{285053EF-F62D-4089-A716-16A9ED24415F}" type="sibTrans" cxnId="{950E5D63-0ABD-42E8-A1DC-58C541F7EC4C}">
      <dgm:prSet/>
      <dgm:spPr/>
      <dgm:t>
        <a:bodyPr/>
        <a:lstStyle/>
        <a:p>
          <a:endParaRPr lang="en-US"/>
        </a:p>
      </dgm:t>
    </dgm:pt>
    <dgm:pt modelId="{5991FFAC-391D-4047-A985-FE11EE9BA9FC}">
      <dgm:prSet/>
      <dgm:spPr/>
      <dgm:t>
        <a:bodyPr/>
        <a:lstStyle/>
        <a:p>
          <a:r>
            <a:rPr lang="en-GB"/>
            <a:t>Health Advisors</a:t>
          </a:r>
          <a:endParaRPr lang="en-US"/>
        </a:p>
      </dgm:t>
    </dgm:pt>
    <dgm:pt modelId="{02FFD8BA-FE95-4AF2-A55F-DD321ABEEDF7}" type="parTrans" cxnId="{000DFE7A-9A8C-4DF1-AC6B-FFDA396D28A4}">
      <dgm:prSet/>
      <dgm:spPr/>
      <dgm:t>
        <a:bodyPr/>
        <a:lstStyle/>
        <a:p>
          <a:endParaRPr lang="en-US"/>
        </a:p>
      </dgm:t>
    </dgm:pt>
    <dgm:pt modelId="{0AE626D8-A102-431D-9525-E994DCCF1CD6}" type="sibTrans" cxnId="{000DFE7A-9A8C-4DF1-AC6B-FFDA396D28A4}">
      <dgm:prSet/>
      <dgm:spPr/>
      <dgm:t>
        <a:bodyPr/>
        <a:lstStyle/>
        <a:p>
          <a:endParaRPr lang="en-US"/>
        </a:p>
      </dgm:t>
    </dgm:pt>
    <dgm:pt modelId="{69036EF2-345F-49A8-BFDE-F6FE4FB7786A}">
      <dgm:prSet/>
      <dgm:spPr/>
      <dgm:t>
        <a:bodyPr/>
        <a:lstStyle/>
        <a:p>
          <a:r>
            <a:rPr lang="en-GB"/>
            <a:t>Business Partners/Investors</a:t>
          </a:r>
          <a:endParaRPr lang="en-US"/>
        </a:p>
      </dgm:t>
    </dgm:pt>
    <dgm:pt modelId="{D17C4B20-B867-4F1D-B611-7E533353AEB2}" type="parTrans" cxnId="{63F49A47-4AC6-4343-9D5C-3AAD8F03B5B1}">
      <dgm:prSet/>
      <dgm:spPr/>
      <dgm:t>
        <a:bodyPr/>
        <a:lstStyle/>
        <a:p>
          <a:endParaRPr lang="en-US"/>
        </a:p>
      </dgm:t>
    </dgm:pt>
    <dgm:pt modelId="{9DB7A24A-C627-41AE-941F-A09D63D79FEB}" type="sibTrans" cxnId="{63F49A47-4AC6-4343-9D5C-3AAD8F03B5B1}">
      <dgm:prSet/>
      <dgm:spPr/>
      <dgm:t>
        <a:bodyPr/>
        <a:lstStyle/>
        <a:p>
          <a:endParaRPr lang="en-US"/>
        </a:p>
      </dgm:t>
    </dgm:pt>
    <dgm:pt modelId="{20C6308A-36FD-420D-B852-3535BD09B0E9}">
      <dgm:prSet/>
      <dgm:spPr/>
      <dgm:t>
        <a:bodyPr/>
        <a:lstStyle/>
        <a:p>
          <a:r>
            <a:rPr lang="en-GB"/>
            <a:t>Employees</a:t>
          </a:r>
          <a:endParaRPr lang="en-US"/>
        </a:p>
      </dgm:t>
    </dgm:pt>
    <dgm:pt modelId="{D6535EE7-7489-44F0-BA27-43B771372373}" type="parTrans" cxnId="{D66EBD3C-5D81-4322-8146-135A0FD8457A}">
      <dgm:prSet/>
      <dgm:spPr/>
      <dgm:t>
        <a:bodyPr/>
        <a:lstStyle/>
        <a:p>
          <a:endParaRPr lang="en-US"/>
        </a:p>
      </dgm:t>
    </dgm:pt>
    <dgm:pt modelId="{23EE67AE-DFEF-467E-A6FE-B35B6A1BB994}" type="sibTrans" cxnId="{D66EBD3C-5D81-4322-8146-135A0FD8457A}">
      <dgm:prSet/>
      <dgm:spPr/>
      <dgm:t>
        <a:bodyPr/>
        <a:lstStyle/>
        <a:p>
          <a:endParaRPr lang="en-US"/>
        </a:p>
      </dgm:t>
    </dgm:pt>
    <dgm:pt modelId="{F9234427-366B-4D00-9465-DE816F92BD16}">
      <dgm:prSet/>
      <dgm:spPr/>
      <dgm:t>
        <a:bodyPr/>
        <a:lstStyle/>
        <a:p>
          <a:r>
            <a:rPr lang="en-GB"/>
            <a:t>Suppliers</a:t>
          </a:r>
          <a:endParaRPr lang="en-US"/>
        </a:p>
      </dgm:t>
    </dgm:pt>
    <dgm:pt modelId="{1DEFAFE3-BCA1-4836-A2DD-6CB9E620EC29}" type="parTrans" cxnId="{B0C0FA91-BF6F-4A28-BBD5-262F78298145}">
      <dgm:prSet/>
      <dgm:spPr/>
      <dgm:t>
        <a:bodyPr/>
        <a:lstStyle/>
        <a:p>
          <a:endParaRPr lang="en-US"/>
        </a:p>
      </dgm:t>
    </dgm:pt>
    <dgm:pt modelId="{A7A2BB01-C046-4434-A630-16E9B035CC5F}" type="sibTrans" cxnId="{B0C0FA91-BF6F-4A28-BBD5-262F78298145}">
      <dgm:prSet/>
      <dgm:spPr/>
      <dgm:t>
        <a:bodyPr/>
        <a:lstStyle/>
        <a:p>
          <a:endParaRPr lang="en-US"/>
        </a:p>
      </dgm:t>
    </dgm:pt>
    <dgm:pt modelId="{32C40077-F0D7-4AC4-BFEE-E11C42F64851}" type="pres">
      <dgm:prSet presAssocID="{64F834E1-B7AD-4B21-B8DE-7D546BC1B5E8}" presName="vert0" presStyleCnt="0">
        <dgm:presLayoutVars>
          <dgm:dir/>
          <dgm:animOne val="branch"/>
          <dgm:animLvl val="lvl"/>
        </dgm:presLayoutVars>
      </dgm:prSet>
      <dgm:spPr/>
    </dgm:pt>
    <dgm:pt modelId="{192566CB-9A30-420E-998B-EDE03C6A02F0}" type="pres">
      <dgm:prSet presAssocID="{2E1462CC-3854-40F4-9237-455D2691BBC2}" presName="thickLine" presStyleLbl="alignNode1" presStyleIdx="0" presStyleCnt="6"/>
      <dgm:spPr/>
    </dgm:pt>
    <dgm:pt modelId="{9C2B8C51-68D5-4C92-8DDF-D7621EC41C7F}" type="pres">
      <dgm:prSet presAssocID="{2E1462CC-3854-40F4-9237-455D2691BBC2}" presName="horz1" presStyleCnt="0"/>
      <dgm:spPr/>
    </dgm:pt>
    <dgm:pt modelId="{C93B3BF1-DD12-432D-98D9-E6E02400194D}" type="pres">
      <dgm:prSet presAssocID="{2E1462CC-3854-40F4-9237-455D2691BBC2}" presName="tx1" presStyleLbl="revTx" presStyleIdx="0" presStyleCnt="6"/>
      <dgm:spPr/>
    </dgm:pt>
    <dgm:pt modelId="{A8F4FBC5-E377-4A31-86D9-BC6D1E320F6C}" type="pres">
      <dgm:prSet presAssocID="{2E1462CC-3854-40F4-9237-455D2691BBC2}" presName="vert1" presStyleCnt="0"/>
      <dgm:spPr/>
    </dgm:pt>
    <dgm:pt modelId="{E878B8EA-A028-4753-98E5-D3D63D30D05A}" type="pres">
      <dgm:prSet presAssocID="{6A9FAD2C-2BAC-4401-A564-B1B266C3E5D3}" presName="thickLine" presStyleLbl="alignNode1" presStyleIdx="1" presStyleCnt="6"/>
      <dgm:spPr/>
    </dgm:pt>
    <dgm:pt modelId="{37EB5528-57D5-473B-AFB4-B40E20162236}" type="pres">
      <dgm:prSet presAssocID="{6A9FAD2C-2BAC-4401-A564-B1B266C3E5D3}" presName="horz1" presStyleCnt="0"/>
      <dgm:spPr/>
    </dgm:pt>
    <dgm:pt modelId="{F546F41A-0014-4209-8D65-C38359978E5F}" type="pres">
      <dgm:prSet presAssocID="{6A9FAD2C-2BAC-4401-A564-B1B266C3E5D3}" presName="tx1" presStyleLbl="revTx" presStyleIdx="1" presStyleCnt="6"/>
      <dgm:spPr/>
    </dgm:pt>
    <dgm:pt modelId="{B51AEAB7-28D8-4079-A83B-A035911527EE}" type="pres">
      <dgm:prSet presAssocID="{6A9FAD2C-2BAC-4401-A564-B1B266C3E5D3}" presName="vert1" presStyleCnt="0"/>
      <dgm:spPr/>
    </dgm:pt>
    <dgm:pt modelId="{0D1B442D-88F3-4922-8345-EDB77C35D65E}" type="pres">
      <dgm:prSet presAssocID="{5991FFAC-391D-4047-A985-FE11EE9BA9FC}" presName="thickLine" presStyleLbl="alignNode1" presStyleIdx="2" presStyleCnt="6"/>
      <dgm:spPr/>
    </dgm:pt>
    <dgm:pt modelId="{A356D36B-EEA5-4DC7-BD47-52A97EE02912}" type="pres">
      <dgm:prSet presAssocID="{5991FFAC-391D-4047-A985-FE11EE9BA9FC}" presName="horz1" presStyleCnt="0"/>
      <dgm:spPr/>
    </dgm:pt>
    <dgm:pt modelId="{3AA3ED43-27AC-4052-AEAB-A82889D23856}" type="pres">
      <dgm:prSet presAssocID="{5991FFAC-391D-4047-A985-FE11EE9BA9FC}" presName="tx1" presStyleLbl="revTx" presStyleIdx="2" presStyleCnt="6"/>
      <dgm:spPr/>
    </dgm:pt>
    <dgm:pt modelId="{E4CA7DD3-70F7-4158-8EFA-AFA38AFA6EDC}" type="pres">
      <dgm:prSet presAssocID="{5991FFAC-391D-4047-A985-FE11EE9BA9FC}" presName="vert1" presStyleCnt="0"/>
      <dgm:spPr/>
    </dgm:pt>
    <dgm:pt modelId="{B7206C88-364E-4EB6-9B3B-DD4536484485}" type="pres">
      <dgm:prSet presAssocID="{69036EF2-345F-49A8-BFDE-F6FE4FB7786A}" presName="thickLine" presStyleLbl="alignNode1" presStyleIdx="3" presStyleCnt="6"/>
      <dgm:spPr/>
    </dgm:pt>
    <dgm:pt modelId="{BDA525BE-024C-4EF8-86F9-BDEF6061591D}" type="pres">
      <dgm:prSet presAssocID="{69036EF2-345F-49A8-BFDE-F6FE4FB7786A}" presName="horz1" presStyleCnt="0"/>
      <dgm:spPr/>
    </dgm:pt>
    <dgm:pt modelId="{AC9C911F-9E5B-4298-A992-FCE9AECE80A2}" type="pres">
      <dgm:prSet presAssocID="{69036EF2-345F-49A8-BFDE-F6FE4FB7786A}" presName="tx1" presStyleLbl="revTx" presStyleIdx="3" presStyleCnt="6"/>
      <dgm:spPr/>
    </dgm:pt>
    <dgm:pt modelId="{E5CE90C0-9016-4325-8311-B718963A6681}" type="pres">
      <dgm:prSet presAssocID="{69036EF2-345F-49A8-BFDE-F6FE4FB7786A}" presName="vert1" presStyleCnt="0"/>
      <dgm:spPr/>
    </dgm:pt>
    <dgm:pt modelId="{2E1F4E49-5C09-4A24-AD48-873A04A05E5C}" type="pres">
      <dgm:prSet presAssocID="{20C6308A-36FD-420D-B852-3535BD09B0E9}" presName="thickLine" presStyleLbl="alignNode1" presStyleIdx="4" presStyleCnt="6"/>
      <dgm:spPr/>
    </dgm:pt>
    <dgm:pt modelId="{4D010444-F823-492C-8346-341CCB148D76}" type="pres">
      <dgm:prSet presAssocID="{20C6308A-36FD-420D-B852-3535BD09B0E9}" presName="horz1" presStyleCnt="0"/>
      <dgm:spPr/>
    </dgm:pt>
    <dgm:pt modelId="{2AFB5AEF-41F4-4C84-A855-A6FAA28143DD}" type="pres">
      <dgm:prSet presAssocID="{20C6308A-36FD-420D-B852-3535BD09B0E9}" presName="tx1" presStyleLbl="revTx" presStyleIdx="4" presStyleCnt="6"/>
      <dgm:spPr/>
    </dgm:pt>
    <dgm:pt modelId="{EE59D970-E52E-4D12-B7DC-7E00CFAFA4AC}" type="pres">
      <dgm:prSet presAssocID="{20C6308A-36FD-420D-B852-3535BD09B0E9}" presName="vert1" presStyleCnt="0"/>
      <dgm:spPr/>
    </dgm:pt>
    <dgm:pt modelId="{EAE8A222-E966-4E37-838C-352823B66A82}" type="pres">
      <dgm:prSet presAssocID="{F9234427-366B-4D00-9465-DE816F92BD16}" presName="thickLine" presStyleLbl="alignNode1" presStyleIdx="5" presStyleCnt="6"/>
      <dgm:spPr/>
    </dgm:pt>
    <dgm:pt modelId="{B74A876D-B7D4-4767-B7F2-10D11FF3AEC3}" type="pres">
      <dgm:prSet presAssocID="{F9234427-366B-4D00-9465-DE816F92BD16}" presName="horz1" presStyleCnt="0"/>
      <dgm:spPr/>
    </dgm:pt>
    <dgm:pt modelId="{E2A3E51D-AC63-4CC3-BDDB-DDE7B0CD318F}" type="pres">
      <dgm:prSet presAssocID="{F9234427-366B-4D00-9465-DE816F92BD16}" presName="tx1" presStyleLbl="revTx" presStyleIdx="5" presStyleCnt="6"/>
      <dgm:spPr/>
    </dgm:pt>
    <dgm:pt modelId="{C74ACF6B-009A-42E6-8ECC-42213AE50B17}" type="pres">
      <dgm:prSet presAssocID="{F9234427-366B-4D00-9465-DE816F92BD16}" presName="vert1" presStyleCnt="0"/>
      <dgm:spPr/>
    </dgm:pt>
  </dgm:ptLst>
  <dgm:cxnLst>
    <dgm:cxn modelId="{E1C2411A-C964-418C-BE68-F6D9BCC31711}" type="presOf" srcId="{64F834E1-B7AD-4B21-B8DE-7D546BC1B5E8}" destId="{32C40077-F0D7-4AC4-BFEE-E11C42F64851}" srcOrd="0" destOrd="0" presId="urn:microsoft.com/office/officeart/2008/layout/LinedList"/>
    <dgm:cxn modelId="{D66EBD3C-5D81-4322-8146-135A0FD8457A}" srcId="{64F834E1-B7AD-4B21-B8DE-7D546BC1B5E8}" destId="{20C6308A-36FD-420D-B852-3535BD09B0E9}" srcOrd="4" destOrd="0" parTransId="{D6535EE7-7489-44F0-BA27-43B771372373}" sibTransId="{23EE67AE-DFEF-467E-A6FE-B35B6A1BB994}"/>
    <dgm:cxn modelId="{950E5D63-0ABD-42E8-A1DC-58C541F7EC4C}" srcId="{64F834E1-B7AD-4B21-B8DE-7D546BC1B5E8}" destId="{6A9FAD2C-2BAC-4401-A564-B1B266C3E5D3}" srcOrd="1" destOrd="0" parTransId="{705F42A2-3BC6-4E28-883C-06F3F35493B1}" sibTransId="{285053EF-F62D-4089-A716-16A9ED24415F}"/>
    <dgm:cxn modelId="{63F49A47-4AC6-4343-9D5C-3AAD8F03B5B1}" srcId="{64F834E1-B7AD-4B21-B8DE-7D546BC1B5E8}" destId="{69036EF2-345F-49A8-BFDE-F6FE4FB7786A}" srcOrd="3" destOrd="0" parTransId="{D17C4B20-B867-4F1D-B611-7E533353AEB2}" sibTransId="{9DB7A24A-C627-41AE-941F-A09D63D79FEB}"/>
    <dgm:cxn modelId="{16B02770-C19A-4C53-8F86-DC9EE20BE35D}" type="presOf" srcId="{5991FFAC-391D-4047-A985-FE11EE9BA9FC}" destId="{3AA3ED43-27AC-4052-AEAB-A82889D23856}" srcOrd="0" destOrd="0" presId="urn:microsoft.com/office/officeart/2008/layout/LinedList"/>
    <dgm:cxn modelId="{C4355E77-905C-437D-BA50-4D1B7FAC2B6D}" type="presOf" srcId="{6A9FAD2C-2BAC-4401-A564-B1B266C3E5D3}" destId="{F546F41A-0014-4209-8D65-C38359978E5F}" srcOrd="0" destOrd="0" presId="urn:microsoft.com/office/officeart/2008/layout/LinedList"/>
    <dgm:cxn modelId="{000DFE7A-9A8C-4DF1-AC6B-FFDA396D28A4}" srcId="{64F834E1-B7AD-4B21-B8DE-7D546BC1B5E8}" destId="{5991FFAC-391D-4047-A985-FE11EE9BA9FC}" srcOrd="2" destOrd="0" parTransId="{02FFD8BA-FE95-4AF2-A55F-DD321ABEEDF7}" sibTransId="{0AE626D8-A102-431D-9525-E994DCCF1CD6}"/>
    <dgm:cxn modelId="{D3566E7C-BEB2-4E3B-8D3C-0A4CCE90C05E}" type="presOf" srcId="{69036EF2-345F-49A8-BFDE-F6FE4FB7786A}" destId="{AC9C911F-9E5B-4298-A992-FCE9AECE80A2}" srcOrd="0" destOrd="0" presId="urn:microsoft.com/office/officeart/2008/layout/LinedList"/>
    <dgm:cxn modelId="{4F63F590-033F-415C-BCC9-22ADB830D3DB}" type="presOf" srcId="{20C6308A-36FD-420D-B852-3535BD09B0E9}" destId="{2AFB5AEF-41F4-4C84-A855-A6FAA28143DD}" srcOrd="0" destOrd="0" presId="urn:microsoft.com/office/officeart/2008/layout/LinedList"/>
    <dgm:cxn modelId="{B0C0FA91-BF6F-4A28-BBD5-262F78298145}" srcId="{64F834E1-B7AD-4B21-B8DE-7D546BC1B5E8}" destId="{F9234427-366B-4D00-9465-DE816F92BD16}" srcOrd="5" destOrd="0" parTransId="{1DEFAFE3-BCA1-4836-A2DD-6CB9E620EC29}" sibTransId="{A7A2BB01-C046-4434-A630-16E9B035CC5F}"/>
    <dgm:cxn modelId="{4C8209B4-DC38-4F54-97BC-B01575D0B2DB}" type="presOf" srcId="{F9234427-366B-4D00-9465-DE816F92BD16}" destId="{E2A3E51D-AC63-4CC3-BDDB-DDE7B0CD318F}" srcOrd="0" destOrd="0" presId="urn:microsoft.com/office/officeart/2008/layout/LinedList"/>
    <dgm:cxn modelId="{941E04E7-D2CC-4A91-807E-EA8468291612}" type="presOf" srcId="{2E1462CC-3854-40F4-9237-455D2691BBC2}" destId="{C93B3BF1-DD12-432D-98D9-E6E02400194D}" srcOrd="0" destOrd="0" presId="urn:microsoft.com/office/officeart/2008/layout/LinedList"/>
    <dgm:cxn modelId="{ED6BF4FA-E74B-438A-B204-9C392BCCC8DA}" srcId="{64F834E1-B7AD-4B21-B8DE-7D546BC1B5E8}" destId="{2E1462CC-3854-40F4-9237-455D2691BBC2}" srcOrd="0" destOrd="0" parTransId="{5A8486F1-ED02-4427-8031-A01D7FA34139}" sibTransId="{48A9B94D-07EA-4CB4-832A-E87F9A009ECD}"/>
    <dgm:cxn modelId="{9D54B32D-456B-453F-BBBC-D7CFB3A0907F}" type="presParOf" srcId="{32C40077-F0D7-4AC4-BFEE-E11C42F64851}" destId="{192566CB-9A30-420E-998B-EDE03C6A02F0}" srcOrd="0" destOrd="0" presId="urn:microsoft.com/office/officeart/2008/layout/LinedList"/>
    <dgm:cxn modelId="{EF5C6864-B357-47F5-B399-211056CAB502}" type="presParOf" srcId="{32C40077-F0D7-4AC4-BFEE-E11C42F64851}" destId="{9C2B8C51-68D5-4C92-8DDF-D7621EC41C7F}" srcOrd="1" destOrd="0" presId="urn:microsoft.com/office/officeart/2008/layout/LinedList"/>
    <dgm:cxn modelId="{2101CA1E-7224-4171-AE22-46080B0BA675}" type="presParOf" srcId="{9C2B8C51-68D5-4C92-8DDF-D7621EC41C7F}" destId="{C93B3BF1-DD12-432D-98D9-E6E02400194D}" srcOrd="0" destOrd="0" presId="urn:microsoft.com/office/officeart/2008/layout/LinedList"/>
    <dgm:cxn modelId="{C93B629C-1AF2-48D5-9873-4B80E907C977}" type="presParOf" srcId="{9C2B8C51-68D5-4C92-8DDF-D7621EC41C7F}" destId="{A8F4FBC5-E377-4A31-86D9-BC6D1E320F6C}" srcOrd="1" destOrd="0" presId="urn:microsoft.com/office/officeart/2008/layout/LinedList"/>
    <dgm:cxn modelId="{D73C683F-EAA3-4ACD-99AE-2F1E20F7D269}" type="presParOf" srcId="{32C40077-F0D7-4AC4-BFEE-E11C42F64851}" destId="{E878B8EA-A028-4753-98E5-D3D63D30D05A}" srcOrd="2" destOrd="0" presId="urn:microsoft.com/office/officeart/2008/layout/LinedList"/>
    <dgm:cxn modelId="{E32A003F-AD21-411B-B995-A5E65DF04820}" type="presParOf" srcId="{32C40077-F0D7-4AC4-BFEE-E11C42F64851}" destId="{37EB5528-57D5-473B-AFB4-B40E20162236}" srcOrd="3" destOrd="0" presId="urn:microsoft.com/office/officeart/2008/layout/LinedList"/>
    <dgm:cxn modelId="{619BF5F4-3CA3-4800-9317-78754A8208EA}" type="presParOf" srcId="{37EB5528-57D5-473B-AFB4-B40E20162236}" destId="{F546F41A-0014-4209-8D65-C38359978E5F}" srcOrd="0" destOrd="0" presId="urn:microsoft.com/office/officeart/2008/layout/LinedList"/>
    <dgm:cxn modelId="{DFACCF5F-2B49-4ECC-BEE4-D942F3A440F0}" type="presParOf" srcId="{37EB5528-57D5-473B-AFB4-B40E20162236}" destId="{B51AEAB7-28D8-4079-A83B-A035911527EE}" srcOrd="1" destOrd="0" presId="urn:microsoft.com/office/officeart/2008/layout/LinedList"/>
    <dgm:cxn modelId="{0A5D5461-1B64-4317-8FA6-0D1BB297794E}" type="presParOf" srcId="{32C40077-F0D7-4AC4-BFEE-E11C42F64851}" destId="{0D1B442D-88F3-4922-8345-EDB77C35D65E}" srcOrd="4" destOrd="0" presId="urn:microsoft.com/office/officeart/2008/layout/LinedList"/>
    <dgm:cxn modelId="{560142E1-5E9A-4479-A997-3BCA6BECA11E}" type="presParOf" srcId="{32C40077-F0D7-4AC4-BFEE-E11C42F64851}" destId="{A356D36B-EEA5-4DC7-BD47-52A97EE02912}" srcOrd="5" destOrd="0" presId="urn:microsoft.com/office/officeart/2008/layout/LinedList"/>
    <dgm:cxn modelId="{F5108DFF-879E-4CB9-A2EC-7DE22C821EDD}" type="presParOf" srcId="{A356D36B-EEA5-4DC7-BD47-52A97EE02912}" destId="{3AA3ED43-27AC-4052-AEAB-A82889D23856}" srcOrd="0" destOrd="0" presId="urn:microsoft.com/office/officeart/2008/layout/LinedList"/>
    <dgm:cxn modelId="{855FBE4C-7DF7-4872-9868-2BF3CAD7CC85}" type="presParOf" srcId="{A356D36B-EEA5-4DC7-BD47-52A97EE02912}" destId="{E4CA7DD3-70F7-4158-8EFA-AFA38AFA6EDC}" srcOrd="1" destOrd="0" presId="urn:microsoft.com/office/officeart/2008/layout/LinedList"/>
    <dgm:cxn modelId="{2A22C454-F05A-4710-96BE-5F59771C1A3C}" type="presParOf" srcId="{32C40077-F0D7-4AC4-BFEE-E11C42F64851}" destId="{B7206C88-364E-4EB6-9B3B-DD4536484485}" srcOrd="6" destOrd="0" presId="urn:microsoft.com/office/officeart/2008/layout/LinedList"/>
    <dgm:cxn modelId="{702B7727-1CE5-4708-86BE-B529351CC791}" type="presParOf" srcId="{32C40077-F0D7-4AC4-BFEE-E11C42F64851}" destId="{BDA525BE-024C-4EF8-86F9-BDEF6061591D}" srcOrd="7" destOrd="0" presId="urn:microsoft.com/office/officeart/2008/layout/LinedList"/>
    <dgm:cxn modelId="{E96FD59D-E472-4FDB-92DE-2C2BA062AEEC}" type="presParOf" srcId="{BDA525BE-024C-4EF8-86F9-BDEF6061591D}" destId="{AC9C911F-9E5B-4298-A992-FCE9AECE80A2}" srcOrd="0" destOrd="0" presId="urn:microsoft.com/office/officeart/2008/layout/LinedList"/>
    <dgm:cxn modelId="{402AC094-603A-47B8-A388-3FCE37464B1F}" type="presParOf" srcId="{BDA525BE-024C-4EF8-86F9-BDEF6061591D}" destId="{E5CE90C0-9016-4325-8311-B718963A6681}" srcOrd="1" destOrd="0" presId="urn:microsoft.com/office/officeart/2008/layout/LinedList"/>
    <dgm:cxn modelId="{FF7AC4A6-8F3C-451A-B1D3-0536B6968D77}" type="presParOf" srcId="{32C40077-F0D7-4AC4-BFEE-E11C42F64851}" destId="{2E1F4E49-5C09-4A24-AD48-873A04A05E5C}" srcOrd="8" destOrd="0" presId="urn:microsoft.com/office/officeart/2008/layout/LinedList"/>
    <dgm:cxn modelId="{6246BEB4-810D-4174-AA50-202789A5A97E}" type="presParOf" srcId="{32C40077-F0D7-4AC4-BFEE-E11C42F64851}" destId="{4D010444-F823-492C-8346-341CCB148D76}" srcOrd="9" destOrd="0" presId="urn:microsoft.com/office/officeart/2008/layout/LinedList"/>
    <dgm:cxn modelId="{381D80BF-3E2F-4776-8E2C-0FB28A3FC22B}" type="presParOf" srcId="{4D010444-F823-492C-8346-341CCB148D76}" destId="{2AFB5AEF-41F4-4C84-A855-A6FAA28143DD}" srcOrd="0" destOrd="0" presId="urn:microsoft.com/office/officeart/2008/layout/LinedList"/>
    <dgm:cxn modelId="{767EA82A-A83E-44DE-B19B-F3CE434C17AE}" type="presParOf" srcId="{4D010444-F823-492C-8346-341CCB148D76}" destId="{EE59D970-E52E-4D12-B7DC-7E00CFAFA4AC}" srcOrd="1" destOrd="0" presId="urn:microsoft.com/office/officeart/2008/layout/LinedList"/>
    <dgm:cxn modelId="{32A74F67-15AF-4880-995A-5608F0FEABE0}" type="presParOf" srcId="{32C40077-F0D7-4AC4-BFEE-E11C42F64851}" destId="{EAE8A222-E966-4E37-838C-352823B66A82}" srcOrd="10" destOrd="0" presId="urn:microsoft.com/office/officeart/2008/layout/LinedList"/>
    <dgm:cxn modelId="{F8D5E4A5-B1DE-44A1-AB37-859F29FF9827}" type="presParOf" srcId="{32C40077-F0D7-4AC4-BFEE-E11C42F64851}" destId="{B74A876D-B7D4-4767-B7F2-10D11FF3AEC3}" srcOrd="11" destOrd="0" presId="urn:microsoft.com/office/officeart/2008/layout/LinedList"/>
    <dgm:cxn modelId="{6222928C-4A5A-46C6-90CB-2787BAEE21B1}" type="presParOf" srcId="{B74A876D-B7D4-4767-B7F2-10D11FF3AEC3}" destId="{E2A3E51D-AC63-4CC3-BDDB-DDE7B0CD318F}" srcOrd="0" destOrd="0" presId="urn:microsoft.com/office/officeart/2008/layout/LinedList"/>
    <dgm:cxn modelId="{7D839C5A-13BE-4249-A085-EF56A5F0054E}" type="presParOf" srcId="{B74A876D-B7D4-4767-B7F2-10D11FF3AEC3}" destId="{C74ACF6B-009A-42E6-8ECC-42213AE50B1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CAE572-0636-49E6-AC81-238DF64D82B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9E51160E-E78C-4565-A2D9-39077850CE11}">
      <dgm:prSet phldrT="[Text]" phldr="0"/>
      <dgm:spPr/>
      <dgm:t>
        <a:bodyPr/>
        <a:lstStyle/>
        <a:p>
          <a:pPr rtl="0"/>
          <a:r>
            <a:rPr lang="en-GB" dirty="0">
              <a:latin typeface="Calibri Light" panose="020F0302020204030204"/>
            </a:rPr>
            <a:t>Project Identification</a:t>
          </a:r>
          <a:endParaRPr lang="en-GB" dirty="0"/>
        </a:p>
      </dgm:t>
    </dgm:pt>
    <dgm:pt modelId="{CA651B42-9FC9-498C-9D97-D6C1983CC9C7}" type="parTrans" cxnId="{350569EC-5CCF-4041-806D-3078F4F4134E}">
      <dgm:prSet/>
      <dgm:spPr/>
      <dgm:t>
        <a:bodyPr/>
        <a:lstStyle/>
        <a:p>
          <a:endParaRPr lang="en-GB"/>
        </a:p>
      </dgm:t>
    </dgm:pt>
    <dgm:pt modelId="{0D4DCFDC-6EFF-4545-AF82-72EFE9B4FA9F}" type="sibTrans" cxnId="{350569EC-5CCF-4041-806D-3078F4F4134E}">
      <dgm:prSet/>
      <dgm:spPr/>
      <dgm:t>
        <a:bodyPr/>
        <a:lstStyle/>
        <a:p>
          <a:endParaRPr lang="en-GB"/>
        </a:p>
      </dgm:t>
    </dgm:pt>
    <dgm:pt modelId="{D6BAE5FB-13AD-4EFC-9D6E-CC4D868754E6}">
      <dgm:prSet phldrT="[Text]" phldr="0"/>
      <dgm:spPr/>
      <dgm:t>
        <a:bodyPr/>
        <a:lstStyle/>
        <a:p>
          <a:pPr rtl="0"/>
          <a:r>
            <a:rPr lang="en-GB" dirty="0">
              <a:latin typeface="Calibri Light" panose="020F0302020204030204"/>
            </a:rPr>
            <a:t>Product Design and Feasibility</a:t>
          </a:r>
          <a:endParaRPr lang="en-GB" dirty="0"/>
        </a:p>
      </dgm:t>
    </dgm:pt>
    <dgm:pt modelId="{DE1EB555-A6FC-4A41-8FB6-03E4E93CA533}" type="parTrans" cxnId="{AF34CD64-4214-4CFD-8460-DAA6D1257640}">
      <dgm:prSet/>
      <dgm:spPr/>
      <dgm:t>
        <a:bodyPr/>
        <a:lstStyle/>
        <a:p>
          <a:endParaRPr lang="en-GB"/>
        </a:p>
      </dgm:t>
    </dgm:pt>
    <dgm:pt modelId="{5D101415-8ADE-42AD-AA20-0551430ABA4E}" type="sibTrans" cxnId="{AF34CD64-4214-4CFD-8460-DAA6D1257640}">
      <dgm:prSet/>
      <dgm:spPr/>
      <dgm:t>
        <a:bodyPr/>
        <a:lstStyle/>
        <a:p>
          <a:endParaRPr lang="en-GB"/>
        </a:p>
      </dgm:t>
    </dgm:pt>
    <dgm:pt modelId="{1D9DB7F1-06A3-4AD2-A9BE-E2E3C663855B}">
      <dgm:prSet phldrT="[Text]" phldr="0"/>
      <dgm:spPr/>
      <dgm:t>
        <a:bodyPr/>
        <a:lstStyle/>
        <a:p>
          <a:r>
            <a:rPr lang="en-GB" dirty="0">
              <a:latin typeface="Calibri Light" panose="020F0302020204030204"/>
            </a:rPr>
            <a:t>Appraisal</a:t>
          </a:r>
          <a:endParaRPr lang="en-GB" dirty="0"/>
        </a:p>
      </dgm:t>
    </dgm:pt>
    <dgm:pt modelId="{36076B3A-6E74-4F7D-8EAC-B1D39EEC0DFF}" type="parTrans" cxnId="{B34A50EA-D47D-45B1-8186-3D8DFD4E9A0C}">
      <dgm:prSet/>
      <dgm:spPr/>
      <dgm:t>
        <a:bodyPr/>
        <a:lstStyle/>
        <a:p>
          <a:endParaRPr lang="en-GB"/>
        </a:p>
      </dgm:t>
    </dgm:pt>
    <dgm:pt modelId="{7E71CF4D-FF62-4FB2-8331-3691F2C012B8}" type="sibTrans" cxnId="{B34A50EA-D47D-45B1-8186-3D8DFD4E9A0C}">
      <dgm:prSet/>
      <dgm:spPr/>
      <dgm:t>
        <a:bodyPr/>
        <a:lstStyle/>
        <a:p>
          <a:endParaRPr lang="en-GB"/>
        </a:p>
      </dgm:t>
    </dgm:pt>
    <dgm:pt modelId="{00575305-8A2E-4775-9351-2B0837540767}">
      <dgm:prSet phldrT="[Text]" phldr="0"/>
      <dgm:spPr/>
      <dgm:t>
        <a:bodyPr/>
        <a:lstStyle/>
        <a:p>
          <a:r>
            <a:rPr lang="en-GB" dirty="0">
              <a:latin typeface="Calibri Light" panose="020F0302020204030204"/>
            </a:rPr>
            <a:t>Implementation</a:t>
          </a:r>
          <a:endParaRPr lang="en-GB" dirty="0"/>
        </a:p>
      </dgm:t>
    </dgm:pt>
    <dgm:pt modelId="{8D0E2740-25E6-478D-BDB9-AD9EE99A8AB6}" type="parTrans" cxnId="{F96262C6-79E7-4BF5-8C73-9384F94C6175}">
      <dgm:prSet/>
      <dgm:spPr/>
      <dgm:t>
        <a:bodyPr/>
        <a:lstStyle/>
        <a:p>
          <a:endParaRPr lang="en-GB"/>
        </a:p>
      </dgm:t>
    </dgm:pt>
    <dgm:pt modelId="{ECEEBCCD-FE88-4DB8-864D-B6B411B14E99}" type="sibTrans" cxnId="{F96262C6-79E7-4BF5-8C73-9384F94C6175}">
      <dgm:prSet/>
      <dgm:spPr/>
      <dgm:t>
        <a:bodyPr/>
        <a:lstStyle/>
        <a:p>
          <a:endParaRPr lang="en-GB"/>
        </a:p>
      </dgm:t>
    </dgm:pt>
    <dgm:pt modelId="{C39D27F5-0C7D-488B-91B7-B69677F30AAC}">
      <dgm:prSet phldrT="[Text]" phldr="0"/>
      <dgm:spPr/>
      <dgm:t>
        <a:bodyPr/>
        <a:lstStyle/>
        <a:p>
          <a:r>
            <a:rPr lang="en-GB" dirty="0">
              <a:latin typeface="Calibri Light" panose="020F0302020204030204"/>
            </a:rPr>
            <a:t>Evaluation</a:t>
          </a:r>
          <a:endParaRPr lang="en-GB" dirty="0"/>
        </a:p>
      </dgm:t>
    </dgm:pt>
    <dgm:pt modelId="{EEC9C974-FAF5-4BC5-A50B-B68DA061B208}" type="parTrans" cxnId="{FE273B66-4636-4B57-9331-3CA1D92B2021}">
      <dgm:prSet/>
      <dgm:spPr/>
      <dgm:t>
        <a:bodyPr/>
        <a:lstStyle/>
        <a:p>
          <a:endParaRPr lang="en-GB"/>
        </a:p>
      </dgm:t>
    </dgm:pt>
    <dgm:pt modelId="{CDB940EF-53E8-4EAE-85FB-22AA58FAF60E}" type="sibTrans" cxnId="{FE273B66-4636-4B57-9331-3CA1D92B2021}">
      <dgm:prSet/>
      <dgm:spPr/>
      <dgm:t>
        <a:bodyPr/>
        <a:lstStyle/>
        <a:p>
          <a:endParaRPr lang="en-GB"/>
        </a:p>
      </dgm:t>
    </dgm:pt>
    <dgm:pt modelId="{E1AEBC7F-A496-4FB4-8292-2FA49807502F}" type="pres">
      <dgm:prSet presAssocID="{78CAE572-0636-49E6-AC81-238DF64D82B7}" presName="vert0" presStyleCnt="0">
        <dgm:presLayoutVars>
          <dgm:dir/>
          <dgm:animOne val="branch"/>
          <dgm:animLvl val="lvl"/>
        </dgm:presLayoutVars>
      </dgm:prSet>
      <dgm:spPr/>
    </dgm:pt>
    <dgm:pt modelId="{BBDA6AC1-2971-46D0-9E0F-A1864E52E63A}" type="pres">
      <dgm:prSet presAssocID="{9E51160E-E78C-4565-A2D9-39077850CE11}" presName="thickLine" presStyleLbl="alignNode1" presStyleIdx="0" presStyleCnt="5"/>
      <dgm:spPr/>
    </dgm:pt>
    <dgm:pt modelId="{EA0B4E6B-2D71-4ED9-BE31-AD85A641A75A}" type="pres">
      <dgm:prSet presAssocID="{9E51160E-E78C-4565-A2D9-39077850CE11}" presName="horz1" presStyleCnt="0"/>
      <dgm:spPr/>
    </dgm:pt>
    <dgm:pt modelId="{1D93B5EF-D3BC-44EE-BD0F-64358A85CE24}" type="pres">
      <dgm:prSet presAssocID="{9E51160E-E78C-4565-A2D9-39077850CE11}" presName="tx1" presStyleLbl="revTx" presStyleIdx="0" presStyleCnt="5"/>
      <dgm:spPr/>
    </dgm:pt>
    <dgm:pt modelId="{F6893A9E-D380-4CB8-8E7F-EA7B4A238BC9}" type="pres">
      <dgm:prSet presAssocID="{9E51160E-E78C-4565-A2D9-39077850CE11}" presName="vert1" presStyleCnt="0"/>
      <dgm:spPr/>
    </dgm:pt>
    <dgm:pt modelId="{09B6FC6B-D4A0-4C35-AB39-CF3F64D3BF3C}" type="pres">
      <dgm:prSet presAssocID="{D6BAE5FB-13AD-4EFC-9D6E-CC4D868754E6}" presName="thickLine" presStyleLbl="alignNode1" presStyleIdx="1" presStyleCnt="5"/>
      <dgm:spPr/>
    </dgm:pt>
    <dgm:pt modelId="{DBDB1BB9-BE24-401F-A927-4720426D6B02}" type="pres">
      <dgm:prSet presAssocID="{D6BAE5FB-13AD-4EFC-9D6E-CC4D868754E6}" presName="horz1" presStyleCnt="0"/>
      <dgm:spPr/>
    </dgm:pt>
    <dgm:pt modelId="{3874D45D-948A-44C3-B728-792B791B5D02}" type="pres">
      <dgm:prSet presAssocID="{D6BAE5FB-13AD-4EFC-9D6E-CC4D868754E6}" presName="tx1" presStyleLbl="revTx" presStyleIdx="1" presStyleCnt="5"/>
      <dgm:spPr/>
    </dgm:pt>
    <dgm:pt modelId="{8C2BE28F-7557-4E5E-B59E-BB681144F81A}" type="pres">
      <dgm:prSet presAssocID="{D6BAE5FB-13AD-4EFC-9D6E-CC4D868754E6}" presName="vert1" presStyleCnt="0"/>
      <dgm:spPr/>
    </dgm:pt>
    <dgm:pt modelId="{5BDC5575-ABFB-45FE-B979-3A7BA6C16387}" type="pres">
      <dgm:prSet presAssocID="{1D9DB7F1-06A3-4AD2-A9BE-E2E3C663855B}" presName="thickLine" presStyleLbl="alignNode1" presStyleIdx="2" presStyleCnt="5"/>
      <dgm:spPr/>
    </dgm:pt>
    <dgm:pt modelId="{EBD69190-4B03-4285-BB5E-B2DB2A6E6D25}" type="pres">
      <dgm:prSet presAssocID="{1D9DB7F1-06A3-4AD2-A9BE-E2E3C663855B}" presName="horz1" presStyleCnt="0"/>
      <dgm:spPr/>
    </dgm:pt>
    <dgm:pt modelId="{912E8BC7-0FCA-428D-83C8-A21B310AD1B2}" type="pres">
      <dgm:prSet presAssocID="{1D9DB7F1-06A3-4AD2-A9BE-E2E3C663855B}" presName="tx1" presStyleLbl="revTx" presStyleIdx="2" presStyleCnt="5"/>
      <dgm:spPr/>
    </dgm:pt>
    <dgm:pt modelId="{38CC3EFB-6634-47A6-B270-6D9F69D5AA80}" type="pres">
      <dgm:prSet presAssocID="{1D9DB7F1-06A3-4AD2-A9BE-E2E3C663855B}" presName="vert1" presStyleCnt="0"/>
      <dgm:spPr/>
    </dgm:pt>
    <dgm:pt modelId="{898679CF-13CF-45D4-8C58-8A38F39C2E15}" type="pres">
      <dgm:prSet presAssocID="{00575305-8A2E-4775-9351-2B0837540767}" presName="thickLine" presStyleLbl="alignNode1" presStyleIdx="3" presStyleCnt="5"/>
      <dgm:spPr/>
    </dgm:pt>
    <dgm:pt modelId="{074890D6-C2B4-49A9-B193-FE555746A715}" type="pres">
      <dgm:prSet presAssocID="{00575305-8A2E-4775-9351-2B0837540767}" presName="horz1" presStyleCnt="0"/>
      <dgm:spPr/>
    </dgm:pt>
    <dgm:pt modelId="{FCC686C2-F896-4C88-B6C1-512B718D3073}" type="pres">
      <dgm:prSet presAssocID="{00575305-8A2E-4775-9351-2B0837540767}" presName="tx1" presStyleLbl="revTx" presStyleIdx="3" presStyleCnt="5"/>
      <dgm:spPr/>
    </dgm:pt>
    <dgm:pt modelId="{B14A7FEE-EB24-4CF2-923E-AFB1C069166B}" type="pres">
      <dgm:prSet presAssocID="{00575305-8A2E-4775-9351-2B0837540767}" presName="vert1" presStyleCnt="0"/>
      <dgm:spPr/>
    </dgm:pt>
    <dgm:pt modelId="{348AAA65-0F80-44FC-BD08-815D3FAFDA85}" type="pres">
      <dgm:prSet presAssocID="{C39D27F5-0C7D-488B-91B7-B69677F30AAC}" presName="thickLine" presStyleLbl="alignNode1" presStyleIdx="4" presStyleCnt="5"/>
      <dgm:spPr/>
    </dgm:pt>
    <dgm:pt modelId="{D9D16D35-BBE6-4322-BABC-879919086386}" type="pres">
      <dgm:prSet presAssocID="{C39D27F5-0C7D-488B-91B7-B69677F30AAC}" presName="horz1" presStyleCnt="0"/>
      <dgm:spPr/>
    </dgm:pt>
    <dgm:pt modelId="{CA76C623-B6B3-49FF-99D7-6274A1E6E510}" type="pres">
      <dgm:prSet presAssocID="{C39D27F5-0C7D-488B-91B7-B69677F30AAC}" presName="tx1" presStyleLbl="revTx" presStyleIdx="4" presStyleCnt="5"/>
      <dgm:spPr/>
    </dgm:pt>
    <dgm:pt modelId="{36C13F95-FBCF-4DEB-B551-F41613E84651}" type="pres">
      <dgm:prSet presAssocID="{C39D27F5-0C7D-488B-91B7-B69677F30AAC}" presName="vert1" presStyleCnt="0"/>
      <dgm:spPr/>
    </dgm:pt>
  </dgm:ptLst>
  <dgm:cxnLst>
    <dgm:cxn modelId="{AF34CD64-4214-4CFD-8460-DAA6D1257640}" srcId="{78CAE572-0636-49E6-AC81-238DF64D82B7}" destId="{D6BAE5FB-13AD-4EFC-9D6E-CC4D868754E6}" srcOrd="1" destOrd="0" parTransId="{DE1EB555-A6FC-4A41-8FB6-03E4E93CA533}" sibTransId="{5D101415-8ADE-42AD-AA20-0551430ABA4E}"/>
    <dgm:cxn modelId="{FE273B66-4636-4B57-9331-3CA1D92B2021}" srcId="{78CAE572-0636-49E6-AC81-238DF64D82B7}" destId="{C39D27F5-0C7D-488B-91B7-B69677F30AAC}" srcOrd="4" destOrd="0" parTransId="{EEC9C974-FAF5-4BC5-A50B-B68DA061B208}" sibTransId="{CDB940EF-53E8-4EAE-85FB-22AA58FAF60E}"/>
    <dgm:cxn modelId="{2237D079-7791-4315-A00A-57BA0E1E5D36}" type="presOf" srcId="{1D9DB7F1-06A3-4AD2-A9BE-E2E3C663855B}" destId="{912E8BC7-0FCA-428D-83C8-A21B310AD1B2}" srcOrd="0" destOrd="0" presId="urn:microsoft.com/office/officeart/2008/layout/LinedList"/>
    <dgm:cxn modelId="{22B4A291-A7D0-4FA7-BDB6-6A023DB536C7}" type="presOf" srcId="{00575305-8A2E-4775-9351-2B0837540767}" destId="{FCC686C2-F896-4C88-B6C1-512B718D3073}" srcOrd="0" destOrd="0" presId="urn:microsoft.com/office/officeart/2008/layout/LinedList"/>
    <dgm:cxn modelId="{4E02A09B-3D7D-43B2-9A40-873ED550ABB1}" type="presOf" srcId="{C39D27F5-0C7D-488B-91B7-B69677F30AAC}" destId="{CA76C623-B6B3-49FF-99D7-6274A1E6E510}" srcOrd="0" destOrd="0" presId="urn:microsoft.com/office/officeart/2008/layout/LinedList"/>
    <dgm:cxn modelId="{AA4C81A5-533E-43E3-B347-9B9397232C65}" type="presOf" srcId="{78CAE572-0636-49E6-AC81-238DF64D82B7}" destId="{E1AEBC7F-A496-4FB4-8292-2FA49807502F}" srcOrd="0" destOrd="0" presId="urn:microsoft.com/office/officeart/2008/layout/LinedList"/>
    <dgm:cxn modelId="{F96262C6-79E7-4BF5-8C73-9384F94C6175}" srcId="{78CAE572-0636-49E6-AC81-238DF64D82B7}" destId="{00575305-8A2E-4775-9351-2B0837540767}" srcOrd="3" destOrd="0" parTransId="{8D0E2740-25E6-478D-BDB9-AD9EE99A8AB6}" sibTransId="{ECEEBCCD-FE88-4DB8-864D-B6B411B14E99}"/>
    <dgm:cxn modelId="{91EC87D5-1E7C-4845-B3C1-0FD6E24CE713}" type="presOf" srcId="{9E51160E-E78C-4565-A2D9-39077850CE11}" destId="{1D93B5EF-D3BC-44EE-BD0F-64358A85CE24}" srcOrd="0" destOrd="0" presId="urn:microsoft.com/office/officeart/2008/layout/LinedList"/>
    <dgm:cxn modelId="{3CFB6DDA-7533-4A65-BAFB-5AA4B3CD804F}" type="presOf" srcId="{D6BAE5FB-13AD-4EFC-9D6E-CC4D868754E6}" destId="{3874D45D-948A-44C3-B728-792B791B5D02}" srcOrd="0" destOrd="0" presId="urn:microsoft.com/office/officeart/2008/layout/LinedList"/>
    <dgm:cxn modelId="{B34A50EA-D47D-45B1-8186-3D8DFD4E9A0C}" srcId="{78CAE572-0636-49E6-AC81-238DF64D82B7}" destId="{1D9DB7F1-06A3-4AD2-A9BE-E2E3C663855B}" srcOrd="2" destOrd="0" parTransId="{36076B3A-6E74-4F7D-8EAC-B1D39EEC0DFF}" sibTransId="{7E71CF4D-FF62-4FB2-8331-3691F2C012B8}"/>
    <dgm:cxn modelId="{350569EC-5CCF-4041-806D-3078F4F4134E}" srcId="{78CAE572-0636-49E6-AC81-238DF64D82B7}" destId="{9E51160E-E78C-4565-A2D9-39077850CE11}" srcOrd="0" destOrd="0" parTransId="{CA651B42-9FC9-498C-9D97-D6C1983CC9C7}" sibTransId="{0D4DCFDC-6EFF-4545-AF82-72EFE9B4FA9F}"/>
    <dgm:cxn modelId="{16411D33-FA9A-4BCD-A720-B2ADF95DC822}" type="presParOf" srcId="{E1AEBC7F-A496-4FB4-8292-2FA49807502F}" destId="{BBDA6AC1-2971-46D0-9E0F-A1864E52E63A}" srcOrd="0" destOrd="0" presId="urn:microsoft.com/office/officeart/2008/layout/LinedList"/>
    <dgm:cxn modelId="{91E8AF7F-310C-457C-A3A4-84AF28D01102}" type="presParOf" srcId="{E1AEBC7F-A496-4FB4-8292-2FA49807502F}" destId="{EA0B4E6B-2D71-4ED9-BE31-AD85A641A75A}" srcOrd="1" destOrd="0" presId="urn:microsoft.com/office/officeart/2008/layout/LinedList"/>
    <dgm:cxn modelId="{E4ED1C80-9F40-4C49-8181-69B9FC1B8549}" type="presParOf" srcId="{EA0B4E6B-2D71-4ED9-BE31-AD85A641A75A}" destId="{1D93B5EF-D3BC-44EE-BD0F-64358A85CE24}" srcOrd="0" destOrd="0" presId="urn:microsoft.com/office/officeart/2008/layout/LinedList"/>
    <dgm:cxn modelId="{C1FF7B7F-F808-4ACC-9884-8CD141A479ED}" type="presParOf" srcId="{EA0B4E6B-2D71-4ED9-BE31-AD85A641A75A}" destId="{F6893A9E-D380-4CB8-8E7F-EA7B4A238BC9}" srcOrd="1" destOrd="0" presId="urn:microsoft.com/office/officeart/2008/layout/LinedList"/>
    <dgm:cxn modelId="{71627B74-6412-47F3-A165-A7C63D292245}" type="presParOf" srcId="{E1AEBC7F-A496-4FB4-8292-2FA49807502F}" destId="{09B6FC6B-D4A0-4C35-AB39-CF3F64D3BF3C}" srcOrd="2" destOrd="0" presId="urn:microsoft.com/office/officeart/2008/layout/LinedList"/>
    <dgm:cxn modelId="{3CBC7CDC-7CD6-49AE-90E5-3DD29DF82ACD}" type="presParOf" srcId="{E1AEBC7F-A496-4FB4-8292-2FA49807502F}" destId="{DBDB1BB9-BE24-401F-A927-4720426D6B02}" srcOrd="3" destOrd="0" presId="urn:microsoft.com/office/officeart/2008/layout/LinedList"/>
    <dgm:cxn modelId="{18997E5D-10F3-4971-9B1F-AC71386EB4A9}" type="presParOf" srcId="{DBDB1BB9-BE24-401F-A927-4720426D6B02}" destId="{3874D45D-948A-44C3-B728-792B791B5D02}" srcOrd="0" destOrd="0" presId="urn:microsoft.com/office/officeart/2008/layout/LinedList"/>
    <dgm:cxn modelId="{8F2BBCBA-AA5C-417F-AEA2-B3EF50890515}" type="presParOf" srcId="{DBDB1BB9-BE24-401F-A927-4720426D6B02}" destId="{8C2BE28F-7557-4E5E-B59E-BB681144F81A}" srcOrd="1" destOrd="0" presId="urn:microsoft.com/office/officeart/2008/layout/LinedList"/>
    <dgm:cxn modelId="{601DF12E-C37B-4C88-80C3-129418AD9BB7}" type="presParOf" srcId="{E1AEBC7F-A496-4FB4-8292-2FA49807502F}" destId="{5BDC5575-ABFB-45FE-B979-3A7BA6C16387}" srcOrd="4" destOrd="0" presId="urn:microsoft.com/office/officeart/2008/layout/LinedList"/>
    <dgm:cxn modelId="{92B86FBA-D355-442F-9468-5B656F00E4B0}" type="presParOf" srcId="{E1AEBC7F-A496-4FB4-8292-2FA49807502F}" destId="{EBD69190-4B03-4285-BB5E-B2DB2A6E6D25}" srcOrd="5" destOrd="0" presId="urn:microsoft.com/office/officeart/2008/layout/LinedList"/>
    <dgm:cxn modelId="{6CA2370C-93A3-4CA9-B4FC-6AB170AA9859}" type="presParOf" srcId="{EBD69190-4B03-4285-BB5E-B2DB2A6E6D25}" destId="{912E8BC7-0FCA-428D-83C8-A21B310AD1B2}" srcOrd="0" destOrd="0" presId="urn:microsoft.com/office/officeart/2008/layout/LinedList"/>
    <dgm:cxn modelId="{DC72B6F9-4D4A-4E28-880D-E4E1763C47B8}" type="presParOf" srcId="{EBD69190-4B03-4285-BB5E-B2DB2A6E6D25}" destId="{38CC3EFB-6634-47A6-B270-6D9F69D5AA80}" srcOrd="1" destOrd="0" presId="urn:microsoft.com/office/officeart/2008/layout/LinedList"/>
    <dgm:cxn modelId="{04B9FCA6-5C85-45B2-9B82-8DE9D3F15142}" type="presParOf" srcId="{E1AEBC7F-A496-4FB4-8292-2FA49807502F}" destId="{898679CF-13CF-45D4-8C58-8A38F39C2E15}" srcOrd="6" destOrd="0" presId="urn:microsoft.com/office/officeart/2008/layout/LinedList"/>
    <dgm:cxn modelId="{5CAA2A76-34EB-4816-AEF0-C30487C24A54}" type="presParOf" srcId="{E1AEBC7F-A496-4FB4-8292-2FA49807502F}" destId="{074890D6-C2B4-49A9-B193-FE555746A715}" srcOrd="7" destOrd="0" presId="urn:microsoft.com/office/officeart/2008/layout/LinedList"/>
    <dgm:cxn modelId="{61B544A6-D0D0-4D92-A39F-C13FFA36FD68}" type="presParOf" srcId="{074890D6-C2B4-49A9-B193-FE555746A715}" destId="{FCC686C2-F896-4C88-B6C1-512B718D3073}" srcOrd="0" destOrd="0" presId="urn:microsoft.com/office/officeart/2008/layout/LinedList"/>
    <dgm:cxn modelId="{5734B886-B1B4-4005-ABBA-218A91B899E9}" type="presParOf" srcId="{074890D6-C2B4-49A9-B193-FE555746A715}" destId="{B14A7FEE-EB24-4CF2-923E-AFB1C069166B}" srcOrd="1" destOrd="0" presId="urn:microsoft.com/office/officeart/2008/layout/LinedList"/>
    <dgm:cxn modelId="{514491C1-09B4-487E-A7A6-E5E09A1AD5F0}" type="presParOf" srcId="{E1AEBC7F-A496-4FB4-8292-2FA49807502F}" destId="{348AAA65-0F80-44FC-BD08-815D3FAFDA85}" srcOrd="8" destOrd="0" presId="urn:microsoft.com/office/officeart/2008/layout/LinedList"/>
    <dgm:cxn modelId="{2FE1B635-12D6-4F0E-8E77-32AFEE54D4FA}" type="presParOf" srcId="{E1AEBC7F-A496-4FB4-8292-2FA49807502F}" destId="{D9D16D35-BBE6-4322-BABC-879919086386}" srcOrd="9" destOrd="0" presId="urn:microsoft.com/office/officeart/2008/layout/LinedList"/>
    <dgm:cxn modelId="{55EE53A2-0D5E-4183-BCD2-744A65095D25}" type="presParOf" srcId="{D9D16D35-BBE6-4322-BABC-879919086386}" destId="{CA76C623-B6B3-49FF-99D7-6274A1E6E510}" srcOrd="0" destOrd="0" presId="urn:microsoft.com/office/officeart/2008/layout/LinedList"/>
    <dgm:cxn modelId="{2A66E95B-C455-4C50-9FC1-F38A3A6CBB90}" type="presParOf" srcId="{D9D16D35-BBE6-4322-BABC-879919086386}" destId="{36C13F95-FBCF-4DEB-B551-F41613E846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8A386-3D91-40F6-99D8-F2416774967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57B6A62A-4870-43DD-9A05-A2F08191F77F}">
      <dgm:prSet custT="1"/>
      <dgm:spPr/>
      <dgm:t>
        <a:bodyPr/>
        <a:lstStyle/>
        <a:p>
          <a:r>
            <a:rPr lang="en-GB" sz="1600" dirty="0">
              <a:latin typeface="Arial" panose="020B0604020202020204" pitchFamily="34" charset="0"/>
              <a:cs typeface="Arial" panose="020B0604020202020204" pitchFamily="34" charset="0"/>
            </a:rPr>
            <a:t>Product Development Team – Recipe design, Packaging design, Labelling and Branding. (2)</a:t>
          </a:r>
          <a:endParaRPr lang="en-US" sz="1600" dirty="0">
            <a:latin typeface="Arial" panose="020B0604020202020204" pitchFamily="34" charset="0"/>
            <a:cs typeface="Arial" panose="020B0604020202020204" pitchFamily="34" charset="0"/>
          </a:endParaRPr>
        </a:p>
      </dgm:t>
    </dgm:pt>
    <dgm:pt modelId="{8EBABA60-7092-4977-ABBE-14E2730F7C11}" type="parTrans" cxnId="{D7B1DA49-037C-48EE-AC5E-06F48CDE78EE}">
      <dgm:prSet/>
      <dgm:spPr/>
      <dgm:t>
        <a:bodyPr/>
        <a:lstStyle/>
        <a:p>
          <a:endParaRPr lang="en-US"/>
        </a:p>
      </dgm:t>
    </dgm:pt>
    <dgm:pt modelId="{CB7D1E34-EB32-41D1-988F-7B9F3335683A}" type="sibTrans" cxnId="{D7B1DA49-037C-48EE-AC5E-06F48CDE78EE}">
      <dgm:prSet/>
      <dgm:spPr/>
      <dgm:t>
        <a:bodyPr/>
        <a:lstStyle/>
        <a:p>
          <a:endParaRPr lang="en-US"/>
        </a:p>
      </dgm:t>
    </dgm:pt>
    <dgm:pt modelId="{13181CAA-16BC-411B-A5B4-82DA42A3B2AE}">
      <dgm:prSet custT="1"/>
      <dgm:spPr/>
      <dgm:t>
        <a:bodyPr/>
        <a:lstStyle/>
        <a:p>
          <a:r>
            <a:rPr lang="en-GB" sz="1600" dirty="0">
              <a:latin typeface="Arial" panose="020B0604020202020204" pitchFamily="34" charset="0"/>
              <a:cs typeface="Arial" panose="020B0604020202020204" pitchFamily="34" charset="0"/>
            </a:rPr>
            <a:t>Marketing Team – Product Promotion, Social-network setup, Advertising. (1)</a:t>
          </a:r>
          <a:endParaRPr lang="en-US" sz="1600" dirty="0">
            <a:latin typeface="Arial" panose="020B0604020202020204" pitchFamily="34" charset="0"/>
            <a:cs typeface="Arial" panose="020B0604020202020204" pitchFamily="34" charset="0"/>
          </a:endParaRPr>
        </a:p>
      </dgm:t>
    </dgm:pt>
    <dgm:pt modelId="{D6B6424E-96B4-498D-8B8F-A4ECFB77339A}" type="parTrans" cxnId="{478C7B34-F3E7-40AD-A86C-173BFBC9D968}">
      <dgm:prSet/>
      <dgm:spPr/>
      <dgm:t>
        <a:bodyPr/>
        <a:lstStyle/>
        <a:p>
          <a:endParaRPr lang="en-US"/>
        </a:p>
      </dgm:t>
    </dgm:pt>
    <dgm:pt modelId="{7F93AFED-1783-42B0-8A05-625CCCE83282}" type="sibTrans" cxnId="{478C7B34-F3E7-40AD-A86C-173BFBC9D968}">
      <dgm:prSet/>
      <dgm:spPr/>
      <dgm:t>
        <a:bodyPr/>
        <a:lstStyle/>
        <a:p>
          <a:endParaRPr lang="en-US"/>
        </a:p>
      </dgm:t>
    </dgm:pt>
    <dgm:pt modelId="{E647B3D3-40CE-4B2F-A030-8C79CFA0C3D7}">
      <dgm:prSet custT="1"/>
      <dgm:spPr/>
      <dgm:t>
        <a:bodyPr/>
        <a:lstStyle/>
        <a:p>
          <a:r>
            <a:rPr lang="en-GB" sz="1600" dirty="0">
              <a:latin typeface="Arial" panose="020B0604020202020204" pitchFamily="34" charset="0"/>
              <a:cs typeface="Arial" panose="020B0604020202020204" pitchFamily="34" charset="0"/>
            </a:rPr>
            <a:t>Sales and Distribution Team – Selling to corporate vendors and logistics. (3)</a:t>
          </a:r>
          <a:endParaRPr lang="en-US" sz="1600" dirty="0">
            <a:latin typeface="Arial" panose="020B0604020202020204" pitchFamily="34" charset="0"/>
            <a:cs typeface="Arial" panose="020B0604020202020204" pitchFamily="34" charset="0"/>
          </a:endParaRPr>
        </a:p>
      </dgm:t>
    </dgm:pt>
    <dgm:pt modelId="{D30BBB90-70E4-44AC-8B01-B1C1E502AF68}" type="parTrans" cxnId="{813C91EE-7A40-4BD4-BA31-84774023266D}">
      <dgm:prSet/>
      <dgm:spPr/>
      <dgm:t>
        <a:bodyPr/>
        <a:lstStyle/>
        <a:p>
          <a:endParaRPr lang="en-US"/>
        </a:p>
      </dgm:t>
    </dgm:pt>
    <dgm:pt modelId="{3448819E-6C1D-4319-9886-4DA8C6F68A28}" type="sibTrans" cxnId="{813C91EE-7A40-4BD4-BA31-84774023266D}">
      <dgm:prSet/>
      <dgm:spPr/>
      <dgm:t>
        <a:bodyPr/>
        <a:lstStyle/>
        <a:p>
          <a:endParaRPr lang="en-US"/>
        </a:p>
      </dgm:t>
    </dgm:pt>
    <dgm:pt modelId="{CE8CDBE5-34D0-42F4-A275-3B67F9EAB36F}">
      <dgm:prSet custT="1"/>
      <dgm:spPr/>
      <dgm:t>
        <a:bodyPr/>
        <a:lstStyle/>
        <a:p>
          <a:r>
            <a:rPr lang="en-GB" sz="1600" dirty="0">
              <a:latin typeface="Arial" panose="020B0604020202020204" pitchFamily="34" charset="0"/>
              <a:cs typeface="Arial" panose="020B0604020202020204" pitchFamily="34" charset="0"/>
            </a:rPr>
            <a:t>Finance Team – Overlook all expenditures for all teams. (1) </a:t>
          </a:r>
        </a:p>
      </dgm:t>
    </dgm:pt>
    <dgm:pt modelId="{CE88C37A-53AB-40E0-A856-EFA8979EED35}" type="parTrans" cxnId="{AE224671-30D2-4FB2-890D-206F10B39F19}">
      <dgm:prSet/>
      <dgm:spPr/>
      <dgm:t>
        <a:bodyPr/>
        <a:lstStyle/>
        <a:p>
          <a:endParaRPr lang="en-US"/>
        </a:p>
      </dgm:t>
    </dgm:pt>
    <dgm:pt modelId="{ECA9E1EB-5C7D-432D-935C-14830DA02AA9}" type="sibTrans" cxnId="{AE224671-30D2-4FB2-890D-206F10B39F19}">
      <dgm:prSet/>
      <dgm:spPr/>
      <dgm:t>
        <a:bodyPr/>
        <a:lstStyle/>
        <a:p>
          <a:endParaRPr lang="en-US"/>
        </a:p>
      </dgm:t>
    </dgm:pt>
    <dgm:pt modelId="{BF748FEC-DDFB-453A-8DFA-4A036F2519D7}">
      <dgm:prSet phldr="0" custT="1"/>
      <dgm:spPr/>
      <dgm:t>
        <a:bodyPr/>
        <a:lstStyle/>
        <a:p>
          <a:r>
            <a:rPr lang="en-GB" sz="1600" dirty="0">
              <a:latin typeface="Arial" panose="020B0604020202020204" pitchFamily="34" charset="0"/>
              <a:cs typeface="Arial" panose="020B0604020202020204" pitchFamily="34" charset="0"/>
            </a:rPr>
            <a:t>Senior Project Team – Project manager (1) and senior support (1)</a:t>
          </a:r>
        </a:p>
      </dgm:t>
    </dgm:pt>
    <dgm:pt modelId="{D7BC8C48-48A8-47D7-8D05-362915EF35CC}" type="parTrans" cxnId="{C157A4DB-8564-455E-B896-87A0C8598FE9}">
      <dgm:prSet/>
      <dgm:spPr/>
      <dgm:t>
        <a:bodyPr/>
        <a:lstStyle/>
        <a:p>
          <a:endParaRPr lang="en-GB"/>
        </a:p>
      </dgm:t>
    </dgm:pt>
    <dgm:pt modelId="{ADEA7852-B0BB-4874-BEA0-66CC5ED9455F}" type="sibTrans" cxnId="{C157A4DB-8564-455E-B896-87A0C8598FE9}">
      <dgm:prSet/>
      <dgm:spPr/>
      <dgm:t>
        <a:bodyPr/>
        <a:lstStyle/>
        <a:p>
          <a:endParaRPr lang="en-US"/>
        </a:p>
      </dgm:t>
    </dgm:pt>
    <dgm:pt modelId="{C408E4F3-462E-4CCC-A863-C92DAC276326}">
      <dgm:prSet phldr="0" custT="1"/>
      <dgm:spPr/>
      <dgm:t>
        <a:bodyPr/>
        <a:lstStyle/>
        <a:p>
          <a:r>
            <a:rPr lang="en-GB" sz="1600" dirty="0">
              <a:latin typeface="Arial" panose="020B0604020202020204" pitchFamily="34" charset="0"/>
              <a:cs typeface="Arial" panose="020B0604020202020204" pitchFamily="34" charset="0"/>
            </a:rPr>
            <a:t>Research Team - Decide which ingredients would be best for the product through trial and error. Market research. (2)</a:t>
          </a:r>
        </a:p>
      </dgm:t>
    </dgm:pt>
    <dgm:pt modelId="{0FCD22A5-DCE3-4FE5-B249-B801AC08FF9E}" type="parTrans" cxnId="{9AD7ECCC-7149-4633-B961-4A8C682DE52D}">
      <dgm:prSet/>
      <dgm:spPr/>
      <dgm:t>
        <a:bodyPr/>
        <a:lstStyle/>
        <a:p>
          <a:endParaRPr lang="en-GB"/>
        </a:p>
      </dgm:t>
    </dgm:pt>
    <dgm:pt modelId="{8AA2E1A2-7132-4A4F-847A-1F366CE0C42D}" type="sibTrans" cxnId="{9AD7ECCC-7149-4633-B961-4A8C682DE52D}">
      <dgm:prSet/>
      <dgm:spPr/>
      <dgm:t>
        <a:bodyPr/>
        <a:lstStyle/>
        <a:p>
          <a:endParaRPr lang="en-US"/>
        </a:p>
      </dgm:t>
    </dgm:pt>
    <dgm:pt modelId="{24BCF873-EED0-4026-8C8F-E4AA5B5F72C1}" type="pres">
      <dgm:prSet presAssocID="{52D8A386-3D91-40F6-99D8-F24167749677}" presName="vert0" presStyleCnt="0">
        <dgm:presLayoutVars>
          <dgm:dir/>
          <dgm:animOne val="branch"/>
          <dgm:animLvl val="lvl"/>
        </dgm:presLayoutVars>
      </dgm:prSet>
      <dgm:spPr/>
    </dgm:pt>
    <dgm:pt modelId="{80F11801-7B6B-46AB-8DEC-13628B7128C3}" type="pres">
      <dgm:prSet presAssocID="{C408E4F3-462E-4CCC-A863-C92DAC276326}" presName="thickLine" presStyleLbl="alignNode1" presStyleIdx="0" presStyleCnt="6"/>
      <dgm:spPr/>
    </dgm:pt>
    <dgm:pt modelId="{3CA28C30-3861-4F39-AAD5-CC134085343D}" type="pres">
      <dgm:prSet presAssocID="{C408E4F3-462E-4CCC-A863-C92DAC276326}" presName="horz1" presStyleCnt="0"/>
      <dgm:spPr/>
    </dgm:pt>
    <dgm:pt modelId="{18E43745-1EFA-4C96-A71C-675ED4102D45}" type="pres">
      <dgm:prSet presAssocID="{C408E4F3-462E-4CCC-A863-C92DAC276326}" presName="tx1" presStyleLbl="revTx" presStyleIdx="0" presStyleCnt="6"/>
      <dgm:spPr/>
    </dgm:pt>
    <dgm:pt modelId="{AEBBB273-4374-4888-827B-51695B3E6112}" type="pres">
      <dgm:prSet presAssocID="{C408E4F3-462E-4CCC-A863-C92DAC276326}" presName="vert1" presStyleCnt="0"/>
      <dgm:spPr/>
    </dgm:pt>
    <dgm:pt modelId="{4F5A951D-AF70-43D6-B741-B32F92F9120A}" type="pres">
      <dgm:prSet presAssocID="{57B6A62A-4870-43DD-9A05-A2F08191F77F}" presName="thickLine" presStyleLbl="alignNode1" presStyleIdx="1" presStyleCnt="6"/>
      <dgm:spPr/>
    </dgm:pt>
    <dgm:pt modelId="{8F6D2A6F-0B91-42DF-BF20-36959F299780}" type="pres">
      <dgm:prSet presAssocID="{57B6A62A-4870-43DD-9A05-A2F08191F77F}" presName="horz1" presStyleCnt="0"/>
      <dgm:spPr/>
    </dgm:pt>
    <dgm:pt modelId="{CC6BF86B-E4F3-4662-8496-36A2A2FF95D8}" type="pres">
      <dgm:prSet presAssocID="{57B6A62A-4870-43DD-9A05-A2F08191F77F}" presName="tx1" presStyleLbl="revTx" presStyleIdx="1" presStyleCnt="6"/>
      <dgm:spPr/>
    </dgm:pt>
    <dgm:pt modelId="{371F4509-798B-496C-947C-C8E36DCA9603}" type="pres">
      <dgm:prSet presAssocID="{57B6A62A-4870-43DD-9A05-A2F08191F77F}" presName="vert1" presStyleCnt="0"/>
      <dgm:spPr/>
    </dgm:pt>
    <dgm:pt modelId="{2EDD911E-871F-4940-8FA4-5F0129994096}" type="pres">
      <dgm:prSet presAssocID="{13181CAA-16BC-411B-A5B4-82DA42A3B2AE}" presName="thickLine" presStyleLbl="alignNode1" presStyleIdx="2" presStyleCnt="6"/>
      <dgm:spPr/>
    </dgm:pt>
    <dgm:pt modelId="{9F4F4FB3-3D1B-4EE0-B919-A3C8F978177F}" type="pres">
      <dgm:prSet presAssocID="{13181CAA-16BC-411B-A5B4-82DA42A3B2AE}" presName="horz1" presStyleCnt="0"/>
      <dgm:spPr/>
    </dgm:pt>
    <dgm:pt modelId="{C48D45FD-4871-4378-84DC-8430E0BF5A8D}" type="pres">
      <dgm:prSet presAssocID="{13181CAA-16BC-411B-A5B4-82DA42A3B2AE}" presName="tx1" presStyleLbl="revTx" presStyleIdx="2" presStyleCnt="6"/>
      <dgm:spPr/>
    </dgm:pt>
    <dgm:pt modelId="{B74698D6-C255-4736-A07B-8881E58C570F}" type="pres">
      <dgm:prSet presAssocID="{13181CAA-16BC-411B-A5B4-82DA42A3B2AE}" presName="vert1" presStyleCnt="0"/>
      <dgm:spPr/>
    </dgm:pt>
    <dgm:pt modelId="{6DF12BAE-F3A3-4404-AB61-91616CE2F470}" type="pres">
      <dgm:prSet presAssocID="{E647B3D3-40CE-4B2F-A030-8C79CFA0C3D7}" presName="thickLine" presStyleLbl="alignNode1" presStyleIdx="3" presStyleCnt="6"/>
      <dgm:spPr/>
    </dgm:pt>
    <dgm:pt modelId="{71C5741E-9DE7-4E35-9520-99BBD168EA98}" type="pres">
      <dgm:prSet presAssocID="{E647B3D3-40CE-4B2F-A030-8C79CFA0C3D7}" presName="horz1" presStyleCnt="0"/>
      <dgm:spPr/>
    </dgm:pt>
    <dgm:pt modelId="{8BB9503C-2FF7-4E40-BA5E-F1992DD2DC12}" type="pres">
      <dgm:prSet presAssocID="{E647B3D3-40CE-4B2F-A030-8C79CFA0C3D7}" presName="tx1" presStyleLbl="revTx" presStyleIdx="3" presStyleCnt="6"/>
      <dgm:spPr/>
    </dgm:pt>
    <dgm:pt modelId="{C5C48D43-2FB8-4FB2-A3DF-DE0F5A4C507B}" type="pres">
      <dgm:prSet presAssocID="{E647B3D3-40CE-4B2F-A030-8C79CFA0C3D7}" presName="vert1" presStyleCnt="0"/>
      <dgm:spPr/>
    </dgm:pt>
    <dgm:pt modelId="{35E81258-B2E2-484E-B277-B439BE03608F}" type="pres">
      <dgm:prSet presAssocID="{CE8CDBE5-34D0-42F4-A275-3B67F9EAB36F}" presName="thickLine" presStyleLbl="alignNode1" presStyleIdx="4" presStyleCnt="6"/>
      <dgm:spPr/>
    </dgm:pt>
    <dgm:pt modelId="{7FB9DCE7-5527-422F-A5DF-A5013DD0096F}" type="pres">
      <dgm:prSet presAssocID="{CE8CDBE5-34D0-42F4-A275-3B67F9EAB36F}" presName="horz1" presStyleCnt="0"/>
      <dgm:spPr/>
    </dgm:pt>
    <dgm:pt modelId="{072F244E-E45E-4D0B-92AB-06A66EC989A9}" type="pres">
      <dgm:prSet presAssocID="{CE8CDBE5-34D0-42F4-A275-3B67F9EAB36F}" presName="tx1" presStyleLbl="revTx" presStyleIdx="4" presStyleCnt="6"/>
      <dgm:spPr/>
    </dgm:pt>
    <dgm:pt modelId="{E0A3E120-B1CA-4D28-A1AD-B936ED9FB1F2}" type="pres">
      <dgm:prSet presAssocID="{CE8CDBE5-34D0-42F4-A275-3B67F9EAB36F}" presName="vert1" presStyleCnt="0"/>
      <dgm:spPr/>
    </dgm:pt>
    <dgm:pt modelId="{F56FFFC5-B269-48D5-941E-02BB2A24CDC0}" type="pres">
      <dgm:prSet presAssocID="{BF748FEC-DDFB-453A-8DFA-4A036F2519D7}" presName="thickLine" presStyleLbl="alignNode1" presStyleIdx="5" presStyleCnt="6"/>
      <dgm:spPr/>
    </dgm:pt>
    <dgm:pt modelId="{5191FFF2-56DE-4E81-9096-EB45546DDF1E}" type="pres">
      <dgm:prSet presAssocID="{BF748FEC-DDFB-453A-8DFA-4A036F2519D7}" presName="horz1" presStyleCnt="0"/>
      <dgm:spPr/>
    </dgm:pt>
    <dgm:pt modelId="{60F7582F-D64C-4066-A52F-AF618B7D8A26}" type="pres">
      <dgm:prSet presAssocID="{BF748FEC-DDFB-453A-8DFA-4A036F2519D7}" presName="tx1" presStyleLbl="revTx" presStyleIdx="5" presStyleCnt="6"/>
      <dgm:spPr/>
    </dgm:pt>
    <dgm:pt modelId="{39CA0B1C-AD72-419D-80B3-16B74B35C871}" type="pres">
      <dgm:prSet presAssocID="{BF748FEC-DDFB-453A-8DFA-4A036F2519D7}" presName="vert1" presStyleCnt="0"/>
      <dgm:spPr/>
    </dgm:pt>
  </dgm:ptLst>
  <dgm:cxnLst>
    <dgm:cxn modelId="{8B879B19-2B8F-4125-8DAE-AD89552DB364}" type="presOf" srcId="{52D8A386-3D91-40F6-99D8-F24167749677}" destId="{24BCF873-EED0-4026-8C8F-E4AA5B5F72C1}" srcOrd="0" destOrd="0" presId="urn:microsoft.com/office/officeart/2008/layout/LinedList"/>
    <dgm:cxn modelId="{94805F1E-321C-4956-BFD5-5E7073F78D7A}" type="presOf" srcId="{BF748FEC-DDFB-453A-8DFA-4A036F2519D7}" destId="{60F7582F-D64C-4066-A52F-AF618B7D8A26}" srcOrd="0" destOrd="0" presId="urn:microsoft.com/office/officeart/2008/layout/LinedList"/>
    <dgm:cxn modelId="{F593BE30-5751-4AA7-A298-9D9A23BE47F2}" type="presOf" srcId="{13181CAA-16BC-411B-A5B4-82DA42A3B2AE}" destId="{C48D45FD-4871-4378-84DC-8430E0BF5A8D}" srcOrd="0" destOrd="0" presId="urn:microsoft.com/office/officeart/2008/layout/LinedList"/>
    <dgm:cxn modelId="{478C7B34-F3E7-40AD-A86C-173BFBC9D968}" srcId="{52D8A386-3D91-40F6-99D8-F24167749677}" destId="{13181CAA-16BC-411B-A5B4-82DA42A3B2AE}" srcOrd="2" destOrd="0" parTransId="{D6B6424E-96B4-498D-8B8F-A4ECFB77339A}" sibTransId="{7F93AFED-1783-42B0-8A05-625CCCE83282}"/>
    <dgm:cxn modelId="{76BDA33D-3253-4003-9D51-ABC856007CEE}" type="presOf" srcId="{CE8CDBE5-34D0-42F4-A275-3B67F9EAB36F}" destId="{072F244E-E45E-4D0B-92AB-06A66EC989A9}" srcOrd="0" destOrd="0" presId="urn:microsoft.com/office/officeart/2008/layout/LinedList"/>
    <dgm:cxn modelId="{D7B1DA49-037C-48EE-AC5E-06F48CDE78EE}" srcId="{52D8A386-3D91-40F6-99D8-F24167749677}" destId="{57B6A62A-4870-43DD-9A05-A2F08191F77F}" srcOrd="1" destOrd="0" parTransId="{8EBABA60-7092-4977-ABBE-14E2730F7C11}" sibTransId="{CB7D1E34-EB32-41D1-988F-7B9F3335683A}"/>
    <dgm:cxn modelId="{AE224671-30D2-4FB2-890D-206F10B39F19}" srcId="{52D8A386-3D91-40F6-99D8-F24167749677}" destId="{CE8CDBE5-34D0-42F4-A275-3B67F9EAB36F}" srcOrd="4" destOrd="0" parTransId="{CE88C37A-53AB-40E0-A856-EFA8979EED35}" sibTransId="{ECA9E1EB-5C7D-432D-935C-14830DA02AA9}"/>
    <dgm:cxn modelId="{534B9774-FC26-414E-B864-5FA294CF4B5B}" type="presOf" srcId="{C408E4F3-462E-4CCC-A863-C92DAC276326}" destId="{18E43745-1EFA-4C96-A71C-675ED4102D45}" srcOrd="0" destOrd="0" presId="urn:microsoft.com/office/officeart/2008/layout/LinedList"/>
    <dgm:cxn modelId="{D126AEA1-BBB3-4C55-9AB4-6AF44CD09639}" type="presOf" srcId="{E647B3D3-40CE-4B2F-A030-8C79CFA0C3D7}" destId="{8BB9503C-2FF7-4E40-BA5E-F1992DD2DC12}" srcOrd="0" destOrd="0" presId="urn:microsoft.com/office/officeart/2008/layout/LinedList"/>
    <dgm:cxn modelId="{1C059CC8-212E-47F4-BB0E-6D3FF0F36EEF}" type="presOf" srcId="{57B6A62A-4870-43DD-9A05-A2F08191F77F}" destId="{CC6BF86B-E4F3-4662-8496-36A2A2FF95D8}" srcOrd="0" destOrd="0" presId="urn:microsoft.com/office/officeart/2008/layout/LinedList"/>
    <dgm:cxn modelId="{9AD7ECCC-7149-4633-B961-4A8C682DE52D}" srcId="{52D8A386-3D91-40F6-99D8-F24167749677}" destId="{C408E4F3-462E-4CCC-A863-C92DAC276326}" srcOrd="0" destOrd="0" parTransId="{0FCD22A5-DCE3-4FE5-B249-B801AC08FF9E}" sibTransId="{8AA2E1A2-7132-4A4F-847A-1F366CE0C42D}"/>
    <dgm:cxn modelId="{C157A4DB-8564-455E-B896-87A0C8598FE9}" srcId="{52D8A386-3D91-40F6-99D8-F24167749677}" destId="{BF748FEC-DDFB-453A-8DFA-4A036F2519D7}" srcOrd="5" destOrd="0" parTransId="{D7BC8C48-48A8-47D7-8D05-362915EF35CC}" sibTransId="{ADEA7852-B0BB-4874-BEA0-66CC5ED9455F}"/>
    <dgm:cxn modelId="{813C91EE-7A40-4BD4-BA31-84774023266D}" srcId="{52D8A386-3D91-40F6-99D8-F24167749677}" destId="{E647B3D3-40CE-4B2F-A030-8C79CFA0C3D7}" srcOrd="3" destOrd="0" parTransId="{D30BBB90-70E4-44AC-8B01-B1C1E502AF68}" sibTransId="{3448819E-6C1D-4319-9886-4DA8C6F68A28}"/>
    <dgm:cxn modelId="{09A25C43-BD85-4D8D-A0B7-8F8C0904B08B}" type="presParOf" srcId="{24BCF873-EED0-4026-8C8F-E4AA5B5F72C1}" destId="{80F11801-7B6B-46AB-8DEC-13628B7128C3}" srcOrd="0" destOrd="0" presId="urn:microsoft.com/office/officeart/2008/layout/LinedList"/>
    <dgm:cxn modelId="{ECB4632A-7E46-4CDC-B746-6EE560E3D4CA}" type="presParOf" srcId="{24BCF873-EED0-4026-8C8F-E4AA5B5F72C1}" destId="{3CA28C30-3861-4F39-AAD5-CC134085343D}" srcOrd="1" destOrd="0" presId="urn:microsoft.com/office/officeart/2008/layout/LinedList"/>
    <dgm:cxn modelId="{00E813AC-81A4-4C91-9DB7-75521EF2A491}" type="presParOf" srcId="{3CA28C30-3861-4F39-AAD5-CC134085343D}" destId="{18E43745-1EFA-4C96-A71C-675ED4102D45}" srcOrd="0" destOrd="0" presId="urn:microsoft.com/office/officeart/2008/layout/LinedList"/>
    <dgm:cxn modelId="{63DC7516-B62E-4D02-847C-3422191F52C4}" type="presParOf" srcId="{3CA28C30-3861-4F39-AAD5-CC134085343D}" destId="{AEBBB273-4374-4888-827B-51695B3E6112}" srcOrd="1" destOrd="0" presId="urn:microsoft.com/office/officeart/2008/layout/LinedList"/>
    <dgm:cxn modelId="{CA2E98A3-E709-4029-B9EF-19294B9DE773}" type="presParOf" srcId="{24BCF873-EED0-4026-8C8F-E4AA5B5F72C1}" destId="{4F5A951D-AF70-43D6-B741-B32F92F9120A}" srcOrd="2" destOrd="0" presId="urn:microsoft.com/office/officeart/2008/layout/LinedList"/>
    <dgm:cxn modelId="{DC289827-D7EC-4F7C-9BB2-B32FE118B533}" type="presParOf" srcId="{24BCF873-EED0-4026-8C8F-E4AA5B5F72C1}" destId="{8F6D2A6F-0B91-42DF-BF20-36959F299780}" srcOrd="3" destOrd="0" presId="urn:microsoft.com/office/officeart/2008/layout/LinedList"/>
    <dgm:cxn modelId="{602952EA-91AE-4B80-8E8A-0E2A820E6C50}" type="presParOf" srcId="{8F6D2A6F-0B91-42DF-BF20-36959F299780}" destId="{CC6BF86B-E4F3-4662-8496-36A2A2FF95D8}" srcOrd="0" destOrd="0" presId="urn:microsoft.com/office/officeart/2008/layout/LinedList"/>
    <dgm:cxn modelId="{CB8C5EEB-F9FB-4CE8-939E-99B372295F62}" type="presParOf" srcId="{8F6D2A6F-0B91-42DF-BF20-36959F299780}" destId="{371F4509-798B-496C-947C-C8E36DCA9603}" srcOrd="1" destOrd="0" presId="urn:microsoft.com/office/officeart/2008/layout/LinedList"/>
    <dgm:cxn modelId="{68EE1A2E-8AF4-4F12-87AD-069D1F7682BE}" type="presParOf" srcId="{24BCF873-EED0-4026-8C8F-E4AA5B5F72C1}" destId="{2EDD911E-871F-4940-8FA4-5F0129994096}" srcOrd="4" destOrd="0" presId="urn:microsoft.com/office/officeart/2008/layout/LinedList"/>
    <dgm:cxn modelId="{8DE9868E-E454-4363-BF41-0AD4A3406FC5}" type="presParOf" srcId="{24BCF873-EED0-4026-8C8F-E4AA5B5F72C1}" destId="{9F4F4FB3-3D1B-4EE0-B919-A3C8F978177F}" srcOrd="5" destOrd="0" presId="urn:microsoft.com/office/officeart/2008/layout/LinedList"/>
    <dgm:cxn modelId="{EC75AD78-84D9-46D5-8B53-83F140939964}" type="presParOf" srcId="{9F4F4FB3-3D1B-4EE0-B919-A3C8F978177F}" destId="{C48D45FD-4871-4378-84DC-8430E0BF5A8D}" srcOrd="0" destOrd="0" presId="urn:microsoft.com/office/officeart/2008/layout/LinedList"/>
    <dgm:cxn modelId="{24CFF02A-9A1A-4047-8D65-431B7F978E7B}" type="presParOf" srcId="{9F4F4FB3-3D1B-4EE0-B919-A3C8F978177F}" destId="{B74698D6-C255-4736-A07B-8881E58C570F}" srcOrd="1" destOrd="0" presId="urn:microsoft.com/office/officeart/2008/layout/LinedList"/>
    <dgm:cxn modelId="{C419C488-F2A0-46F7-AF10-328BEE71686A}" type="presParOf" srcId="{24BCF873-EED0-4026-8C8F-E4AA5B5F72C1}" destId="{6DF12BAE-F3A3-4404-AB61-91616CE2F470}" srcOrd="6" destOrd="0" presId="urn:microsoft.com/office/officeart/2008/layout/LinedList"/>
    <dgm:cxn modelId="{E506D3A9-ACCE-49FC-B2A0-63C5EE369517}" type="presParOf" srcId="{24BCF873-EED0-4026-8C8F-E4AA5B5F72C1}" destId="{71C5741E-9DE7-4E35-9520-99BBD168EA98}" srcOrd="7" destOrd="0" presId="urn:microsoft.com/office/officeart/2008/layout/LinedList"/>
    <dgm:cxn modelId="{0DC5D52F-E29F-467F-8402-41BF1634FB83}" type="presParOf" srcId="{71C5741E-9DE7-4E35-9520-99BBD168EA98}" destId="{8BB9503C-2FF7-4E40-BA5E-F1992DD2DC12}" srcOrd="0" destOrd="0" presId="urn:microsoft.com/office/officeart/2008/layout/LinedList"/>
    <dgm:cxn modelId="{33032C34-DCA4-495B-9F21-6313CDA64B8A}" type="presParOf" srcId="{71C5741E-9DE7-4E35-9520-99BBD168EA98}" destId="{C5C48D43-2FB8-4FB2-A3DF-DE0F5A4C507B}" srcOrd="1" destOrd="0" presId="urn:microsoft.com/office/officeart/2008/layout/LinedList"/>
    <dgm:cxn modelId="{E2FA5F9B-32C0-45B3-A4DA-2A768E3B9B14}" type="presParOf" srcId="{24BCF873-EED0-4026-8C8F-E4AA5B5F72C1}" destId="{35E81258-B2E2-484E-B277-B439BE03608F}" srcOrd="8" destOrd="0" presId="urn:microsoft.com/office/officeart/2008/layout/LinedList"/>
    <dgm:cxn modelId="{5C1CD29F-1BEB-489C-BB76-14D4B7D7A729}" type="presParOf" srcId="{24BCF873-EED0-4026-8C8F-E4AA5B5F72C1}" destId="{7FB9DCE7-5527-422F-A5DF-A5013DD0096F}" srcOrd="9" destOrd="0" presId="urn:microsoft.com/office/officeart/2008/layout/LinedList"/>
    <dgm:cxn modelId="{B2EDF6B5-5F9B-47CB-8709-8715C39280EA}" type="presParOf" srcId="{7FB9DCE7-5527-422F-A5DF-A5013DD0096F}" destId="{072F244E-E45E-4D0B-92AB-06A66EC989A9}" srcOrd="0" destOrd="0" presId="urn:microsoft.com/office/officeart/2008/layout/LinedList"/>
    <dgm:cxn modelId="{4C4D3338-F843-427C-BE2D-937F04B13C98}" type="presParOf" srcId="{7FB9DCE7-5527-422F-A5DF-A5013DD0096F}" destId="{E0A3E120-B1CA-4D28-A1AD-B936ED9FB1F2}" srcOrd="1" destOrd="0" presId="urn:microsoft.com/office/officeart/2008/layout/LinedList"/>
    <dgm:cxn modelId="{2D0E0D68-5715-43D2-AE6D-77CB5E5C19C8}" type="presParOf" srcId="{24BCF873-EED0-4026-8C8F-E4AA5B5F72C1}" destId="{F56FFFC5-B269-48D5-941E-02BB2A24CDC0}" srcOrd="10" destOrd="0" presId="urn:microsoft.com/office/officeart/2008/layout/LinedList"/>
    <dgm:cxn modelId="{3393A650-C59E-4C50-821E-23A213089025}" type="presParOf" srcId="{24BCF873-EED0-4026-8C8F-E4AA5B5F72C1}" destId="{5191FFF2-56DE-4E81-9096-EB45546DDF1E}" srcOrd="11" destOrd="0" presId="urn:microsoft.com/office/officeart/2008/layout/LinedList"/>
    <dgm:cxn modelId="{2765F401-E23F-4CDB-AD45-E8CD8D99503B}" type="presParOf" srcId="{5191FFF2-56DE-4E81-9096-EB45546DDF1E}" destId="{60F7582F-D64C-4066-A52F-AF618B7D8A26}" srcOrd="0" destOrd="0" presId="urn:microsoft.com/office/officeart/2008/layout/LinedList"/>
    <dgm:cxn modelId="{3774C23A-34EA-41AF-912D-089CD69E6BB1}" type="presParOf" srcId="{5191FFF2-56DE-4E81-9096-EB45546DDF1E}" destId="{39CA0B1C-AD72-419D-80B3-16B74B35C87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906C06-B8CA-44A6-BFEF-D3F0ECD2A9A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361089B-2535-4E9F-8F88-5D724D0706A2}">
      <dgm:prSet phldrT="[Text]" phldr="0"/>
      <dgm:spPr/>
      <dgm:t>
        <a:bodyPr/>
        <a:lstStyle/>
        <a:p>
          <a:r>
            <a:rPr lang="en-GB">
              <a:latin typeface="Calibri Light" panose="020F0302020204030204"/>
            </a:rPr>
            <a:t>Product Development</a:t>
          </a:r>
          <a:endParaRPr lang="en-GB"/>
        </a:p>
      </dgm:t>
    </dgm:pt>
    <dgm:pt modelId="{1D39A61B-B865-425D-A15F-A80D06EF44AF}" type="parTrans" cxnId="{4CD3E999-34FF-4F56-845D-3337AE8E7992}">
      <dgm:prSet/>
      <dgm:spPr/>
      <dgm:t>
        <a:bodyPr/>
        <a:lstStyle/>
        <a:p>
          <a:endParaRPr lang="en-GB"/>
        </a:p>
      </dgm:t>
    </dgm:pt>
    <dgm:pt modelId="{D541D0E0-21C2-40B0-9B63-72E356F4F38E}" type="sibTrans" cxnId="{4CD3E999-34FF-4F56-845D-3337AE8E7992}">
      <dgm:prSet/>
      <dgm:spPr/>
      <dgm:t>
        <a:bodyPr/>
        <a:lstStyle/>
        <a:p>
          <a:endParaRPr lang="en-GB"/>
        </a:p>
      </dgm:t>
    </dgm:pt>
    <dgm:pt modelId="{039509DD-90E9-4EA8-A19D-9097982BEC38}">
      <dgm:prSet phldrT="[Text]" phldr="0"/>
      <dgm:spPr/>
      <dgm:t>
        <a:bodyPr/>
        <a:lstStyle/>
        <a:p>
          <a:r>
            <a:rPr lang="en-GB">
              <a:latin typeface="Calibri Light" panose="020F0302020204030204"/>
            </a:rPr>
            <a:t>Recipe design</a:t>
          </a:r>
          <a:endParaRPr lang="en-GB"/>
        </a:p>
      </dgm:t>
    </dgm:pt>
    <dgm:pt modelId="{7744EB3F-012C-424A-A1EA-680993A6D692}" type="parTrans" cxnId="{7598625B-6D43-49A1-9AAC-2E5BF69487C2}">
      <dgm:prSet/>
      <dgm:spPr/>
      <dgm:t>
        <a:bodyPr/>
        <a:lstStyle/>
        <a:p>
          <a:endParaRPr lang="en-GB"/>
        </a:p>
      </dgm:t>
    </dgm:pt>
    <dgm:pt modelId="{B80F5CEA-FB70-40B0-8F3E-791CA53C3AD7}" type="sibTrans" cxnId="{7598625B-6D43-49A1-9AAC-2E5BF69487C2}">
      <dgm:prSet/>
      <dgm:spPr/>
      <dgm:t>
        <a:bodyPr/>
        <a:lstStyle/>
        <a:p>
          <a:endParaRPr lang="en-GB"/>
        </a:p>
      </dgm:t>
    </dgm:pt>
    <dgm:pt modelId="{DF04A5C6-7F56-4033-97C0-4B4302F74A7C}">
      <dgm:prSet phldrT="[Text]" phldr="0"/>
      <dgm:spPr/>
      <dgm:t>
        <a:bodyPr/>
        <a:lstStyle/>
        <a:p>
          <a:r>
            <a:rPr lang="en-GB">
              <a:latin typeface="Calibri Light" panose="020F0302020204030204"/>
            </a:rPr>
            <a:t>Packaging design and manufacturing</a:t>
          </a:r>
          <a:endParaRPr lang="en-GB"/>
        </a:p>
      </dgm:t>
    </dgm:pt>
    <dgm:pt modelId="{02A18E50-2F53-4591-9976-5A5BA1CC2B77}" type="parTrans" cxnId="{18360301-D66B-42FD-B3BF-4F8FFDCA9434}">
      <dgm:prSet/>
      <dgm:spPr/>
      <dgm:t>
        <a:bodyPr/>
        <a:lstStyle/>
        <a:p>
          <a:endParaRPr lang="en-GB"/>
        </a:p>
      </dgm:t>
    </dgm:pt>
    <dgm:pt modelId="{DA411DD4-A6A5-48E6-8EAB-DE9841280FD6}" type="sibTrans" cxnId="{18360301-D66B-42FD-B3BF-4F8FFDCA9434}">
      <dgm:prSet/>
      <dgm:spPr/>
      <dgm:t>
        <a:bodyPr/>
        <a:lstStyle/>
        <a:p>
          <a:endParaRPr lang="en-GB"/>
        </a:p>
      </dgm:t>
    </dgm:pt>
    <dgm:pt modelId="{62F2178B-3A8F-40B4-A015-9D369990A45C}">
      <dgm:prSet phldrT="[Text]" phldr="0"/>
      <dgm:spPr/>
      <dgm:t>
        <a:bodyPr/>
        <a:lstStyle/>
        <a:p>
          <a:r>
            <a:rPr lang="en-GB">
              <a:latin typeface="Calibri Light" panose="020F0302020204030204"/>
            </a:rPr>
            <a:t>Product manufacturing</a:t>
          </a:r>
          <a:endParaRPr lang="en-GB"/>
        </a:p>
      </dgm:t>
    </dgm:pt>
    <dgm:pt modelId="{42017A2A-A38D-47EF-B40B-9A84315A7698}" type="parTrans" cxnId="{DEE96BDD-111F-4B37-882B-CB7568F9704A}">
      <dgm:prSet/>
      <dgm:spPr/>
      <dgm:t>
        <a:bodyPr/>
        <a:lstStyle/>
        <a:p>
          <a:endParaRPr lang="en-GB"/>
        </a:p>
      </dgm:t>
    </dgm:pt>
    <dgm:pt modelId="{350FC980-626D-4921-96FA-DA04E1BC040F}" type="sibTrans" cxnId="{DEE96BDD-111F-4B37-882B-CB7568F9704A}">
      <dgm:prSet/>
      <dgm:spPr/>
      <dgm:t>
        <a:bodyPr/>
        <a:lstStyle/>
        <a:p>
          <a:endParaRPr lang="en-GB"/>
        </a:p>
      </dgm:t>
    </dgm:pt>
    <dgm:pt modelId="{B22C3526-4F05-4025-8FA3-9C7C9D7B907F}">
      <dgm:prSet phldrT="[Text]" phldr="0"/>
      <dgm:spPr/>
      <dgm:t>
        <a:bodyPr/>
        <a:lstStyle/>
        <a:p>
          <a:r>
            <a:rPr lang="en-GB">
              <a:latin typeface="Calibri Light" panose="020F0302020204030204"/>
            </a:rPr>
            <a:t>Branding and website design and creation</a:t>
          </a:r>
          <a:endParaRPr lang="en-GB"/>
        </a:p>
      </dgm:t>
    </dgm:pt>
    <dgm:pt modelId="{5393D40F-5A06-4660-A45E-A05495A11B79}" type="parTrans" cxnId="{84F02389-DE49-44CD-BEBB-CD32B252BBB1}">
      <dgm:prSet/>
      <dgm:spPr/>
      <dgm:t>
        <a:bodyPr/>
        <a:lstStyle/>
        <a:p>
          <a:endParaRPr lang="en-GB"/>
        </a:p>
      </dgm:t>
    </dgm:pt>
    <dgm:pt modelId="{2FC66579-DFA0-4095-AAA3-25DF57416376}" type="sibTrans" cxnId="{84F02389-DE49-44CD-BEBB-CD32B252BBB1}">
      <dgm:prSet/>
      <dgm:spPr/>
      <dgm:t>
        <a:bodyPr/>
        <a:lstStyle/>
        <a:p>
          <a:endParaRPr lang="en-GB"/>
        </a:p>
      </dgm:t>
    </dgm:pt>
    <dgm:pt modelId="{F8783F44-F863-458B-865E-D0227E20EB39}">
      <dgm:prSet phldrT="[Text]" phldr="0"/>
      <dgm:spPr/>
      <dgm:t>
        <a:bodyPr/>
        <a:lstStyle/>
        <a:p>
          <a:r>
            <a:rPr lang="en-GB">
              <a:latin typeface="Calibri Light" panose="020F0302020204030204"/>
            </a:rPr>
            <a:t>Marketing Campaign</a:t>
          </a:r>
          <a:endParaRPr lang="en-GB"/>
        </a:p>
      </dgm:t>
    </dgm:pt>
    <dgm:pt modelId="{D075A065-DE31-4150-BE91-39AA13D38F99}" type="parTrans" cxnId="{67C6A79A-3101-4BC1-AAD1-0EBE64050ADA}">
      <dgm:prSet/>
      <dgm:spPr/>
      <dgm:t>
        <a:bodyPr/>
        <a:lstStyle/>
        <a:p>
          <a:endParaRPr lang="en-GB"/>
        </a:p>
      </dgm:t>
    </dgm:pt>
    <dgm:pt modelId="{9E71199E-CE86-4867-8E21-FCF6587DA06C}" type="sibTrans" cxnId="{67C6A79A-3101-4BC1-AAD1-0EBE64050ADA}">
      <dgm:prSet/>
      <dgm:spPr/>
      <dgm:t>
        <a:bodyPr/>
        <a:lstStyle/>
        <a:p>
          <a:endParaRPr lang="en-GB"/>
        </a:p>
      </dgm:t>
    </dgm:pt>
    <dgm:pt modelId="{CC7EE26D-4D6D-4251-860C-E41CF11157D2}">
      <dgm:prSet phldr="0"/>
      <dgm:spPr/>
      <dgm:t>
        <a:bodyPr/>
        <a:lstStyle/>
        <a:p>
          <a:r>
            <a:rPr lang="en-GB">
              <a:latin typeface="Calibri Light" panose="020F0302020204030204"/>
            </a:rPr>
            <a:t>Audience research, SWOT analysis</a:t>
          </a:r>
        </a:p>
      </dgm:t>
    </dgm:pt>
    <dgm:pt modelId="{E9E6BE64-F5A8-44AE-A2B7-630DA4B4D62C}" type="parTrans" cxnId="{57DB1D5D-3901-4528-8D63-432CAD7E176E}">
      <dgm:prSet/>
      <dgm:spPr/>
    </dgm:pt>
    <dgm:pt modelId="{32DCA8B0-767A-45D6-AF47-13A26558FF36}" type="sibTrans" cxnId="{57DB1D5D-3901-4528-8D63-432CAD7E176E}">
      <dgm:prSet/>
      <dgm:spPr/>
    </dgm:pt>
    <dgm:pt modelId="{1C5A9BC8-0840-42F9-AF9C-7781BF577FFE}">
      <dgm:prSet phldr="0"/>
      <dgm:spPr/>
      <dgm:t>
        <a:bodyPr/>
        <a:lstStyle/>
        <a:p>
          <a:r>
            <a:rPr lang="en-GB">
              <a:latin typeface="Calibri Light" panose="020F0302020204030204"/>
            </a:rPr>
            <a:t>Reaching out to influencers</a:t>
          </a:r>
        </a:p>
      </dgm:t>
    </dgm:pt>
    <dgm:pt modelId="{7AC8C364-92FE-4E84-9A26-175CFB50FDF7}" type="parTrans" cxnId="{6F19CD65-195D-469D-94C9-E3E9399CA302}">
      <dgm:prSet/>
      <dgm:spPr/>
    </dgm:pt>
    <dgm:pt modelId="{BD27AC68-DF04-4E94-BF37-F88845D6CE2D}" type="sibTrans" cxnId="{6F19CD65-195D-469D-94C9-E3E9399CA302}">
      <dgm:prSet/>
      <dgm:spPr/>
    </dgm:pt>
    <dgm:pt modelId="{71D2BBC2-C237-4EF3-8D15-94868C421244}">
      <dgm:prSet phldr="0"/>
      <dgm:spPr/>
      <dgm:t>
        <a:bodyPr/>
        <a:lstStyle/>
        <a:p>
          <a:r>
            <a:rPr lang="en-GB">
              <a:latin typeface="Calibri Light" panose="020F0302020204030204"/>
            </a:rPr>
            <a:t>Developing Social ads</a:t>
          </a:r>
        </a:p>
      </dgm:t>
    </dgm:pt>
    <dgm:pt modelId="{1356F380-862E-4CDC-BEED-864B24CA1E9A}" type="parTrans" cxnId="{89A380D1-CB94-41C7-873B-8C4306F2CD56}">
      <dgm:prSet/>
      <dgm:spPr/>
    </dgm:pt>
    <dgm:pt modelId="{87F600DC-1394-417C-AF26-76CC962C1968}" type="sibTrans" cxnId="{89A380D1-CB94-41C7-873B-8C4306F2CD56}">
      <dgm:prSet/>
      <dgm:spPr/>
    </dgm:pt>
    <dgm:pt modelId="{B565B7B0-4F5F-4BF9-A3FD-2462187DD3B0}">
      <dgm:prSet phldr="0"/>
      <dgm:spPr/>
      <dgm:t>
        <a:bodyPr/>
        <a:lstStyle/>
        <a:p>
          <a:r>
            <a:rPr lang="en-GB">
              <a:latin typeface="Calibri Light" panose="020F0302020204030204"/>
            </a:rPr>
            <a:t>Sales and Distribution</a:t>
          </a:r>
        </a:p>
      </dgm:t>
    </dgm:pt>
    <dgm:pt modelId="{7AF8A81A-1184-4FFB-84BA-C2CF02E15889}" type="parTrans" cxnId="{CE526AC9-ABED-45A2-9D11-B83342754856}">
      <dgm:prSet/>
      <dgm:spPr/>
    </dgm:pt>
    <dgm:pt modelId="{FCA35737-63A2-406E-B0A9-211F0F95165F}" type="sibTrans" cxnId="{CE526AC9-ABED-45A2-9D11-B83342754856}">
      <dgm:prSet/>
      <dgm:spPr/>
    </dgm:pt>
    <dgm:pt modelId="{9BC7A22E-D23E-4A63-9AF2-C8BAFD99388F}">
      <dgm:prSet phldr="0"/>
      <dgm:spPr/>
      <dgm:t>
        <a:bodyPr/>
        <a:lstStyle/>
        <a:p>
          <a:r>
            <a:rPr lang="en-GB">
              <a:latin typeface="Calibri Light" panose="020F0302020204030204"/>
            </a:rPr>
            <a:t>Telesales to vendors pitching product for sales</a:t>
          </a:r>
        </a:p>
      </dgm:t>
    </dgm:pt>
    <dgm:pt modelId="{BAA13CB8-53B6-44E6-B9D9-A65E997B58BE}" type="parTrans" cxnId="{10BA0C56-A27A-45D5-B241-74EC7E40C2E3}">
      <dgm:prSet/>
      <dgm:spPr/>
    </dgm:pt>
    <dgm:pt modelId="{6B676C43-8E72-4991-8141-5D338CB01DA1}" type="sibTrans" cxnId="{10BA0C56-A27A-45D5-B241-74EC7E40C2E3}">
      <dgm:prSet/>
      <dgm:spPr/>
    </dgm:pt>
    <dgm:pt modelId="{C9B579A9-F52E-4BBC-9D90-17C3B7B76C5E}">
      <dgm:prSet phldr="0"/>
      <dgm:spPr/>
      <dgm:t>
        <a:bodyPr/>
        <a:lstStyle/>
        <a:p>
          <a:r>
            <a:rPr lang="en-GB">
              <a:latin typeface="Calibri Light" panose="020F0302020204030204"/>
            </a:rPr>
            <a:t>Manage product distribution</a:t>
          </a:r>
        </a:p>
      </dgm:t>
    </dgm:pt>
    <dgm:pt modelId="{464DC745-F4D2-43E4-95A7-DF4AE11D55A5}" type="parTrans" cxnId="{EED4A534-EFF3-4412-B3DE-BA1E3417FBB8}">
      <dgm:prSet/>
      <dgm:spPr/>
    </dgm:pt>
    <dgm:pt modelId="{9FFC1050-E03A-4847-9206-CE74C054DD1C}" type="sibTrans" cxnId="{EED4A534-EFF3-4412-B3DE-BA1E3417FBB8}">
      <dgm:prSet/>
      <dgm:spPr/>
    </dgm:pt>
    <dgm:pt modelId="{DEF0C117-B826-4400-8506-2E10010DAE51}">
      <dgm:prSet phldr="0"/>
      <dgm:spPr/>
      <dgm:t>
        <a:bodyPr/>
        <a:lstStyle/>
        <a:p>
          <a:r>
            <a:rPr lang="en-GB">
              <a:latin typeface="Calibri Light" panose="020F0302020204030204"/>
            </a:rPr>
            <a:t>Promote test product to vendors and public</a:t>
          </a:r>
        </a:p>
      </dgm:t>
    </dgm:pt>
    <dgm:pt modelId="{6A9767D6-D613-4638-9E15-17BB738A7D60}" type="parTrans" cxnId="{5B7B9770-92EC-4F55-A5AB-6AD99B317EF5}">
      <dgm:prSet/>
      <dgm:spPr/>
    </dgm:pt>
    <dgm:pt modelId="{13275499-93CE-4567-8D93-1CEF04B2A678}" type="sibTrans" cxnId="{5B7B9770-92EC-4F55-A5AB-6AD99B317EF5}">
      <dgm:prSet/>
      <dgm:spPr/>
    </dgm:pt>
    <dgm:pt modelId="{1F2D917A-08DB-4106-95B4-8CF91CC99ACA}">
      <dgm:prSet phldr="0"/>
      <dgm:spPr/>
      <dgm:t>
        <a:bodyPr/>
        <a:lstStyle/>
        <a:p>
          <a:r>
            <a:rPr lang="en-GB">
              <a:latin typeface="Calibri Light" panose="020F0302020204030204"/>
            </a:rPr>
            <a:t>Research Team</a:t>
          </a:r>
        </a:p>
      </dgm:t>
    </dgm:pt>
    <dgm:pt modelId="{4BA11F60-D0D4-4EDC-A47A-F2AAFA5CCD08}" type="parTrans" cxnId="{0073EB4B-DFCC-48B2-9AC9-26F9F3F67D8D}">
      <dgm:prSet/>
      <dgm:spPr/>
    </dgm:pt>
    <dgm:pt modelId="{46BD768E-F10E-463E-A96D-97165CBF5400}" type="sibTrans" cxnId="{0073EB4B-DFCC-48B2-9AC9-26F9F3F67D8D}">
      <dgm:prSet/>
      <dgm:spPr/>
    </dgm:pt>
    <dgm:pt modelId="{1120894A-75E0-497F-A8FA-9AB797C8A494}">
      <dgm:prSet phldr="0"/>
      <dgm:spPr/>
      <dgm:t>
        <a:bodyPr/>
        <a:lstStyle/>
        <a:p>
          <a:r>
            <a:rPr lang="en-GB">
              <a:latin typeface="Calibri Light" panose="020F0302020204030204"/>
            </a:rPr>
            <a:t>Research customers</a:t>
          </a:r>
        </a:p>
      </dgm:t>
    </dgm:pt>
    <dgm:pt modelId="{424F05EE-CF77-49C9-B10A-D3AF3CEF1035}" type="parTrans" cxnId="{660D52A5-ED76-442B-BA79-CF5F4C1B9B26}">
      <dgm:prSet/>
      <dgm:spPr/>
    </dgm:pt>
    <dgm:pt modelId="{BEFDF8E2-11B2-4C87-A927-E4A47217E574}" type="sibTrans" cxnId="{660D52A5-ED76-442B-BA79-CF5F4C1B9B26}">
      <dgm:prSet/>
      <dgm:spPr/>
    </dgm:pt>
    <dgm:pt modelId="{DAED5679-4360-4669-9674-251A55637BA9}">
      <dgm:prSet phldr="0"/>
      <dgm:spPr/>
      <dgm:t>
        <a:bodyPr/>
        <a:lstStyle/>
        <a:p>
          <a:r>
            <a:rPr lang="en-GB">
              <a:latin typeface="Calibri Light" panose="020F0302020204030204"/>
            </a:rPr>
            <a:t>Research flavours</a:t>
          </a:r>
        </a:p>
      </dgm:t>
    </dgm:pt>
    <dgm:pt modelId="{CD8AC1EA-27DB-43F1-9BA6-EAC5268061BC}" type="parTrans" cxnId="{D9410F4B-658D-4140-99A8-C2240186E92D}">
      <dgm:prSet/>
      <dgm:spPr/>
    </dgm:pt>
    <dgm:pt modelId="{34A0EFC9-8D61-4821-8083-D0BCC140F5B1}" type="sibTrans" cxnId="{D9410F4B-658D-4140-99A8-C2240186E92D}">
      <dgm:prSet/>
      <dgm:spPr/>
    </dgm:pt>
    <dgm:pt modelId="{A148E3C4-1B15-4EEA-9500-D59ED994D0C7}" type="pres">
      <dgm:prSet presAssocID="{5F906C06-B8CA-44A6-BFEF-D3F0ECD2A9A3}" presName="linear" presStyleCnt="0">
        <dgm:presLayoutVars>
          <dgm:animLvl val="lvl"/>
          <dgm:resizeHandles val="exact"/>
        </dgm:presLayoutVars>
      </dgm:prSet>
      <dgm:spPr/>
    </dgm:pt>
    <dgm:pt modelId="{DA7CA26E-617B-4090-9E98-4455372893AB}" type="pres">
      <dgm:prSet presAssocID="{1F2D917A-08DB-4106-95B4-8CF91CC99ACA}" presName="parentText" presStyleLbl="node1" presStyleIdx="0" presStyleCnt="4">
        <dgm:presLayoutVars>
          <dgm:chMax val="0"/>
          <dgm:bulletEnabled val="1"/>
        </dgm:presLayoutVars>
      </dgm:prSet>
      <dgm:spPr/>
    </dgm:pt>
    <dgm:pt modelId="{8F9C1E47-CB1C-4763-9F15-85DF71FCE353}" type="pres">
      <dgm:prSet presAssocID="{1F2D917A-08DB-4106-95B4-8CF91CC99ACA}" presName="childText" presStyleLbl="revTx" presStyleIdx="0" presStyleCnt="4">
        <dgm:presLayoutVars>
          <dgm:bulletEnabled val="1"/>
        </dgm:presLayoutVars>
      </dgm:prSet>
      <dgm:spPr/>
    </dgm:pt>
    <dgm:pt modelId="{5C622EF7-D3DF-4C6D-BF68-50C30E5266D0}" type="pres">
      <dgm:prSet presAssocID="{1361089B-2535-4E9F-8F88-5D724D0706A2}" presName="parentText" presStyleLbl="node1" presStyleIdx="1" presStyleCnt="4">
        <dgm:presLayoutVars>
          <dgm:chMax val="0"/>
          <dgm:bulletEnabled val="1"/>
        </dgm:presLayoutVars>
      </dgm:prSet>
      <dgm:spPr/>
    </dgm:pt>
    <dgm:pt modelId="{A1C85117-BD48-4889-80B7-1A5DBDD2DAB2}" type="pres">
      <dgm:prSet presAssocID="{1361089B-2535-4E9F-8F88-5D724D0706A2}" presName="childText" presStyleLbl="revTx" presStyleIdx="1" presStyleCnt="4">
        <dgm:presLayoutVars>
          <dgm:bulletEnabled val="1"/>
        </dgm:presLayoutVars>
      </dgm:prSet>
      <dgm:spPr/>
    </dgm:pt>
    <dgm:pt modelId="{13B7805F-FD5F-4687-8FA6-39F81BE9AB1B}" type="pres">
      <dgm:prSet presAssocID="{F8783F44-F863-458B-865E-D0227E20EB39}" presName="parentText" presStyleLbl="node1" presStyleIdx="2" presStyleCnt="4">
        <dgm:presLayoutVars>
          <dgm:chMax val="0"/>
          <dgm:bulletEnabled val="1"/>
        </dgm:presLayoutVars>
      </dgm:prSet>
      <dgm:spPr/>
    </dgm:pt>
    <dgm:pt modelId="{9AB03235-C0E4-4CF0-9387-96ADE84EB65B}" type="pres">
      <dgm:prSet presAssocID="{F8783F44-F863-458B-865E-D0227E20EB39}" presName="childText" presStyleLbl="revTx" presStyleIdx="2" presStyleCnt="4">
        <dgm:presLayoutVars>
          <dgm:bulletEnabled val="1"/>
        </dgm:presLayoutVars>
      </dgm:prSet>
      <dgm:spPr/>
    </dgm:pt>
    <dgm:pt modelId="{620BBD20-A462-4BAE-9D99-0F9ACE6ACA91}" type="pres">
      <dgm:prSet presAssocID="{B565B7B0-4F5F-4BF9-A3FD-2462187DD3B0}" presName="parentText" presStyleLbl="node1" presStyleIdx="3" presStyleCnt="4">
        <dgm:presLayoutVars>
          <dgm:chMax val="0"/>
          <dgm:bulletEnabled val="1"/>
        </dgm:presLayoutVars>
      </dgm:prSet>
      <dgm:spPr/>
    </dgm:pt>
    <dgm:pt modelId="{F358A578-1994-4EDF-9DFB-FEB1597610C9}" type="pres">
      <dgm:prSet presAssocID="{B565B7B0-4F5F-4BF9-A3FD-2462187DD3B0}" presName="childText" presStyleLbl="revTx" presStyleIdx="3" presStyleCnt="4">
        <dgm:presLayoutVars>
          <dgm:bulletEnabled val="1"/>
        </dgm:presLayoutVars>
      </dgm:prSet>
      <dgm:spPr/>
    </dgm:pt>
  </dgm:ptLst>
  <dgm:cxnLst>
    <dgm:cxn modelId="{18360301-D66B-42FD-B3BF-4F8FFDCA9434}" srcId="{1361089B-2535-4E9F-8F88-5D724D0706A2}" destId="{DF04A5C6-7F56-4033-97C0-4B4302F74A7C}" srcOrd="1" destOrd="0" parTransId="{02A18E50-2F53-4591-9976-5A5BA1CC2B77}" sibTransId="{DA411DD4-A6A5-48E6-8EAB-DE9841280FD6}"/>
    <dgm:cxn modelId="{2A9E7614-8990-4B41-AC6D-37530A079777}" type="presOf" srcId="{1C5A9BC8-0840-42F9-AF9C-7781BF577FFE}" destId="{9AB03235-C0E4-4CF0-9387-96ADE84EB65B}" srcOrd="0" destOrd="2" presId="urn:microsoft.com/office/officeart/2005/8/layout/vList2"/>
    <dgm:cxn modelId="{EE19A119-C8DE-4206-BD49-D5D4347974D4}" type="presOf" srcId="{039509DD-90E9-4EA8-A19D-9097982BEC38}" destId="{A1C85117-BD48-4889-80B7-1A5DBDD2DAB2}" srcOrd="0" destOrd="0" presId="urn:microsoft.com/office/officeart/2005/8/layout/vList2"/>
    <dgm:cxn modelId="{DB37A01C-AD56-41A9-ADE0-7EEF4F24D2BA}" type="presOf" srcId="{1120894A-75E0-497F-A8FA-9AB797C8A494}" destId="{8F9C1E47-CB1C-4763-9F15-85DF71FCE353}" srcOrd="0" destOrd="0" presId="urn:microsoft.com/office/officeart/2005/8/layout/vList2"/>
    <dgm:cxn modelId="{EED4A534-EFF3-4412-B3DE-BA1E3417FBB8}" srcId="{B565B7B0-4F5F-4BF9-A3FD-2462187DD3B0}" destId="{C9B579A9-F52E-4BBC-9D90-17C3B7B76C5E}" srcOrd="1" destOrd="0" parTransId="{464DC745-F4D2-43E4-95A7-DF4AE11D55A5}" sibTransId="{9FFC1050-E03A-4847-9206-CE74C054DD1C}"/>
    <dgm:cxn modelId="{7598625B-6D43-49A1-9AAC-2E5BF69487C2}" srcId="{1361089B-2535-4E9F-8F88-5D724D0706A2}" destId="{039509DD-90E9-4EA8-A19D-9097982BEC38}" srcOrd="0" destOrd="0" parTransId="{7744EB3F-012C-424A-A1EA-680993A6D692}" sibTransId="{B80F5CEA-FB70-40B0-8F3E-791CA53C3AD7}"/>
    <dgm:cxn modelId="{57DB1D5D-3901-4528-8D63-432CAD7E176E}" srcId="{F8783F44-F863-458B-865E-D0227E20EB39}" destId="{CC7EE26D-4D6D-4251-860C-E41CF11157D2}" srcOrd="0" destOrd="0" parTransId="{E9E6BE64-F5A8-44AE-A2B7-630DA4B4D62C}" sibTransId="{32DCA8B0-767A-45D6-AF47-13A26558FF36}"/>
    <dgm:cxn modelId="{393C9464-35AE-4152-980A-51E288513B14}" type="presOf" srcId="{71D2BBC2-C237-4EF3-8D15-94868C421244}" destId="{9AB03235-C0E4-4CF0-9387-96ADE84EB65B}" srcOrd="0" destOrd="1" presId="urn:microsoft.com/office/officeart/2005/8/layout/vList2"/>
    <dgm:cxn modelId="{6F19CD65-195D-469D-94C9-E3E9399CA302}" srcId="{F8783F44-F863-458B-865E-D0227E20EB39}" destId="{1C5A9BC8-0840-42F9-AF9C-7781BF577FFE}" srcOrd="2" destOrd="0" parTransId="{7AC8C364-92FE-4E84-9A26-175CFB50FDF7}" sibTransId="{BD27AC68-DF04-4E94-BF37-F88845D6CE2D}"/>
    <dgm:cxn modelId="{12367949-A792-48D6-9F62-DC95F73545AA}" type="presOf" srcId="{F8783F44-F863-458B-865E-D0227E20EB39}" destId="{13B7805F-FD5F-4687-8FA6-39F81BE9AB1B}" srcOrd="0" destOrd="0" presId="urn:microsoft.com/office/officeart/2005/8/layout/vList2"/>
    <dgm:cxn modelId="{D9410F4B-658D-4140-99A8-C2240186E92D}" srcId="{1F2D917A-08DB-4106-95B4-8CF91CC99ACA}" destId="{DAED5679-4360-4669-9674-251A55637BA9}" srcOrd="1" destOrd="0" parTransId="{CD8AC1EA-27DB-43F1-9BA6-EAC5268061BC}" sibTransId="{34A0EFC9-8D61-4821-8083-D0BCC140F5B1}"/>
    <dgm:cxn modelId="{0073EB4B-DFCC-48B2-9AC9-26F9F3F67D8D}" srcId="{5F906C06-B8CA-44A6-BFEF-D3F0ECD2A9A3}" destId="{1F2D917A-08DB-4106-95B4-8CF91CC99ACA}" srcOrd="0" destOrd="0" parTransId="{4BA11F60-D0D4-4EDC-A47A-F2AAFA5CCD08}" sibTransId="{46BD768E-F10E-463E-A96D-97165CBF5400}"/>
    <dgm:cxn modelId="{5B7B9770-92EC-4F55-A5AB-6AD99B317EF5}" srcId="{F8783F44-F863-458B-865E-D0227E20EB39}" destId="{DEF0C117-B826-4400-8506-2E10010DAE51}" srcOrd="3" destOrd="0" parTransId="{6A9767D6-D613-4638-9E15-17BB738A7D60}" sibTransId="{13275499-93CE-4567-8D93-1CEF04B2A678}"/>
    <dgm:cxn modelId="{10BA0C56-A27A-45D5-B241-74EC7E40C2E3}" srcId="{B565B7B0-4F5F-4BF9-A3FD-2462187DD3B0}" destId="{9BC7A22E-D23E-4A63-9AF2-C8BAFD99388F}" srcOrd="0" destOrd="0" parTransId="{BAA13CB8-53B6-44E6-B9D9-A65E997B58BE}" sibTransId="{6B676C43-8E72-4991-8141-5D338CB01DA1}"/>
    <dgm:cxn modelId="{EB9DC877-FB5E-41DB-BA43-024F132ECFC7}" type="presOf" srcId="{DF04A5C6-7F56-4033-97C0-4B4302F74A7C}" destId="{A1C85117-BD48-4889-80B7-1A5DBDD2DAB2}" srcOrd="0" destOrd="1" presId="urn:microsoft.com/office/officeart/2005/8/layout/vList2"/>
    <dgm:cxn modelId="{B8E0EB59-A78F-4CAF-A3B7-C2520C4F6828}" type="presOf" srcId="{DEF0C117-B826-4400-8506-2E10010DAE51}" destId="{9AB03235-C0E4-4CF0-9387-96ADE84EB65B}" srcOrd="0" destOrd="3" presId="urn:microsoft.com/office/officeart/2005/8/layout/vList2"/>
    <dgm:cxn modelId="{84F02389-DE49-44CD-BEBB-CD32B252BBB1}" srcId="{1361089B-2535-4E9F-8F88-5D724D0706A2}" destId="{B22C3526-4F05-4025-8FA3-9C7C9D7B907F}" srcOrd="3" destOrd="0" parTransId="{5393D40F-5A06-4660-A45E-A05495A11B79}" sibTransId="{2FC66579-DFA0-4095-AAA3-25DF57416376}"/>
    <dgm:cxn modelId="{14AE0997-24F4-4121-B578-12AF69629668}" type="presOf" srcId="{9BC7A22E-D23E-4A63-9AF2-C8BAFD99388F}" destId="{F358A578-1994-4EDF-9DFB-FEB1597610C9}" srcOrd="0" destOrd="0" presId="urn:microsoft.com/office/officeart/2005/8/layout/vList2"/>
    <dgm:cxn modelId="{4CD3E999-34FF-4F56-845D-3337AE8E7992}" srcId="{5F906C06-B8CA-44A6-BFEF-D3F0ECD2A9A3}" destId="{1361089B-2535-4E9F-8F88-5D724D0706A2}" srcOrd="1" destOrd="0" parTransId="{1D39A61B-B865-425D-A15F-A80D06EF44AF}" sibTransId="{D541D0E0-21C2-40B0-9B63-72E356F4F38E}"/>
    <dgm:cxn modelId="{67C6A79A-3101-4BC1-AAD1-0EBE64050ADA}" srcId="{5F906C06-B8CA-44A6-BFEF-D3F0ECD2A9A3}" destId="{F8783F44-F863-458B-865E-D0227E20EB39}" srcOrd="2" destOrd="0" parTransId="{D075A065-DE31-4150-BE91-39AA13D38F99}" sibTransId="{9E71199E-CE86-4867-8E21-FCF6587DA06C}"/>
    <dgm:cxn modelId="{660D52A5-ED76-442B-BA79-CF5F4C1B9B26}" srcId="{1F2D917A-08DB-4106-95B4-8CF91CC99ACA}" destId="{1120894A-75E0-497F-A8FA-9AB797C8A494}" srcOrd="0" destOrd="0" parTransId="{424F05EE-CF77-49C9-B10A-D3AF3CEF1035}" sibTransId="{BEFDF8E2-11B2-4C87-A927-E4A47217E574}"/>
    <dgm:cxn modelId="{FF6EA4B4-9685-42DC-AFCF-3F5B03BFD674}" type="presOf" srcId="{5F906C06-B8CA-44A6-BFEF-D3F0ECD2A9A3}" destId="{A148E3C4-1B15-4EEA-9500-D59ED994D0C7}" srcOrd="0" destOrd="0" presId="urn:microsoft.com/office/officeart/2005/8/layout/vList2"/>
    <dgm:cxn modelId="{0AB708B8-B68D-4848-94DD-3F1A48D07CC5}" type="presOf" srcId="{CC7EE26D-4D6D-4251-860C-E41CF11157D2}" destId="{9AB03235-C0E4-4CF0-9387-96ADE84EB65B}" srcOrd="0" destOrd="0" presId="urn:microsoft.com/office/officeart/2005/8/layout/vList2"/>
    <dgm:cxn modelId="{55DC6CBD-0420-4367-B5F6-6FEAB8446012}" type="presOf" srcId="{62F2178B-3A8F-40B4-A015-9D369990A45C}" destId="{A1C85117-BD48-4889-80B7-1A5DBDD2DAB2}" srcOrd="0" destOrd="2" presId="urn:microsoft.com/office/officeart/2005/8/layout/vList2"/>
    <dgm:cxn modelId="{657BFBC8-6E53-414B-BB0A-BFE0F3581D6C}" type="presOf" srcId="{C9B579A9-F52E-4BBC-9D90-17C3B7B76C5E}" destId="{F358A578-1994-4EDF-9DFB-FEB1597610C9}" srcOrd="0" destOrd="1" presId="urn:microsoft.com/office/officeart/2005/8/layout/vList2"/>
    <dgm:cxn modelId="{CE526AC9-ABED-45A2-9D11-B83342754856}" srcId="{5F906C06-B8CA-44A6-BFEF-D3F0ECD2A9A3}" destId="{B565B7B0-4F5F-4BF9-A3FD-2462187DD3B0}" srcOrd="3" destOrd="0" parTransId="{7AF8A81A-1184-4FFB-84BA-C2CF02E15889}" sibTransId="{FCA35737-63A2-406E-B0A9-211F0F95165F}"/>
    <dgm:cxn modelId="{89A380D1-CB94-41C7-873B-8C4306F2CD56}" srcId="{F8783F44-F863-458B-865E-D0227E20EB39}" destId="{71D2BBC2-C237-4EF3-8D15-94868C421244}" srcOrd="1" destOrd="0" parTransId="{1356F380-862E-4CDC-BEED-864B24CA1E9A}" sibTransId="{87F600DC-1394-417C-AF26-76CC962C1968}"/>
    <dgm:cxn modelId="{DEE96BDD-111F-4B37-882B-CB7568F9704A}" srcId="{1361089B-2535-4E9F-8F88-5D724D0706A2}" destId="{62F2178B-3A8F-40B4-A015-9D369990A45C}" srcOrd="2" destOrd="0" parTransId="{42017A2A-A38D-47EF-B40B-9A84315A7698}" sibTransId="{350FC980-626D-4921-96FA-DA04E1BC040F}"/>
    <dgm:cxn modelId="{03A689E6-9587-49B8-BA6F-D840B9E6ED47}" type="presOf" srcId="{B22C3526-4F05-4025-8FA3-9C7C9D7B907F}" destId="{A1C85117-BD48-4889-80B7-1A5DBDD2DAB2}" srcOrd="0" destOrd="3" presId="urn:microsoft.com/office/officeart/2005/8/layout/vList2"/>
    <dgm:cxn modelId="{C3E885E7-BF51-4693-BC96-48E795D9A8B4}" type="presOf" srcId="{1F2D917A-08DB-4106-95B4-8CF91CC99ACA}" destId="{DA7CA26E-617B-4090-9E98-4455372893AB}" srcOrd="0" destOrd="0" presId="urn:microsoft.com/office/officeart/2005/8/layout/vList2"/>
    <dgm:cxn modelId="{7D11EFF3-43FD-4DB9-BE3F-DC844CB2C381}" type="presOf" srcId="{DAED5679-4360-4669-9674-251A55637BA9}" destId="{8F9C1E47-CB1C-4763-9F15-85DF71FCE353}" srcOrd="0" destOrd="1" presId="urn:microsoft.com/office/officeart/2005/8/layout/vList2"/>
    <dgm:cxn modelId="{D0440AF8-3197-4D64-A7A2-A6FF73E5183D}" type="presOf" srcId="{B565B7B0-4F5F-4BF9-A3FD-2462187DD3B0}" destId="{620BBD20-A462-4BAE-9D99-0F9ACE6ACA91}" srcOrd="0" destOrd="0" presId="urn:microsoft.com/office/officeart/2005/8/layout/vList2"/>
    <dgm:cxn modelId="{6DF101FE-1DF9-4FB5-8962-79724147BF54}" type="presOf" srcId="{1361089B-2535-4E9F-8F88-5D724D0706A2}" destId="{5C622EF7-D3DF-4C6D-BF68-50C30E5266D0}" srcOrd="0" destOrd="0" presId="urn:microsoft.com/office/officeart/2005/8/layout/vList2"/>
    <dgm:cxn modelId="{90A39B97-A9FF-4EA7-83E8-D878D46CC5E3}" type="presParOf" srcId="{A148E3C4-1B15-4EEA-9500-D59ED994D0C7}" destId="{DA7CA26E-617B-4090-9E98-4455372893AB}" srcOrd="0" destOrd="0" presId="urn:microsoft.com/office/officeart/2005/8/layout/vList2"/>
    <dgm:cxn modelId="{60C822E8-E7A0-45D9-80CE-3A09A18704C1}" type="presParOf" srcId="{A148E3C4-1B15-4EEA-9500-D59ED994D0C7}" destId="{8F9C1E47-CB1C-4763-9F15-85DF71FCE353}" srcOrd="1" destOrd="0" presId="urn:microsoft.com/office/officeart/2005/8/layout/vList2"/>
    <dgm:cxn modelId="{0DF86716-70CB-4E36-91E7-EB2AA6726237}" type="presParOf" srcId="{A148E3C4-1B15-4EEA-9500-D59ED994D0C7}" destId="{5C622EF7-D3DF-4C6D-BF68-50C30E5266D0}" srcOrd="2" destOrd="0" presId="urn:microsoft.com/office/officeart/2005/8/layout/vList2"/>
    <dgm:cxn modelId="{706B826C-BAC4-4ACD-86BB-94EE547B4A79}" type="presParOf" srcId="{A148E3C4-1B15-4EEA-9500-D59ED994D0C7}" destId="{A1C85117-BD48-4889-80B7-1A5DBDD2DAB2}" srcOrd="3" destOrd="0" presId="urn:microsoft.com/office/officeart/2005/8/layout/vList2"/>
    <dgm:cxn modelId="{148D01F9-BAA1-4CBD-9296-787ABB448BF2}" type="presParOf" srcId="{A148E3C4-1B15-4EEA-9500-D59ED994D0C7}" destId="{13B7805F-FD5F-4687-8FA6-39F81BE9AB1B}" srcOrd="4" destOrd="0" presId="urn:microsoft.com/office/officeart/2005/8/layout/vList2"/>
    <dgm:cxn modelId="{9B454E67-77B1-45DB-BB93-759F95A3D525}" type="presParOf" srcId="{A148E3C4-1B15-4EEA-9500-D59ED994D0C7}" destId="{9AB03235-C0E4-4CF0-9387-96ADE84EB65B}" srcOrd="5" destOrd="0" presId="urn:microsoft.com/office/officeart/2005/8/layout/vList2"/>
    <dgm:cxn modelId="{B1FBAB13-5717-43E1-A99D-707C7B6CB09E}" type="presParOf" srcId="{A148E3C4-1B15-4EEA-9500-D59ED994D0C7}" destId="{620BBD20-A462-4BAE-9D99-0F9ACE6ACA91}" srcOrd="6" destOrd="0" presId="urn:microsoft.com/office/officeart/2005/8/layout/vList2"/>
    <dgm:cxn modelId="{0A4ADF50-647C-4C5F-B901-EFD277049776}" type="presParOf" srcId="{A148E3C4-1B15-4EEA-9500-D59ED994D0C7}" destId="{F358A578-1994-4EDF-9DFB-FEB1597610C9}"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36356C-CE39-4AF5-B1C0-FA03A2982DA9}" type="doc">
      <dgm:prSet loTypeId="urn:microsoft.com/office/officeart/2005/8/layout/hierarchy3" loCatId="hierarchy" qsTypeId="urn:microsoft.com/office/officeart/2005/8/quickstyle/simple5" qsCatId="simple" csTypeId="urn:microsoft.com/office/officeart/2005/8/colors/colorful2" csCatId="colorful" phldr="1"/>
      <dgm:spPr/>
      <dgm:t>
        <a:bodyPr/>
        <a:lstStyle/>
        <a:p>
          <a:endParaRPr lang="en-GB"/>
        </a:p>
      </dgm:t>
    </dgm:pt>
    <dgm:pt modelId="{57DE7EF4-B817-463E-902D-89C7FE7E25BD}">
      <dgm:prSet phldrT="[Text]" phldr="0"/>
      <dgm:spPr/>
      <dgm:t>
        <a:bodyPr/>
        <a:lstStyle/>
        <a:p>
          <a:r>
            <a:rPr lang="en-GB">
              <a:latin typeface="Calibri Light" panose="020F0302020204030204"/>
            </a:rPr>
            <a:t>Month 4</a:t>
          </a:r>
          <a:endParaRPr lang="en-GB"/>
        </a:p>
      </dgm:t>
    </dgm:pt>
    <dgm:pt modelId="{47C9D562-0E45-46CE-A43F-EE2B3529968A}" type="parTrans" cxnId="{327D7C33-273D-4B05-AC56-DF48872136E6}">
      <dgm:prSet/>
      <dgm:spPr/>
      <dgm:t>
        <a:bodyPr/>
        <a:lstStyle/>
        <a:p>
          <a:endParaRPr lang="en-GB"/>
        </a:p>
      </dgm:t>
    </dgm:pt>
    <dgm:pt modelId="{94080676-228F-4D67-85BD-FC2C38B94232}" type="sibTrans" cxnId="{327D7C33-273D-4B05-AC56-DF48872136E6}">
      <dgm:prSet/>
      <dgm:spPr/>
      <dgm:t>
        <a:bodyPr/>
        <a:lstStyle/>
        <a:p>
          <a:endParaRPr lang="en-GB"/>
        </a:p>
      </dgm:t>
    </dgm:pt>
    <dgm:pt modelId="{70442AE7-F630-4D3A-A749-E6740B52FCDD}">
      <dgm:prSet phldrT="[Text]" phldr="0"/>
      <dgm:spPr/>
      <dgm:t>
        <a:bodyPr/>
        <a:lstStyle/>
        <a:p>
          <a:r>
            <a:rPr lang="en-GB">
              <a:latin typeface="Calibri Light" panose="020F0302020204030204"/>
            </a:rPr>
            <a:t>Product Design &amp; Feasibility</a:t>
          </a:r>
          <a:endParaRPr lang="en-GB"/>
        </a:p>
      </dgm:t>
    </dgm:pt>
    <dgm:pt modelId="{455D5437-7042-4904-AB4C-942E71784338}" type="parTrans" cxnId="{29D62ECE-36EE-49CA-9FD4-34C946D998A2}">
      <dgm:prSet/>
      <dgm:spPr/>
      <dgm:t>
        <a:bodyPr/>
        <a:lstStyle/>
        <a:p>
          <a:endParaRPr lang="en-GB"/>
        </a:p>
      </dgm:t>
    </dgm:pt>
    <dgm:pt modelId="{844D706E-0992-46C3-A1DE-F73FCD41011F}" type="sibTrans" cxnId="{29D62ECE-36EE-49CA-9FD4-34C946D998A2}">
      <dgm:prSet/>
      <dgm:spPr/>
      <dgm:t>
        <a:bodyPr/>
        <a:lstStyle/>
        <a:p>
          <a:endParaRPr lang="en-GB"/>
        </a:p>
      </dgm:t>
    </dgm:pt>
    <dgm:pt modelId="{489D292B-3B1C-48D6-9F0D-EFFAADF80138}">
      <dgm:prSet phldrT="[Text]" phldr="0"/>
      <dgm:spPr/>
      <dgm:t>
        <a:bodyPr/>
        <a:lstStyle/>
        <a:p>
          <a:r>
            <a:rPr lang="en-GB">
              <a:latin typeface="Calibri Light" panose="020F0302020204030204"/>
            </a:rPr>
            <a:t>Research target markets</a:t>
          </a:r>
          <a:endParaRPr lang="en-GB"/>
        </a:p>
      </dgm:t>
    </dgm:pt>
    <dgm:pt modelId="{F1086F28-2E92-418D-9F08-557FD44AF0ED}" type="parTrans" cxnId="{0AB935FE-4D60-4826-8260-CA10FE7B8D1A}">
      <dgm:prSet/>
      <dgm:spPr/>
      <dgm:t>
        <a:bodyPr/>
        <a:lstStyle/>
        <a:p>
          <a:endParaRPr lang="en-GB"/>
        </a:p>
      </dgm:t>
    </dgm:pt>
    <dgm:pt modelId="{1D5AAC9E-412B-4C2F-92C3-E42631E26FAF}" type="sibTrans" cxnId="{0AB935FE-4D60-4826-8260-CA10FE7B8D1A}">
      <dgm:prSet/>
      <dgm:spPr/>
      <dgm:t>
        <a:bodyPr/>
        <a:lstStyle/>
        <a:p>
          <a:endParaRPr lang="en-GB"/>
        </a:p>
      </dgm:t>
    </dgm:pt>
    <dgm:pt modelId="{FED7CF01-1F7A-4EB9-A187-479F63A9EC89}">
      <dgm:prSet phldrT="[Text]" phldr="0"/>
      <dgm:spPr/>
      <dgm:t>
        <a:bodyPr/>
        <a:lstStyle/>
        <a:p>
          <a:r>
            <a:rPr lang="en-GB">
              <a:latin typeface="Calibri Light" panose="020F0302020204030204"/>
            </a:rPr>
            <a:t>Month 3</a:t>
          </a:r>
          <a:endParaRPr lang="en-GB"/>
        </a:p>
      </dgm:t>
    </dgm:pt>
    <dgm:pt modelId="{7A8BC818-5036-44FF-8AAB-1FE693172D99}" type="parTrans" cxnId="{12DD9210-335C-4990-8F09-45F9048BEBBF}">
      <dgm:prSet/>
      <dgm:spPr/>
      <dgm:t>
        <a:bodyPr/>
        <a:lstStyle/>
        <a:p>
          <a:endParaRPr lang="en-GB"/>
        </a:p>
      </dgm:t>
    </dgm:pt>
    <dgm:pt modelId="{B7CF626E-673C-480F-B62B-85C22C62EAA8}" type="sibTrans" cxnId="{12DD9210-335C-4990-8F09-45F9048BEBBF}">
      <dgm:prSet/>
      <dgm:spPr/>
      <dgm:t>
        <a:bodyPr/>
        <a:lstStyle/>
        <a:p>
          <a:endParaRPr lang="en-GB"/>
        </a:p>
      </dgm:t>
    </dgm:pt>
    <dgm:pt modelId="{447982CB-AD8A-4677-AD99-A2435B21884C}">
      <dgm:prSet phldrT="[Text]" phldr="0"/>
      <dgm:spPr/>
      <dgm:t>
        <a:bodyPr/>
        <a:lstStyle/>
        <a:p>
          <a:r>
            <a:rPr lang="en-GB">
              <a:latin typeface="Calibri Light" panose="020F0302020204030204"/>
            </a:rPr>
            <a:t>Marketing &amp; Pricing strategies</a:t>
          </a:r>
          <a:endParaRPr lang="en-GB"/>
        </a:p>
      </dgm:t>
    </dgm:pt>
    <dgm:pt modelId="{B80B800D-1DED-477E-9A88-6BECF90C93C5}" type="parTrans" cxnId="{6EE89309-F895-4E3A-B3CD-3733F5AC4EA5}">
      <dgm:prSet/>
      <dgm:spPr/>
      <dgm:t>
        <a:bodyPr/>
        <a:lstStyle/>
        <a:p>
          <a:endParaRPr lang="en-GB"/>
        </a:p>
      </dgm:t>
    </dgm:pt>
    <dgm:pt modelId="{74D7321D-B0B1-4303-B187-2D85E1B3C24B}" type="sibTrans" cxnId="{6EE89309-F895-4E3A-B3CD-3733F5AC4EA5}">
      <dgm:prSet/>
      <dgm:spPr/>
      <dgm:t>
        <a:bodyPr/>
        <a:lstStyle/>
        <a:p>
          <a:endParaRPr lang="en-GB"/>
        </a:p>
      </dgm:t>
    </dgm:pt>
    <dgm:pt modelId="{6551F20D-22DA-498D-9C77-B3E14910B67C}">
      <dgm:prSet phldrT="[Text]" phldr="0"/>
      <dgm:spPr/>
      <dgm:t>
        <a:bodyPr/>
        <a:lstStyle/>
        <a:p>
          <a:r>
            <a:rPr lang="en-GB">
              <a:latin typeface="Calibri Light" panose="020F0302020204030204"/>
            </a:rPr>
            <a:t>Month 2</a:t>
          </a:r>
          <a:endParaRPr lang="en-GB"/>
        </a:p>
      </dgm:t>
    </dgm:pt>
    <dgm:pt modelId="{340B911A-B4D0-4094-8C89-BE09CA3D94EC}" type="parTrans" cxnId="{562AD13D-D150-4986-B8F6-07659489F435}">
      <dgm:prSet/>
      <dgm:spPr/>
      <dgm:t>
        <a:bodyPr/>
        <a:lstStyle/>
        <a:p>
          <a:endParaRPr lang="en-GB"/>
        </a:p>
      </dgm:t>
    </dgm:pt>
    <dgm:pt modelId="{9E40F318-9685-49C3-B7B9-CE0DEA7915D6}" type="sibTrans" cxnId="{562AD13D-D150-4986-B8F6-07659489F435}">
      <dgm:prSet/>
      <dgm:spPr/>
      <dgm:t>
        <a:bodyPr/>
        <a:lstStyle/>
        <a:p>
          <a:endParaRPr lang="en-GB"/>
        </a:p>
      </dgm:t>
    </dgm:pt>
    <dgm:pt modelId="{94A09427-B27E-49FC-A6AD-ED0B5EDD7794}">
      <dgm:prSet phldr="0"/>
      <dgm:spPr/>
      <dgm:t>
        <a:bodyPr/>
        <a:lstStyle/>
        <a:p>
          <a:r>
            <a:rPr lang="en-GB">
              <a:latin typeface="Calibri Light" panose="020F0302020204030204"/>
            </a:rPr>
            <a:t>Designing video for product promotion</a:t>
          </a:r>
        </a:p>
      </dgm:t>
    </dgm:pt>
    <dgm:pt modelId="{28056533-4EDA-46E0-8766-84B9CD479905}" type="parTrans" cxnId="{0D8713DE-E1A3-483A-9F1C-45058FC4E9E7}">
      <dgm:prSet/>
      <dgm:spPr/>
    </dgm:pt>
    <dgm:pt modelId="{CC1EA3B1-62BE-45E6-9E2B-67CA25B2CB50}" type="sibTrans" cxnId="{0D8713DE-E1A3-483A-9F1C-45058FC4E9E7}">
      <dgm:prSet/>
      <dgm:spPr/>
      <dgm:t>
        <a:bodyPr/>
        <a:lstStyle/>
        <a:p>
          <a:endParaRPr lang="en-US"/>
        </a:p>
      </dgm:t>
    </dgm:pt>
    <dgm:pt modelId="{E7A16876-4A12-4C36-9178-24CC11E257BF}">
      <dgm:prSet phldr="0"/>
      <dgm:spPr/>
      <dgm:t>
        <a:bodyPr/>
        <a:lstStyle/>
        <a:p>
          <a:r>
            <a:rPr lang="en-GB">
              <a:latin typeface="Calibri Light" panose="020F0302020204030204"/>
            </a:rPr>
            <a:t>Creating social-media content</a:t>
          </a:r>
        </a:p>
      </dgm:t>
    </dgm:pt>
    <dgm:pt modelId="{806EEC49-FDC5-459C-A7A7-977AB0AE3B18}" type="parTrans" cxnId="{8D292E3F-B4D9-4945-9A0F-67E41D25F290}">
      <dgm:prSet/>
      <dgm:spPr/>
    </dgm:pt>
    <dgm:pt modelId="{82AE4D05-49E5-4C99-9BFF-1CE43773B370}" type="sibTrans" cxnId="{8D292E3F-B4D9-4945-9A0F-67E41D25F290}">
      <dgm:prSet/>
      <dgm:spPr/>
      <dgm:t>
        <a:bodyPr/>
        <a:lstStyle/>
        <a:p>
          <a:endParaRPr lang="en-US"/>
        </a:p>
      </dgm:t>
    </dgm:pt>
    <dgm:pt modelId="{A260F2C0-E636-4AB4-A9FF-8E804975D4A1}">
      <dgm:prSet phldr="0"/>
      <dgm:spPr/>
      <dgm:t>
        <a:bodyPr/>
        <a:lstStyle/>
        <a:p>
          <a:r>
            <a:rPr lang="en-GB">
              <a:latin typeface="Calibri Light" panose="020F0302020204030204"/>
            </a:rPr>
            <a:t>Pitching to vendors to sell product</a:t>
          </a:r>
        </a:p>
      </dgm:t>
    </dgm:pt>
    <dgm:pt modelId="{82842274-9622-4364-9567-0C6F7DC4B5C8}" type="parTrans" cxnId="{8B42E8FA-AE45-4938-ACCE-F7E12BD20E1B}">
      <dgm:prSet/>
      <dgm:spPr/>
    </dgm:pt>
    <dgm:pt modelId="{EAC55D8F-7A03-4AD7-AAD5-1D7D4C19ABFC}" type="sibTrans" cxnId="{8B42E8FA-AE45-4938-ACCE-F7E12BD20E1B}">
      <dgm:prSet/>
      <dgm:spPr/>
      <dgm:t>
        <a:bodyPr/>
        <a:lstStyle/>
        <a:p>
          <a:endParaRPr lang="en-US"/>
        </a:p>
      </dgm:t>
    </dgm:pt>
    <dgm:pt modelId="{D72A5739-F692-4EA7-9EAB-F8F3B435C9B4}">
      <dgm:prSet phldr="0"/>
      <dgm:spPr/>
      <dgm:t>
        <a:bodyPr/>
        <a:lstStyle/>
        <a:p>
          <a:r>
            <a:rPr lang="en-GB">
              <a:latin typeface="Calibri Light" panose="020F0302020204030204"/>
            </a:rPr>
            <a:t>Designing ideas for social-media content</a:t>
          </a:r>
        </a:p>
      </dgm:t>
    </dgm:pt>
    <dgm:pt modelId="{2776A479-32FD-4E52-9C22-8F28250F3F98}" type="parTrans" cxnId="{5A1FFA42-330F-4A39-8C21-15CFAF361533}">
      <dgm:prSet/>
      <dgm:spPr/>
    </dgm:pt>
    <dgm:pt modelId="{8350AB19-066E-41C9-8CD4-B3DF3EF95A59}" type="sibTrans" cxnId="{5A1FFA42-330F-4A39-8C21-15CFAF361533}">
      <dgm:prSet/>
      <dgm:spPr/>
      <dgm:t>
        <a:bodyPr/>
        <a:lstStyle/>
        <a:p>
          <a:endParaRPr lang="en-US"/>
        </a:p>
      </dgm:t>
    </dgm:pt>
    <dgm:pt modelId="{EC59360B-8A68-402E-95F6-80B50131E7C4}">
      <dgm:prSet phldr="0"/>
      <dgm:spPr/>
      <dgm:t>
        <a:bodyPr/>
        <a:lstStyle/>
        <a:p>
          <a:r>
            <a:rPr lang="en-GB">
              <a:latin typeface="Calibri Light" panose="020F0302020204030204"/>
            </a:rPr>
            <a:t>Week 4</a:t>
          </a:r>
        </a:p>
      </dgm:t>
    </dgm:pt>
    <dgm:pt modelId="{5DFCC696-1720-419E-9C8B-CB1B7160C4DD}" type="parTrans" cxnId="{01403704-1225-41BF-A226-53B528B387EC}">
      <dgm:prSet/>
      <dgm:spPr/>
    </dgm:pt>
    <dgm:pt modelId="{369F15C6-C411-4431-9441-32F0EF407F1E}" type="sibTrans" cxnId="{01403704-1225-41BF-A226-53B528B387EC}">
      <dgm:prSet/>
      <dgm:spPr/>
      <dgm:t>
        <a:bodyPr/>
        <a:lstStyle/>
        <a:p>
          <a:endParaRPr lang="en-US"/>
        </a:p>
      </dgm:t>
    </dgm:pt>
    <dgm:pt modelId="{5F35479B-4272-4C2D-9257-246BBDC0E891}">
      <dgm:prSet phldr="0"/>
      <dgm:spPr/>
      <dgm:t>
        <a:bodyPr/>
        <a:lstStyle/>
        <a:p>
          <a:r>
            <a:rPr lang="en-GB">
              <a:latin typeface="Calibri Light" panose="020F0302020204030204"/>
            </a:rPr>
            <a:t>Website Design and Product </a:t>
          </a:r>
          <a:r>
            <a:rPr lang="en-GB" err="1">
              <a:latin typeface="Calibri Light" panose="020F0302020204030204"/>
            </a:rPr>
            <a:t>Licsensing</a:t>
          </a:r>
        </a:p>
      </dgm:t>
    </dgm:pt>
    <dgm:pt modelId="{30E5CB5B-606B-4EAA-B2E0-8E6A1A80FC29}" type="parTrans" cxnId="{BC4D7CD6-2F5F-4D23-8179-3F078F807494}">
      <dgm:prSet/>
      <dgm:spPr/>
    </dgm:pt>
    <dgm:pt modelId="{2278F8A6-D1D3-45C8-B2B0-283B1B57BE90}" type="sibTrans" cxnId="{BC4D7CD6-2F5F-4D23-8179-3F078F807494}">
      <dgm:prSet/>
      <dgm:spPr/>
      <dgm:t>
        <a:bodyPr/>
        <a:lstStyle/>
        <a:p>
          <a:endParaRPr lang="en-US"/>
        </a:p>
      </dgm:t>
    </dgm:pt>
    <dgm:pt modelId="{004A7AB6-F5E2-4DBC-8C7C-717966C395B0}">
      <dgm:prSet phldr="0"/>
      <dgm:spPr/>
      <dgm:t>
        <a:bodyPr/>
        <a:lstStyle/>
        <a:p>
          <a:r>
            <a:rPr lang="en-GB">
              <a:latin typeface="Calibri Light" panose="020F0302020204030204"/>
            </a:rPr>
            <a:t>Sample product creation and testing</a:t>
          </a:r>
        </a:p>
      </dgm:t>
    </dgm:pt>
    <dgm:pt modelId="{D85983FD-C83F-45F2-A180-17F9DFA9E6D4}" type="parTrans" cxnId="{4655ACAA-3C15-4CEA-BDAF-A457E266352A}">
      <dgm:prSet/>
      <dgm:spPr/>
    </dgm:pt>
    <dgm:pt modelId="{49CED77F-39E9-45EB-9F7D-17D89D569B96}" type="sibTrans" cxnId="{4655ACAA-3C15-4CEA-BDAF-A457E266352A}">
      <dgm:prSet/>
      <dgm:spPr/>
      <dgm:t>
        <a:bodyPr/>
        <a:lstStyle/>
        <a:p>
          <a:endParaRPr lang="en-US"/>
        </a:p>
      </dgm:t>
    </dgm:pt>
    <dgm:pt modelId="{617486A5-0282-4B10-B173-3F5E3146A1F1}">
      <dgm:prSet phldr="0"/>
      <dgm:spPr/>
      <dgm:t>
        <a:bodyPr/>
        <a:lstStyle/>
        <a:p>
          <a:r>
            <a:rPr lang="en-GB">
              <a:latin typeface="Calibri Light" panose="020F0302020204030204"/>
            </a:rPr>
            <a:t>Begin advertising and marketing campaign</a:t>
          </a:r>
        </a:p>
      </dgm:t>
    </dgm:pt>
    <dgm:pt modelId="{28575D80-2AC3-475A-9317-1C1E60104FE7}" type="parTrans" cxnId="{8B993D20-B434-4DF9-8118-4381B060644A}">
      <dgm:prSet/>
      <dgm:spPr/>
    </dgm:pt>
    <dgm:pt modelId="{43990A42-7C84-4364-8CD4-D54173B81B88}" type="sibTrans" cxnId="{8B993D20-B434-4DF9-8118-4381B060644A}">
      <dgm:prSet/>
      <dgm:spPr/>
      <dgm:t>
        <a:bodyPr/>
        <a:lstStyle/>
        <a:p>
          <a:endParaRPr lang="en-US"/>
        </a:p>
      </dgm:t>
    </dgm:pt>
    <dgm:pt modelId="{12CD773E-ECF4-4EE9-8D38-AB1AEFCB4873}">
      <dgm:prSet phldr="0"/>
      <dgm:spPr/>
      <dgm:t>
        <a:bodyPr/>
        <a:lstStyle/>
        <a:p>
          <a:r>
            <a:rPr lang="en-GB">
              <a:latin typeface="Calibri Light" panose="020F0302020204030204"/>
            </a:rPr>
            <a:t>Begin production of product for sales orders</a:t>
          </a:r>
        </a:p>
      </dgm:t>
    </dgm:pt>
    <dgm:pt modelId="{7F8C8593-0DB4-4517-985C-C3854466F4E3}" type="parTrans" cxnId="{DF443234-78C7-46EE-955E-A021ADFF48E4}">
      <dgm:prSet/>
      <dgm:spPr/>
    </dgm:pt>
    <dgm:pt modelId="{F10C8612-E902-46CD-8A9C-75C05E858E52}" type="sibTrans" cxnId="{DF443234-78C7-46EE-955E-A021ADFF48E4}">
      <dgm:prSet/>
      <dgm:spPr/>
      <dgm:t>
        <a:bodyPr/>
        <a:lstStyle/>
        <a:p>
          <a:endParaRPr lang="en-US"/>
        </a:p>
      </dgm:t>
    </dgm:pt>
    <dgm:pt modelId="{3576AAF9-F40C-4D93-9E40-8820EFE6B9AB}">
      <dgm:prSet phldr="0"/>
      <dgm:spPr/>
      <dgm:t>
        <a:bodyPr/>
        <a:lstStyle/>
        <a:p>
          <a:r>
            <a:rPr lang="en-GB">
              <a:latin typeface="Calibri Light" panose="020F0302020204030204"/>
            </a:rPr>
            <a:t>Week 3</a:t>
          </a:r>
        </a:p>
      </dgm:t>
    </dgm:pt>
    <dgm:pt modelId="{3C6EF0DA-0FB4-4C2F-A71E-9FDFBF5E5ADB}" type="parTrans" cxnId="{19343508-118F-4055-A46E-245741592E56}">
      <dgm:prSet/>
      <dgm:spPr/>
    </dgm:pt>
    <dgm:pt modelId="{5AA342BC-F960-4DD7-97BC-D04202265AEF}" type="sibTrans" cxnId="{19343508-118F-4055-A46E-245741592E56}">
      <dgm:prSet/>
      <dgm:spPr/>
      <dgm:t>
        <a:bodyPr/>
        <a:lstStyle/>
        <a:p>
          <a:endParaRPr lang="en-US"/>
        </a:p>
      </dgm:t>
    </dgm:pt>
    <dgm:pt modelId="{090C130E-0361-417D-BAD2-BE961359B21A}">
      <dgm:prSet phldr="0"/>
      <dgm:spPr/>
      <dgm:t>
        <a:bodyPr/>
        <a:lstStyle/>
        <a:p>
          <a:r>
            <a:rPr lang="en-GB">
              <a:latin typeface="Calibri Light" panose="020F0302020204030204"/>
            </a:rPr>
            <a:t>Overlook expenditures, what has been spent so far</a:t>
          </a:r>
        </a:p>
      </dgm:t>
    </dgm:pt>
    <dgm:pt modelId="{C4486418-46CD-4720-AC3C-0BCE1B720CEF}" type="parTrans" cxnId="{DBFBDB9D-62FF-44D4-873B-C291AFFE1B88}">
      <dgm:prSet/>
      <dgm:spPr/>
    </dgm:pt>
    <dgm:pt modelId="{FE70D3E7-CB00-4776-9DD1-E8E802E7FA3E}" type="sibTrans" cxnId="{DBFBDB9D-62FF-44D4-873B-C291AFFE1B88}">
      <dgm:prSet/>
      <dgm:spPr/>
      <dgm:t>
        <a:bodyPr/>
        <a:lstStyle/>
        <a:p>
          <a:endParaRPr lang="en-US"/>
        </a:p>
      </dgm:t>
    </dgm:pt>
    <dgm:pt modelId="{C0E4ADC1-F47A-435D-98BC-D66BC2DFBE02}">
      <dgm:prSet phldr="0"/>
      <dgm:spPr/>
      <dgm:t>
        <a:bodyPr/>
        <a:lstStyle/>
        <a:p>
          <a:r>
            <a:rPr lang="en-GB">
              <a:latin typeface="Calibri Light" panose="020F0302020204030204"/>
            </a:rPr>
            <a:t>Assess any risks</a:t>
          </a:r>
        </a:p>
      </dgm:t>
    </dgm:pt>
    <dgm:pt modelId="{413E741B-9BB6-43EB-A4F8-549336840323}" type="parTrans" cxnId="{97D3A93C-3FF9-4E04-A217-9104AA289F8F}">
      <dgm:prSet/>
      <dgm:spPr/>
    </dgm:pt>
    <dgm:pt modelId="{CBEC1398-6E9F-4CF9-B6FA-F78A349C495F}" type="sibTrans" cxnId="{97D3A93C-3FF9-4E04-A217-9104AA289F8F}">
      <dgm:prSet/>
      <dgm:spPr/>
      <dgm:t>
        <a:bodyPr/>
        <a:lstStyle/>
        <a:p>
          <a:endParaRPr lang="en-US"/>
        </a:p>
      </dgm:t>
    </dgm:pt>
    <dgm:pt modelId="{081AEBFB-0822-4D52-A0A5-EB636A7D2A71}">
      <dgm:prSet phldr="0"/>
      <dgm:spPr/>
      <dgm:t>
        <a:bodyPr/>
        <a:lstStyle/>
        <a:p>
          <a:r>
            <a:rPr lang="en-GB">
              <a:latin typeface="Calibri Light" panose="020F0302020204030204"/>
            </a:rPr>
            <a:t>Week 2</a:t>
          </a:r>
        </a:p>
      </dgm:t>
    </dgm:pt>
    <dgm:pt modelId="{F9396DB1-8CDD-4176-B31B-1139CD6DB7F0}" type="parTrans" cxnId="{E9C41DC3-AB5A-4B65-8792-DEBB3E71F3EB}">
      <dgm:prSet/>
      <dgm:spPr/>
    </dgm:pt>
    <dgm:pt modelId="{F1986A21-B010-403F-A623-33F35B880FE1}" type="sibTrans" cxnId="{E9C41DC3-AB5A-4B65-8792-DEBB3E71F3EB}">
      <dgm:prSet/>
      <dgm:spPr/>
      <dgm:t>
        <a:bodyPr/>
        <a:lstStyle/>
        <a:p>
          <a:endParaRPr lang="en-US"/>
        </a:p>
      </dgm:t>
    </dgm:pt>
    <dgm:pt modelId="{DA478B73-450A-4765-A1D3-46ABEC71DBDC}">
      <dgm:prSet phldr="0"/>
      <dgm:spPr/>
      <dgm:t>
        <a:bodyPr/>
        <a:lstStyle/>
        <a:p>
          <a:r>
            <a:rPr lang="en-GB">
              <a:latin typeface="Calibri Light" panose="020F0302020204030204"/>
            </a:rPr>
            <a:t>Sales and distribution need to fulfil orders</a:t>
          </a:r>
        </a:p>
      </dgm:t>
    </dgm:pt>
    <dgm:pt modelId="{4A33A878-EF19-4963-AA28-DF658BB0CE65}" type="parTrans" cxnId="{F48058B5-7C2E-4499-9478-DFBB9709DE11}">
      <dgm:prSet/>
      <dgm:spPr/>
    </dgm:pt>
    <dgm:pt modelId="{39CE56D2-F7DD-4BBF-946E-16A4028554D9}" type="sibTrans" cxnId="{F48058B5-7C2E-4499-9478-DFBB9709DE11}">
      <dgm:prSet/>
      <dgm:spPr/>
      <dgm:t>
        <a:bodyPr/>
        <a:lstStyle/>
        <a:p>
          <a:endParaRPr lang="en-US"/>
        </a:p>
      </dgm:t>
    </dgm:pt>
    <dgm:pt modelId="{8C9344FF-43B6-4410-9881-343E1879BDF3}">
      <dgm:prSet phldr="0"/>
      <dgm:spPr/>
      <dgm:t>
        <a:bodyPr/>
        <a:lstStyle/>
        <a:p>
          <a:r>
            <a:rPr lang="en-GB">
              <a:latin typeface="Calibri Light" panose="020F0302020204030204"/>
            </a:rPr>
            <a:t>Week 1 before launch</a:t>
          </a:r>
        </a:p>
      </dgm:t>
    </dgm:pt>
    <dgm:pt modelId="{0DF9A573-4C31-4C16-A5D7-F632DB6016CC}" type="parTrans" cxnId="{E31ADB56-F8E7-4F95-922F-9AD4EB61DD83}">
      <dgm:prSet/>
      <dgm:spPr/>
    </dgm:pt>
    <dgm:pt modelId="{408E20F3-1168-4D9A-A6E4-5AE460FD8E99}" type="sibTrans" cxnId="{E31ADB56-F8E7-4F95-922F-9AD4EB61DD83}">
      <dgm:prSet/>
      <dgm:spPr/>
      <dgm:t>
        <a:bodyPr/>
        <a:lstStyle/>
        <a:p>
          <a:endParaRPr lang="en-US"/>
        </a:p>
      </dgm:t>
    </dgm:pt>
    <dgm:pt modelId="{388FF43F-2FCA-487F-B02F-F36EF81A3453}">
      <dgm:prSet phldr="0"/>
      <dgm:spPr/>
      <dgm:t>
        <a:bodyPr/>
        <a:lstStyle/>
        <a:p>
          <a:r>
            <a:rPr lang="en-GB">
              <a:latin typeface="Calibri Light" panose="020F0302020204030204"/>
            </a:rPr>
            <a:t>Batch test product</a:t>
          </a:r>
        </a:p>
      </dgm:t>
    </dgm:pt>
    <dgm:pt modelId="{FF7E62A2-FB98-4B58-BF05-41F07C5D7317}" type="parTrans" cxnId="{B5F02BA1-0894-4C4D-8C04-F4EFED5D56F9}">
      <dgm:prSet/>
      <dgm:spPr/>
    </dgm:pt>
    <dgm:pt modelId="{D09EA604-EC72-4BED-AB34-832700EF12BB}" type="sibTrans" cxnId="{B5F02BA1-0894-4C4D-8C04-F4EFED5D56F9}">
      <dgm:prSet/>
      <dgm:spPr/>
      <dgm:t>
        <a:bodyPr/>
        <a:lstStyle/>
        <a:p>
          <a:endParaRPr lang="en-US"/>
        </a:p>
      </dgm:t>
    </dgm:pt>
    <dgm:pt modelId="{4816C89C-CDB6-41B0-880F-246E7803B026}">
      <dgm:prSet phldr="0"/>
      <dgm:spPr/>
      <dgm:t>
        <a:bodyPr/>
        <a:lstStyle/>
        <a:p>
          <a:r>
            <a:rPr lang="en-GB">
              <a:latin typeface="Calibri Light" panose="020F0302020204030204"/>
            </a:rPr>
            <a:t>Distribute to all locations</a:t>
          </a:r>
        </a:p>
      </dgm:t>
    </dgm:pt>
    <dgm:pt modelId="{58F9CF4A-6831-4C2D-9209-3D850484CF29}" type="parTrans" cxnId="{EE4E3400-05C2-4555-BD65-FC705B1B3E3C}">
      <dgm:prSet/>
      <dgm:spPr/>
    </dgm:pt>
    <dgm:pt modelId="{21577D08-FFA7-4B12-8B6E-90391A110E56}" type="sibTrans" cxnId="{EE4E3400-05C2-4555-BD65-FC705B1B3E3C}">
      <dgm:prSet/>
      <dgm:spPr/>
      <dgm:t>
        <a:bodyPr/>
        <a:lstStyle/>
        <a:p>
          <a:endParaRPr lang="en-US"/>
        </a:p>
      </dgm:t>
    </dgm:pt>
    <dgm:pt modelId="{8FD676B6-EA7A-4024-8926-D584297DD417}">
      <dgm:prSet phldr="0"/>
      <dgm:spPr/>
      <dgm:t>
        <a:bodyPr/>
        <a:lstStyle/>
        <a:p>
          <a:r>
            <a:rPr lang="en-GB">
              <a:latin typeface="Calibri Light" panose="020F0302020204030204"/>
            </a:rPr>
            <a:t>Sales team training</a:t>
          </a:r>
        </a:p>
      </dgm:t>
    </dgm:pt>
    <dgm:pt modelId="{BF1B8CEE-4D00-48C3-9F41-B749BE104594}" type="parTrans" cxnId="{5563C6AA-EA39-4687-8035-EBA36F1A139B}">
      <dgm:prSet/>
      <dgm:spPr/>
    </dgm:pt>
    <dgm:pt modelId="{86DBBA9C-C171-4F50-A9FC-9432EEE75065}" type="sibTrans" cxnId="{5563C6AA-EA39-4687-8035-EBA36F1A139B}">
      <dgm:prSet/>
      <dgm:spPr/>
      <dgm:t>
        <a:bodyPr/>
        <a:lstStyle/>
        <a:p>
          <a:endParaRPr lang="en-US"/>
        </a:p>
      </dgm:t>
    </dgm:pt>
    <dgm:pt modelId="{5717D951-4AAF-49B9-A3D0-968F5C79AA24}" type="pres">
      <dgm:prSet presAssocID="{3B36356C-CE39-4AF5-B1C0-FA03A2982DA9}" presName="diagram" presStyleCnt="0">
        <dgm:presLayoutVars>
          <dgm:chPref val="1"/>
          <dgm:dir/>
          <dgm:animOne val="branch"/>
          <dgm:animLvl val="lvl"/>
          <dgm:resizeHandles/>
        </dgm:presLayoutVars>
      </dgm:prSet>
      <dgm:spPr/>
    </dgm:pt>
    <dgm:pt modelId="{90F89040-3585-4389-9428-86CFDB3CF85D}" type="pres">
      <dgm:prSet presAssocID="{57DE7EF4-B817-463E-902D-89C7FE7E25BD}" presName="root" presStyleCnt="0"/>
      <dgm:spPr/>
    </dgm:pt>
    <dgm:pt modelId="{D80088F6-D5A4-4B95-A656-954535E54980}" type="pres">
      <dgm:prSet presAssocID="{57DE7EF4-B817-463E-902D-89C7FE7E25BD}" presName="rootComposite" presStyleCnt="0"/>
      <dgm:spPr/>
    </dgm:pt>
    <dgm:pt modelId="{5E2B227B-B35D-4500-BC7F-14A531DDD345}" type="pres">
      <dgm:prSet presAssocID="{57DE7EF4-B817-463E-902D-89C7FE7E25BD}" presName="rootText" presStyleLbl="node1" presStyleIdx="0" presStyleCnt="7"/>
      <dgm:spPr/>
    </dgm:pt>
    <dgm:pt modelId="{D7C79D7D-2879-40BD-B022-3E7166C3F61E}" type="pres">
      <dgm:prSet presAssocID="{57DE7EF4-B817-463E-902D-89C7FE7E25BD}" presName="rootConnector" presStyleLbl="node1" presStyleIdx="0" presStyleCnt="7"/>
      <dgm:spPr/>
    </dgm:pt>
    <dgm:pt modelId="{117895F8-CEE5-413B-8DA9-9EF42B34466E}" type="pres">
      <dgm:prSet presAssocID="{57DE7EF4-B817-463E-902D-89C7FE7E25BD}" presName="childShape" presStyleCnt="0"/>
      <dgm:spPr/>
    </dgm:pt>
    <dgm:pt modelId="{46BFC61E-3CC5-4BE8-A549-BA104962EAF3}" type="pres">
      <dgm:prSet presAssocID="{455D5437-7042-4904-AB4C-942E71784338}" presName="Name13" presStyleLbl="parChTrans1D2" presStyleIdx="0" presStyleCnt="17"/>
      <dgm:spPr/>
    </dgm:pt>
    <dgm:pt modelId="{8628276C-1C69-42C1-8BA1-E71490F957E6}" type="pres">
      <dgm:prSet presAssocID="{70442AE7-F630-4D3A-A749-E6740B52FCDD}" presName="childText" presStyleLbl="bgAcc1" presStyleIdx="0" presStyleCnt="17">
        <dgm:presLayoutVars>
          <dgm:bulletEnabled val="1"/>
        </dgm:presLayoutVars>
      </dgm:prSet>
      <dgm:spPr/>
    </dgm:pt>
    <dgm:pt modelId="{A92E8D32-61DD-4A6C-88E9-6BDAE9903073}" type="pres">
      <dgm:prSet presAssocID="{F1086F28-2E92-418D-9F08-557FD44AF0ED}" presName="Name13" presStyleLbl="parChTrans1D2" presStyleIdx="1" presStyleCnt="17"/>
      <dgm:spPr/>
    </dgm:pt>
    <dgm:pt modelId="{305A4698-2858-4BFF-82BE-A7FEE9748C45}" type="pres">
      <dgm:prSet presAssocID="{489D292B-3B1C-48D6-9F0D-EFFAADF80138}" presName="childText" presStyleLbl="bgAcc1" presStyleIdx="1" presStyleCnt="17">
        <dgm:presLayoutVars>
          <dgm:bulletEnabled val="1"/>
        </dgm:presLayoutVars>
      </dgm:prSet>
      <dgm:spPr/>
    </dgm:pt>
    <dgm:pt modelId="{AE218697-5F0E-4659-BD68-90E8D2CB48D7}" type="pres">
      <dgm:prSet presAssocID="{D85983FD-C83F-45F2-A180-17F9DFA9E6D4}" presName="Name13" presStyleLbl="parChTrans1D2" presStyleIdx="2" presStyleCnt="17"/>
      <dgm:spPr/>
    </dgm:pt>
    <dgm:pt modelId="{0D823948-7B0C-483E-8C69-60C1604CD3CD}" type="pres">
      <dgm:prSet presAssocID="{004A7AB6-F5E2-4DBC-8C7C-717966C395B0}" presName="childText" presStyleLbl="bgAcc1" presStyleIdx="2" presStyleCnt="17">
        <dgm:presLayoutVars>
          <dgm:bulletEnabled val="1"/>
        </dgm:presLayoutVars>
      </dgm:prSet>
      <dgm:spPr/>
    </dgm:pt>
    <dgm:pt modelId="{03BC9449-4240-4E4C-876E-36D73DD498D4}" type="pres">
      <dgm:prSet presAssocID="{FED7CF01-1F7A-4EB9-A187-479F63A9EC89}" presName="root" presStyleCnt="0"/>
      <dgm:spPr/>
    </dgm:pt>
    <dgm:pt modelId="{6AA64A1D-3D0A-492E-B9EF-0F8C7B4AB320}" type="pres">
      <dgm:prSet presAssocID="{FED7CF01-1F7A-4EB9-A187-479F63A9EC89}" presName="rootComposite" presStyleCnt="0"/>
      <dgm:spPr/>
    </dgm:pt>
    <dgm:pt modelId="{7C634DA3-4014-45DD-BD0D-D9AFC1D5BC69}" type="pres">
      <dgm:prSet presAssocID="{FED7CF01-1F7A-4EB9-A187-479F63A9EC89}" presName="rootText" presStyleLbl="node1" presStyleIdx="1" presStyleCnt="7"/>
      <dgm:spPr/>
    </dgm:pt>
    <dgm:pt modelId="{305C33E4-3C33-44E8-86B6-19DCBDB72B8C}" type="pres">
      <dgm:prSet presAssocID="{FED7CF01-1F7A-4EB9-A187-479F63A9EC89}" presName="rootConnector" presStyleLbl="node1" presStyleIdx="1" presStyleCnt="7"/>
      <dgm:spPr/>
    </dgm:pt>
    <dgm:pt modelId="{984170C3-EE54-4EA7-979E-55972ECAFB67}" type="pres">
      <dgm:prSet presAssocID="{FED7CF01-1F7A-4EB9-A187-479F63A9EC89}" presName="childShape" presStyleCnt="0"/>
      <dgm:spPr/>
    </dgm:pt>
    <dgm:pt modelId="{3EA779A8-A1B1-476A-A173-2A91070E2A49}" type="pres">
      <dgm:prSet presAssocID="{B80B800D-1DED-477E-9A88-6BECF90C93C5}" presName="Name13" presStyleLbl="parChTrans1D2" presStyleIdx="3" presStyleCnt="17"/>
      <dgm:spPr/>
    </dgm:pt>
    <dgm:pt modelId="{0C6911B6-14BB-4D2B-BE1E-8AE2C88470B5}" type="pres">
      <dgm:prSet presAssocID="{447982CB-AD8A-4677-AD99-A2435B21884C}" presName="childText" presStyleLbl="bgAcc1" presStyleIdx="3" presStyleCnt="17">
        <dgm:presLayoutVars>
          <dgm:bulletEnabled val="1"/>
        </dgm:presLayoutVars>
      </dgm:prSet>
      <dgm:spPr/>
    </dgm:pt>
    <dgm:pt modelId="{B85E8FA2-C4CF-41AF-9403-1A157BCD729D}" type="pres">
      <dgm:prSet presAssocID="{2776A479-32FD-4E52-9C22-8F28250F3F98}" presName="Name13" presStyleLbl="parChTrans1D2" presStyleIdx="4" presStyleCnt="17"/>
      <dgm:spPr/>
    </dgm:pt>
    <dgm:pt modelId="{BA1F448A-2F24-4B47-80C6-EB9482517AD3}" type="pres">
      <dgm:prSet presAssocID="{D72A5739-F692-4EA7-9EAB-F8F3B435C9B4}" presName="childText" presStyleLbl="bgAcc1" presStyleIdx="4" presStyleCnt="17">
        <dgm:presLayoutVars>
          <dgm:bulletEnabled val="1"/>
        </dgm:presLayoutVars>
      </dgm:prSet>
      <dgm:spPr/>
    </dgm:pt>
    <dgm:pt modelId="{E76ED910-5642-42F5-A4C4-81E47F1AB8F8}" type="pres">
      <dgm:prSet presAssocID="{30E5CB5B-606B-4EAA-B2E0-8E6A1A80FC29}" presName="Name13" presStyleLbl="parChTrans1D2" presStyleIdx="5" presStyleCnt="17"/>
      <dgm:spPr/>
    </dgm:pt>
    <dgm:pt modelId="{DA7064E4-06EE-455E-B8EF-3EAFC5DD8BBD}" type="pres">
      <dgm:prSet presAssocID="{5F35479B-4272-4C2D-9257-246BBDC0E891}" presName="childText" presStyleLbl="bgAcc1" presStyleIdx="5" presStyleCnt="17">
        <dgm:presLayoutVars>
          <dgm:bulletEnabled val="1"/>
        </dgm:presLayoutVars>
      </dgm:prSet>
      <dgm:spPr/>
    </dgm:pt>
    <dgm:pt modelId="{B0B7FE80-288B-40B6-8A9C-1E9E296F892C}" type="pres">
      <dgm:prSet presAssocID="{BF1B8CEE-4D00-48C3-9F41-B749BE104594}" presName="Name13" presStyleLbl="parChTrans1D2" presStyleIdx="6" presStyleCnt="17"/>
      <dgm:spPr/>
    </dgm:pt>
    <dgm:pt modelId="{83C6565D-3FD7-4A2A-911B-34906FB61E1E}" type="pres">
      <dgm:prSet presAssocID="{8FD676B6-EA7A-4024-8926-D584297DD417}" presName="childText" presStyleLbl="bgAcc1" presStyleIdx="6" presStyleCnt="17">
        <dgm:presLayoutVars>
          <dgm:bulletEnabled val="1"/>
        </dgm:presLayoutVars>
      </dgm:prSet>
      <dgm:spPr/>
    </dgm:pt>
    <dgm:pt modelId="{8DCECCF7-98D1-462B-8908-B181706F2ED8}" type="pres">
      <dgm:prSet presAssocID="{6551F20D-22DA-498D-9C77-B3E14910B67C}" presName="root" presStyleCnt="0"/>
      <dgm:spPr/>
    </dgm:pt>
    <dgm:pt modelId="{CAA8B14F-D24A-4125-9B0C-ED872293CBD7}" type="pres">
      <dgm:prSet presAssocID="{6551F20D-22DA-498D-9C77-B3E14910B67C}" presName="rootComposite" presStyleCnt="0"/>
      <dgm:spPr/>
    </dgm:pt>
    <dgm:pt modelId="{4F85A6BA-8C24-417B-AA2F-2596B9274352}" type="pres">
      <dgm:prSet presAssocID="{6551F20D-22DA-498D-9C77-B3E14910B67C}" presName="rootText" presStyleLbl="node1" presStyleIdx="2" presStyleCnt="7"/>
      <dgm:spPr/>
    </dgm:pt>
    <dgm:pt modelId="{CC9AA122-DAF0-4482-80D6-3731FE1D1591}" type="pres">
      <dgm:prSet presAssocID="{6551F20D-22DA-498D-9C77-B3E14910B67C}" presName="rootConnector" presStyleLbl="node1" presStyleIdx="2" presStyleCnt="7"/>
      <dgm:spPr/>
    </dgm:pt>
    <dgm:pt modelId="{B0F37154-6BB8-4341-B02E-6ABEA8FA390B}" type="pres">
      <dgm:prSet presAssocID="{6551F20D-22DA-498D-9C77-B3E14910B67C}" presName="childShape" presStyleCnt="0"/>
      <dgm:spPr/>
    </dgm:pt>
    <dgm:pt modelId="{378A9327-BBBE-4A21-A0F3-FFD8C99150FD}" type="pres">
      <dgm:prSet presAssocID="{28056533-4EDA-46E0-8766-84B9CD479905}" presName="Name13" presStyleLbl="parChTrans1D2" presStyleIdx="7" presStyleCnt="17"/>
      <dgm:spPr/>
    </dgm:pt>
    <dgm:pt modelId="{7284C10A-7363-4F3E-8F55-152ECE433C1F}" type="pres">
      <dgm:prSet presAssocID="{94A09427-B27E-49FC-A6AD-ED0B5EDD7794}" presName="childText" presStyleLbl="bgAcc1" presStyleIdx="7" presStyleCnt="17">
        <dgm:presLayoutVars>
          <dgm:bulletEnabled val="1"/>
        </dgm:presLayoutVars>
      </dgm:prSet>
      <dgm:spPr/>
    </dgm:pt>
    <dgm:pt modelId="{4359B0BE-8B63-44DF-9476-E730FBED2252}" type="pres">
      <dgm:prSet presAssocID="{806EEC49-FDC5-459C-A7A7-977AB0AE3B18}" presName="Name13" presStyleLbl="parChTrans1D2" presStyleIdx="8" presStyleCnt="17"/>
      <dgm:spPr/>
    </dgm:pt>
    <dgm:pt modelId="{DFC71BE5-77EE-462C-9C70-ED05A73E1363}" type="pres">
      <dgm:prSet presAssocID="{E7A16876-4A12-4C36-9178-24CC11E257BF}" presName="childText" presStyleLbl="bgAcc1" presStyleIdx="8" presStyleCnt="17">
        <dgm:presLayoutVars>
          <dgm:bulletEnabled val="1"/>
        </dgm:presLayoutVars>
      </dgm:prSet>
      <dgm:spPr/>
    </dgm:pt>
    <dgm:pt modelId="{8CD5BC03-830B-4634-9748-4025EF26DDBF}" type="pres">
      <dgm:prSet presAssocID="{82842274-9622-4364-9567-0C6F7DC4B5C8}" presName="Name13" presStyleLbl="parChTrans1D2" presStyleIdx="9" presStyleCnt="17"/>
      <dgm:spPr/>
    </dgm:pt>
    <dgm:pt modelId="{EDCE1520-B729-4617-A071-F7D5B2707854}" type="pres">
      <dgm:prSet presAssocID="{A260F2C0-E636-4AB4-A9FF-8E804975D4A1}" presName="childText" presStyleLbl="bgAcc1" presStyleIdx="9" presStyleCnt="17">
        <dgm:presLayoutVars>
          <dgm:bulletEnabled val="1"/>
        </dgm:presLayoutVars>
      </dgm:prSet>
      <dgm:spPr/>
    </dgm:pt>
    <dgm:pt modelId="{3997FE88-938E-41E6-9114-ACC9C2F8C947}" type="pres">
      <dgm:prSet presAssocID="{EC59360B-8A68-402E-95F6-80B50131E7C4}" presName="root" presStyleCnt="0"/>
      <dgm:spPr/>
    </dgm:pt>
    <dgm:pt modelId="{183F90E1-FF10-46DF-83B1-A7C25D6FE2D6}" type="pres">
      <dgm:prSet presAssocID="{EC59360B-8A68-402E-95F6-80B50131E7C4}" presName="rootComposite" presStyleCnt="0"/>
      <dgm:spPr/>
    </dgm:pt>
    <dgm:pt modelId="{8669B555-5ECE-4AB2-A84C-5B79A1285B7E}" type="pres">
      <dgm:prSet presAssocID="{EC59360B-8A68-402E-95F6-80B50131E7C4}" presName="rootText" presStyleLbl="node1" presStyleIdx="3" presStyleCnt="7"/>
      <dgm:spPr/>
    </dgm:pt>
    <dgm:pt modelId="{B7B36144-6334-4AC4-AB72-0359F8E8092A}" type="pres">
      <dgm:prSet presAssocID="{EC59360B-8A68-402E-95F6-80B50131E7C4}" presName="rootConnector" presStyleLbl="node1" presStyleIdx="3" presStyleCnt="7"/>
      <dgm:spPr/>
    </dgm:pt>
    <dgm:pt modelId="{1D2123CC-D1D9-4863-81F5-9983293B3EAE}" type="pres">
      <dgm:prSet presAssocID="{EC59360B-8A68-402E-95F6-80B50131E7C4}" presName="childShape" presStyleCnt="0"/>
      <dgm:spPr/>
    </dgm:pt>
    <dgm:pt modelId="{0B0571F7-E837-4E92-9401-DE72C3666F52}" type="pres">
      <dgm:prSet presAssocID="{28575D80-2AC3-475A-9317-1C1E60104FE7}" presName="Name13" presStyleLbl="parChTrans1D2" presStyleIdx="10" presStyleCnt="17"/>
      <dgm:spPr/>
    </dgm:pt>
    <dgm:pt modelId="{AE9D5B07-CB6D-45CD-A845-5152CC16EB87}" type="pres">
      <dgm:prSet presAssocID="{617486A5-0282-4B10-B173-3F5E3146A1F1}" presName="childText" presStyleLbl="bgAcc1" presStyleIdx="10" presStyleCnt="17">
        <dgm:presLayoutVars>
          <dgm:bulletEnabled val="1"/>
        </dgm:presLayoutVars>
      </dgm:prSet>
      <dgm:spPr/>
    </dgm:pt>
    <dgm:pt modelId="{F9623490-3E5E-4F92-A25F-CAD2E394FD23}" type="pres">
      <dgm:prSet presAssocID="{7F8C8593-0DB4-4517-985C-C3854466F4E3}" presName="Name13" presStyleLbl="parChTrans1D2" presStyleIdx="11" presStyleCnt="17"/>
      <dgm:spPr/>
    </dgm:pt>
    <dgm:pt modelId="{13BAC1EC-6ECC-4AF6-BA61-1A7D55DE6584}" type="pres">
      <dgm:prSet presAssocID="{12CD773E-ECF4-4EE9-8D38-AB1AEFCB4873}" presName="childText" presStyleLbl="bgAcc1" presStyleIdx="11" presStyleCnt="17">
        <dgm:presLayoutVars>
          <dgm:bulletEnabled val="1"/>
        </dgm:presLayoutVars>
      </dgm:prSet>
      <dgm:spPr/>
    </dgm:pt>
    <dgm:pt modelId="{E8681906-2310-4F7B-B748-AF9C765AD7D5}" type="pres">
      <dgm:prSet presAssocID="{3576AAF9-F40C-4D93-9E40-8820EFE6B9AB}" presName="root" presStyleCnt="0"/>
      <dgm:spPr/>
    </dgm:pt>
    <dgm:pt modelId="{C1AA186D-0D47-47BB-BA09-5AA0491AFB47}" type="pres">
      <dgm:prSet presAssocID="{3576AAF9-F40C-4D93-9E40-8820EFE6B9AB}" presName="rootComposite" presStyleCnt="0"/>
      <dgm:spPr/>
    </dgm:pt>
    <dgm:pt modelId="{E6E8E376-45D5-4EA3-B38C-0B272B763B84}" type="pres">
      <dgm:prSet presAssocID="{3576AAF9-F40C-4D93-9E40-8820EFE6B9AB}" presName="rootText" presStyleLbl="node1" presStyleIdx="4" presStyleCnt="7"/>
      <dgm:spPr/>
    </dgm:pt>
    <dgm:pt modelId="{42653F63-8E07-41B5-97F1-D7E665083766}" type="pres">
      <dgm:prSet presAssocID="{3576AAF9-F40C-4D93-9E40-8820EFE6B9AB}" presName="rootConnector" presStyleLbl="node1" presStyleIdx="4" presStyleCnt="7"/>
      <dgm:spPr/>
    </dgm:pt>
    <dgm:pt modelId="{CE1B1A28-4B3A-45EA-A1A9-8A88AB1529E9}" type="pres">
      <dgm:prSet presAssocID="{3576AAF9-F40C-4D93-9E40-8820EFE6B9AB}" presName="childShape" presStyleCnt="0"/>
      <dgm:spPr/>
    </dgm:pt>
    <dgm:pt modelId="{6BB777A1-A8B0-4C8C-8D9B-B654F2CC913D}" type="pres">
      <dgm:prSet presAssocID="{C4486418-46CD-4720-AC3C-0BCE1B720CEF}" presName="Name13" presStyleLbl="parChTrans1D2" presStyleIdx="12" presStyleCnt="17"/>
      <dgm:spPr/>
    </dgm:pt>
    <dgm:pt modelId="{046335BC-3CB0-4B7A-8B36-73D4BAB7243D}" type="pres">
      <dgm:prSet presAssocID="{090C130E-0361-417D-BAD2-BE961359B21A}" presName="childText" presStyleLbl="bgAcc1" presStyleIdx="12" presStyleCnt="17">
        <dgm:presLayoutVars>
          <dgm:bulletEnabled val="1"/>
        </dgm:presLayoutVars>
      </dgm:prSet>
      <dgm:spPr/>
    </dgm:pt>
    <dgm:pt modelId="{F4ADCE55-AF08-4A46-B049-BEC8465624C9}" type="pres">
      <dgm:prSet presAssocID="{413E741B-9BB6-43EB-A4F8-549336840323}" presName="Name13" presStyleLbl="parChTrans1D2" presStyleIdx="13" presStyleCnt="17"/>
      <dgm:spPr/>
    </dgm:pt>
    <dgm:pt modelId="{33E3E926-764B-44F5-8F2D-A305BA7CBB00}" type="pres">
      <dgm:prSet presAssocID="{C0E4ADC1-F47A-435D-98BC-D66BC2DFBE02}" presName="childText" presStyleLbl="bgAcc1" presStyleIdx="13" presStyleCnt="17">
        <dgm:presLayoutVars>
          <dgm:bulletEnabled val="1"/>
        </dgm:presLayoutVars>
      </dgm:prSet>
      <dgm:spPr/>
    </dgm:pt>
    <dgm:pt modelId="{23DCA031-9759-4D31-A671-0CC66CBB2CC9}" type="pres">
      <dgm:prSet presAssocID="{081AEBFB-0822-4D52-A0A5-EB636A7D2A71}" presName="root" presStyleCnt="0"/>
      <dgm:spPr/>
    </dgm:pt>
    <dgm:pt modelId="{1131A47B-466D-47E7-8BE7-F689029283D4}" type="pres">
      <dgm:prSet presAssocID="{081AEBFB-0822-4D52-A0A5-EB636A7D2A71}" presName="rootComposite" presStyleCnt="0"/>
      <dgm:spPr/>
    </dgm:pt>
    <dgm:pt modelId="{58749C94-7C2E-4A48-8134-1BD2A0ABF1BC}" type="pres">
      <dgm:prSet presAssocID="{081AEBFB-0822-4D52-A0A5-EB636A7D2A71}" presName="rootText" presStyleLbl="node1" presStyleIdx="5" presStyleCnt="7"/>
      <dgm:spPr/>
    </dgm:pt>
    <dgm:pt modelId="{ABED4568-B3BB-45EC-BE25-6F7C92995C78}" type="pres">
      <dgm:prSet presAssocID="{081AEBFB-0822-4D52-A0A5-EB636A7D2A71}" presName="rootConnector" presStyleLbl="node1" presStyleIdx="5" presStyleCnt="7"/>
      <dgm:spPr/>
    </dgm:pt>
    <dgm:pt modelId="{7BBEA379-85C5-4DFA-A7CE-481F72C0547C}" type="pres">
      <dgm:prSet presAssocID="{081AEBFB-0822-4D52-A0A5-EB636A7D2A71}" presName="childShape" presStyleCnt="0"/>
      <dgm:spPr/>
    </dgm:pt>
    <dgm:pt modelId="{7364381B-3791-4D1E-9C74-A592859BF0E8}" type="pres">
      <dgm:prSet presAssocID="{4A33A878-EF19-4963-AA28-DF658BB0CE65}" presName="Name13" presStyleLbl="parChTrans1D2" presStyleIdx="14" presStyleCnt="17"/>
      <dgm:spPr/>
    </dgm:pt>
    <dgm:pt modelId="{2896A1E7-1D2B-49DA-98BD-804BF807E31C}" type="pres">
      <dgm:prSet presAssocID="{DA478B73-450A-4765-A1D3-46ABEC71DBDC}" presName="childText" presStyleLbl="bgAcc1" presStyleIdx="14" presStyleCnt="17">
        <dgm:presLayoutVars>
          <dgm:bulletEnabled val="1"/>
        </dgm:presLayoutVars>
      </dgm:prSet>
      <dgm:spPr/>
    </dgm:pt>
    <dgm:pt modelId="{4EE9E664-8B63-4ED5-B6BC-02F52D4E9DD1}" type="pres">
      <dgm:prSet presAssocID="{8C9344FF-43B6-4410-9881-343E1879BDF3}" presName="root" presStyleCnt="0"/>
      <dgm:spPr/>
    </dgm:pt>
    <dgm:pt modelId="{4277E2AA-CF4C-4137-982E-F7BF43FC4041}" type="pres">
      <dgm:prSet presAssocID="{8C9344FF-43B6-4410-9881-343E1879BDF3}" presName="rootComposite" presStyleCnt="0"/>
      <dgm:spPr/>
    </dgm:pt>
    <dgm:pt modelId="{8B71AD7E-A265-48A2-8D07-2CC902EA2425}" type="pres">
      <dgm:prSet presAssocID="{8C9344FF-43B6-4410-9881-343E1879BDF3}" presName="rootText" presStyleLbl="node1" presStyleIdx="6" presStyleCnt="7"/>
      <dgm:spPr/>
    </dgm:pt>
    <dgm:pt modelId="{613968EA-9408-4C9C-92CD-FC61B0E47EA5}" type="pres">
      <dgm:prSet presAssocID="{8C9344FF-43B6-4410-9881-343E1879BDF3}" presName="rootConnector" presStyleLbl="node1" presStyleIdx="6" presStyleCnt="7"/>
      <dgm:spPr/>
    </dgm:pt>
    <dgm:pt modelId="{E914F027-9AA7-470C-A60B-E12C43099638}" type="pres">
      <dgm:prSet presAssocID="{8C9344FF-43B6-4410-9881-343E1879BDF3}" presName="childShape" presStyleCnt="0"/>
      <dgm:spPr/>
    </dgm:pt>
    <dgm:pt modelId="{FAD6A9BD-02FB-45B7-8E2F-34CBA8D48D0A}" type="pres">
      <dgm:prSet presAssocID="{FF7E62A2-FB98-4B58-BF05-41F07C5D7317}" presName="Name13" presStyleLbl="parChTrans1D2" presStyleIdx="15" presStyleCnt="17"/>
      <dgm:spPr/>
    </dgm:pt>
    <dgm:pt modelId="{7BCC7BAC-EC7D-449A-BBD1-2E96AC82EDE2}" type="pres">
      <dgm:prSet presAssocID="{388FF43F-2FCA-487F-B02F-F36EF81A3453}" presName="childText" presStyleLbl="bgAcc1" presStyleIdx="15" presStyleCnt="17">
        <dgm:presLayoutVars>
          <dgm:bulletEnabled val="1"/>
        </dgm:presLayoutVars>
      </dgm:prSet>
      <dgm:spPr/>
    </dgm:pt>
    <dgm:pt modelId="{4BAFB57D-9FD3-4263-B585-B9F394F91FF3}" type="pres">
      <dgm:prSet presAssocID="{58F9CF4A-6831-4C2D-9209-3D850484CF29}" presName="Name13" presStyleLbl="parChTrans1D2" presStyleIdx="16" presStyleCnt="17"/>
      <dgm:spPr/>
    </dgm:pt>
    <dgm:pt modelId="{D438C4A8-5273-47F8-8458-0AB13DA2FBAA}" type="pres">
      <dgm:prSet presAssocID="{4816C89C-CDB6-41B0-880F-246E7803B026}" presName="childText" presStyleLbl="bgAcc1" presStyleIdx="16" presStyleCnt="17">
        <dgm:presLayoutVars>
          <dgm:bulletEnabled val="1"/>
        </dgm:presLayoutVars>
      </dgm:prSet>
      <dgm:spPr/>
    </dgm:pt>
  </dgm:ptLst>
  <dgm:cxnLst>
    <dgm:cxn modelId="{EE4E3400-05C2-4555-BD65-FC705B1B3E3C}" srcId="{8C9344FF-43B6-4410-9881-343E1879BDF3}" destId="{4816C89C-CDB6-41B0-880F-246E7803B026}" srcOrd="1" destOrd="0" parTransId="{58F9CF4A-6831-4C2D-9209-3D850484CF29}" sibTransId="{21577D08-FFA7-4B12-8B6E-90391A110E56}"/>
    <dgm:cxn modelId="{7FAA9400-0C1E-41B8-8CE9-98A83EE31B08}" type="presOf" srcId="{388FF43F-2FCA-487F-B02F-F36EF81A3453}" destId="{7BCC7BAC-EC7D-449A-BBD1-2E96AC82EDE2}" srcOrd="0" destOrd="0" presId="urn:microsoft.com/office/officeart/2005/8/layout/hierarchy3"/>
    <dgm:cxn modelId="{01403704-1225-41BF-A226-53B528B387EC}" srcId="{3B36356C-CE39-4AF5-B1C0-FA03A2982DA9}" destId="{EC59360B-8A68-402E-95F6-80B50131E7C4}" srcOrd="3" destOrd="0" parTransId="{5DFCC696-1720-419E-9C8B-CB1B7160C4DD}" sibTransId="{369F15C6-C411-4431-9441-32F0EF407F1E}"/>
    <dgm:cxn modelId="{19343508-118F-4055-A46E-245741592E56}" srcId="{3B36356C-CE39-4AF5-B1C0-FA03A2982DA9}" destId="{3576AAF9-F40C-4D93-9E40-8820EFE6B9AB}" srcOrd="4" destOrd="0" parTransId="{3C6EF0DA-0FB4-4C2F-A71E-9FDFBF5E5ADB}" sibTransId="{5AA342BC-F960-4DD7-97BC-D04202265AEF}"/>
    <dgm:cxn modelId="{6EE89309-F895-4E3A-B3CD-3733F5AC4EA5}" srcId="{FED7CF01-1F7A-4EB9-A187-479F63A9EC89}" destId="{447982CB-AD8A-4677-AD99-A2435B21884C}" srcOrd="0" destOrd="0" parTransId="{B80B800D-1DED-477E-9A88-6BECF90C93C5}" sibTransId="{74D7321D-B0B1-4303-B187-2D85E1B3C24B}"/>
    <dgm:cxn modelId="{BC4B0910-C8B4-4456-9C3C-3EE547B79178}" type="presOf" srcId="{FED7CF01-1F7A-4EB9-A187-479F63A9EC89}" destId="{305C33E4-3C33-44E8-86B6-19DCBDB72B8C}" srcOrd="1" destOrd="0" presId="urn:microsoft.com/office/officeart/2005/8/layout/hierarchy3"/>
    <dgm:cxn modelId="{12DD9210-335C-4990-8F09-45F9048BEBBF}" srcId="{3B36356C-CE39-4AF5-B1C0-FA03A2982DA9}" destId="{FED7CF01-1F7A-4EB9-A187-479F63A9EC89}" srcOrd="1" destOrd="0" parTransId="{7A8BC818-5036-44FF-8AAB-1FE693172D99}" sibTransId="{B7CF626E-673C-480F-B62B-85C22C62EAA8}"/>
    <dgm:cxn modelId="{8B993D20-B434-4DF9-8118-4381B060644A}" srcId="{EC59360B-8A68-402E-95F6-80B50131E7C4}" destId="{617486A5-0282-4B10-B173-3F5E3146A1F1}" srcOrd="0" destOrd="0" parTransId="{28575D80-2AC3-475A-9317-1C1E60104FE7}" sibTransId="{43990A42-7C84-4364-8CD4-D54173B81B88}"/>
    <dgm:cxn modelId="{A4C61E24-B5B6-4E40-88AF-5406FD76A7B4}" type="presOf" srcId="{8FD676B6-EA7A-4024-8926-D584297DD417}" destId="{83C6565D-3FD7-4A2A-911B-34906FB61E1E}" srcOrd="0" destOrd="0" presId="urn:microsoft.com/office/officeart/2005/8/layout/hierarchy3"/>
    <dgm:cxn modelId="{71D9B125-9041-4E00-BE65-F6ED22A4AEBF}" type="presOf" srcId="{447982CB-AD8A-4677-AD99-A2435B21884C}" destId="{0C6911B6-14BB-4D2B-BE1E-8AE2C88470B5}" srcOrd="0" destOrd="0" presId="urn:microsoft.com/office/officeart/2005/8/layout/hierarchy3"/>
    <dgm:cxn modelId="{215C4832-3C98-4CAF-90D4-19734C17BFBB}" type="presOf" srcId="{57DE7EF4-B817-463E-902D-89C7FE7E25BD}" destId="{5E2B227B-B35D-4500-BC7F-14A531DDD345}" srcOrd="0" destOrd="0" presId="urn:microsoft.com/office/officeart/2005/8/layout/hierarchy3"/>
    <dgm:cxn modelId="{327D7C33-273D-4B05-AC56-DF48872136E6}" srcId="{3B36356C-CE39-4AF5-B1C0-FA03A2982DA9}" destId="{57DE7EF4-B817-463E-902D-89C7FE7E25BD}" srcOrd="0" destOrd="0" parTransId="{47C9D562-0E45-46CE-A43F-EE2B3529968A}" sibTransId="{94080676-228F-4D67-85BD-FC2C38B94232}"/>
    <dgm:cxn modelId="{DF443234-78C7-46EE-955E-A021ADFF48E4}" srcId="{EC59360B-8A68-402E-95F6-80B50131E7C4}" destId="{12CD773E-ECF4-4EE9-8D38-AB1AEFCB4873}" srcOrd="1" destOrd="0" parTransId="{7F8C8593-0DB4-4517-985C-C3854466F4E3}" sibTransId="{F10C8612-E902-46CD-8A9C-75C05E858E52}"/>
    <dgm:cxn modelId="{97D3A93C-3FF9-4E04-A217-9104AA289F8F}" srcId="{3576AAF9-F40C-4D93-9E40-8820EFE6B9AB}" destId="{C0E4ADC1-F47A-435D-98BC-D66BC2DFBE02}" srcOrd="1" destOrd="0" parTransId="{413E741B-9BB6-43EB-A4F8-549336840323}" sibTransId="{CBEC1398-6E9F-4CF9-B6FA-F78A349C495F}"/>
    <dgm:cxn modelId="{562AD13D-D150-4986-B8F6-07659489F435}" srcId="{3B36356C-CE39-4AF5-B1C0-FA03A2982DA9}" destId="{6551F20D-22DA-498D-9C77-B3E14910B67C}" srcOrd="2" destOrd="0" parTransId="{340B911A-B4D0-4094-8C89-BE09CA3D94EC}" sibTransId="{9E40F318-9685-49C3-B7B9-CE0DEA7915D6}"/>
    <dgm:cxn modelId="{E4526F3E-56B6-43BF-AE37-7AD10112775E}" type="presOf" srcId="{6551F20D-22DA-498D-9C77-B3E14910B67C}" destId="{CC9AA122-DAF0-4482-80D6-3731FE1D1591}" srcOrd="1" destOrd="0" presId="urn:microsoft.com/office/officeart/2005/8/layout/hierarchy3"/>
    <dgm:cxn modelId="{BB58513E-AE5C-4B08-9AED-8EB2A0A52D2F}" type="presOf" srcId="{4A33A878-EF19-4963-AA28-DF658BB0CE65}" destId="{7364381B-3791-4D1E-9C74-A592859BF0E8}" srcOrd="0" destOrd="0" presId="urn:microsoft.com/office/officeart/2005/8/layout/hierarchy3"/>
    <dgm:cxn modelId="{6C07A43E-8EDF-44E5-89C0-003EACAF349F}" type="presOf" srcId="{E7A16876-4A12-4C36-9178-24CC11E257BF}" destId="{DFC71BE5-77EE-462C-9C70-ED05A73E1363}" srcOrd="0" destOrd="0" presId="urn:microsoft.com/office/officeart/2005/8/layout/hierarchy3"/>
    <dgm:cxn modelId="{8D292E3F-B4D9-4945-9A0F-67E41D25F290}" srcId="{6551F20D-22DA-498D-9C77-B3E14910B67C}" destId="{E7A16876-4A12-4C36-9178-24CC11E257BF}" srcOrd="1" destOrd="0" parTransId="{806EEC49-FDC5-459C-A7A7-977AB0AE3B18}" sibTransId="{82AE4D05-49E5-4C99-9BFF-1CE43773B370}"/>
    <dgm:cxn modelId="{C283D03F-B59F-40FC-983B-0BB5FDAB636A}" type="presOf" srcId="{806EEC49-FDC5-459C-A7A7-977AB0AE3B18}" destId="{4359B0BE-8B63-44DF-9476-E730FBED2252}" srcOrd="0" destOrd="0" presId="urn:microsoft.com/office/officeart/2005/8/layout/hierarchy3"/>
    <dgm:cxn modelId="{F4AC4B60-432A-4847-B52C-9A572FAE6C9F}" type="presOf" srcId="{C4486418-46CD-4720-AC3C-0BCE1B720CEF}" destId="{6BB777A1-A8B0-4C8C-8D9B-B654F2CC913D}" srcOrd="0" destOrd="0" presId="urn:microsoft.com/office/officeart/2005/8/layout/hierarchy3"/>
    <dgm:cxn modelId="{B73BF260-FA7D-4EFE-8F74-86CBB6F845B4}" type="presOf" srcId="{5F35479B-4272-4C2D-9257-246BBDC0E891}" destId="{DA7064E4-06EE-455E-B8EF-3EAFC5DD8BBD}" srcOrd="0" destOrd="0" presId="urn:microsoft.com/office/officeart/2005/8/layout/hierarchy3"/>
    <dgm:cxn modelId="{B77D1A41-D021-4F6A-AF92-201A4F6A18D1}" type="presOf" srcId="{617486A5-0282-4B10-B173-3F5E3146A1F1}" destId="{AE9D5B07-CB6D-45CD-A845-5152CC16EB87}" srcOrd="0" destOrd="0" presId="urn:microsoft.com/office/officeart/2005/8/layout/hierarchy3"/>
    <dgm:cxn modelId="{46D64441-304A-4344-BC45-1F211C0272F2}" type="presOf" srcId="{BF1B8CEE-4D00-48C3-9F41-B749BE104594}" destId="{B0B7FE80-288B-40B6-8A9C-1E9E296F892C}" srcOrd="0" destOrd="0" presId="urn:microsoft.com/office/officeart/2005/8/layout/hierarchy3"/>
    <dgm:cxn modelId="{4D6F7561-DC07-4C16-99A0-11B766EB6803}" type="presOf" srcId="{28056533-4EDA-46E0-8766-84B9CD479905}" destId="{378A9327-BBBE-4A21-A0F3-FFD8C99150FD}" srcOrd="0" destOrd="0" presId="urn:microsoft.com/office/officeart/2005/8/layout/hierarchy3"/>
    <dgm:cxn modelId="{5A1FFA42-330F-4A39-8C21-15CFAF361533}" srcId="{FED7CF01-1F7A-4EB9-A187-479F63A9EC89}" destId="{D72A5739-F692-4EA7-9EAB-F8F3B435C9B4}" srcOrd="1" destOrd="0" parTransId="{2776A479-32FD-4E52-9C22-8F28250F3F98}" sibTransId="{8350AB19-066E-41C9-8CD4-B3DF3EF95A59}"/>
    <dgm:cxn modelId="{F7089A66-9E38-4186-84DB-5692DCA34087}" type="presOf" srcId="{70442AE7-F630-4D3A-A749-E6740B52FCDD}" destId="{8628276C-1C69-42C1-8BA1-E71490F957E6}" srcOrd="0" destOrd="0" presId="urn:microsoft.com/office/officeart/2005/8/layout/hierarchy3"/>
    <dgm:cxn modelId="{DB2B5249-8974-4E8E-8F79-0F9F7421D056}" type="presOf" srcId="{94A09427-B27E-49FC-A6AD-ED0B5EDD7794}" destId="{7284C10A-7363-4F3E-8F55-152ECE433C1F}" srcOrd="0" destOrd="0" presId="urn:microsoft.com/office/officeart/2005/8/layout/hierarchy3"/>
    <dgm:cxn modelId="{43CFFB4C-8E0F-4D92-B34D-E73EE3F47D33}" type="presOf" srcId="{6551F20D-22DA-498D-9C77-B3E14910B67C}" destId="{4F85A6BA-8C24-417B-AA2F-2596B9274352}" srcOrd="0" destOrd="0" presId="urn:microsoft.com/office/officeart/2005/8/layout/hierarchy3"/>
    <dgm:cxn modelId="{39B81E4F-1A79-45CD-8608-F98F9C06A790}" type="presOf" srcId="{455D5437-7042-4904-AB4C-942E71784338}" destId="{46BFC61E-3CC5-4BE8-A549-BA104962EAF3}" srcOrd="0" destOrd="0" presId="urn:microsoft.com/office/officeart/2005/8/layout/hierarchy3"/>
    <dgm:cxn modelId="{403F4D51-DCCA-4EE3-BF8C-F37B814C5248}" type="presOf" srcId="{30E5CB5B-606B-4EAA-B2E0-8E6A1A80FC29}" destId="{E76ED910-5642-42F5-A4C4-81E47F1AB8F8}" srcOrd="0" destOrd="0" presId="urn:microsoft.com/office/officeart/2005/8/layout/hierarchy3"/>
    <dgm:cxn modelId="{F8820452-14DA-4557-8554-7C49C54954DB}" type="presOf" srcId="{82842274-9622-4364-9567-0C6F7DC4B5C8}" destId="{8CD5BC03-830B-4634-9748-4025EF26DDBF}" srcOrd="0" destOrd="0" presId="urn:microsoft.com/office/officeart/2005/8/layout/hierarchy3"/>
    <dgm:cxn modelId="{EBB3AD74-14E6-4DC1-A6E2-F08407730AF2}" type="presOf" srcId="{EC59360B-8A68-402E-95F6-80B50131E7C4}" destId="{8669B555-5ECE-4AB2-A84C-5B79A1285B7E}" srcOrd="0" destOrd="0" presId="urn:microsoft.com/office/officeart/2005/8/layout/hierarchy3"/>
    <dgm:cxn modelId="{72632176-6135-48E2-AE2D-4CE748652BA5}" type="presOf" srcId="{58F9CF4A-6831-4C2D-9209-3D850484CF29}" destId="{4BAFB57D-9FD3-4263-B585-B9F394F91FF3}" srcOrd="0" destOrd="0" presId="urn:microsoft.com/office/officeart/2005/8/layout/hierarchy3"/>
    <dgm:cxn modelId="{E31ADB56-F8E7-4F95-922F-9AD4EB61DD83}" srcId="{3B36356C-CE39-4AF5-B1C0-FA03A2982DA9}" destId="{8C9344FF-43B6-4410-9881-343E1879BDF3}" srcOrd="6" destOrd="0" parTransId="{0DF9A573-4C31-4C16-A5D7-F632DB6016CC}" sibTransId="{408E20F3-1168-4D9A-A6E4-5AE460FD8E99}"/>
    <dgm:cxn modelId="{F9A99958-D207-4BD6-899A-A41C08308E48}" type="presOf" srcId="{8C9344FF-43B6-4410-9881-343E1879BDF3}" destId="{613968EA-9408-4C9C-92CD-FC61B0E47EA5}" srcOrd="1" destOrd="0" presId="urn:microsoft.com/office/officeart/2005/8/layout/hierarchy3"/>
    <dgm:cxn modelId="{0C248E7A-6041-474F-8037-FE82F1CF14B7}" type="presOf" srcId="{4816C89C-CDB6-41B0-880F-246E7803B026}" destId="{D438C4A8-5273-47F8-8458-0AB13DA2FBAA}" srcOrd="0" destOrd="0" presId="urn:microsoft.com/office/officeart/2005/8/layout/hierarchy3"/>
    <dgm:cxn modelId="{4DCE2C85-C285-47DC-9BE6-3A0C79BF58D7}" type="presOf" srcId="{004A7AB6-F5E2-4DBC-8C7C-717966C395B0}" destId="{0D823948-7B0C-483E-8C69-60C1604CD3CD}" srcOrd="0" destOrd="0" presId="urn:microsoft.com/office/officeart/2005/8/layout/hierarchy3"/>
    <dgm:cxn modelId="{220E6686-DF02-4B08-BF28-F1B3E6FDC28A}" type="presOf" srcId="{413E741B-9BB6-43EB-A4F8-549336840323}" destId="{F4ADCE55-AF08-4A46-B049-BEC8465624C9}" srcOrd="0" destOrd="0" presId="urn:microsoft.com/office/officeart/2005/8/layout/hierarchy3"/>
    <dgm:cxn modelId="{88B04089-DEB1-421F-87ED-5E3ACBAA97B0}" type="presOf" srcId="{57DE7EF4-B817-463E-902D-89C7FE7E25BD}" destId="{D7C79D7D-2879-40BD-B022-3E7166C3F61E}" srcOrd="1" destOrd="0" presId="urn:microsoft.com/office/officeart/2005/8/layout/hierarchy3"/>
    <dgm:cxn modelId="{88A7A08C-A721-4B84-A04D-65747099DED2}" type="presOf" srcId="{D72A5739-F692-4EA7-9EAB-F8F3B435C9B4}" destId="{BA1F448A-2F24-4B47-80C6-EB9482517AD3}" srcOrd="0" destOrd="0" presId="urn:microsoft.com/office/officeart/2005/8/layout/hierarchy3"/>
    <dgm:cxn modelId="{7634D28C-AEC1-4A21-B990-E93DFF61FDA9}" type="presOf" srcId="{7F8C8593-0DB4-4517-985C-C3854466F4E3}" destId="{F9623490-3E5E-4F92-A25F-CAD2E394FD23}" srcOrd="0" destOrd="0" presId="urn:microsoft.com/office/officeart/2005/8/layout/hierarchy3"/>
    <dgm:cxn modelId="{8B1C2E90-F4E2-4B68-85BB-2E5E8466A7BC}" type="presOf" srcId="{489D292B-3B1C-48D6-9F0D-EFFAADF80138}" destId="{305A4698-2858-4BFF-82BE-A7FEE9748C45}" srcOrd="0" destOrd="0" presId="urn:microsoft.com/office/officeart/2005/8/layout/hierarchy3"/>
    <dgm:cxn modelId="{B6F1EC90-3599-4366-BAFF-E714C2A2C54D}" type="presOf" srcId="{F1086F28-2E92-418D-9F08-557FD44AF0ED}" destId="{A92E8D32-61DD-4A6C-88E9-6BDAE9903073}" srcOrd="0" destOrd="0" presId="urn:microsoft.com/office/officeart/2005/8/layout/hierarchy3"/>
    <dgm:cxn modelId="{8F21F899-D08D-48F6-8F5D-28281D4EC65E}" type="presOf" srcId="{C0E4ADC1-F47A-435D-98BC-D66BC2DFBE02}" destId="{33E3E926-764B-44F5-8F2D-A305BA7CBB00}" srcOrd="0" destOrd="0" presId="urn:microsoft.com/office/officeart/2005/8/layout/hierarchy3"/>
    <dgm:cxn modelId="{BFDEDA9D-B510-48F8-863A-C81C8231C69C}" type="presOf" srcId="{EC59360B-8A68-402E-95F6-80B50131E7C4}" destId="{B7B36144-6334-4AC4-AB72-0359F8E8092A}" srcOrd="1" destOrd="0" presId="urn:microsoft.com/office/officeart/2005/8/layout/hierarchy3"/>
    <dgm:cxn modelId="{DBFBDB9D-62FF-44D4-873B-C291AFFE1B88}" srcId="{3576AAF9-F40C-4D93-9E40-8820EFE6B9AB}" destId="{090C130E-0361-417D-BAD2-BE961359B21A}" srcOrd="0" destOrd="0" parTransId="{C4486418-46CD-4720-AC3C-0BCE1B720CEF}" sibTransId="{FE70D3E7-CB00-4776-9DD1-E8E802E7FA3E}"/>
    <dgm:cxn modelId="{9AA8FEA0-3A59-45F4-ADB8-ED8521BEF3BF}" type="presOf" srcId="{12CD773E-ECF4-4EE9-8D38-AB1AEFCB4873}" destId="{13BAC1EC-6ECC-4AF6-BA61-1A7D55DE6584}" srcOrd="0" destOrd="0" presId="urn:microsoft.com/office/officeart/2005/8/layout/hierarchy3"/>
    <dgm:cxn modelId="{B5F02BA1-0894-4C4D-8C04-F4EFED5D56F9}" srcId="{8C9344FF-43B6-4410-9881-343E1879BDF3}" destId="{388FF43F-2FCA-487F-B02F-F36EF81A3453}" srcOrd="0" destOrd="0" parTransId="{FF7E62A2-FB98-4B58-BF05-41F07C5D7317}" sibTransId="{D09EA604-EC72-4BED-AB34-832700EF12BB}"/>
    <dgm:cxn modelId="{32F481A8-8CD0-4ED3-933D-C7810F868972}" type="presOf" srcId="{081AEBFB-0822-4D52-A0A5-EB636A7D2A71}" destId="{58749C94-7C2E-4A48-8134-1BD2A0ABF1BC}" srcOrd="0" destOrd="0" presId="urn:microsoft.com/office/officeart/2005/8/layout/hierarchy3"/>
    <dgm:cxn modelId="{92A626AA-FE16-446A-896C-6CA652588E2F}" type="presOf" srcId="{FED7CF01-1F7A-4EB9-A187-479F63A9EC89}" destId="{7C634DA3-4014-45DD-BD0D-D9AFC1D5BC69}" srcOrd="0" destOrd="0" presId="urn:microsoft.com/office/officeart/2005/8/layout/hierarchy3"/>
    <dgm:cxn modelId="{4655ACAA-3C15-4CEA-BDAF-A457E266352A}" srcId="{57DE7EF4-B817-463E-902D-89C7FE7E25BD}" destId="{004A7AB6-F5E2-4DBC-8C7C-717966C395B0}" srcOrd="2" destOrd="0" parTransId="{D85983FD-C83F-45F2-A180-17F9DFA9E6D4}" sibTransId="{49CED77F-39E9-45EB-9F7D-17D89D569B96}"/>
    <dgm:cxn modelId="{5563C6AA-EA39-4687-8035-EBA36F1A139B}" srcId="{FED7CF01-1F7A-4EB9-A187-479F63A9EC89}" destId="{8FD676B6-EA7A-4024-8926-D584297DD417}" srcOrd="3" destOrd="0" parTransId="{BF1B8CEE-4D00-48C3-9F41-B749BE104594}" sibTransId="{86DBBA9C-C171-4F50-A9FC-9432EEE75065}"/>
    <dgm:cxn modelId="{05BBE0AA-AAF6-40F5-8F9B-9DA35F504A51}" type="presOf" srcId="{3576AAF9-F40C-4D93-9E40-8820EFE6B9AB}" destId="{E6E8E376-45D5-4EA3-B38C-0B272B763B84}" srcOrd="0" destOrd="0" presId="urn:microsoft.com/office/officeart/2005/8/layout/hierarchy3"/>
    <dgm:cxn modelId="{10B96DB3-4E2B-407E-A2EC-EE1D3A553FB3}" type="presOf" srcId="{2776A479-32FD-4E52-9C22-8F28250F3F98}" destId="{B85E8FA2-C4CF-41AF-9403-1A157BCD729D}" srcOrd="0" destOrd="0" presId="urn:microsoft.com/office/officeart/2005/8/layout/hierarchy3"/>
    <dgm:cxn modelId="{F5E272B4-D5C9-433D-BA39-A0692D21ACCA}" type="presOf" srcId="{FF7E62A2-FB98-4B58-BF05-41F07C5D7317}" destId="{FAD6A9BD-02FB-45B7-8E2F-34CBA8D48D0A}" srcOrd="0" destOrd="0" presId="urn:microsoft.com/office/officeart/2005/8/layout/hierarchy3"/>
    <dgm:cxn modelId="{F48058B5-7C2E-4499-9478-DFBB9709DE11}" srcId="{081AEBFB-0822-4D52-A0A5-EB636A7D2A71}" destId="{DA478B73-450A-4765-A1D3-46ABEC71DBDC}" srcOrd="0" destOrd="0" parTransId="{4A33A878-EF19-4963-AA28-DF658BB0CE65}" sibTransId="{39CE56D2-F7DD-4BBF-946E-16A4028554D9}"/>
    <dgm:cxn modelId="{6054F9B5-A883-459A-993E-73998F47E1B0}" type="presOf" srcId="{A260F2C0-E636-4AB4-A9FF-8E804975D4A1}" destId="{EDCE1520-B729-4617-A071-F7D5B2707854}" srcOrd="0" destOrd="0" presId="urn:microsoft.com/office/officeart/2005/8/layout/hierarchy3"/>
    <dgm:cxn modelId="{CBC9F0BD-B030-4E6D-9037-70ED1A31E4B2}" type="presOf" srcId="{D85983FD-C83F-45F2-A180-17F9DFA9E6D4}" destId="{AE218697-5F0E-4659-BD68-90E8D2CB48D7}" srcOrd="0" destOrd="0" presId="urn:microsoft.com/office/officeart/2005/8/layout/hierarchy3"/>
    <dgm:cxn modelId="{E9C41DC3-AB5A-4B65-8792-DEBB3E71F3EB}" srcId="{3B36356C-CE39-4AF5-B1C0-FA03A2982DA9}" destId="{081AEBFB-0822-4D52-A0A5-EB636A7D2A71}" srcOrd="5" destOrd="0" parTransId="{F9396DB1-8CDD-4176-B31B-1139CD6DB7F0}" sibTransId="{F1986A21-B010-403F-A623-33F35B880FE1}"/>
    <dgm:cxn modelId="{29D62ECE-36EE-49CA-9FD4-34C946D998A2}" srcId="{57DE7EF4-B817-463E-902D-89C7FE7E25BD}" destId="{70442AE7-F630-4D3A-A749-E6740B52FCDD}" srcOrd="0" destOrd="0" parTransId="{455D5437-7042-4904-AB4C-942E71784338}" sibTransId="{844D706E-0992-46C3-A1DE-F73FCD41011F}"/>
    <dgm:cxn modelId="{8E2EF4CE-B371-48C6-8805-121283086B98}" type="presOf" srcId="{081AEBFB-0822-4D52-A0A5-EB636A7D2A71}" destId="{ABED4568-B3BB-45EC-BE25-6F7C92995C78}" srcOrd="1" destOrd="0" presId="urn:microsoft.com/office/officeart/2005/8/layout/hierarchy3"/>
    <dgm:cxn modelId="{CD78E7CF-0CFE-431C-AE2A-C6389EBECF99}" type="presOf" srcId="{DA478B73-450A-4765-A1D3-46ABEC71DBDC}" destId="{2896A1E7-1D2B-49DA-98BD-804BF807E31C}" srcOrd="0" destOrd="0" presId="urn:microsoft.com/office/officeart/2005/8/layout/hierarchy3"/>
    <dgm:cxn modelId="{A82622D0-7708-4B68-91FC-766C9C762BD0}" type="presOf" srcId="{3576AAF9-F40C-4D93-9E40-8820EFE6B9AB}" destId="{42653F63-8E07-41B5-97F1-D7E665083766}" srcOrd="1" destOrd="0" presId="urn:microsoft.com/office/officeart/2005/8/layout/hierarchy3"/>
    <dgm:cxn modelId="{BC4D7CD6-2F5F-4D23-8179-3F078F807494}" srcId="{FED7CF01-1F7A-4EB9-A187-479F63A9EC89}" destId="{5F35479B-4272-4C2D-9257-246BBDC0E891}" srcOrd="2" destOrd="0" parTransId="{30E5CB5B-606B-4EAA-B2E0-8E6A1A80FC29}" sibTransId="{2278F8A6-D1D3-45C8-B2B0-283B1B57BE90}"/>
    <dgm:cxn modelId="{33DF1ED9-3A77-4C7D-92EB-7BBEECDD50E8}" type="presOf" srcId="{3B36356C-CE39-4AF5-B1C0-FA03A2982DA9}" destId="{5717D951-4AAF-49B9-A3D0-968F5C79AA24}" srcOrd="0" destOrd="0" presId="urn:microsoft.com/office/officeart/2005/8/layout/hierarchy3"/>
    <dgm:cxn modelId="{9FFD87DB-5E8D-4FE0-BC95-E2E8FF395824}" type="presOf" srcId="{28575D80-2AC3-475A-9317-1C1E60104FE7}" destId="{0B0571F7-E837-4E92-9401-DE72C3666F52}" srcOrd="0" destOrd="0" presId="urn:microsoft.com/office/officeart/2005/8/layout/hierarchy3"/>
    <dgm:cxn modelId="{0D8713DE-E1A3-483A-9F1C-45058FC4E9E7}" srcId="{6551F20D-22DA-498D-9C77-B3E14910B67C}" destId="{94A09427-B27E-49FC-A6AD-ED0B5EDD7794}" srcOrd="0" destOrd="0" parTransId="{28056533-4EDA-46E0-8766-84B9CD479905}" sibTransId="{CC1EA3B1-62BE-45E6-9E2B-67CA25B2CB50}"/>
    <dgm:cxn modelId="{108FB7E3-0709-4BCE-A9F6-19D2316C0475}" type="presOf" srcId="{B80B800D-1DED-477E-9A88-6BECF90C93C5}" destId="{3EA779A8-A1B1-476A-A173-2A91070E2A49}" srcOrd="0" destOrd="0" presId="urn:microsoft.com/office/officeart/2005/8/layout/hierarchy3"/>
    <dgm:cxn modelId="{FED0ADE8-B979-4E23-B719-1E58F11D4F3C}" type="presOf" srcId="{090C130E-0361-417D-BAD2-BE961359B21A}" destId="{046335BC-3CB0-4B7A-8B36-73D4BAB7243D}" srcOrd="0" destOrd="0" presId="urn:microsoft.com/office/officeart/2005/8/layout/hierarchy3"/>
    <dgm:cxn modelId="{143AC3F9-A9D8-40B2-A16F-63BEAF18E883}" type="presOf" srcId="{8C9344FF-43B6-4410-9881-343E1879BDF3}" destId="{8B71AD7E-A265-48A2-8D07-2CC902EA2425}" srcOrd="0" destOrd="0" presId="urn:microsoft.com/office/officeart/2005/8/layout/hierarchy3"/>
    <dgm:cxn modelId="{8B42E8FA-AE45-4938-ACCE-F7E12BD20E1B}" srcId="{6551F20D-22DA-498D-9C77-B3E14910B67C}" destId="{A260F2C0-E636-4AB4-A9FF-8E804975D4A1}" srcOrd="2" destOrd="0" parTransId="{82842274-9622-4364-9567-0C6F7DC4B5C8}" sibTransId="{EAC55D8F-7A03-4AD7-AAD5-1D7D4C19ABFC}"/>
    <dgm:cxn modelId="{0AB935FE-4D60-4826-8260-CA10FE7B8D1A}" srcId="{57DE7EF4-B817-463E-902D-89C7FE7E25BD}" destId="{489D292B-3B1C-48D6-9F0D-EFFAADF80138}" srcOrd="1" destOrd="0" parTransId="{F1086F28-2E92-418D-9F08-557FD44AF0ED}" sibTransId="{1D5AAC9E-412B-4C2F-92C3-E42631E26FAF}"/>
    <dgm:cxn modelId="{AF9A9D91-3ABA-479C-B4D6-2761C14882DD}" type="presParOf" srcId="{5717D951-4AAF-49B9-A3D0-968F5C79AA24}" destId="{90F89040-3585-4389-9428-86CFDB3CF85D}" srcOrd="0" destOrd="0" presId="urn:microsoft.com/office/officeart/2005/8/layout/hierarchy3"/>
    <dgm:cxn modelId="{5DB80BAB-354D-4DFC-8983-CA323CE7B776}" type="presParOf" srcId="{90F89040-3585-4389-9428-86CFDB3CF85D}" destId="{D80088F6-D5A4-4B95-A656-954535E54980}" srcOrd="0" destOrd="0" presId="urn:microsoft.com/office/officeart/2005/8/layout/hierarchy3"/>
    <dgm:cxn modelId="{5A9C0DF1-B3D8-493C-A745-ED1FB3D1FF15}" type="presParOf" srcId="{D80088F6-D5A4-4B95-A656-954535E54980}" destId="{5E2B227B-B35D-4500-BC7F-14A531DDD345}" srcOrd="0" destOrd="0" presId="urn:microsoft.com/office/officeart/2005/8/layout/hierarchy3"/>
    <dgm:cxn modelId="{58146DE4-57FF-461C-81A1-91349E865ACD}" type="presParOf" srcId="{D80088F6-D5A4-4B95-A656-954535E54980}" destId="{D7C79D7D-2879-40BD-B022-3E7166C3F61E}" srcOrd="1" destOrd="0" presId="urn:microsoft.com/office/officeart/2005/8/layout/hierarchy3"/>
    <dgm:cxn modelId="{D9CEE03F-1EBA-4390-A8AA-2E19B941B6A3}" type="presParOf" srcId="{90F89040-3585-4389-9428-86CFDB3CF85D}" destId="{117895F8-CEE5-413B-8DA9-9EF42B34466E}" srcOrd="1" destOrd="0" presId="urn:microsoft.com/office/officeart/2005/8/layout/hierarchy3"/>
    <dgm:cxn modelId="{46AD5DE9-4FA9-4944-AB21-D6B012EB8299}" type="presParOf" srcId="{117895F8-CEE5-413B-8DA9-9EF42B34466E}" destId="{46BFC61E-3CC5-4BE8-A549-BA104962EAF3}" srcOrd="0" destOrd="0" presId="urn:microsoft.com/office/officeart/2005/8/layout/hierarchy3"/>
    <dgm:cxn modelId="{3731631F-4E1E-4216-9796-85537360F2DC}" type="presParOf" srcId="{117895F8-CEE5-413B-8DA9-9EF42B34466E}" destId="{8628276C-1C69-42C1-8BA1-E71490F957E6}" srcOrd="1" destOrd="0" presId="urn:microsoft.com/office/officeart/2005/8/layout/hierarchy3"/>
    <dgm:cxn modelId="{1FE90920-3DAF-40FE-93D5-5D280B7711D7}" type="presParOf" srcId="{117895F8-CEE5-413B-8DA9-9EF42B34466E}" destId="{A92E8D32-61DD-4A6C-88E9-6BDAE9903073}" srcOrd="2" destOrd="0" presId="urn:microsoft.com/office/officeart/2005/8/layout/hierarchy3"/>
    <dgm:cxn modelId="{DA828371-A332-4B73-AB01-90476FBEA470}" type="presParOf" srcId="{117895F8-CEE5-413B-8DA9-9EF42B34466E}" destId="{305A4698-2858-4BFF-82BE-A7FEE9748C45}" srcOrd="3" destOrd="0" presId="urn:microsoft.com/office/officeart/2005/8/layout/hierarchy3"/>
    <dgm:cxn modelId="{39F41696-75A4-4CCB-84AE-0E760C70DF91}" type="presParOf" srcId="{117895F8-CEE5-413B-8DA9-9EF42B34466E}" destId="{AE218697-5F0E-4659-BD68-90E8D2CB48D7}" srcOrd="4" destOrd="0" presId="urn:microsoft.com/office/officeart/2005/8/layout/hierarchy3"/>
    <dgm:cxn modelId="{8388D126-8C74-460F-86D4-CB29770B4698}" type="presParOf" srcId="{117895F8-CEE5-413B-8DA9-9EF42B34466E}" destId="{0D823948-7B0C-483E-8C69-60C1604CD3CD}" srcOrd="5" destOrd="0" presId="urn:microsoft.com/office/officeart/2005/8/layout/hierarchy3"/>
    <dgm:cxn modelId="{FAEFD0BF-74CE-482F-95D4-6E128734EF59}" type="presParOf" srcId="{5717D951-4AAF-49B9-A3D0-968F5C79AA24}" destId="{03BC9449-4240-4E4C-876E-36D73DD498D4}" srcOrd="1" destOrd="0" presId="urn:microsoft.com/office/officeart/2005/8/layout/hierarchy3"/>
    <dgm:cxn modelId="{56C4C13C-A236-4310-B63B-EB90B5EB0220}" type="presParOf" srcId="{03BC9449-4240-4E4C-876E-36D73DD498D4}" destId="{6AA64A1D-3D0A-492E-B9EF-0F8C7B4AB320}" srcOrd="0" destOrd="0" presId="urn:microsoft.com/office/officeart/2005/8/layout/hierarchy3"/>
    <dgm:cxn modelId="{3CB5D617-B229-4B0F-87D4-818EA6930A05}" type="presParOf" srcId="{6AA64A1D-3D0A-492E-B9EF-0F8C7B4AB320}" destId="{7C634DA3-4014-45DD-BD0D-D9AFC1D5BC69}" srcOrd="0" destOrd="0" presId="urn:microsoft.com/office/officeart/2005/8/layout/hierarchy3"/>
    <dgm:cxn modelId="{3DFEDC20-126A-4DC6-9A0E-1581707A4565}" type="presParOf" srcId="{6AA64A1D-3D0A-492E-B9EF-0F8C7B4AB320}" destId="{305C33E4-3C33-44E8-86B6-19DCBDB72B8C}" srcOrd="1" destOrd="0" presId="urn:microsoft.com/office/officeart/2005/8/layout/hierarchy3"/>
    <dgm:cxn modelId="{B74926C3-8582-4E08-96D6-F91329FE239A}" type="presParOf" srcId="{03BC9449-4240-4E4C-876E-36D73DD498D4}" destId="{984170C3-EE54-4EA7-979E-55972ECAFB67}" srcOrd="1" destOrd="0" presId="urn:microsoft.com/office/officeart/2005/8/layout/hierarchy3"/>
    <dgm:cxn modelId="{133E3306-406B-4C42-9B43-61827B6D52B0}" type="presParOf" srcId="{984170C3-EE54-4EA7-979E-55972ECAFB67}" destId="{3EA779A8-A1B1-476A-A173-2A91070E2A49}" srcOrd="0" destOrd="0" presId="urn:microsoft.com/office/officeart/2005/8/layout/hierarchy3"/>
    <dgm:cxn modelId="{415919C8-20AE-4D85-9C88-C440F99303FC}" type="presParOf" srcId="{984170C3-EE54-4EA7-979E-55972ECAFB67}" destId="{0C6911B6-14BB-4D2B-BE1E-8AE2C88470B5}" srcOrd="1" destOrd="0" presId="urn:microsoft.com/office/officeart/2005/8/layout/hierarchy3"/>
    <dgm:cxn modelId="{8A42209E-FD24-4DBE-A4D0-54F90DC2F767}" type="presParOf" srcId="{984170C3-EE54-4EA7-979E-55972ECAFB67}" destId="{B85E8FA2-C4CF-41AF-9403-1A157BCD729D}" srcOrd="2" destOrd="0" presId="urn:microsoft.com/office/officeart/2005/8/layout/hierarchy3"/>
    <dgm:cxn modelId="{2F1854BC-482C-4BFA-BCDD-D4849302F831}" type="presParOf" srcId="{984170C3-EE54-4EA7-979E-55972ECAFB67}" destId="{BA1F448A-2F24-4B47-80C6-EB9482517AD3}" srcOrd="3" destOrd="0" presId="urn:microsoft.com/office/officeart/2005/8/layout/hierarchy3"/>
    <dgm:cxn modelId="{EFD67628-9ADF-4155-8555-B796A00EC6EF}" type="presParOf" srcId="{984170C3-EE54-4EA7-979E-55972ECAFB67}" destId="{E76ED910-5642-42F5-A4C4-81E47F1AB8F8}" srcOrd="4" destOrd="0" presId="urn:microsoft.com/office/officeart/2005/8/layout/hierarchy3"/>
    <dgm:cxn modelId="{8469DFD7-85BB-4FCC-A988-62747A495E69}" type="presParOf" srcId="{984170C3-EE54-4EA7-979E-55972ECAFB67}" destId="{DA7064E4-06EE-455E-B8EF-3EAFC5DD8BBD}" srcOrd="5" destOrd="0" presId="urn:microsoft.com/office/officeart/2005/8/layout/hierarchy3"/>
    <dgm:cxn modelId="{D18798A2-7E29-4A5F-860C-6AF5609FAEEB}" type="presParOf" srcId="{984170C3-EE54-4EA7-979E-55972ECAFB67}" destId="{B0B7FE80-288B-40B6-8A9C-1E9E296F892C}" srcOrd="6" destOrd="0" presId="urn:microsoft.com/office/officeart/2005/8/layout/hierarchy3"/>
    <dgm:cxn modelId="{50FE0D48-918D-44FD-B62F-2C7219CABC3A}" type="presParOf" srcId="{984170C3-EE54-4EA7-979E-55972ECAFB67}" destId="{83C6565D-3FD7-4A2A-911B-34906FB61E1E}" srcOrd="7" destOrd="0" presId="urn:microsoft.com/office/officeart/2005/8/layout/hierarchy3"/>
    <dgm:cxn modelId="{60B69972-D1DB-4A8E-85E2-F49EAE0E696D}" type="presParOf" srcId="{5717D951-4AAF-49B9-A3D0-968F5C79AA24}" destId="{8DCECCF7-98D1-462B-8908-B181706F2ED8}" srcOrd="2" destOrd="0" presId="urn:microsoft.com/office/officeart/2005/8/layout/hierarchy3"/>
    <dgm:cxn modelId="{1BD7F138-7F37-4BA7-BC3C-C41F135737D4}" type="presParOf" srcId="{8DCECCF7-98D1-462B-8908-B181706F2ED8}" destId="{CAA8B14F-D24A-4125-9B0C-ED872293CBD7}" srcOrd="0" destOrd="0" presId="urn:microsoft.com/office/officeart/2005/8/layout/hierarchy3"/>
    <dgm:cxn modelId="{C0ECE740-A619-45F8-807C-A24DBB19EE9C}" type="presParOf" srcId="{CAA8B14F-D24A-4125-9B0C-ED872293CBD7}" destId="{4F85A6BA-8C24-417B-AA2F-2596B9274352}" srcOrd="0" destOrd="0" presId="urn:microsoft.com/office/officeart/2005/8/layout/hierarchy3"/>
    <dgm:cxn modelId="{8641B743-FA0F-46BD-8C40-042DD0543937}" type="presParOf" srcId="{CAA8B14F-D24A-4125-9B0C-ED872293CBD7}" destId="{CC9AA122-DAF0-4482-80D6-3731FE1D1591}" srcOrd="1" destOrd="0" presId="urn:microsoft.com/office/officeart/2005/8/layout/hierarchy3"/>
    <dgm:cxn modelId="{88133D95-388E-4915-9AD8-0FDC9030C3FA}" type="presParOf" srcId="{8DCECCF7-98D1-462B-8908-B181706F2ED8}" destId="{B0F37154-6BB8-4341-B02E-6ABEA8FA390B}" srcOrd="1" destOrd="0" presId="urn:microsoft.com/office/officeart/2005/8/layout/hierarchy3"/>
    <dgm:cxn modelId="{3E1FC995-DA10-4FD1-980E-2B6C8F41AB6B}" type="presParOf" srcId="{B0F37154-6BB8-4341-B02E-6ABEA8FA390B}" destId="{378A9327-BBBE-4A21-A0F3-FFD8C99150FD}" srcOrd="0" destOrd="0" presId="urn:microsoft.com/office/officeart/2005/8/layout/hierarchy3"/>
    <dgm:cxn modelId="{65D8F719-5EF9-4650-9F01-05CDE73A5DEF}" type="presParOf" srcId="{B0F37154-6BB8-4341-B02E-6ABEA8FA390B}" destId="{7284C10A-7363-4F3E-8F55-152ECE433C1F}" srcOrd="1" destOrd="0" presId="urn:microsoft.com/office/officeart/2005/8/layout/hierarchy3"/>
    <dgm:cxn modelId="{FFC0ADED-4DE5-4CB6-935B-A674C380D64C}" type="presParOf" srcId="{B0F37154-6BB8-4341-B02E-6ABEA8FA390B}" destId="{4359B0BE-8B63-44DF-9476-E730FBED2252}" srcOrd="2" destOrd="0" presId="urn:microsoft.com/office/officeart/2005/8/layout/hierarchy3"/>
    <dgm:cxn modelId="{C913DCCE-8945-4799-93E3-9AAD411C9C75}" type="presParOf" srcId="{B0F37154-6BB8-4341-B02E-6ABEA8FA390B}" destId="{DFC71BE5-77EE-462C-9C70-ED05A73E1363}" srcOrd="3" destOrd="0" presId="urn:microsoft.com/office/officeart/2005/8/layout/hierarchy3"/>
    <dgm:cxn modelId="{FE400F36-99C2-432E-96C1-833EDB731AE7}" type="presParOf" srcId="{B0F37154-6BB8-4341-B02E-6ABEA8FA390B}" destId="{8CD5BC03-830B-4634-9748-4025EF26DDBF}" srcOrd="4" destOrd="0" presId="urn:microsoft.com/office/officeart/2005/8/layout/hierarchy3"/>
    <dgm:cxn modelId="{078706C1-0D66-4B3E-A899-FE89F5065BA7}" type="presParOf" srcId="{B0F37154-6BB8-4341-B02E-6ABEA8FA390B}" destId="{EDCE1520-B729-4617-A071-F7D5B2707854}" srcOrd="5" destOrd="0" presId="urn:microsoft.com/office/officeart/2005/8/layout/hierarchy3"/>
    <dgm:cxn modelId="{A44A7BD6-4A69-4AAC-A7AD-4AC50C6DC93B}" type="presParOf" srcId="{5717D951-4AAF-49B9-A3D0-968F5C79AA24}" destId="{3997FE88-938E-41E6-9114-ACC9C2F8C947}" srcOrd="3" destOrd="0" presId="urn:microsoft.com/office/officeart/2005/8/layout/hierarchy3"/>
    <dgm:cxn modelId="{E0B6BF78-C8B1-47F8-9104-E5AACBD0DA80}" type="presParOf" srcId="{3997FE88-938E-41E6-9114-ACC9C2F8C947}" destId="{183F90E1-FF10-46DF-83B1-A7C25D6FE2D6}" srcOrd="0" destOrd="0" presId="urn:microsoft.com/office/officeart/2005/8/layout/hierarchy3"/>
    <dgm:cxn modelId="{A68C0CF0-B56F-4A84-81AB-92424633016B}" type="presParOf" srcId="{183F90E1-FF10-46DF-83B1-A7C25D6FE2D6}" destId="{8669B555-5ECE-4AB2-A84C-5B79A1285B7E}" srcOrd="0" destOrd="0" presId="urn:microsoft.com/office/officeart/2005/8/layout/hierarchy3"/>
    <dgm:cxn modelId="{0CB2B37E-A0F1-42A0-A24E-BA0A28BB6C57}" type="presParOf" srcId="{183F90E1-FF10-46DF-83B1-A7C25D6FE2D6}" destId="{B7B36144-6334-4AC4-AB72-0359F8E8092A}" srcOrd="1" destOrd="0" presId="urn:microsoft.com/office/officeart/2005/8/layout/hierarchy3"/>
    <dgm:cxn modelId="{8B781874-CF26-411A-B4AA-A7FA018B72DA}" type="presParOf" srcId="{3997FE88-938E-41E6-9114-ACC9C2F8C947}" destId="{1D2123CC-D1D9-4863-81F5-9983293B3EAE}" srcOrd="1" destOrd="0" presId="urn:microsoft.com/office/officeart/2005/8/layout/hierarchy3"/>
    <dgm:cxn modelId="{6788AF9B-8CB8-4A92-862B-8A079C405F56}" type="presParOf" srcId="{1D2123CC-D1D9-4863-81F5-9983293B3EAE}" destId="{0B0571F7-E837-4E92-9401-DE72C3666F52}" srcOrd="0" destOrd="0" presId="urn:microsoft.com/office/officeart/2005/8/layout/hierarchy3"/>
    <dgm:cxn modelId="{6349BD7C-05FD-437E-AAEB-FFD9E6C84920}" type="presParOf" srcId="{1D2123CC-D1D9-4863-81F5-9983293B3EAE}" destId="{AE9D5B07-CB6D-45CD-A845-5152CC16EB87}" srcOrd="1" destOrd="0" presId="urn:microsoft.com/office/officeart/2005/8/layout/hierarchy3"/>
    <dgm:cxn modelId="{00741791-B45E-4D8A-BD73-CC790AAB8C50}" type="presParOf" srcId="{1D2123CC-D1D9-4863-81F5-9983293B3EAE}" destId="{F9623490-3E5E-4F92-A25F-CAD2E394FD23}" srcOrd="2" destOrd="0" presId="urn:microsoft.com/office/officeart/2005/8/layout/hierarchy3"/>
    <dgm:cxn modelId="{6B1906EA-DFD8-4C4E-B081-BC800FCB1963}" type="presParOf" srcId="{1D2123CC-D1D9-4863-81F5-9983293B3EAE}" destId="{13BAC1EC-6ECC-4AF6-BA61-1A7D55DE6584}" srcOrd="3" destOrd="0" presId="urn:microsoft.com/office/officeart/2005/8/layout/hierarchy3"/>
    <dgm:cxn modelId="{B251AEE0-B6B7-4DCD-9A45-064DA3F85AE9}" type="presParOf" srcId="{5717D951-4AAF-49B9-A3D0-968F5C79AA24}" destId="{E8681906-2310-4F7B-B748-AF9C765AD7D5}" srcOrd="4" destOrd="0" presId="urn:microsoft.com/office/officeart/2005/8/layout/hierarchy3"/>
    <dgm:cxn modelId="{11592114-F05A-4BB0-9967-03011DBFBEE7}" type="presParOf" srcId="{E8681906-2310-4F7B-B748-AF9C765AD7D5}" destId="{C1AA186D-0D47-47BB-BA09-5AA0491AFB47}" srcOrd="0" destOrd="0" presId="urn:microsoft.com/office/officeart/2005/8/layout/hierarchy3"/>
    <dgm:cxn modelId="{5A6F8989-5317-4F1B-BE9D-CC486645FF46}" type="presParOf" srcId="{C1AA186D-0D47-47BB-BA09-5AA0491AFB47}" destId="{E6E8E376-45D5-4EA3-B38C-0B272B763B84}" srcOrd="0" destOrd="0" presId="urn:microsoft.com/office/officeart/2005/8/layout/hierarchy3"/>
    <dgm:cxn modelId="{8E1519C4-B16F-4AA6-B781-DBEB183BC326}" type="presParOf" srcId="{C1AA186D-0D47-47BB-BA09-5AA0491AFB47}" destId="{42653F63-8E07-41B5-97F1-D7E665083766}" srcOrd="1" destOrd="0" presId="urn:microsoft.com/office/officeart/2005/8/layout/hierarchy3"/>
    <dgm:cxn modelId="{DE1993AB-68F6-4417-95B3-D5DFAE1682FC}" type="presParOf" srcId="{E8681906-2310-4F7B-B748-AF9C765AD7D5}" destId="{CE1B1A28-4B3A-45EA-A1A9-8A88AB1529E9}" srcOrd="1" destOrd="0" presId="urn:microsoft.com/office/officeart/2005/8/layout/hierarchy3"/>
    <dgm:cxn modelId="{CBC5C24D-EBFB-4799-B567-7D6238E29946}" type="presParOf" srcId="{CE1B1A28-4B3A-45EA-A1A9-8A88AB1529E9}" destId="{6BB777A1-A8B0-4C8C-8D9B-B654F2CC913D}" srcOrd="0" destOrd="0" presId="urn:microsoft.com/office/officeart/2005/8/layout/hierarchy3"/>
    <dgm:cxn modelId="{924D064F-0C8A-41EC-ABC9-31480F51110D}" type="presParOf" srcId="{CE1B1A28-4B3A-45EA-A1A9-8A88AB1529E9}" destId="{046335BC-3CB0-4B7A-8B36-73D4BAB7243D}" srcOrd="1" destOrd="0" presId="urn:microsoft.com/office/officeart/2005/8/layout/hierarchy3"/>
    <dgm:cxn modelId="{8B98FB76-0215-4A7E-AAAB-69B00A22B001}" type="presParOf" srcId="{CE1B1A28-4B3A-45EA-A1A9-8A88AB1529E9}" destId="{F4ADCE55-AF08-4A46-B049-BEC8465624C9}" srcOrd="2" destOrd="0" presId="urn:microsoft.com/office/officeart/2005/8/layout/hierarchy3"/>
    <dgm:cxn modelId="{043ECD1A-D0F2-41AD-9C22-A602EE1BC018}" type="presParOf" srcId="{CE1B1A28-4B3A-45EA-A1A9-8A88AB1529E9}" destId="{33E3E926-764B-44F5-8F2D-A305BA7CBB00}" srcOrd="3" destOrd="0" presId="urn:microsoft.com/office/officeart/2005/8/layout/hierarchy3"/>
    <dgm:cxn modelId="{0C44DD0E-D36C-4D9A-9D31-87414549E7EE}" type="presParOf" srcId="{5717D951-4AAF-49B9-A3D0-968F5C79AA24}" destId="{23DCA031-9759-4D31-A671-0CC66CBB2CC9}" srcOrd="5" destOrd="0" presId="urn:microsoft.com/office/officeart/2005/8/layout/hierarchy3"/>
    <dgm:cxn modelId="{46ED5275-15FA-46A7-BCD2-4120E3E44AD7}" type="presParOf" srcId="{23DCA031-9759-4D31-A671-0CC66CBB2CC9}" destId="{1131A47B-466D-47E7-8BE7-F689029283D4}" srcOrd="0" destOrd="0" presId="urn:microsoft.com/office/officeart/2005/8/layout/hierarchy3"/>
    <dgm:cxn modelId="{67A9A7AD-2F13-4B8B-86E0-F73723865F17}" type="presParOf" srcId="{1131A47B-466D-47E7-8BE7-F689029283D4}" destId="{58749C94-7C2E-4A48-8134-1BD2A0ABF1BC}" srcOrd="0" destOrd="0" presId="urn:microsoft.com/office/officeart/2005/8/layout/hierarchy3"/>
    <dgm:cxn modelId="{8983AE74-C622-4304-BBA4-3975CA86ED9F}" type="presParOf" srcId="{1131A47B-466D-47E7-8BE7-F689029283D4}" destId="{ABED4568-B3BB-45EC-BE25-6F7C92995C78}" srcOrd="1" destOrd="0" presId="urn:microsoft.com/office/officeart/2005/8/layout/hierarchy3"/>
    <dgm:cxn modelId="{53DFB275-1172-434F-B881-DF8B500C0BE4}" type="presParOf" srcId="{23DCA031-9759-4D31-A671-0CC66CBB2CC9}" destId="{7BBEA379-85C5-4DFA-A7CE-481F72C0547C}" srcOrd="1" destOrd="0" presId="urn:microsoft.com/office/officeart/2005/8/layout/hierarchy3"/>
    <dgm:cxn modelId="{C532E054-FEA3-4E4A-BAC9-EA453AAABE0F}" type="presParOf" srcId="{7BBEA379-85C5-4DFA-A7CE-481F72C0547C}" destId="{7364381B-3791-4D1E-9C74-A592859BF0E8}" srcOrd="0" destOrd="0" presId="urn:microsoft.com/office/officeart/2005/8/layout/hierarchy3"/>
    <dgm:cxn modelId="{F056C2EF-F4A7-4D94-AEC9-97C6238C18D5}" type="presParOf" srcId="{7BBEA379-85C5-4DFA-A7CE-481F72C0547C}" destId="{2896A1E7-1D2B-49DA-98BD-804BF807E31C}" srcOrd="1" destOrd="0" presId="urn:microsoft.com/office/officeart/2005/8/layout/hierarchy3"/>
    <dgm:cxn modelId="{C9D87E4E-E165-4A57-A996-8BBE9F8A08F0}" type="presParOf" srcId="{5717D951-4AAF-49B9-A3D0-968F5C79AA24}" destId="{4EE9E664-8B63-4ED5-B6BC-02F52D4E9DD1}" srcOrd="6" destOrd="0" presId="urn:microsoft.com/office/officeart/2005/8/layout/hierarchy3"/>
    <dgm:cxn modelId="{A607882F-6F59-4C7D-BDA3-C70186A0991B}" type="presParOf" srcId="{4EE9E664-8B63-4ED5-B6BC-02F52D4E9DD1}" destId="{4277E2AA-CF4C-4137-982E-F7BF43FC4041}" srcOrd="0" destOrd="0" presId="urn:microsoft.com/office/officeart/2005/8/layout/hierarchy3"/>
    <dgm:cxn modelId="{8E773E67-2DE1-48B2-A233-0CE84C50F6CD}" type="presParOf" srcId="{4277E2AA-CF4C-4137-982E-F7BF43FC4041}" destId="{8B71AD7E-A265-48A2-8D07-2CC902EA2425}" srcOrd="0" destOrd="0" presId="urn:microsoft.com/office/officeart/2005/8/layout/hierarchy3"/>
    <dgm:cxn modelId="{3D510D55-BAA7-4149-AE45-03941B5B5AE5}" type="presParOf" srcId="{4277E2AA-CF4C-4137-982E-F7BF43FC4041}" destId="{613968EA-9408-4C9C-92CD-FC61B0E47EA5}" srcOrd="1" destOrd="0" presId="urn:microsoft.com/office/officeart/2005/8/layout/hierarchy3"/>
    <dgm:cxn modelId="{69DF7837-E45B-45A9-9B98-82D9B8601E8C}" type="presParOf" srcId="{4EE9E664-8B63-4ED5-B6BC-02F52D4E9DD1}" destId="{E914F027-9AA7-470C-A60B-E12C43099638}" srcOrd="1" destOrd="0" presId="urn:microsoft.com/office/officeart/2005/8/layout/hierarchy3"/>
    <dgm:cxn modelId="{FF5AFD07-E7D2-4710-9034-CA8B93B59B6F}" type="presParOf" srcId="{E914F027-9AA7-470C-A60B-E12C43099638}" destId="{FAD6A9BD-02FB-45B7-8E2F-34CBA8D48D0A}" srcOrd="0" destOrd="0" presId="urn:microsoft.com/office/officeart/2005/8/layout/hierarchy3"/>
    <dgm:cxn modelId="{3EE388A3-B32C-4C09-9876-F87B492F510A}" type="presParOf" srcId="{E914F027-9AA7-470C-A60B-E12C43099638}" destId="{7BCC7BAC-EC7D-449A-BBD1-2E96AC82EDE2}" srcOrd="1" destOrd="0" presId="urn:microsoft.com/office/officeart/2005/8/layout/hierarchy3"/>
    <dgm:cxn modelId="{24862A60-877F-4170-9A4E-2329D99FBAA2}" type="presParOf" srcId="{E914F027-9AA7-470C-A60B-E12C43099638}" destId="{4BAFB57D-9FD3-4263-B585-B9F394F91FF3}" srcOrd="2" destOrd="0" presId="urn:microsoft.com/office/officeart/2005/8/layout/hierarchy3"/>
    <dgm:cxn modelId="{F2BF2F91-E3AA-4EB2-98AD-1A71A163BF40}" type="presParOf" srcId="{E914F027-9AA7-470C-A60B-E12C43099638}" destId="{D438C4A8-5273-47F8-8458-0AB13DA2FBAA}"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31E65-D00E-4EEE-B0D1-BA4C99AA688F}">
      <dsp:nvSpPr>
        <dsp:cNvPr id="0" name=""/>
        <dsp:cNvSpPr/>
      </dsp:nvSpPr>
      <dsp:spPr>
        <a:xfrm>
          <a:off x="2602" y="634445"/>
          <a:ext cx="1564673" cy="3744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STRENGTH</a:t>
          </a:r>
        </a:p>
      </dsp:txBody>
      <dsp:txXfrm>
        <a:off x="2602" y="634445"/>
        <a:ext cx="1564673" cy="374400"/>
      </dsp:txXfrm>
    </dsp:sp>
    <dsp:sp modelId="{4F10F616-A272-41F6-9838-4F589877244A}">
      <dsp:nvSpPr>
        <dsp:cNvPr id="0" name=""/>
        <dsp:cNvSpPr/>
      </dsp:nvSpPr>
      <dsp:spPr>
        <a:xfrm>
          <a:off x="2602" y="1008845"/>
          <a:ext cx="1564673" cy="299753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Our target buyers (gen x and millennials) are the biggest buyers of fortified foods</a:t>
          </a:r>
        </a:p>
        <a:p>
          <a:pPr marL="114300" lvl="1" indent="-114300" algn="l" defTabSz="577850" rtl="0">
            <a:lnSpc>
              <a:spcPct val="90000"/>
            </a:lnSpc>
            <a:spcBef>
              <a:spcPct val="0"/>
            </a:spcBef>
            <a:spcAft>
              <a:spcPct val="15000"/>
            </a:spcAft>
            <a:buChar char="•"/>
          </a:pPr>
          <a:r>
            <a:rPr lang="en-GB" sz="1300" kern="1200" dirty="0">
              <a:latin typeface="Arial"/>
              <a:cs typeface="Arial"/>
            </a:rPr>
            <a:t>Higher demand for healthy food and drinks</a:t>
          </a:r>
        </a:p>
        <a:p>
          <a:pPr marL="114300" lvl="1" indent="-114300" algn="l" defTabSz="577850">
            <a:lnSpc>
              <a:spcPct val="90000"/>
            </a:lnSpc>
            <a:spcBef>
              <a:spcPct val="0"/>
            </a:spcBef>
            <a:spcAft>
              <a:spcPct val="15000"/>
            </a:spcAft>
            <a:buChar char="•"/>
          </a:pPr>
          <a:r>
            <a:rPr lang="en-GB" sz="1300" kern="1200" dirty="0">
              <a:latin typeface="Arial"/>
              <a:cs typeface="Arial"/>
            </a:rPr>
            <a:t>New generations are focused on sustainability</a:t>
          </a:r>
        </a:p>
        <a:p>
          <a:pPr marL="114300" lvl="1" indent="-114300" algn="l" defTabSz="577850">
            <a:lnSpc>
              <a:spcPct val="90000"/>
            </a:lnSpc>
            <a:spcBef>
              <a:spcPct val="0"/>
            </a:spcBef>
            <a:spcAft>
              <a:spcPct val="15000"/>
            </a:spcAft>
            <a:buChar char="•"/>
          </a:pPr>
          <a:r>
            <a:rPr lang="en-GB" sz="1300" kern="1200" dirty="0">
              <a:latin typeface="Arial"/>
              <a:cs typeface="Arial"/>
            </a:rPr>
            <a:t>Not many competitors in terms of gut health drinks</a:t>
          </a:r>
        </a:p>
      </dsp:txBody>
      <dsp:txXfrm>
        <a:off x="2602" y="1008845"/>
        <a:ext cx="1564673" cy="2997539"/>
      </dsp:txXfrm>
    </dsp:sp>
    <dsp:sp modelId="{732736CE-307E-499F-A62D-1EA6D1380437}">
      <dsp:nvSpPr>
        <dsp:cNvPr id="0" name=""/>
        <dsp:cNvSpPr/>
      </dsp:nvSpPr>
      <dsp:spPr>
        <a:xfrm>
          <a:off x="1786329" y="634445"/>
          <a:ext cx="1564673" cy="3744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WEAKNESS</a:t>
          </a:r>
        </a:p>
      </dsp:txBody>
      <dsp:txXfrm>
        <a:off x="1786329" y="634445"/>
        <a:ext cx="1564673" cy="374400"/>
      </dsp:txXfrm>
    </dsp:sp>
    <dsp:sp modelId="{28672C65-AF41-4ED0-8E24-6C64ABA5A526}">
      <dsp:nvSpPr>
        <dsp:cNvPr id="0" name=""/>
        <dsp:cNvSpPr/>
      </dsp:nvSpPr>
      <dsp:spPr>
        <a:xfrm>
          <a:off x="1786329" y="1008845"/>
          <a:ext cx="1564673" cy="2997539"/>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Many online small businesses are also focusing on health drinks</a:t>
          </a:r>
        </a:p>
        <a:p>
          <a:pPr marL="114300" lvl="1" indent="-114300" algn="l" defTabSz="577850">
            <a:lnSpc>
              <a:spcPct val="90000"/>
            </a:lnSpc>
            <a:spcBef>
              <a:spcPct val="0"/>
            </a:spcBef>
            <a:spcAft>
              <a:spcPct val="15000"/>
            </a:spcAft>
            <a:buChar char="•"/>
          </a:pPr>
          <a:r>
            <a:rPr lang="en-GB" sz="1300" kern="1200" dirty="0">
              <a:latin typeface="Arial"/>
              <a:cs typeface="Arial"/>
            </a:rPr>
            <a:t>Ingredient availability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Inflation (costs to buy ingredients can vary)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Short shelf life</a:t>
          </a:r>
        </a:p>
      </dsp:txBody>
      <dsp:txXfrm>
        <a:off x="1786329" y="1008845"/>
        <a:ext cx="1564673" cy="2997539"/>
      </dsp:txXfrm>
    </dsp:sp>
    <dsp:sp modelId="{B28F0773-D165-43A3-99EA-87FD0CCF047E}">
      <dsp:nvSpPr>
        <dsp:cNvPr id="0" name=""/>
        <dsp:cNvSpPr/>
      </dsp:nvSpPr>
      <dsp:spPr>
        <a:xfrm>
          <a:off x="3570057" y="634445"/>
          <a:ext cx="1564673" cy="3744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OPPORTUNITIES</a:t>
          </a:r>
        </a:p>
      </dsp:txBody>
      <dsp:txXfrm>
        <a:off x="3570057" y="634445"/>
        <a:ext cx="1564673" cy="374400"/>
      </dsp:txXfrm>
    </dsp:sp>
    <dsp:sp modelId="{BF0E75DC-DA35-4070-AAFC-0A48482E8962}">
      <dsp:nvSpPr>
        <dsp:cNvPr id="0" name=""/>
        <dsp:cNvSpPr/>
      </dsp:nvSpPr>
      <dsp:spPr>
        <a:xfrm>
          <a:off x="3570057" y="1008845"/>
          <a:ext cx="1564673" cy="2997539"/>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More flavours can be introduced</a:t>
          </a:r>
        </a:p>
        <a:p>
          <a:pPr marL="114300" lvl="1" indent="-114300" algn="l" defTabSz="577850">
            <a:lnSpc>
              <a:spcPct val="90000"/>
            </a:lnSpc>
            <a:spcBef>
              <a:spcPct val="0"/>
            </a:spcBef>
            <a:spcAft>
              <a:spcPct val="15000"/>
            </a:spcAft>
            <a:buChar char="•"/>
          </a:pPr>
          <a:r>
            <a:rPr lang="en-GB" sz="1300" kern="1200" dirty="0">
              <a:latin typeface="Arial"/>
              <a:cs typeface="Arial"/>
            </a:rPr>
            <a:t>Introduce a healthier way of life</a:t>
          </a:r>
        </a:p>
        <a:p>
          <a:pPr marL="114300" lvl="1" indent="-114300" algn="l" defTabSz="577850">
            <a:lnSpc>
              <a:spcPct val="90000"/>
            </a:lnSpc>
            <a:spcBef>
              <a:spcPct val="0"/>
            </a:spcBef>
            <a:spcAft>
              <a:spcPct val="15000"/>
            </a:spcAft>
            <a:buChar char="•"/>
          </a:pPr>
          <a:r>
            <a:rPr lang="en-GB" sz="1300" kern="1200" dirty="0">
              <a:latin typeface="Arial"/>
              <a:cs typeface="Arial"/>
            </a:rPr>
            <a:t>Participate in social media trends (TikTok)</a:t>
          </a:r>
        </a:p>
      </dsp:txBody>
      <dsp:txXfrm>
        <a:off x="3570057" y="1008845"/>
        <a:ext cx="1564673" cy="2997539"/>
      </dsp:txXfrm>
    </dsp:sp>
    <dsp:sp modelId="{EC474166-2E35-49D9-BCB1-6C1C08AA5106}">
      <dsp:nvSpPr>
        <dsp:cNvPr id="0" name=""/>
        <dsp:cNvSpPr/>
      </dsp:nvSpPr>
      <dsp:spPr>
        <a:xfrm>
          <a:off x="5353784" y="634445"/>
          <a:ext cx="1564673" cy="3744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THREAT</a:t>
          </a:r>
        </a:p>
      </dsp:txBody>
      <dsp:txXfrm>
        <a:off x="5353784" y="634445"/>
        <a:ext cx="1564673" cy="374400"/>
      </dsp:txXfrm>
    </dsp:sp>
    <dsp:sp modelId="{E9D003FA-40C8-4DA0-8267-2555D0BE4839}">
      <dsp:nvSpPr>
        <dsp:cNvPr id="0" name=""/>
        <dsp:cNvSpPr/>
      </dsp:nvSpPr>
      <dsp:spPr>
        <a:xfrm>
          <a:off x="5353784" y="1008845"/>
          <a:ext cx="1564673" cy="2997539"/>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Big supermarkets with their branded drinks</a:t>
          </a:r>
        </a:p>
        <a:p>
          <a:pPr marL="114300" lvl="1" indent="-114300" algn="l" defTabSz="577850">
            <a:lnSpc>
              <a:spcPct val="90000"/>
            </a:lnSpc>
            <a:spcBef>
              <a:spcPct val="0"/>
            </a:spcBef>
            <a:spcAft>
              <a:spcPct val="15000"/>
            </a:spcAft>
            <a:buChar char="•"/>
          </a:pPr>
          <a:r>
            <a:rPr lang="en-GB" sz="1300" kern="1200" dirty="0">
              <a:latin typeface="Arial"/>
              <a:cs typeface="Arial"/>
            </a:rPr>
            <a:t>Competitors who have already made a name for themselves such as ‘innocent drinks’</a:t>
          </a:r>
        </a:p>
      </dsp:txBody>
      <dsp:txXfrm>
        <a:off x="5353784" y="1008845"/>
        <a:ext cx="1564673" cy="2997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3C4F0-3B9B-431E-B335-288CFD172713}">
      <dsp:nvSpPr>
        <dsp:cNvPr id="0" name=""/>
        <dsp:cNvSpPr/>
      </dsp:nvSpPr>
      <dsp:spPr>
        <a:xfrm>
          <a:off x="3953" y="24522"/>
          <a:ext cx="2377306"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Product</a:t>
          </a:r>
          <a:endParaRPr lang="en-GB" sz="2200" kern="1200"/>
        </a:p>
      </dsp:txBody>
      <dsp:txXfrm>
        <a:off x="3953" y="24522"/>
        <a:ext cx="2377306" cy="633600"/>
      </dsp:txXfrm>
    </dsp:sp>
    <dsp:sp modelId="{E92D099E-4BF8-4000-A564-82CD5CC53EEA}">
      <dsp:nvSpPr>
        <dsp:cNvPr id="0" name=""/>
        <dsp:cNvSpPr/>
      </dsp:nvSpPr>
      <dsp:spPr>
        <a:xfrm>
          <a:off x="3953" y="658122"/>
          <a:ext cx="2377306" cy="366869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Healthy and nutritious recipe</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Good for the gut</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Fun and quirky design and branding</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Help to create sustainable habits</a:t>
          </a:r>
          <a:endParaRPr lang="en-GB" sz="2200" kern="1200"/>
        </a:p>
      </dsp:txBody>
      <dsp:txXfrm>
        <a:off x="3953" y="658122"/>
        <a:ext cx="2377306" cy="3668692"/>
      </dsp:txXfrm>
    </dsp:sp>
    <dsp:sp modelId="{81B4A7ED-68C6-4A5C-9B28-01A1613E1C02}">
      <dsp:nvSpPr>
        <dsp:cNvPr id="0" name=""/>
        <dsp:cNvSpPr/>
      </dsp:nvSpPr>
      <dsp:spPr>
        <a:xfrm>
          <a:off x="2714082" y="24522"/>
          <a:ext cx="2377306"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Place?</a:t>
          </a:r>
          <a:endParaRPr lang="en-GB" sz="2200" kern="1200"/>
        </a:p>
      </dsp:txBody>
      <dsp:txXfrm>
        <a:off x="2714082" y="24522"/>
        <a:ext cx="2377306" cy="633600"/>
      </dsp:txXfrm>
    </dsp:sp>
    <dsp:sp modelId="{373D083A-CE9B-4E0D-9ECA-F6B304F0B6E6}">
      <dsp:nvSpPr>
        <dsp:cNvPr id="0" name=""/>
        <dsp:cNvSpPr/>
      </dsp:nvSpPr>
      <dsp:spPr>
        <a:xfrm>
          <a:off x="2714082" y="658122"/>
          <a:ext cx="2377306" cy="366869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Entertainment venues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Shopping malls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Corporate offices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Higher education facilities</a:t>
          </a:r>
        </a:p>
        <a:p>
          <a:pPr marL="228600" lvl="1" indent="-228600" algn="l" defTabSz="977900">
            <a:lnSpc>
              <a:spcPct val="90000"/>
            </a:lnSpc>
            <a:spcBef>
              <a:spcPct val="0"/>
            </a:spcBef>
            <a:spcAft>
              <a:spcPct val="15000"/>
            </a:spcAft>
            <a:buChar char="•"/>
          </a:pPr>
          <a:r>
            <a:rPr lang="en-GB" sz="2200" kern="1200">
              <a:latin typeface="Calibri Light" panose="020F0302020204030204"/>
            </a:rPr>
            <a:t>Health and fitness centres</a:t>
          </a:r>
        </a:p>
      </dsp:txBody>
      <dsp:txXfrm>
        <a:off x="2714082" y="658122"/>
        <a:ext cx="2377306" cy="3668692"/>
      </dsp:txXfrm>
    </dsp:sp>
    <dsp:sp modelId="{B6488022-6914-4B0E-8408-C15FC8BA6708}">
      <dsp:nvSpPr>
        <dsp:cNvPr id="0" name=""/>
        <dsp:cNvSpPr/>
      </dsp:nvSpPr>
      <dsp:spPr>
        <a:xfrm>
          <a:off x="5424211" y="24522"/>
          <a:ext cx="2377306"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Promotion</a:t>
          </a:r>
        </a:p>
      </dsp:txBody>
      <dsp:txXfrm>
        <a:off x="5424211" y="24522"/>
        <a:ext cx="2377306" cy="633600"/>
      </dsp:txXfrm>
    </dsp:sp>
    <dsp:sp modelId="{FB0B698A-B168-4DE7-BF3C-6D67A1909848}">
      <dsp:nvSpPr>
        <dsp:cNvPr id="0" name=""/>
        <dsp:cNvSpPr/>
      </dsp:nvSpPr>
      <dsp:spPr>
        <a:xfrm>
          <a:off x="5424211" y="658122"/>
          <a:ext cx="2377306" cy="366869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Social media platforms, Instagram, Facebook and TikTok</a:t>
          </a:r>
        </a:p>
        <a:p>
          <a:pPr marL="228600" lvl="1" indent="-228600" algn="l" defTabSz="977900">
            <a:lnSpc>
              <a:spcPct val="90000"/>
            </a:lnSpc>
            <a:spcBef>
              <a:spcPct val="0"/>
            </a:spcBef>
            <a:spcAft>
              <a:spcPct val="15000"/>
            </a:spcAft>
            <a:buChar char="•"/>
          </a:pPr>
          <a:r>
            <a:rPr lang="en-GB" sz="2200" kern="1200">
              <a:latin typeface="Calibri Light" panose="020F0302020204030204"/>
            </a:rPr>
            <a:t>You tube and Radio Adverts </a:t>
          </a:r>
        </a:p>
        <a:p>
          <a:pPr marL="228600" lvl="1" indent="-228600" algn="l" defTabSz="977900">
            <a:lnSpc>
              <a:spcPct val="90000"/>
            </a:lnSpc>
            <a:spcBef>
              <a:spcPct val="0"/>
            </a:spcBef>
            <a:spcAft>
              <a:spcPct val="15000"/>
            </a:spcAft>
            <a:buChar char="•"/>
          </a:pPr>
          <a:r>
            <a:rPr lang="en-GB" sz="2200" kern="1200">
              <a:latin typeface="Calibri Light" panose="020F0302020204030204"/>
            </a:rPr>
            <a:t>Tv Commercial</a:t>
          </a:r>
        </a:p>
        <a:p>
          <a:pPr marL="228600" lvl="1" indent="-228600" algn="l" defTabSz="977900">
            <a:lnSpc>
              <a:spcPct val="90000"/>
            </a:lnSpc>
            <a:spcBef>
              <a:spcPct val="0"/>
            </a:spcBef>
            <a:spcAft>
              <a:spcPct val="15000"/>
            </a:spcAft>
            <a:buChar char="•"/>
          </a:pPr>
          <a:r>
            <a:rPr lang="en-GB" sz="2200" kern="1200">
              <a:latin typeface="Calibri Light" panose="020F0302020204030204"/>
            </a:rPr>
            <a:t>Tasting kiosks in city centres</a:t>
          </a:r>
        </a:p>
      </dsp:txBody>
      <dsp:txXfrm>
        <a:off x="5424211" y="658122"/>
        <a:ext cx="2377306" cy="3668692"/>
      </dsp:txXfrm>
    </dsp:sp>
    <dsp:sp modelId="{C9960B0E-509D-4A03-AD64-9E71F4177A41}">
      <dsp:nvSpPr>
        <dsp:cNvPr id="0" name=""/>
        <dsp:cNvSpPr/>
      </dsp:nvSpPr>
      <dsp:spPr>
        <a:xfrm>
          <a:off x="8134340" y="24522"/>
          <a:ext cx="2377306"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Price</a:t>
          </a:r>
        </a:p>
      </dsp:txBody>
      <dsp:txXfrm>
        <a:off x="8134340" y="24522"/>
        <a:ext cx="2377306" cy="633600"/>
      </dsp:txXfrm>
    </dsp:sp>
    <dsp:sp modelId="{599940D8-0334-4969-A362-65309567A264}">
      <dsp:nvSpPr>
        <dsp:cNvPr id="0" name=""/>
        <dsp:cNvSpPr/>
      </dsp:nvSpPr>
      <dsp:spPr>
        <a:xfrm>
          <a:off x="8134340" y="658122"/>
          <a:ext cx="2377306" cy="366869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TBC</a:t>
          </a:r>
        </a:p>
      </dsp:txBody>
      <dsp:txXfrm>
        <a:off x="8134340" y="658122"/>
        <a:ext cx="2377306" cy="3668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566CB-9A30-420E-998B-EDE03C6A02F0}">
      <dsp:nvSpPr>
        <dsp:cNvPr id="0" name=""/>
        <dsp:cNvSpPr/>
      </dsp:nvSpPr>
      <dsp:spPr>
        <a:xfrm>
          <a:off x="0" y="1820"/>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3B3BF1-DD12-432D-98D9-E6E02400194D}">
      <dsp:nvSpPr>
        <dsp:cNvPr id="0" name=""/>
        <dsp:cNvSpPr/>
      </dsp:nvSpPr>
      <dsp:spPr>
        <a:xfrm>
          <a:off x="0" y="1820"/>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Customers</a:t>
          </a:r>
          <a:endParaRPr lang="en-US" sz="2800" kern="1200"/>
        </a:p>
      </dsp:txBody>
      <dsp:txXfrm>
        <a:off x="0" y="1820"/>
        <a:ext cx="6358432" cy="620828"/>
      </dsp:txXfrm>
    </dsp:sp>
    <dsp:sp modelId="{E878B8EA-A028-4753-98E5-D3D63D30D05A}">
      <dsp:nvSpPr>
        <dsp:cNvPr id="0" name=""/>
        <dsp:cNvSpPr/>
      </dsp:nvSpPr>
      <dsp:spPr>
        <a:xfrm>
          <a:off x="0" y="622649"/>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46F41A-0014-4209-8D65-C38359978E5F}">
      <dsp:nvSpPr>
        <dsp:cNvPr id="0" name=""/>
        <dsp:cNvSpPr/>
      </dsp:nvSpPr>
      <dsp:spPr>
        <a:xfrm>
          <a:off x="0" y="622649"/>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Vendors</a:t>
          </a:r>
          <a:endParaRPr lang="en-US" sz="2800" kern="1200"/>
        </a:p>
      </dsp:txBody>
      <dsp:txXfrm>
        <a:off x="0" y="622649"/>
        <a:ext cx="6358432" cy="620828"/>
      </dsp:txXfrm>
    </dsp:sp>
    <dsp:sp modelId="{0D1B442D-88F3-4922-8345-EDB77C35D65E}">
      <dsp:nvSpPr>
        <dsp:cNvPr id="0" name=""/>
        <dsp:cNvSpPr/>
      </dsp:nvSpPr>
      <dsp:spPr>
        <a:xfrm>
          <a:off x="0" y="1243478"/>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A3ED43-27AC-4052-AEAB-A82889D23856}">
      <dsp:nvSpPr>
        <dsp:cNvPr id="0" name=""/>
        <dsp:cNvSpPr/>
      </dsp:nvSpPr>
      <dsp:spPr>
        <a:xfrm>
          <a:off x="0" y="1243478"/>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 Advisors</a:t>
          </a:r>
          <a:endParaRPr lang="en-US" sz="2800" kern="1200"/>
        </a:p>
      </dsp:txBody>
      <dsp:txXfrm>
        <a:off x="0" y="1243478"/>
        <a:ext cx="6358432" cy="620828"/>
      </dsp:txXfrm>
    </dsp:sp>
    <dsp:sp modelId="{B7206C88-364E-4EB6-9B3B-DD4536484485}">
      <dsp:nvSpPr>
        <dsp:cNvPr id="0" name=""/>
        <dsp:cNvSpPr/>
      </dsp:nvSpPr>
      <dsp:spPr>
        <a:xfrm>
          <a:off x="0" y="1864307"/>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C9C911F-9E5B-4298-A992-FCE9AECE80A2}">
      <dsp:nvSpPr>
        <dsp:cNvPr id="0" name=""/>
        <dsp:cNvSpPr/>
      </dsp:nvSpPr>
      <dsp:spPr>
        <a:xfrm>
          <a:off x="0" y="1864307"/>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Business Partners/Investors</a:t>
          </a:r>
          <a:endParaRPr lang="en-US" sz="2800" kern="1200"/>
        </a:p>
      </dsp:txBody>
      <dsp:txXfrm>
        <a:off x="0" y="1864307"/>
        <a:ext cx="6358432" cy="620828"/>
      </dsp:txXfrm>
    </dsp:sp>
    <dsp:sp modelId="{2E1F4E49-5C09-4A24-AD48-873A04A05E5C}">
      <dsp:nvSpPr>
        <dsp:cNvPr id="0" name=""/>
        <dsp:cNvSpPr/>
      </dsp:nvSpPr>
      <dsp:spPr>
        <a:xfrm>
          <a:off x="0" y="2485136"/>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FB5AEF-41F4-4C84-A855-A6FAA28143DD}">
      <dsp:nvSpPr>
        <dsp:cNvPr id="0" name=""/>
        <dsp:cNvSpPr/>
      </dsp:nvSpPr>
      <dsp:spPr>
        <a:xfrm>
          <a:off x="0" y="2485136"/>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Employees</a:t>
          </a:r>
          <a:endParaRPr lang="en-US" sz="2800" kern="1200"/>
        </a:p>
      </dsp:txBody>
      <dsp:txXfrm>
        <a:off x="0" y="2485136"/>
        <a:ext cx="6358432" cy="620828"/>
      </dsp:txXfrm>
    </dsp:sp>
    <dsp:sp modelId="{EAE8A222-E966-4E37-838C-352823B66A82}">
      <dsp:nvSpPr>
        <dsp:cNvPr id="0" name=""/>
        <dsp:cNvSpPr/>
      </dsp:nvSpPr>
      <dsp:spPr>
        <a:xfrm>
          <a:off x="0" y="3105965"/>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A3E51D-AC63-4CC3-BDDB-DDE7B0CD318F}">
      <dsp:nvSpPr>
        <dsp:cNvPr id="0" name=""/>
        <dsp:cNvSpPr/>
      </dsp:nvSpPr>
      <dsp:spPr>
        <a:xfrm>
          <a:off x="0" y="3105965"/>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Suppliers</a:t>
          </a:r>
          <a:endParaRPr lang="en-US" sz="2800" kern="1200"/>
        </a:p>
      </dsp:txBody>
      <dsp:txXfrm>
        <a:off x="0" y="3105965"/>
        <a:ext cx="6358432" cy="620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A6AC1-2971-46D0-9E0F-A1864E52E63A}">
      <dsp:nvSpPr>
        <dsp:cNvPr id="0" name=""/>
        <dsp:cNvSpPr/>
      </dsp:nvSpPr>
      <dsp:spPr>
        <a:xfrm>
          <a:off x="0" y="676"/>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3B5EF-D3BC-44EE-BD0F-64358A85CE24}">
      <dsp:nvSpPr>
        <dsp:cNvPr id="0" name=""/>
        <dsp:cNvSpPr/>
      </dsp:nvSpPr>
      <dsp:spPr>
        <a:xfrm>
          <a:off x="0" y="676"/>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Project Identification</a:t>
          </a:r>
          <a:endParaRPr lang="en-GB" sz="4200" kern="1200" dirty="0"/>
        </a:p>
      </dsp:txBody>
      <dsp:txXfrm>
        <a:off x="0" y="676"/>
        <a:ext cx="6807333" cy="1107982"/>
      </dsp:txXfrm>
    </dsp:sp>
    <dsp:sp modelId="{09B6FC6B-D4A0-4C35-AB39-CF3F64D3BF3C}">
      <dsp:nvSpPr>
        <dsp:cNvPr id="0" name=""/>
        <dsp:cNvSpPr/>
      </dsp:nvSpPr>
      <dsp:spPr>
        <a:xfrm>
          <a:off x="0" y="1108658"/>
          <a:ext cx="6807333"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4D45D-948A-44C3-B728-792B791B5D02}">
      <dsp:nvSpPr>
        <dsp:cNvPr id="0" name=""/>
        <dsp:cNvSpPr/>
      </dsp:nvSpPr>
      <dsp:spPr>
        <a:xfrm>
          <a:off x="0" y="1108658"/>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Product Design and Feasibility</a:t>
          </a:r>
          <a:endParaRPr lang="en-GB" sz="4200" kern="1200" dirty="0"/>
        </a:p>
      </dsp:txBody>
      <dsp:txXfrm>
        <a:off x="0" y="1108658"/>
        <a:ext cx="6807333" cy="1107982"/>
      </dsp:txXfrm>
    </dsp:sp>
    <dsp:sp modelId="{5BDC5575-ABFB-45FE-B979-3A7BA6C16387}">
      <dsp:nvSpPr>
        <dsp:cNvPr id="0" name=""/>
        <dsp:cNvSpPr/>
      </dsp:nvSpPr>
      <dsp:spPr>
        <a:xfrm>
          <a:off x="0" y="2216640"/>
          <a:ext cx="680733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2E8BC7-0FCA-428D-83C8-A21B310AD1B2}">
      <dsp:nvSpPr>
        <dsp:cNvPr id="0" name=""/>
        <dsp:cNvSpPr/>
      </dsp:nvSpPr>
      <dsp:spPr>
        <a:xfrm>
          <a:off x="0" y="2216640"/>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Appraisal</a:t>
          </a:r>
          <a:endParaRPr lang="en-GB" sz="4200" kern="1200" dirty="0"/>
        </a:p>
      </dsp:txBody>
      <dsp:txXfrm>
        <a:off x="0" y="2216640"/>
        <a:ext cx="6807333" cy="1107982"/>
      </dsp:txXfrm>
    </dsp:sp>
    <dsp:sp modelId="{898679CF-13CF-45D4-8C58-8A38F39C2E15}">
      <dsp:nvSpPr>
        <dsp:cNvPr id="0" name=""/>
        <dsp:cNvSpPr/>
      </dsp:nvSpPr>
      <dsp:spPr>
        <a:xfrm>
          <a:off x="0" y="3324623"/>
          <a:ext cx="6807333"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686C2-F896-4C88-B6C1-512B718D3073}">
      <dsp:nvSpPr>
        <dsp:cNvPr id="0" name=""/>
        <dsp:cNvSpPr/>
      </dsp:nvSpPr>
      <dsp:spPr>
        <a:xfrm>
          <a:off x="0" y="3324623"/>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Implementation</a:t>
          </a:r>
          <a:endParaRPr lang="en-GB" sz="4200" kern="1200" dirty="0"/>
        </a:p>
      </dsp:txBody>
      <dsp:txXfrm>
        <a:off x="0" y="3324623"/>
        <a:ext cx="6807333" cy="1107982"/>
      </dsp:txXfrm>
    </dsp:sp>
    <dsp:sp modelId="{348AAA65-0F80-44FC-BD08-815D3FAFDA85}">
      <dsp:nvSpPr>
        <dsp:cNvPr id="0" name=""/>
        <dsp:cNvSpPr/>
      </dsp:nvSpPr>
      <dsp:spPr>
        <a:xfrm>
          <a:off x="0" y="4432605"/>
          <a:ext cx="680733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6C623-B6B3-49FF-99D7-6274A1E6E510}">
      <dsp:nvSpPr>
        <dsp:cNvPr id="0" name=""/>
        <dsp:cNvSpPr/>
      </dsp:nvSpPr>
      <dsp:spPr>
        <a:xfrm>
          <a:off x="0" y="4432605"/>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Evaluation</a:t>
          </a:r>
          <a:endParaRPr lang="en-GB" sz="4200" kern="1200" dirty="0"/>
        </a:p>
      </dsp:txBody>
      <dsp:txXfrm>
        <a:off x="0" y="4432605"/>
        <a:ext cx="6807333" cy="110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11801-7B6B-46AB-8DEC-13628B7128C3}">
      <dsp:nvSpPr>
        <dsp:cNvPr id="0" name=""/>
        <dsp:cNvSpPr/>
      </dsp:nvSpPr>
      <dsp:spPr>
        <a:xfrm>
          <a:off x="0" y="1633"/>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E43745-1EFA-4C96-A71C-675ED4102D45}">
      <dsp:nvSpPr>
        <dsp:cNvPr id="0" name=""/>
        <dsp:cNvSpPr/>
      </dsp:nvSpPr>
      <dsp:spPr>
        <a:xfrm>
          <a:off x="0" y="1633"/>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Research Team - Decide which ingredients would be best for the product through trial and error. Market research. (2)</a:t>
          </a:r>
        </a:p>
      </dsp:txBody>
      <dsp:txXfrm>
        <a:off x="0" y="1633"/>
        <a:ext cx="6190412" cy="556865"/>
      </dsp:txXfrm>
    </dsp:sp>
    <dsp:sp modelId="{4F5A951D-AF70-43D6-B741-B32F92F9120A}">
      <dsp:nvSpPr>
        <dsp:cNvPr id="0" name=""/>
        <dsp:cNvSpPr/>
      </dsp:nvSpPr>
      <dsp:spPr>
        <a:xfrm>
          <a:off x="0" y="558498"/>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6BF86B-E4F3-4662-8496-36A2A2FF95D8}">
      <dsp:nvSpPr>
        <dsp:cNvPr id="0" name=""/>
        <dsp:cNvSpPr/>
      </dsp:nvSpPr>
      <dsp:spPr>
        <a:xfrm>
          <a:off x="0" y="558498"/>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Product Development Team – Recipe design, Packaging design, Labelling and Branding. (2)</a:t>
          </a:r>
          <a:endParaRPr lang="en-US" sz="1600" kern="1200" dirty="0">
            <a:latin typeface="Arial" panose="020B0604020202020204" pitchFamily="34" charset="0"/>
            <a:cs typeface="Arial" panose="020B0604020202020204" pitchFamily="34" charset="0"/>
          </a:endParaRPr>
        </a:p>
      </dsp:txBody>
      <dsp:txXfrm>
        <a:off x="0" y="558498"/>
        <a:ext cx="6190412" cy="556865"/>
      </dsp:txXfrm>
    </dsp:sp>
    <dsp:sp modelId="{2EDD911E-871F-4940-8FA4-5F0129994096}">
      <dsp:nvSpPr>
        <dsp:cNvPr id="0" name=""/>
        <dsp:cNvSpPr/>
      </dsp:nvSpPr>
      <dsp:spPr>
        <a:xfrm>
          <a:off x="0" y="111536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8D45FD-4871-4378-84DC-8430E0BF5A8D}">
      <dsp:nvSpPr>
        <dsp:cNvPr id="0" name=""/>
        <dsp:cNvSpPr/>
      </dsp:nvSpPr>
      <dsp:spPr>
        <a:xfrm>
          <a:off x="0" y="111536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Marketing Team – Product Promotion, Social-network setup, Advertising. (1)</a:t>
          </a:r>
          <a:endParaRPr lang="en-US" sz="1600" kern="1200" dirty="0">
            <a:latin typeface="Arial" panose="020B0604020202020204" pitchFamily="34" charset="0"/>
            <a:cs typeface="Arial" panose="020B0604020202020204" pitchFamily="34" charset="0"/>
          </a:endParaRPr>
        </a:p>
      </dsp:txBody>
      <dsp:txXfrm>
        <a:off x="0" y="1115364"/>
        <a:ext cx="6190412" cy="556865"/>
      </dsp:txXfrm>
    </dsp:sp>
    <dsp:sp modelId="{6DF12BAE-F3A3-4404-AB61-91616CE2F470}">
      <dsp:nvSpPr>
        <dsp:cNvPr id="0" name=""/>
        <dsp:cNvSpPr/>
      </dsp:nvSpPr>
      <dsp:spPr>
        <a:xfrm>
          <a:off x="0" y="1672229"/>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B9503C-2FF7-4E40-BA5E-F1992DD2DC12}">
      <dsp:nvSpPr>
        <dsp:cNvPr id="0" name=""/>
        <dsp:cNvSpPr/>
      </dsp:nvSpPr>
      <dsp:spPr>
        <a:xfrm>
          <a:off x="0" y="1672229"/>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Sales and Distribution Team – Selling to corporate vendors and logistics. (3)</a:t>
          </a:r>
          <a:endParaRPr lang="en-US" sz="1600" kern="1200" dirty="0">
            <a:latin typeface="Arial" panose="020B0604020202020204" pitchFamily="34" charset="0"/>
            <a:cs typeface="Arial" panose="020B0604020202020204" pitchFamily="34" charset="0"/>
          </a:endParaRPr>
        </a:p>
      </dsp:txBody>
      <dsp:txXfrm>
        <a:off x="0" y="1672229"/>
        <a:ext cx="6190412" cy="556865"/>
      </dsp:txXfrm>
    </dsp:sp>
    <dsp:sp modelId="{35E81258-B2E2-484E-B277-B439BE03608F}">
      <dsp:nvSpPr>
        <dsp:cNvPr id="0" name=""/>
        <dsp:cNvSpPr/>
      </dsp:nvSpPr>
      <dsp:spPr>
        <a:xfrm>
          <a:off x="0" y="222909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2F244E-E45E-4D0B-92AB-06A66EC989A9}">
      <dsp:nvSpPr>
        <dsp:cNvPr id="0" name=""/>
        <dsp:cNvSpPr/>
      </dsp:nvSpPr>
      <dsp:spPr>
        <a:xfrm>
          <a:off x="0" y="222909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Finance Team – Overlook all expenditures for all teams. (1) </a:t>
          </a:r>
        </a:p>
      </dsp:txBody>
      <dsp:txXfrm>
        <a:off x="0" y="2229094"/>
        <a:ext cx="6190412" cy="556865"/>
      </dsp:txXfrm>
    </dsp:sp>
    <dsp:sp modelId="{F56FFFC5-B269-48D5-941E-02BB2A24CDC0}">
      <dsp:nvSpPr>
        <dsp:cNvPr id="0" name=""/>
        <dsp:cNvSpPr/>
      </dsp:nvSpPr>
      <dsp:spPr>
        <a:xfrm>
          <a:off x="0" y="2785960"/>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F7582F-D64C-4066-A52F-AF618B7D8A26}">
      <dsp:nvSpPr>
        <dsp:cNvPr id="0" name=""/>
        <dsp:cNvSpPr/>
      </dsp:nvSpPr>
      <dsp:spPr>
        <a:xfrm>
          <a:off x="0" y="2785960"/>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Senior Project Team – Project manager (1) and senior support (1)</a:t>
          </a:r>
        </a:p>
      </dsp:txBody>
      <dsp:txXfrm>
        <a:off x="0" y="2785960"/>
        <a:ext cx="6190412" cy="556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CA26E-617B-4090-9E98-4455372893AB}">
      <dsp:nvSpPr>
        <dsp:cNvPr id="0" name=""/>
        <dsp:cNvSpPr/>
      </dsp:nvSpPr>
      <dsp:spPr>
        <a:xfrm>
          <a:off x="0" y="66989"/>
          <a:ext cx="4585646"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Research Team</a:t>
          </a:r>
        </a:p>
      </dsp:txBody>
      <dsp:txXfrm>
        <a:off x="24588" y="91577"/>
        <a:ext cx="4536470" cy="454509"/>
      </dsp:txXfrm>
    </dsp:sp>
    <dsp:sp modelId="{8F9C1E47-CB1C-4763-9F15-85DF71FCE353}">
      <dsp:nvSpPr>
        <dsp:cNvPr id="0" name=""/>
        <dsp:cNvSpPr/>
      </dsp:nvSpPr>
      <dsp:spPr>
        <a:xfrm>
          <a:off x="0" y="570674"/>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Research customers</a:t>
          </a:r>
        </a:p>
        <a:p>
          <a:pPr marL="171450" lvl="1" indent="-171450" algn="l" defTabSz="711200">
            <a:lnSpc>
              <a:spcPct val="90000"/>
            </a:lnSpc>
            <a:spcBef>
              <a:spcPct val="0"/>
            </a:spcBef>
            <a:spcAft>
              <a:spcPct val="20000"/>
            </a:spcAft>
            <a:buChar char="•"/>
          </a:pPr>
          <a:r>
            <a:rPr lang="en-GB" sz="1600" kern="1200">
              <a:latin typeface="Calibri Light" panose="020F0302020204030204"/>
            </a:rPr>
            <a:t>Research flavours</a:t>
          </a:r>
        </a:p>
      </dsp:txBody>
      <dsp:txXfrm>
        <a:off x="0" y="570674"/>
        <a:ext cx="4585646" cy="554242"/>
      </dsp:txXfrm>
    </dsp:sp>
    <dsp:sp modelId="{5C622EF7-D3DF-4C6D-BF68-50C30E5266D0}">
      <dsp:nvSpPr>
        <dsp:cNvPr id="0" name=""/>
        <dsp:cNvSpPr/>
      </dsp:nvSpPr>
      <dsp:spPr>
        <a:xfrm>
          <a:off x="0" y="1124916"/>
          <a:ext cx="4585646" cy="50368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Product Development</a:t>
          </a:r>
          <a:endParaRPr lang="en-GB" sz="2100" kern="1200"/>
        </a:p>
      </dsp:txBody>
      <dsp:txXfrm>
        <a:off x="24588" y="1149504"/>
        <a:ext cx="4536470" cy="454509"/>
      </dsp:txXfrm>
    </dsp:sp>
    <dsp:sp modelId="{A1C85117-BD48-4889-80B7-1A5DBDD2DAB2}">
      <dsp:nvSpPr>
        <dsp:cNvPr id="0" name=""/>
        <dsp:cNvSpPr/>
      </dsp:nvSpPr>
      <dsp:spPr>
        <a:xfrm>
          <a:off x="0" y="162860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Recipe design</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Packaging design and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Product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Branding and website design and creation</a:t>
          </a:r>
          <a:endParaRPr lang="en-GB" sz="1600" kern="1200"/>
        </a:p>
      </dsp:txBody>
      <dsp:txXfrm>
        <a:off x="0" y="1628601"/>
        <a:ext cx="4585646" cy="1108485"/>
      </dsp:txXfrm>
    </dsp:sp>
    <dsp:sp modelId="{13B7805F-FD5F-4687-8FA6-39F81BE9AB1B}">
      <dsp:nvSpPr>
        <dsp:cNvPr id="0" name=""/>
        <dsp:cNvSpPr/>
      </dsp:nvSpPr>
      <dsp:spPr>
        <a:xfrm>
          <a:off x="0" y="2737086"/>
          <a:ext cx="4585646" cy="50368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Marketing Campaign</a:t>
          </a:r>
          <a:endParaRPr lang="en-GB" sz="2100" kern="1200"/>
        </a:p>
      </dsp:txBody>
      <dsp:txXfrm>
        <a:off x="24588" y="2761674"/>
        <a:ext cx="4536470" cy="454509"/>
      </dsp:txXfrm>
    </dsp:sp>
    <dsp:sp modelId="{9AB03235-C0E4-4CF0-9387-96ADE84EB65B}">
      <dsp:nvSpPr>
        <dsp:cNvPr id="0" name=""/>
        <dsp:cNvSpPr/>
      </dsp:nvSpPr>
      <dsp:spPr>
        <a:xfrm>
          <a:off x="0" y="324077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Audience research, SWOT analysis</a:t>
          </a:r>
        </a:p>
        <a:p>
          <a:pPr marL="171450" lvl="1" indent="-171450" algn="l" defTabSz="711200">
            <a:lnSpc>
              <a:spcPct val="90000"/>
            </a:lnSpc>
            <a:spcBef>
              <a:spcPct val="0"/>
            </a:spcBef>
            <a:spcAft>
              <a:spcPct val="20000"/>
            </a:spcAft>
            <a:buChar char="•"/>
          </a:pPr>
          <a:r>
            <a:rPr lang="en-GB" sz="1600" kern="1200">
              <a:latin typeface="Calibri Light" panose="020F0302020204030204"/>
            </a:rPr>
            <a:t>Developing Social ads</a:t>
          </a:r>
        </a:p>
        <a:p>
          <a:pPr marL="171450" lvl="1" indent="-171450" algn="l" defTabSz="711200">
            <a:lnSpc>
              <a:spcPct val="90000"/>
            </a:lnSpc>
            <a:spcBef>
              <a:spcPct val="0"/>
            </a:spcBef>
            <a:spcAft>
              <a:spcPct val="20000"/>
            </a:spcAft>
            <a:buChar char="•"/>
          </a:pPr>
          <a:r>
            <a:rPr lang="en-GB" sz="1600" kern="1200">
              <a:latin typeface="Calibri Light" panose="020F0302020204030204"/>
            </a:rPr>
            <a:t>Reaching out to influencers</a:t>
          </a:r>
        </a:p>
        <a:p>
          <a:pPr marL="171450" lvl="1" indent="-171450" algn="l" defTabSz="711200">
            <a:lnSpc>
              <a:spcPct val="90000"/>
            </a:lnSpc>
            <a:spcBef>
              <a:spcPct val="0"/>
            </a:spcBef>
            <a:spcAft>
              <a:spcPct val="20000"/>
            </a:spcAft>
            <a:buChar char="•"/>
          </a:pPr>
          <a:r>
            <a:rPr lang="en-GB" sz="1600" kern="1200">
              <a:latin typeface="Calibri Light" panose="020F0302020204030204"/>
            </a:rPr>
            <a:t>Promote test product to vendors and public</a:t>
          </a:r>
        </a:p>
      </dsp:txBody>
      <dsp:txXfrm>
        <a:off x="0" y="3240771"/>
        <a:ext cx="4585646" cy="1108485"/>
      </dsp:txXfrm>
    </dsp:sp>
    <dsp:sp modelId="{620BBD20-A462-4BAE-9D99-0F9ACE6ACA91}">
      <dsp:nvSpPr>
        <dsp:cNvPr id="0" name=""/>
        <dsp:cNvSpPr/>
      </dsp:nvSpPr>
      <dsp:spPr>
        <a:xfrm>
          <a:off x="0" y="4349256"/>
          <a:ext cx="4585646"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Sales and Distribution</a:t>
          </a:r>
        </a:p>
      </dsp:txBody>
      <dsp:txXfrm>
        <a:off x="24588" y="4373844"/>
        <a:ext cx="4536470" cy="454509"/>
      </dsp:txXfrm>
    </dsp:sp>
    <dsp:sp modelId="{F358A578-1994-4EDF-9DFB-FEB1597610C9}">
      <dsp:nvSpPr>
        <dsp:cNvPr id="0" name=""/>
        <dsp:cNvSpPr/>
      </dsp:nvSpPr>
      <dsp:spPr>
        <a:xfrm>
          <a:off x="0" y="4852941"/>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Telesales to vendors pitching product for sales</a:t>
          </a:r>
        </a:p>
        <a:p>
          <a:pPr marL="171450" lvl="1" indent="-171450" algn="l" defTabSz="711200">
            <a:lnSpc>
              <a:spcPct val="90000"/>
            </a:lnSpc>
            <a:spcBef>
              <a:spcPct val="0"/>
            </a:spcBef>
            <a:spcAft>
              <a:spcPct val="20000"/>
            </a:spcAft>
            <a:buChar char="•"/>
          </a:pPr>
          <a:r>
            <a:rPr lang="en-GB" sz="1600" kern="1200">
              <a:latin typeface="Calibri Light" panose="020F0302020204030204"/>
            </a:rPr>
            <a:t>Manage product distribution</a:t>
          </a:r>
        </a:p>
      </dsp:txBody>
      <dsp:txXfrm>
        <a:off x="0" y="4852941"/>
        <a:ext cx="4585646" cy="554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B227B-B35D-4500-BC7F-14A531DDD345}">
      <dsp:nvSpPr>
        <dsp:cNvPr id="0" name=""/>
        <dsp:cNvSpPr/>
      </dsp:nvSpPr>
      <dsp:spPr>
        <a:xfrm>
          <a:off x="4658" y="737945"/>
          <a:ext cx="1380380" cy="69019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4</a:t>
          </a:r>
          <a:endParaRPr lang="en-GB" sz="1800" kern="1200"/>
        </a:p>
      </dsp:txBody>
      <dsp:txXfrm>
        <a:off x="24873" y="758160"/>
        <a:ext cx="1339950" cy="649760"/>
      </dsp:txXfrm>
    </dsp:sp>
    <dsp:sp modelId="{46BFC61E-3CC5-4BE8-A549-BA104962EAF3}">
      <dsp:nvSpPr>
        <dsp:cNvPr id="0" name=""/>
        <dsp:cNvSpPr/>
      </dsp:nvSpPr>
      <dsp:spPr>
        <a:xfrm>
          <a:off x="14269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28276C-1C69-42C1-8BA1-E71490F957E6}">
      <dsp:nvSpPr>
        <dsp:cNvPr id="0" name=""/>
        <dsp:cNvSpPr/>
      </dsp:nvSpPr>
      <dsp:spPr>
        <a:xfrm>
          <a:off x="28073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Product Design &amp; Feasibility</a:t>
          </a:r>
          <a:endParaRPr lang="en-GB" sz="1100" kern="1200"/>
        </a:p>
      </dsp:txBody>
      <dsp:txXfrm>
        <a:off x="300949" y="1620898"/>
        <a:ext cx="1063874" cy="649760"/>
      </dsp:txXfrm>
    </dsp:sp>
    <dsp:sp modelId="{A92E8D32-61DD-4A6C-88E9-6BDAE9903073}">
      <dsp:nvSpPr>
        <dsp:cNvPr id="0" name=""/>
        <dsp:cNvSpPr/>
      </dsp:nvSpPr>
      <dsp:spPr>
        <a:xfrm>
          <a:off x="14269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5A4698-2858-4BFF-82BE-A7FEE9748C45}">
      <dsp:nvSpPr>
        <dsp:cNvPr id="0" name=""/>
        <dsp:cNvSpPr/>
      </dsp:nvSpPr>
      <dsp:spPr>
        <a:xfrm>
          <a:off x="28073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
              <a:satOff val="-5246"/>
              <a:lumOff val="53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Research target markets</a:t>
          </a:r>
          <a:endParaRPr lang="en-GB" sz="1100" kern="1200"/>
        </a:p>
      </dsp:txBody>
      <dsp:txXfrm>
        <a:off x="300949" y="2483635"/>
        <a:ext cx="1063874" cy="649760"/>
      </dsp:txXfrm>
    </dsp:sp>
    <dsp:sp modelId="{AE218697-5F0E-4659-BD68-90E8D2CB48D7}">
      <dsp:nvSpPr>
        <dsp:cNvPr id="0" name=""/>
        <dsp:cNvSpPr/>
      </dsp:nvSpPr>
      <dsp:spPr>
        <a:xfrm>
          <a:off x="14269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823948-7B0C-483E-8C69-60C1604CD3CD}">
      <dsp:nvSpPr>
        <dsp:cNvPr id="0" name=""/>
        <dsp:cNvSpPr/>
      </dsp:nvSpPr>
      <dsp:spPr>
        <a:xfrm>
          <a:off x="28073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81920"/>
              <a:satOff val="-10491"/>
              <a:lumOff val="107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Sample product creation and testing</a:t>
          </a:r>
        </a:p>
      </dsp:txBody>
      <dsp:txXfrm>
        <a:off x="300949" y="3346373"/>
        <a:ext cx="1063874" cy="649760"/>
      </dsp:txXfrm>
    </dsp:sp>
    <dsp:sp modelId="{7C634DA3-4014-45DD-BD0D-D9AFC1D5BC69}">
      <dsp:nvSpPr>
        <dsp:cNvPr id="0" name=""/>
        <dsp:cNvSpPr/>
      </dsp:nvSpPr>
      <dsp:spPr>
        <a:xfrm>
          <a:off x="1730133" y="737945"/>
          <a:ext cx="1380380" cy="690190"/>
        </a:xfrm>
        <a:prstGeom prst="roundRect">
          <a:avLst>
            <a:gd name="adj" fmla="val 10000"/>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3</a:t>
          </a:r>
          <a:endParaRPr lang="en-GB" sz="1800" kern="1200"/>
        </a:p>
      </dsp:txBody>
      <dsp:txXfrm>
        <a:off x="1750348" y="758160"/>
        <a:ext cx="1339950" cy="649760"/>
      </dsp:txXfrm>
    </dsp:sp>
    <dsp:sp modelId="{3EA779A8-A1B1-476A-A173-2A91070E2A49}">
      <dsp:nvSpPr>
        <dsp:cNvPr id="0" name=""/>
        <dsp:cNvSpPr/>
      </dsp:nvSpPr>
      <dsp:spPr>
        <a:xfrm>
          <a:off x="186817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911B6-14BB-4D2B-BE1E-8AE2C88470B5}">
      <dsp:nvSpPr>
        <dsp:cNvPr id="0" name=""/>
        <dsp:cNvSpPr/>
      </dsp:nvSpPr>
      <dsp:spPr>
        <a:xfrm>
          <a:off x="200620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272881"/>
              <a:satOff val="-15736"/>
              <a:lumOff val="161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Marketing &amp; Pricing strategies</a:t>
          </a:r>
          <a:endParaRPr lang="en-GB" sz="1100" kern="1200"/>
        </a:p>
      </dsp:txBody>
      <dsp:txXfrm>
        <a:off x="2026424" y="1620898"/>
        <a:ext cx="1063874" cy="649760"/>
      </dsp:txXfrm>
    </dsp:sp>
    <dsp:sp modelId="{B85E8FA2-C4CF-41AF-9403-1A157BCD729D}">
      <dsp:nvSpPr>
        <dsp:cNvPr id="0" name=""/>
        <dsp:cNvSpPr/>
      </dsp:nvSpPr>
      <dsp:spPr>
        <a:xfrm>
          <a:off x="186817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1F448A-2F24-4B47-80C6-EB9482517AD3}">
      <dsp:nvSpPr>
        <dsp:cNvPr id="0" name=""/>
        <dsp:cNvSpPr/>
      </dsp:nvSpPr>
      <dsp:spPr>
        <a:xfrm>
          <a:off x="200620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363841"/>
              <a:satOff val="-20982"/>
              <a:lumOff val="215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ideas for social-media content</a:t>
          </a:r>
        </a:p>
      </dsp:txBody>
      <dsp:txXfrm>
        <a:off x="2026424" y="2483635"/>
        <a:ext cx="1063874" cy="649760"/>
      </dsp:txXfrm>
    </dsp:sp>
    <dsp:sp modelId="{E76ED910-5642-42F5-A4C4-81E47F1AB8F8}">
      <dsp:nvSpPr>
        <dsp:cNvPr id="0" name=""/>
        <dsp:cNvSpPr/>
      </dsp:nvSpPr>
      <dsp:spPr>
        <a:xfrm>
          <a:off x="1868171"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064E4-06EE-455E-B8EF-3EAFC5DD8BBD}">
      <dsp:nvSpPr>
        <dsp:cNvPr id="0" name=""/>
        <dsp:cNvSpPr/>
      </dsp:nvSpPr>
      <dsp:spPr>
        <a:xfrm>
          <a:off x="2006209"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454801"/>
              <a:satOff val="-26228"/>
              <a:lumOff val="269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Website Design and Product </a:t>
          </a:r>
          <a:r>
            <a:rPr lang="en-GB" sz="1100" kern="1200" err="1">
              <a:latin typeface="Calibri Light" panose="020F0302020204030204"/>
            </a:rPr>
            <a:t>Licsensing</a:t>
          </a:r>
        </a:p>
      </dsp:txBody>
      <dsp:txXfrm>
        <a:off x="2026424" y="3346373"/>
        <a:ext cx="1063874" cy="649760"/>
      </dsp:txXfrm>
    </dsp:sp>
    <dsp:sp modelId="{B0B7FE80-288B-40B6-8A9C-1E9E296F892C}">
      <dsp:nvSpPr>
        <dsp:cNvPr id="0" name=""/>
        <dsp:cNvSpPr/>
      </dsp:nvSpPr>
      <dsp:spPr>
        <a:xfrm>
          <a:off x="1868171" y="1428135"/>
          <a:ext cx="138038" cy="3105855"/>
        </a:xfrm>
        <a:custGeom>
          <a:avLst/>
          <a:gdLst/>
          <a:ahLst/>
          <a:cxnLst/>
          <a:rect l="0" t="0" r="0" b="0"/>
          <a:pathLst>
            <a:path>
              <a:moveTo>
                <a:pt x="0" y="0"/>
              </a:moveTo>
              <a:lnTo>
                <a:pt x="0" y="3105855"/>
              </a:lnTo>
              <a:lnTo>
                <a:pt x="138038" y="310585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C6565D-3FD7-4A2A-911B-34906FB61E1E}">
      <dsp:nvSpPr>
        <dsp:cNvPr id="0" name=""/>
        <dsp:cNvSpPr/>
      </dsp:nvSpPr>
      <dsp:spPr>
        <a:xfrm>
          <a:off x="2006209" y="4188896"/>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545761"/>
              <a:satOff val="-31473"/>
              <a:lumOff val="323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team training</a:t>
          </a:r>
        </a:p>
      </dsp:txBody>
      <dsp:txXfrm>
        <a:off x="2026424" y="4209111"/>
        <a:ext cx="1063874" cy="649760"/>
      </dsp:txXfrm>
    </dsp:sp>
    <dsp:sp modelId="{4F85A6BA-8C24-417B-AA2F-2596B9274352}">
      <dsp:nvSpPr>
        <dsp:cNvPr id="0" name=""/>
        <dsp:cNvSpPr/>
      </dsp:nvSpPr>
      <dsp:spPr>
        <a:xfrm>
          <a:off x="3455608" y="737945"/>
          <a:ext cx="1380380" cy="690190"/>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2</a:t>
          </a:r>
          <a:endParaRPr lang="en-GB" sz="1800" kern="1200"/>
        </a:p>
      </dsp:txBody>
      <dsp:txXfrm>
        <a:off x="3475823" y="758160"/>
        <a:ext cx="1339950" cy="649760"/>
      </dsp:txXfrm>
    </dsp:sp>
    <dsp:sp modelId="{378A9327-BBBE-4A21-A0F3-FFD8C99150FD}">
      <dsp:nvSpPr>
        <dsp:cNvPr id="0" name=""/>
        <dsp:cNvSpPr/>
      </dsp:nvSpPr>
      <dsp:spPr>
        <a:xfrm>
          <a:off x="359364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84C10A-7363-4F3E-8F55-152ECE433C1F}">
      <dsp:nvSpPr>
        <dsp:cNvPr id="0" name=""/>
        <dsp:cNvSpPr/>
      </dsp:nvSpPr>
      <dsp:spPr>
        <a:xfrm>
          <a:off x="373168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636721"/>
              <a:satOff val="-36718"/>
              <a:lumOff val="37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video for product promotion</a:t>
          </a:r>
        </a:p>
      </dsp:txBody>
      <dsp:txXfrm>
        <a:off x="3751899" y="1620898"/>
        <a:ext cx="1063874" cy="649760"/>
      </dsp:txXfrm>
    </dsp:sp>
    <dsp:sp modelId="{4359B0BE-8B63-44DF-9476-E730FBED2252}">
      <dsp:nvSpPr>
        <dsp:cNvPr id="0" name=""/>
        <dsp:cNvSpPr/>
      </dsp:nvSpPr>
      <dsp:spPr>
        <a:xfrm>
          <a:off x="359364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C71BE5-77EE-462C-9C70-ED05A73E1363}">
      <dsp:nvSpPr>
        <dsp:cNvPr id="0" name=""/>
        <dsp:cNvSpPr/>
      </dsp:nvSpPr>
      <dsp:spPr>
        <a:xfrm>
          <a:off x="373168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Creating social-media content</a:t>
          </a:r>
        </a:p>
      </dsp:txBody>
      <dsp:txXfrm>
        <a:off x="3751899" y="2483635"/>
        <a:ext cx="1063874" cy="649760"/>
      </dsp:txXfrm>
    </dsp:sp>
    <dsp:sp modelId="{8CD5BC03-830B-4634-9748-4025EF26DDBF}">
      <dsp:nvSpPr>
        <dsp:cNvPr id="0" name=""/>
        <dsp:cNvSpPr/>
      </dsp:nvSpPr>
      <dsp:spPr>
        <a:xfrm>
          <a:off x="359364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CE1520-B729-4617-A071-F7D5B2707854}">
      <dsp:nvSpPr>
        <dsp:cNvPr id="0" name=""/>
        <dsp:cNvSpPr/>
      </dsp:nvSpPr>
      <dsp:spPr>
        <a:xfrm>
          <a:off x="373168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818642"/>
              <a:satOff val="-47210"/>
              <a:lumOff val="48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Pitching to vendors to sell product</a:t>
          </a:r>
        </a:p>
      </dsp:txBody>
      <dsp:txXfrm>
        <a:off x="3751899" y="3346373"/>
        <a:ext cx="1063874" cy="649760"/>
      </dsp:txXfrm>
    </dsp:sp>
    <dsp:sp modelId="{8669B555-5ECE-4AB2-A84C-5B79A1285B7E}">
      <dsp:nvSpPr>
        <dsp:cNvPr id="0" name=""/>
        <dsp:cNvSpPr/>
      </dsp:nvSpPr>
      <dsp:spPr>
        <a:xfrm>
          <a:off x="5181083" y="737945"/>
          <a:ext cx="1380380" cy="690190"/>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4</a:t>
          </a:r>
        </a:p>
      </dsp:txBody>
      <dsp:txXfrm>
        <a:off x="5201298" y="758160"/>
        <a:ext cx="1339950" cy="649760"/>
      </dsp:txXfrm>
    </dsp:sp>
    <dsp:sp modelId="{0B0571F7-E837-4E92-9401-DE72C3666F52}">
      <dsp:nvSpPr>
        <dsp:cNvPr id="0" name=""/>
        <dsp:cNvSpPr/>
      </dsp:nvSpPr>
      <dsp:spPr>
        <a:xfrm>
          <a:off x="531912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9D5B07-CB6D-45CD-A845-5152CC16EB87}">
      <dsp:nvSpPr>
        <dsp:cNvPr id="0" name=""/>
        <dsp:cNvSpPr/>
      </dsp:nvSpPr>
      <dsp:spPr>
        <a:xfrm>
          <a:off x="545715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2"/>
              <a:satOff val="-52455"/>
              <a:lumOff val="539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advertising and marketing campaign</a:t>
          </a:r>
        </a:p>
      </dsp:txBody>
      <dsp:txXfrm>
        <a:off x="5477374" y="1620898"/>
        <a:ext cx="1063874" cy="649760"/>
      </dsp:txXfrm>
    </dsp:sp>
    <dsp:sp modelId="{F9623490-3E5E-4F92-A25F-CAD2E394FD23}">
      <dsp:nvSpPr>
        <dsp:cNvPr id="0" name=""/>
        <dsp:cNvSpPr/>
      </dsp:nvSpPr>
      <dsp:spPr>
        <a:xfrm>
          <a:off x="531912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BAC1EC-6ECC-4AF6-BA61-1A7D55DE6584}">
      <dsp:nvSpPr>
        <dsp:cNvPr id="0" name=""/>
        <dsp:cNvSpPr/>
      </dsp:nvSpPr>
      <dsp:spPr>
        <a:xfrm>
          <a:off x="545715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00562"/>
              <a:satOff val="-57701"/>
              <a:lumOff val="593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production of product for sales orders</a:t>
          </a:r>
        </a:p>
      </dsp:txBody>
      <dsp:txXfrm>
        <a:off x="5477374" y="2483635"/>
        <a:ext cx="1063874" cy="649760"/>
      </dsp:txXfrm>
    </dsp:sp>
    <dsp:sp modelId="{E6E8E376-45D5-4EA3-B38C-0B272B763B84}">
      <dsp:nvSpPr>
        <dsp:cNvPr id="0" name=""/>
        <dsp:cNvSpPr/>
      </dsp:nvSpPr>
      <dsp:spPr>
        <a:xfrm>
          <a:off x="6906559" y="737945"/>
          <a:ext cx="1380380" cy="690190"/>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3</a:t>
          </a:r>
        </a:p>
      </dsp:txBody>
      <dsp:txXfrm>
        <a:off x="6926774" y="758160"/>
        <a:ext cx="1339950" cy="649760"/>
      </dsp:txXfrm>
    </dsp:sp>
    <dsp:sp modelId="{6BB777A1-A8B0-4C8C-8D9B-B654F2CC913D}">
      <dsp:nvSpPr>
        <dsp:cNvPr id="0" name=""/>
        <dsp:cNvSpPr/>
      </dsp:nvSpPr>
      <dsp:spPr>
        <a:xfrm>
          <a:off x="704459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6335BC-3CB0-4B7A-8B36-73D4BAB7243D}">
      <dsp:nvSpPr>
        <dsp:cNvPr id="0" name=""/>
        <dsp:cNvSpPr/>
      </dsp:nvSpPr>
      <dsp:spPr>
        <a:xfrm>
          <a:off x="718263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Overlook expenditures, what has been spent so far</a:t>
          </a:r>
        </a:p>
      </dsp:txBody>
      <dsp:txXfrm>
        <a:off x="7202850" y="1620898"/>
        <a:ext cx="1063874" cy="649760"/>
      </dsp:txXfrm>
    </dsp:sp>
    <dsp:sp modelId="{F4ADCE55-AF08-4A46-B049-BEC8465624C9}">
      <dsp:nvSpPr>
        <dsp:cNvPr id="0" name=""/>
        <dsp:cNvSpPr/>
      </dsp:nvSpPr>
      <dsp:spPr>
        <a:xfrm>
          <a:off x="704459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E3E926-764B-44F5-8F2D-A305BA7CBB00}">
      <dsp:nvSpPr>
        <dsp:cNvPr id="0" name=""/>
        <dsp:cNvSpPr/>
      </dsp:nvSpPr>
      <dsp:spPr>
        <a:xfrm>
          <a:off x="718263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182482"/>
              <a:satOff val="-68191"/>
              <a:lumOff val="701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Assess any risks</a:t>
          </a:r>
        </a:p>
      </dsp:txBody>
      <dsp:txXfrm>
        <a:off x="7202850" y="2483635"/>
        <a:ext cx="1063874" cy="649760"/>
      </dsp:txXfrm>
    </dsp:sp>
    <dsp:sp modelId="{58749C94-7C2E-4A48-8134-1BD2A0ABF1BC}">
      <dsp:nvSpPr>
        <dsp:cNvPr id="0" name=""/>
        <dsp:cNvSpPr/>
      </dsp:nvSpPr>
      <dsp:spPr>
        <a:xfrm>
          <a:off x="8632034" y="737945"/>
          <a:ext cx="1380380" cy="690190"/>
        </a:xfrm>
        <a:prstGeom prst="roundRect">
          <a:avLst>
            <a:gd name="adj" fmla="val 10000"/>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2</a:t>
          </a:r>
        </a:p>
      </dsp:txBody>
      <dsp:txXfrm>
        <a:off x="8652249" y="758160"/>
        <a:ext cx="1339950" cy="649760"/>
      </dsp:txXfrm>
    </dsp:sp>
    <dsp:sp modelId="{7364381B-3791-4D1E-9C74-A592859BF0E8}">
      <dsp:nvSpPr>
        <dsp:cNvPr id="0" name=""/>
        <dsp:cNvSpPr/>
      </dsp:nvSpPr>
      <dsp:spPr>
        <a:xfrm>
          <a:off x="8770072"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6A1E7-1D2B-49DA-98BD-804BF807E31C}">
      <dsp:nvSpPr>
        <dsp:cNvPr id="0" name=""/>
        <dsp:cNvSpPr/>
      </dsp:nvSpPr>
      <dsp:spPr>
        <a:xfrm>
          <a:off x="8908110"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273443"/>
              <a:satOff val="-73437"/>
              <a:lumOff val="75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and distribution need to fulfil orders</a:t>
          </a:r>
        </a:p>
      </dsp:txBody>
      <dsp:txXfrm>
        <a:off x="8928325" y="1620898"/>
        <a:ext cx="1063874" cy="649760"/>
      </dsp:txXfrm>
    </dsp:sp>
    <dsp:sp modelId="{8B71AD7E-A265-48A2-8D07-2CC902EA2425}">
      <dsp:nvSpPr>
        <dsp:cNvPr id="0" name=""/>
        <dsp:cNvSpPr/>
      </dsp:nvSpPr>
      <dsp:spPr>
        <a:xfrm>
          <a:off x="10357509" y="737945"/>
          <a:ext cx="1380380" cy="690190"/>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1 before launch</a:t>
          </a:r>
        </a:p>
      </dsp:txBody>
      <dsp:txXfrm>
        <a:off x="10377724" y="758160"/>
        <a:ext cx="1339950" cy="649760"/>
      </dsp:txXfrm>
    </dsp:sp>
    <dsp:sp modelId="{FAD6A9BD-02FB-45B7-8E2F-34CBA8D48D0A}">
      <dsp:nvSpPr>
        <dsp:cNvPr id="0" name=""/>
        <dsp:cNvSpPr/>
      </dsp:nvSpPr>
      <dsp:spPr>
        <a:xfrm>
          <a:off x="1049554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CC7BAC-EC7D-449A-BBD1-2E96AC82EDE2}">
      <dsp:nvSpPr>
        <dsp:cNvPr id="0" name=""/>
        <dsp:cNvSpPr/>
      </dsp:nvSpPr>
      <dsp:spPr>
        <a:xfrm>
          <a:off x="1063358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364403"/>
              <a:satOff val="-78683"/>
              <a:lumOff val="808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Batch test product</a:t>
          </a:r>
        </a:p>
      </dsp:txBody>
      <dsp:txXfrm>
        <a:off x="10653800" y="1620898"/>
        <a:ext cx="1063874" cy="649760"/>
      </dsp:txXfrm>
    </dsp:sp>
    <dsp:sp modelId="{4BAFB57D-9FD3-4263-B585-B9F394F91FF3}">
      <dsp:nvSpPr>
        <dsp:cNvPr id="0" name=""/>
        <dsp:cNvSpPr/>
      </dsp:nvSpPr>
      <dsp:spPr>
        <a:xfrm>
          <a:off x="1049554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8C4A8-5273-47F8-8458-0AB13DA2FBAA}">
      <dsp:nvSpPr>
        <dsp:cNvPr id="0" name=""/>
        <dsp:cNvSpPr/>
      </dsp:nvSpPr>
      <dsp:spPr>
        <a:xfrm>
          <a:off x="1063358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Distribute to all locations</a:t>
          </a:r>
        </a:p>
      </dsp:txBody>
      <dsp:txXfrm>
        <a:off x="10653800" y="2483635"/>
        <a:ext cx="1063874" cy="6497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E52E3-B79F-4E96-BD26-064CF8A5EBCE}" type="datetimeFigureOut">
              <a:t>10/25/2023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622F42-1607-4E0C-A44E-94B493A07762}" type="slidenum">
              <a:t>‹#›</a:t>
            </a:fld>
            <a:endParaRPr lang="en-GB"/>
          </a:p>
        </p:txBody>
      </p:sp>
    </p:spTree>
    <p:extLst>
      <p:ext uri="{BB962C8B-B14F-4D97-AF65-F5344CB8AC3E}">
        <p14:creationId xmlns:p14="http://schemas.microsoft.com/office/powerpoint/2010/main" val="1595427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Amina</a:t>
            </a:r>
          </a:p>
        </p:txBody>
      </p:sp>
      <p:sp>
        <p:nvSpPr>
          <p:cNvPr id="4" name="Slide Number Placeholder 3"/>
          <p:cNvSpPr>
            <a:spLocks noGrp="1"/>
          </p:cNvSpPr>
          <p:nvPr>
            <p:ph type="sldNum" sz="quarter" idx="5"/>
          </p:nvPr>
        </p:nvSpPr>
        <p:spPr/>
        <p:txBody>
          <a:bodyPr/>
          <a:lstStyle/>
          <a:p>
            <a:fld id="{6A622F42-1607-4E0C-A44E-94B493A07762}" type="slidenum">
              <a:t>1</a:t>
            </a:fld>
            <a:endParaRPr lang="en-GB"/>
          </a:p>
        </p:txBody>
      </p:sp>
    </p:spTree>
    <p:extLst>
      <p:ext uri="{BB962C8B-B14F-4D97-AF65-F5344CB8AC3E}">
        <p14:creationId xmlns:p14="http://schemas.microsoft.com/office/powerpoint/2010/main" val="581647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2</a:t>
            </a:fld>
            <a:endParaRPr lang="en-GB"/>
          </a:p>
        </p:txBody>
      </p:sp>
    </p:spTree>
    <p:extLst>
      <p:ext uri="{BB962C8B-B14F-4D97-AF65-F5344CB8AC3E}">
        <p14:creationId xmlns:p14="http://schemas.microsoft.com/office/powerpoint/2010/main" val="1778287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3</a:t>
            </a:fld>
            <a:endParaRPr lang="en-GB"/>
          </a:p>
        </p:txBody>
      </p:sp>
    </p:spTree>
    <p:extLst>
      <p:ext uri="{BB962C8B-B14F-4D97-AF65-F5344CB8AC3E}">
        <p14:creationId xmlns:p14="http://schemas.microsoft.com/office/powerpoint/2010/main" val="2456535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4</a:t>
            </a:fld>
            <a:endParaRPr lang="en-GB"/>
          </a:p>
        </p:txBody>
      </p:sp>
    </p:spTree>
    <p:extLst>
      <p:ext uri="{BB962C8B-B14F-4D97-AF65-F5344CB8AC3E}">
        <p14:creationId xmlns:p14="http://schemas.microsoft.com/office/powerpoint/2010/main" val="358572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5</a:t>
            </a:fld>
            <a:endParaRPr lang="en-GB"/>
          </a:p>
        </p:txBody>
      </p:sp>
    </p:spTree>
    <p:extLst>
      <p:ext uri="{BB962C8B-B14F-4D97-AF65-F5344CB8AC3E}">
        <p14:creationId xmlns:p14="http://schemas.microsoft.com/office/powerpoint/2010/main" val="230915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Vendors will be interested if our product is successful as it will create a better business environment</a:t>
            </a:r>
          </a:p>
          <a:p>
            <a:r>
              <a:rPr lang="en-US">
                <a:cs typeface="Calibri"/>
              </a:rPr>
              <a:t>Health advisors may be advantageous to us as they can direct people towards product</a:t>
            </a:r>
          </a:p>
          <a:p>
            <a:r>
              <a:rPr lang="en-US" dirty="0">
                <a:cs typeface="Calibri"/>
              </a:rPr>
              <a:t>Employees will be the face and driver of our product</a:t>
            </a:r>
          </a:p>
        </p:txBody>
      </p:sp>
      <p:sp>
        <p:nvSpPr>
          <p:cNvPr id="4" name="Slide Number Placeholder 3"/>
          <p:cNvSpPr>
            <a:spLocks noGrp="1"/>
          </p:cNvSpPr>
          <p:nvPr>
            <p:ph type="sldNum" sz="quarter" idx="5"/>
          </p:nvPr>
        </p:nvSpPr>
        <p:spPr/>
        <p:txBody>
          <a:bodyPr/>
          <a:lstStyle/>
          <a:p>
            <a:fld id="{6A622F42-1607-4E0C-A44E-94B493A07762}" type="slidenum">
              <a:t>6</a:t>
            </a:fld>
            <a:endParaRPr lang="en-GB"/>
          </a:p>
        </p:txBody>
      </p:sp>
    </p:spTree>
    <p:extLst>
      <p:ext uri="{BB962C8B-B14F-4D97-AF65-F5344CB8AC3E}">
        <p14:creationId xmlns:p14="http://schemas.microsoft.com/office/powerpoint/2010/main" val="3083000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a:t>
            </a:r>
          </a:p>
        </p:txBody>
      </p:sp>
      <p:sp>
        <p:nvSpPr>
          <p:cNvPr id="4" name="Slide Number Placeholder 3"/>
          <p:cNvSpPr>
            <a:spLocks noGrp="1"/>
          </p:cNvSpPr>
          <p:nvPr>
            <p:ph type="sldNum" sz="quarter" idx="5"/>
          </p:nvPr>
        </p:nvSpPr>
        <p:spPr/>
        <p:txBody>
          <a:bodyPr/>
          <a:lstStyle/>
          <a:p>
            <a:fld id="{6A622F42-1607-4E0C-A44E-94B493A07762}" type="slidenum">
              <a:t>7</a:t>
            </a:fld>
            <a:endParaRPr lang="en-GB"/>
          </a:p>
        </p:txBody>
      </p:sp>
    </p:spTree>
    <p:extLst>
      <p:ext uri="{BB962C8B-B14F-4D97-AF65-F5344CB8AC3E}">
        <p14:creationId xmlns:p14="http://schemas.microsoft.com/office/powerpoint/2010/main" val="3033015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Amina – The triangle depicts the way in which each components are inter-related and has been used for assessing the project performance.  </a:t>
            </a:r>
          </a:p>
          <a:p>
            <a:r>
              <a:rPr lang="en-GB" dirty="0">
                <a:cs typeface="Calibri"/>
              </a:rPr>
              <a:t>Our aim is to keep to this strategy, where there is a cost increase we will adjust our work scope to stay within our budget and vice versa for the other two components.</a:t>
            </a:r>
          </a:p>
          <a:p>
            <a:r>
              <a:rPr lang="en-GB" dirty="0">
                <a:cs typeface="Calibri"/>
              </a:rPr>
              <a:t>This can assure you that we are qualified to take on this project and deliver the required objectives in the scheduled time allocation and costs, ensuring the quality specified is met.</a:t>
            </a:r>
          </a:p>
        </p:txBody>
      </p:sp>
      <p:sp>
        <p:nvSpPr>
          <p:cNvPr id="4" name="Slide Number Placeholder 3"/>
          <p:cNvSpPr>
            <a:spLocks noGrp="1"/>
          </p:cNvSpPr>
          <p:nvPr>
            <p:ph type="sldNum" sz="quarter" idx="5"/>
          </p:nvPr>
        </p:nvSpPr>
        <p:spPr/>
        <p:txBody>
          <a:bodyPr/>
          <a:lstStyle/>
          <a:p>
            <a:fld id="{6A622F42-1607-4E0C-A44E-94B493A07762}" type="slidenum">
              <a:rPr lang="en-GB"/>
              <a:t>8</a:t>
            </a:fld>
            <a:endParaRPr lang="en-GB"/>
          </a:p>
        </p:txBody>
      </p:sp>
    </p:spTree>
    <p:extLst>
      <p:ext uri="{BB962C8B-B14F-4D97-AF65-F5344CB8AC3E}">
        <p14:creationId xmlns:p14="http://schemas.microsoft.com/office/powerpoint/2010/main" val="280610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Aleena</a:t>
            </a:r>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9</a:t>
            </a:fld>
            <a:endParaRPr lang="en-GB"/>
          </a:p>
        </p:txBody>
      </p:sp>
    </p:spTree>
    <p:extLst>
      <p:ext uri="{BB962C8B-B14F-4D97-AF65-F5344CB8AC3E}">
        <p14:creationId xmlns:p14="http://schemas.microsoft.com/office/powerpoint/2010/main" val="291137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a:p>
            <a:endParaRPr lang="en-US">
              <a:cs typeface="Calibri"/>
            </a:endParaRPr>
          </a:p>
          <a:p>
            <a:r>
              <a:rPr lang="en-US" dirty="0">
                <a:cs typeface="Calibri"/>
              </a:rPr>
              <a:t>Talk about what each team are doing</a:t>
            </a:r>
          </a:p>
          <a:p>
            <a:r>
              <a:rPr lang="en-US" dirty="0">
                <a:cs typeface="Calibri"/>
              </a:rPr>
              <a:t>Senior team will be involved in training sales team with product</a:t>
            </a:r>
          </a:p>
        </p:txBody>
      </p:sp>
      <p:sp>
        <p:nvSpPr>
          <p:cNvPr id="4" name="Slide Number Placeholder 3"/>
          <p:cNvSpPr>
            <a:spLocks noGrp="1"/>
          </p:cNvSpPr>
          <p:nvPr>
            <p:ph type="sldNum" sz="quarter" idx="5"/>
          </p:nvPr>
        </p:nvSpPr>
        <p:spPr/>
        <p:txBody>
          <a:bodyPr/>
          <a:lstStyle/>
          <a:p>
            <a:fld id="{6A622F42-1607-4E0C-A44E-94B493A07762}" type="slidenum">
              <a:t>10</a:t>
            </a:fld>
            <a:endParaRPr lang="en-GB"/>
          </a:p>
        </p:txBody>
      </p:sp>
    </p:spTree>
    <p:extLst>
      <p:ext uri="{BB962C8B-B14F-4D97-AF65-F5344CB8AC3E}">
        <p14:creationId xmlns:p14="http://schemas.microsoft.com/office/powerpoint/2010/main" val="3145667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 We have given ourselves 4 months to launch this project</a:t>
            </a:r>
          </a:p>
          <a:p>
            <a:r>
              <a:rPr lang="en-US" dirty="0">
                <a:cs typeface="Calibri"/>
              </a:rPr>
              <a:t>To begin with we will look into our product design and </a:t>
            </a:r>
            <a:r>
              <a:rPr lang="en-US" dirty="0" err="1">
                <a:cs typeface="Calibri"/>
              </a:rPr>
              <a:t>analyse</a:t>
            </a:r>
            <a:r>
              <a:rPr lang="en-US" dirty="0">
                <a:cs typeface="Calibri"/>
              </a:rPr>
              <a:t> its </a:t>
            </a:r>
            <a:r>
              <a:rPr lang="en-US" dirty="0" err="1">
                <a:cs typeface="Calibri"/>
              </a:rPr>
              <a:t>feaseability</a:t>
            </a:r>
            <a:r>
              <a:rPr lang="en-US" dirty="0">
                <a:cs typeface="Calibri"/>
              </a:rPr>
              <a:t>.</a:t>
            </a:r>
          </a:p>
          <a:p>
            <a:r>
              <a:rPr lang="en-US" dirty="0">
                <a:cs typeface="Calibri"/>
              </a:rPr>
              <a:t>Researching our target market and our product suitability is the main aim, this will be a critical factor as we want our product to be not only tasteful, must have stability and shelf life and must be scalable and these must be met before we move onto marketing.</a:t>
            </a:r>
          </a:p>
          <a:p>
            <a:r>
              <a:rPr lang="en-US" dirty="0">
                <a:cs typeface="Calibri"/>
              </a:rPr>
              <a:t>Month 3 is where we start the training process for the sales team, this gives them time to try the product for themselves and become familiar with its packaging and contents.  A key success factor to launching a new product is the </a:t>
            </a:r>
            <a:r>
              <a:rPr lang="en-US" err="1">
                <a:cs typeface="Calibri"/>
              </a:rPr>
              <a:t>percieved</a:t>
            </a:r>
            <a:r>
              <a:rPr lang="en-US" dirty="0">
                <a:cs typeface="Calibri"/>
              </a:rPr>
              <a:t> superior skills in marketing and sales according to the journal of product innovation (Benedetto, 1999).</a:t>
            </a: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11</a:t>
            </a:fld>
            <a:endParaRPr lang="en-GB"/>
          </a:p>
        </p:txBody>
      </p:sp>
    </p:spTree>
    <p:extLst>
      <p:ext uri="{BB962C8B-B14F-4D97-AF65-F5344CB8AC3E}">
        <p14:creationId xmlns:p14="http://schemas.microsoft.com/office/powerpoint/2010/main" val="250869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12</a:t>
            </a:fld>
            <a:endParaRPr lang="en-GB"/>
          </a:p>
        </p:txBody>
      </p:sp>
    </p:spTree>
    <p:extLst>
      <p:ext uri="{BB962C8B-B14F-4D97-AF65-F5344CB8AC3E}">
        <p14:creationId xmlns:p14="http://schemas.microsoft.com/office/powerpoint/2010/main" val="2051431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We have used the matrix approach to identify some risks, these risks are not limited and subjected to more insight.</a:t>
            </a:r>
          </a:p>
        </p:txBody>
      </p:sp>
      <p:sp>
        <p:nvSpPr>
          <p:cNvPr id="4" name="Slide Number Placeholder 3"/>
          <p:cNvSpPr>
            <a:spLocks noGrp="1"/>
          </p:cNvSpPr>
          <p:nvPr>
            <p:ph type="sldNum" sz="quarter" idx="5"/>
          </p:nvPr>
        </p:nvSpPr>
        <p:spPr/>
        <p:txBody>
          <a:bodyPr/>
          <a:lstStyle/>
          <a:p>
            <a:fld id="{6A622F42-1607-4E0C-A44E-94B493A07762}" type="slidenum">
              <a:t>13</a:t>
            </a:fld>
            <a:endParaRPr lang="en-GB"/>
          </a:p>
        </p:txBody>
      </p:sp>
    </p:spTree>
    <p:extLst>
      <p:ext uri="{BB962C8B-B14F-4D97-AF65-F5344CB8AC3E}">
        <p14:creationId xmlns:p14="http://schemas.microsoft.com/office/powerpoint/2010/main" val="427528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14</a:t>
            </a:fld>
            <a:endParaRPr lang="en-GB"/>
          </a:p>
        </p:txBody>
      </p:sp>
    </p:spTree>
    <p:extLst>
      <p:ext uri="{BB962C8B-B14F-4D97-AF65-F5344CB8AC3E}">
        <p14:creationId xmlns:p14="http://schemas.microsoft.com/office/powerpoint/2010/main" val="344642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techno-group.co.uk/techno-group-and-the-iron-triangle/" TargetMode="External"/><Relationship Id="rId2" Type="http://schemas.openxmlformats.org/officeDocument/2006/relationships/hyperlink" Target="https://www.hollandandbarrett.com/the-health-hub/conditions/digestive-health/gut-health-report-2023/"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science/article/pii/S0924224402000201" TargetMode="External"/><Relationship Id="rId2" Type="http://schemas.openxmlformats.org/officeDocument/2006/relationships/hyperlink" Target="http://Thttps:/www.tiktok.com/tag/guthealth?lang=en" TargetMode="External"/><Relationship Id="rId1" Type="http://schemas.openxmlformats.org/officeDocument/2006/relationships/slideLayout" Target="../slideLayouts/slideLayout2.xml"/><Relationship Id="rId6" Type="http://schemas.openxmlformats.org/officeDocument/2006/relationships/hyperlink" Target="https://www.mdpi.com/2072-6643/11/6/1242" TargetMode="External"/><Relationship Id="rId5" Type="http://schemas.openxmlformats.org/officeDocument/2006/relationships/hyperlink" Target="https://www.mdpi.com/2304-8158/9/2/122" TargetMode="External"/><Relationship Id="rId4" Type="http://schemas.openxmlformats.org/officeDocument/2006/relationships/hyperlink" Target="https://www.tandfonline.com/doi/full/10.1080/10408398.2010.4998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1920882"/>
            <a:ext cx="10880486" cy="4143925"/>
          </a:xfrm>
        </p:spPr>
        <p:txBody>
          <a:bodyPr vert="horz" lIns="91440" tIns="45720" rIns="91440" bIns="45720" rtlCol="0" anchor="b">
            <a:noAutofit/>
          </a:bodyPr>
          <a:lstStyle/>
          <a:p>
            <a:pPr algn="l" defTabSz="1088136">
              <a:spcBef>
                <a:spcPts val="1190"/>
              </a:spcBef>
            </a:pPr>
            <a:br>
              <a:rPr lang="en-GB" sz="3200" kern="1200">
                <a:latin typeface="Arial"/>
                <a:cs typeface="Calibri Light"/>
              </a:rPr>
            </a:br>
            <a:r>
              <a:rPr lang="en-GB" sz="3200" kern="1200">
                <a:latin typeface="Arial"/>
                <a:ea typeface="+mj-ea"/>
                <a:cs typeface="Calibri Light"/>
              </a:rPr>
              <a:t>Managing Projects in the Organisation</a:t>
            </a:r>
            <a:br>
              <a:rPr lang="en-GB" sz="3200" kern="1200">
                <a:latin typeface="Arial"/>
                <a:cs typeface="Calibri Light"/>
              </a:rPr>
            </a:br>
            <a:r>
              <a:rPr lang="en-GB" sz="3200" kern="1200">
                <a:latin typeface="Arial"/>
                <a:ea typeface="+mj-ea"/>
                <a:cs typeface="Calibri Light"/>
              </a:rPr>
              <a:t>BMSW5104</a:t>
            </a:r>
            <a:br>
              <a:rPr lang="en-GB" sz="3200">
                <a:latin typeface="Arial"/>
                <a:cs typeface="Calibri Light"/>
              </a:rPr>
            </a:br>
            <a:br>
              <a:rPr lang="en-GB" sz="3200">
                <a:latin typeface="Arial"/>
                <a:cs typeface="Calibri Light"/>
              </a:rPr>
            </a:br>
            <a:r>
              <a:rPr lang="en-GB" sz="2000">
                <a:latin typeface="Arial"/>
                <a:cs typeface="Arial"/>
              </a:rPr>
              <a:t>Project Proposal Presentation Groupwork By:</a:t>
            </a:r>
            <a:br>
              <a:rPr lang="en-GB" sz="2000">
                <a:latin typeface="Arial"/>
                <a:cs typeface="Arial"/>
              </a:rPr>
            </a:br>
            <a:br>
              <a:rPr lang="en-GB" sz="2000">
                <a:latin typeface="Arial"/>
                <a:cs typeface="Arial"/>
              </a:rPr>
            </a:br>
            <a:br>
              <a:rPr lang="en-GB" sz="2000">
                <a:latin typeface="Arial"/>
                <a:cs typeface="Arial"/>
              </a:rPr>
            </a:br>
            <a:r>
              <a:rPr lang="en-GB" sz="2000" b="1">
                <a:latin typeface="Arial"/>
                <a:cs typeface="Calibri"/>
              </a:rPr>
              <a:t>2118505 Amina Begum – Team Leader</a:t>
            </a:r>
            <a:endParaRPr lang="en-US" sz="2000">
              <a:latin typeface="Arial"/>
              <a:cs typeface="Calibri"/>
            </a:endParaRPr>
          </a:p>
          <a:p>
            <a:pPr algn="l" defTabSz="1088136">
              <a:spcBef>
                <a:spcPts val="1190"/>
              </a:spcBef>
            </a:pPr>
            <a:r>
              <a:rPr lang="en-GB" sz="2000" b="1">
                <a:latin typeface="Arial"/>
                <a:cs typeface="Calibri"/>
              </a:rPr>
              <a:t>2107487 Nicoleta </a:t>
            </a:r>
            <a:r>
              <a:rPr lang="en-GB" sz="2000" b="1" err="1">
                <a:latin typeface="Arial"/>
                <a:cs typeface="Calibri"/>
              </a:rPr>
              <a:t>Baltaret</a:t>
            </a:r>
            <a:r>
              <a:rPr lang="en-GB" sz="2000" b="1">
                <a:latin typeface="Arial"/>
                <a:cs typeface="Calibri"/>
              </a:rPr>
              <a:t> </a:t>
            </a:r>
            <a:endParaRPr lang="en-US" sz="2000">
              <a:latin typeface="Arial"/>
              <a:cs typeface="Calibri"/>
            </a:endParaRPr>
          </a:p>
          <a:p>
            <a:pPr algn="l" defTabSz="1088136">
              <a:spcBef>
                <a:spcPts val="1190"/>
              </a:spcBef>
            </a:pPr>
            <a:r>
              <a:rPr lang="en-GB" sz="2000" b="1">
                <a:latin typeface="Arial"/>
                <a:cs typeface="Calibri"/>
              </a:rPr>
              <a:t>2109147 Aleena Tahura Yasmin</a:t>
            </a:r>
            <a:endParaRPr lang="en-US" sz="2000">
              <a:latin typeface="Arial"/>
              <a:cs typeface="Calibri"/>
            </a:endParaRPr>
          </a:p>
          <a:p>
            <a:pPr algn="l" defTabSz="1088136">
              <a:spcBef>
                <a:spcPts val="1190"/>
              </a:spcBef>
            </a:pPr>
            <a:r>
              <a:rPr lang="en-GB" sz="2000" b="1">
                <a:latin typeface="Arial"/>
                <a:cs typeface="Calibri"/>
              </a:rPr>
              <a:t>Lecturer: Aderemi </a:t>
            </a:r>
            <a:r>
              <a:rPr lang="en-GB" sz="2000" b="1" err="1">
                <a:latin typeface="Arial"/>
                <a:cs typeface="Calibri"/>
              </a:rPr>
              <a:t>Ojebode</a:t>
            </a:r>
            <a:r>
              <a:rPr lang="en-GB" sz="2000" b="1">
                <a:latin typeface="Arial"/>
                <a:cs typeface="Calibri"/>
              </a:rPr>
              <a:t> (Dr)</a:t>
            </a:r>
            <a:endParaRPr lang="en-GB">
              <a:latin typeface="Arial"/>
              <a:cs typeface="Arial"/>
            </a:endParaRPr>
          </a:p>
        </p:txBody>
      </p:sp>
      <p:pic>
        <p:nvPicPr>
          <p:cNvPr id="4" name="Picture 3" descr="UWTSD LOGO">
            <a:extLst>
              <a:ext uri="{FF2B5EF4-FFF2-40B4-BE49-F238E27FC236}">
                <a16:creationId xmlns:a16="http://schemas.microsoft.com/office/drawing/2014/main" id="{2D74BEF8-3844-A92C-58F9-7212F1E3F333}"/>
              </a:ext>
            </a:extLst>
          </p:cNvPr>
          <p:cNvPicPr>
            <a:picLocks noChangeAspect="1"/>
          </p:cNvPicPr>
          <p:nvPr/>
        </p:nvPicPr>
        <p:blipFill>
          <a:blip r:embed="rId3"/>
          <a:stretch>
            <a:fillRect/>
          </a:stretch>
        </p:blipFill>
        <p:spPr>
          <a:xfrm>
            <a:off x="8127349" y="731948"/>
            <a:ext cx="3395211" cy="111953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90" name="Rectangle 8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1A87B-3484-8495-8C7E-C1F6A518E963}"/>
              </a:ext>
            </a:extLst>
          </p:cNvPr>
          <p:cNvSpPr>
            <a:spLocks noGrp="1"/>
          </p:cNvSpPr>
          <p:nvPr>
            <p:ph type="title"/>
          </p:nvPr>
        </p:nvSpPr>
        <p:spPr>
          <a:xfrm>
            <a:off x="761803" y="66061"/>
            <a:ext cx="4646904" cy="1379130"/>
          </a:xfrm>
        </p:spPr>
        <p:txBody>
          <a:bodyPr anchor="ctr">
            <a:normAutofit/>
          </a:bodyPr>
          <a:lstStyle/>
          <a:p>
            <a:r>
              <a:rPr lang="en-GB" sz="4000" dirty="0">
                <a:latin typeface="Arial"/>
                <a:cs typeface="Calibri Light"/>
              </a:rPr>
              <a:t>Introduction</a:t>
            </a:r>
          </a:p>
        </p:txBody>
      </p:sp>
      <p:sp>
        <p:nvSpPr>
          <p:cNvPr id="15" name="Content Placeholder 2">
            <a:extLst>
              <a:ext uri="{FF2B5EF4-FFF2-40B4-BE49-F238E27FC236}">
                <a16:creationId xmlns:a16="http://schemas.microsoft.com/office/drawing/2014/main" id="{7E4D65AE-9B85-6C37-D6CB-31934D5D3DAB}"/>
              </a:ext>
            </a:extLst>
          </p:cNvPr>
          <p:cNvSpPr>
            <a:spLocks noGrp="1"/>
          </p:cNvSpPr>
          <p:nvPr>
            <p:ph idx="1"/>
          </p:nvPr>
        </p:nvSpPr>
        <p:spPr>
          <a:xfrm>
            <a:off x="426006" y="2278251"/>
            <a:ext cx="7307446" cy="4517216"/>
          </a:xfrm>
        </p:spPr>
        <p:txBody>
          <a:bodyPr vert="horz" lIns="91440" tIns="45720" rIns="91440" bIns="45720" rtlCol="0" anchor="ctr">
            <a:noAutofit/>
          </a:bodyPr>
          <a:lstStyle/>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r>
              <a:rPr lang="en-GB" sz="2000" dirty="0">
                <a:latin typeface="Arial"/>
                <a:cs typeface="Calibri"/>
              </a:rPr>
              <a:t>We want to launch a new healthy beverage to the market within a 4 months period.</a:t>
            </a:r>
          </a:p>
          <a:p>
            <a:pPr marL="0" indent="0">
              <a:buNone/>
            </a:pPr>
            <a:endParaRPr lang="en-GB" sz="1800" dirty="0">
              <a:latin typeface="Arial"/>
              <a:cs typeface="Calibri"/>
            </a:endParaRPr>
          </a:p>
          <a:p>
            <a:pPr marL="0" indent="0">
              <a:buNone/>
            </a:pPr>
            <a:r>
              <a:rPr lang="en-GB" sz="1800" b="1" dirty="0">
                <a:latin typeface="Arial"/>
                <a:cs typeface="Calibri"/>
              </a:rPr>
              <a:t>Why?</a:t>
            </a:r>
            <a:endParaRPr lang="en-GB"/>
          </a:p>
          <a:p>
            <a:r>
              <a:rPr lang="en-GB" sz="1800" dirty="0">
                <a:latin typeface="Arial"/>
                <a:cs typeface="Calibri"/>
              </a:rPr>
              <a:t>Currently healthy drinks are not positioned in the right place</a:t>
            </a:r>
          </a:p>
          <a:p>
            <a:r>
              <a:rPr lang="en-GB" sz="1800" dirty="0">
                <a:latin typeface="Arial"/>
                <a:cs typeface="Calibri"/>
              </a:rPr>
              <a:t>Poor selection for 20-35year olds</a:t>
            </a:r>
            <a:endParaRPr lang="en-GB" dirty="0"/>
          </a:p>
          <a:p>
            <a:r>
              <a:rPr lang="en-GB" sz="1800" dirty="0">
                <a:latin typeface="Arial"/>
                <a:cs typeface="Calibri"/>
              </a:rPr>
              <a:t>Poor gut health (Holland and Barrett, 2023)</a:t>
            </a:r>
          </a:p>
          <a:p>
            <a:pPr marL="0" indent="0">
              <a:buNone/>
            </a:pPr>
            <a:endParaRPr lang="en-GB" sz="1800" dirty="0">
              <a:latin typeface="Arial"/>
              <a:cs typeface="Calibri"/>
            </a:endParaRPr>
          </a:p>
          <a:p>
            <a:pPr marL="0" indent="0">
              <a:buNone/>
            </a:pPr>
            <a:r>
              <a:rPr lang="en-GB" sz="1800" b="1" dirty="0">
                <a:latin typeface="Arial"/>
                <a:cs typeface="Calibri"/>
              </a:rPr>
              <a:t>How? </a:t>
            </a:r>
            <a:r>
              <a:rPr lang="en-GB" sz="1800" dirty="0">
                <a:latin typeface="Arial"/>
                <a:cs typeface="Calibri"/>
              </a:rPr>
              <a:t> </a:t>
            </a:r>
          </a:p>
          <a:p>
            <a:r>
              <a:rPr lang="en-GB" sz="1800" dirty="0">
                <a:latin typeface="Arial"/>
                <a:cs typeface="Calibri"/>
              </a:rPr>
              <a:t>Researching, designing and manufacturing new product</a:t>
            </a:r>
          </a:p>
          <a:p>
            <a:r>
              <a:rPr lang="en-GB" sz="1800" dirty="0">
                <a:latin typeface="Arial"/>
                <a:cs typeface="Calibri"/>
              </a:rPr>
              <a:t>Branding and marketing the product</a:t>
            </a:r>
          </a:p>
          <a:p>
            <a:r>
              <a:rPr lang="en-GB" sz="1800" dirty="0">
                <a:latin typeface="Arial"/>
                <a:cs typeface="Calibri"/>
              </a:rPr>
              <a:t>Selling product to the market</a:t>
            </a:r>
          </a:p>
          <a:p>
            <a:endParaRPr lang="en-GB" sz="1400">
              <a:cs typeface="Calibri"/>
            </a:endParaRPr>
          </a:p>
          <a:p>
            <a:pPr marL="0" indent="0">
              <a:buNone/>
            </a:pPr>
            <a:endParaRPr lang="en-GB" sz="1400">
              <a:cs typeface="Calibri"/>
            </a:endParaRPr>
          </a:p>
          <a:p>
            <a:endParaRPr lang="en-GB" sz="1400">
              <a:cs typeface="Calibri"/>
            </a:endParaRPr>
          </a:p>
          <a:p>
            <a:pPr marL="0" indent="0">
              <a:buNone/>
            </a:pPr>
            <a:endParaRPr lang="en-GB" sz="1400">
              <a:cs typeface="Calibri"/>
            </a:endParaRPr>
          </a:p>
          <a:p>
            <a:endParaRPr lang="en-GB" sz="1400">
              <a:cs typeface="Calibri"/>
            </a:endParaRPr>
          </a:p>
        </p:txBody>
      </p:sp>
      <p:pic>
        <p:nvPicPr>
          <p:cNvPr id="14" name="Picture 13" descr="Jars of yogurt with fresh fruit">
            <a:extLst>
              <a:ext uri="{FF2B5EF4-FFF2-40B4-BE49-F238E27FC236}">
                <a16:creationId xmlns:a16="http://schemas.microsoft.com/office/drawing/2014/main" id="{2A00F9AE-2881-BA61-3E74-C76D74133537}"/>
              </a:ext>
            </a:extLst>
          </p:cNvPr>
          <p:cNvPicPr>
            <a:picLocks noChangeAspect="1"/>
          </p:cNvPicPr>
          <p:nvPr/>
        </p:nvPicPr>
        <p:blipFill rotWithShape="1">
          <a:blip r:embed="rId3"/>
          <a:srcRect l="23243" r="17356" b="-2"/>
          <a:stretch/>
        </p:blipFill>
        <p:spPr>
          <a:xfrm>
            <a:off x="8072033" y="1291526"/>
            <a:ext cx="3584352" cy="4559085"/>
          </a:xfrm>
          <a:prstGeom prst="rect">
            <a:avLst/>
          </a:prstGeom>
        </p:spPr>
      </p:pic>
    </p:spTree>
    <p:extLst>
      <p:ext uri="{BB962C8B-B14F-4D97-AF65-F5344CB8AC3E}">
        <p14:creationId xmlns:p14="http://schemas.microsoft.com/office/powerpoint/2010/main" val="36688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93A8-BB95-AD2A-FB21-C10EDF024786}"/>
              </a:ext>
            </a:extLst>
          </p:cNvPr>
          <p:cNvSpPr>
            <a:spLocks noGrp="1"/>
          </p:cNvSpPr>
          <p:nvPr>
            <p:ph type="title"/>
          </p:nvPr>
        </p:nvSpPr>
        <p:spPr>
          <a:xfrm>
            <a:off x="555154" y="165451"/>
            <a:ext cx="2023243" cy="880557"/>
          </a:xfrm>
        </p:spPr>
        <p:txBody>
          <a:bodyPr anchor="ctr">
            <a:normAutofit/>
          </a:bodyPr>
          <a:lstStyle/>
          <a:p>
            <a:r>
              <a:rPr lang="en-GB" sz="4000" dirty="0" err="1">
                <a:latin typeface="Arial"/>
                <a:cs typeface="Calibri Light"/>
              </a:rPr>
              <a:t>VitaLyf</a:t>
            </a:r>
            <a:endParaRPr lang="en-GB" sz="4000" dirty="0">
              <a:latin typeface="Arial"/>
              <a:cs typeface="Calibri Light"/>
            </a:endParaRPr>
          </a:p>
        </p:txBody>
      </p:sp>
      <p:sp>
        <p:nvSpPr>
          <p:cNvPr id="48" name="Rectangle 47">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D wallpaper: oranges, fruits, orange tree, citrus fruits, leaves ...">
            <a:extLst>
              <a:ext uri="{FF2B5EF4-FFF2-40B4-BE49-F238E27FC236}">
                <a16:creationId xmlns:a16="http://schemas.microsoft.com/office/drawing/2014/main" id="{DC9DFF4C-C721-9494-8812-940F312DCA4E}"/>
              </a:ext>
            </a:extLst>
          </p:cNvPr>
          <p:cNvPicPr>
            <a:picLocks noChangeAspect="1"/>
          </p:cNvPicPr>
          <p:nvPr/>
        </p:nvPicPr>
        <p:blipFill rotWithShape="1">
          <a:blip r:embed="rId3"/>
          <a:srcRect t="678" r="254" b="3220"/>
          <a:stretch/>
        </p:blipFill>
        <p:spPr>
          <a:xfrm>
            <a:off x="7634301" y="753692"/>
            <a:ext cx="3705198" cy="5348072"/>
          </a:xfrm>
          <a:prstGeom prst="rect">
            <a:avLst/>
          </a:prstGeom>
        </p:spPr>
      </p:pic>
      <p:sp>
        <p:nvSpPr>
          <p:cNvPr id="4" name="TextBox 3">
            <a:extLst>
              <a:ext uri="{FF2B5EF4-FFF2-40B4-BE49-F238E27FC236}">
                <a16:creationId xmlns:a16="http://schemas.microsoft.com/office/drawing/2014/main" id="{FC42A714-D1EA-2D28-4226-A778AABFB221}"/>
              </a:ext>
            </a:extLst>
          </p:cNvPr>
          <p:cNvSpPr txBox="1"/>
          <p:nvPr/>
        </p:nvSpPr>
        <p:spPr>
          <a:xfrm>
            <a:off x="555154" y="895425"/>
            <a:ext cx="5800395" cy="5713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dirty="0">
                <a:cs typeface="Calibri"/>
              </a:rPr>
              <a:t>Gut Vitality</a:t>
            </a:r>
            <a:endParaRPr lang="en-US" sz="1600" dirty="0">
              <a:cs typeface="Calibri"/>
            </a:endParaRPr>
          </a:p>
          <a:p>
            <a:pPr>
              <a:lnSpc>
                <a:spcPct val="90000"/>
              </a:lnSpc>
              <a:spcBef>
                <a:spcPts val="1000"/>
              </a:spcBef>
            </a:pPr>
            <a:r>
              <a:rPr lang="en-GB" sz="1600" dirty="0">
                <a:cs typeface="Calibri"/>
              </a:rPr>
              <a:t>Our product is for everyone who is looking to take care of their health and vitality to live a happy and comfortable life.</a:t>
            </a:r>
            <a:endParaRPr lang="en-US" sz="1600" dirty="0">
              <a:cs typeface="Calibri"/>
            </a:endParaRPr>
          </a:p>
          <a:p>
            <a:pPr>
              <a:lnSpc>
                <a:spcPct val="90000"/>
              </a:lnSpc>
              <a:spcBef>
                <a:spcPts val="1000"/>
              </a:spcBef>
            </a:pPr>
            <a:r>
              <a:rPr lang="en-GB" sz="1600" b="1" dirty="0">
                <a:cs typeface="Calibri"/>
              </a:rPr>
              <a:t>What's in it?</a:t>
            </a:r>
            <a:endParaRPr lang="en-US" sz="1600" dirty="0">
              <a:cs typeface="Calibri"/>
            </a:endParaRPr>
          </a:p>
          <a:p>
            <a:pPr>
              <a:lnSpc>
                <a:spcPct val="90000"/>
              </a:lnSpc>
              <a:spcBef>
                <a:spcPts val="1000"/>
              </a:spcBef>
            </a:pPr>
            <a:r>
              <a:rPr lang="en-GB" sz="1600" dirty="0">
                <a:cs typeface="Calibri"/>
              </a:rPr>
              <a:t>Our main ingredients are pomegranates, yoghurt, dates, and chia seeds.</a:t>
            </a:r>
            <a:endParaRPr lang="en-US" sz="1600" dirty="0">
              <a:cs typeface="Calibri"/>
            </a:endParaRPr>
          </a:p>
          <a:p>
            <a:pPr>
              <a:lnSpc>
                <a:spcPct val="90000"/>
              </a:lnSpc>
              <a:spcBef>
                <a:spcPts val="1000"/>
              </a:spcBef>
            </a:pPr>
            <a:r>
              <a:rPr lang="en-GB" sz="1600" b="1" dirty="0">
                <a:cs typeface="Calibri"/>
              </a:rPr>
              <a:t>How are these ingredients good for your gut?</a:t>
            </a:r>
          </a:p>
          <a:p>
            <a:pPr marL="342900" indent="-342900">
              <a:lnSpc>
                <a:spcPct val="90000"/>
              </a:lnSpc>
              <a:spcBef>
                <a:spcPts val="1000"/>
              </a:spcBef>
              <a:buFont typeface="Arial" panose="020B0604020202020204" pitchFamily="34" charset="0"/>
              <a:buChar char="•"/>
            </a:pPr>
            <a:r>
              <a:rPr lang="en-GB" sz="1600" dirty="0">
                <a:cs typeface="Calibri"/>
              </a:rPr>
              <a:t>Pomegranates have antioxidants and anti-inflammatory properties. (</a:t>
            </a:r>
            <a:r>
              <a:rPr lang="en-GB" sz="1600" dirty="0" err="1">
                <a:cs typeface="Calibri"/>
              </a:rPr>
              <a:t>Kandylis</a:t>
            </a:r>
            <a:r>
              <a:rPr lang="en-GB" sz="1600" dirty="0">
                <a:cs typeface="Calibri"/>
              </a:rPr>
              <a:t> and </a:t>
            </a:r>
            <a:r>
              <a:rPr lang="en-GB" sz="1600" dirty="0" err="1">
                <a:cs typeface="Calibri"/>
              </a:rPr>
              <a:t>Kokkinomagoulos</a:t>
            </a:r>
            <a:r>
              <a:rPr lang="en-GB" sz="1600" dirty="0">
                <a:cs typeface="Calibri"/>
              </a:rPr>
              <a:t>, 2020)</a:t>
            </a:r>
          </a:p>
          <a:p>
            <a:pPr marL="342900" indent="-342900">
              <a:lnSpc>
                <a:spcPct val="90000"/>
              </a:lnSpc>
              <a:spcBef>
                <a:spcPts val="1000"/>
              </a:spcBef>
              <a:buFont typeface="Arial" panose="020B0604020202020204" pitchFamily="34" charset="0"/>
              <a:buChar char="•"/>
            </a:pPr>
            <a:r>
              <a:rPr lang="en-GB" sz="1600" dirty="0">
                <a:cs typeface="Calibri"/>
              </a:rPr>
              <a:t>The yoghurt contains probiotics </a:t>
            </a:r>
            <a:r>
              <a:rPr lang="fi-FI" sz="1600" dirty="0">
                <a:cs typeface="Calibri"/>
              </a:rPr>
              <a:t>(Puupponen-Pimiä et al. 2002, p. 2)</a:t>
            </a:r>
            <a:endParaRPr lang="en-GB" sz="1600" dirty="0">
              <a:cs typeface="Calibri"/>
            </a:endParaRPr>
          </a:p>
          <a:p>
            <a:pPr marL="342900" indent="-342900">
              <a:lnSpc>
                <a:spcPct val="90000"/>
              </a:lnSpc>
              <a:spcBef>
                <a:spcPts val="1000"/>
              </a:spcBef>
              <a:buFont typeface="Arial" panose="020B0604020202020204" pitchFamily="34" charset="0"/>
              <a:buChar char="•"/>
            </a:pPr>
            <a:r>
              <a:rPr lang="en-GB" sz="1600" dirty="0">
                <a:cs typeface="Calibri"/>
              </a:rPr>
              <a:t>The dates can help stop diabetes from worsening (</a:t>
            </a:r>
            <a:r>
              <a:rPr lang="en-GB" sz="1600" dirty="0" err="1">
                <a:cs typeface="Calibri"/>
              </a:rPr>
              <a:t>Vayalil</a:t>
            </a:r>
            <a:r>
              <a:rPr lang="en-GB" sz="1600" dirty="0">
                <a:cs typeface="Calibri"/>
              </a:rPr>
              <a:t>, 2012, p. 15)</a:t>
            </a:r>
          </a:p>
          <a:p>
            <a:pPr marL="342900" indent="-342900">
              <a:lnSpc>
                <a:spcPct val="90000"/>
              </a:lnSpc>
              <a:spcBef>
                <a:spcPts val="1000"/>
              </a:spcBef>
              <a:buFont typeface="Arial" panose="020B0604020202020204" pitchFamily="34" charset="0"/>
              <a:buChar char="•"/>
            </a:pPr>
            <a:r>
              <a:rPr lang="en-GB" sz="1600" dirty="0">
                <a:cs typeface="Calibri"/>
              </a:rPr>
              <a:t>Chia seeds can be beneficial for those with diabetes and can be taken daily due to the amount of omega-3 in it (</a:t>
            </a:r>
            <a:r>
              <a:rPr lang="en-GB" sz="1600" dirty="0" err="1">
                <a:cs typeface="Calibri"/>
              </a:rPr>
              <a:t>Kulczyński</a:t>
            </a:r>
            <a:r>
              <a:rPr lang="en-GB" sz="1600" dirty="0">
                <a:cs typeface="Calibri"/>
              </a:rPr>
              <a:t> et al. 2019)</a:t>
            </a:r>
          </a:p>
          <a:p>
            <a:pPr>
              <a:lnSpc>
                <a:spcPct val="90000"/>
              </a:lnSpc>
              <a:spcBef>
                <a:spcPts val="1000"/>
              </a:spcBef>
            </a:pPr>
            <a:r>
              <a:rPr lang="en-GB" sz="1600" b="1" dirty="0">
                <a:cs typeface="Calibri"/>
              </a:rPr>
              <a:t>Alternative Solutions:</a:t>
            </a:r>
            <a:endParaRPr lang="en-US" sz="1600" dirty="0">
              <a:cs typeface="Calibri"/>
            </a:endParaRPr>
          </a:p>
          <a:p>
            <a:pPr marL="342900" indent="-342900">
              <a:lnSpc>
                <a:spcPct val="90000"/>
              </a:lnSpc>
              <a:spcBef>
                <a:spcPts val="1000"/>
              </a:spcBef>
              <a:buFont typeface="Arial"/>
              <a:buChar char="•"/>
            </a:pPr>
            <a:r>
              <a:rPr lang="en-GB" sz="1600" dirty="0">
                <a:cs typeface="Calibri"/>
              </a:rPr>
              <a:t>Other healthy ingredients</a:t>
            </a:r>
            <a:endParaRPr lang="en-US" sz="1600" dirty="0">
              <a:cs typeface="Calibri"/>
            </a:endParaRPr>
          </a:p>
          <a:p>
            <a:pPr marL="342900" indent="-342900">
              <a:lnSpc>
                <a:spcPct val="90000"/>
              </a:lnSpc>
              <a:spcBef>
                <a:spcPts val="1000"/>
              </a:spcBef>
              <a:buFont typeface="Arial"/>
              <a:buChar char="•"/>
            </a:pPr>
            <a:r>
              <a:rPr lang="en-GB" sz="1600" dirty="0">
                <a:cs typeface="Calibri"/>
              </a:rPr>
              <a:t>Different drinks such as juices, teas or kombuchas.</a:t>
            </a:r>
            <a:endParaRPr lang="en-GB" sz="1600" dirty="0"/>
          </a:p>
        </p:txBody>
      </p:sp>
    </p:spTree>
    <p:extLst>
      <p:ext uri="{BB962C8B-B14F-4D97-AF65-F5344CB8AC3E}">
        <p14:creationId xmlns:p14="http://schemas.microsoft.com/office/powerpoint/2010/main" val="200021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FF71-5761-4B5C-4632-D0C4B08DA0E5}"/>
              </a:ext>
            </a:extLst>
          </p:cNvPr>
          <p:cNvSpPr>
            <a:spLocks noGrp="1"/>
          </p:cNvSpPr>
          <p:nvPr>
            <p:ph type="title"/>
          </p:nvPr>
        </p:nvSpPr>
        <p:spPr>
          <a:xfrm>
            <a:off x="762000" y="1138265"/>
            <a:ext cx="5791199" cy="1401183"/>
          </a:xfrm>
        </p:spPr>
        <p:txBody>
          <a:bodyPr anchor="t">
            <a:normAutofit/>
          </a:bodyPr>
          <a:lstStyle/>
          <a:p>
            <a:r>
              <a:rPr lang="en-GB" sz="3200" dirty="0">
                <a:latin typeface="Arial Nova"/>
                <a:cs typeface="Calibri Light"/>
              </a:rPr>
              <a:t>SWOT Analysis of </a:t>
            </a:r>
            <a:r>
              <a:rPr lang="en-GB" sz="3200" dirty="0" err="1">
                <a:latin typeface="Arial Nova"/>
                <a:cs typeface="Calibri Light"/>
              </a:rPr>
              <a:t>VitaLyf</a:t>
            </a:r>
            <a:endParaRPr lang="en-GB" sz="3200" dirty="0">
              <a:latin typeface="Arial Nova"/>
            </a:endParaRPr>
          </a:p>
        </p:txBody>
      </p:sp>
      <p:cxnSp>
        <p:nvCxnSpPr>
          <p:cNvPr id="237" name="Straight Connector 23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9" name="Rectangle 238">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7" name="Picture 226" descr="Three glasses of bubble milk tea">
            <a:extLst>
              <a:ext uri="{FF2B5EF4-FFF2-40B4-BE49-F238E27FC236}">
                <a16:creationId xmlns:a16="http://schemas.microsoft.com/office/drawing/2014/main" id="{C5BC432A-926F-12A7-3FAE-C224307B5657}"/>
              </a:ext>
            </a:extLst>
          </p:cNvPr>
          <p:cNvPicPr>
            <a:picLocks noChangeAspect="1"/>
          </p:cNvPicPr>
          <p:nvPr/>
        </p:nvPicPr>
        <p:blipFill rotWithShape="1">
          <a:blip r:embed="rId3"/>
          <a:srcRect t="3636"/>
          <a:stretch/>
        </p:blipFill>
        <p:spPr>
          <a:xfrm>
            <a:off x="7958502" y="830639"/>
            <a:ext cx="3675570" cy="5189585"/>
          </a:xfrm>
          <a:prstGeom prst="rect">
            <a:avLst/>
          </a:prstGeom>
        </p:spPr>
      </p:pic>
      <p:graphicFrame>
        <p:nvGraphicFramePr>
          <p:cNvPr id="4" name="Content Placeholder 3">
            <a:extLst>
              <a:ext uri="{FF2B5EF4-FFF2-40B4-BE49-F238E27FC236}">
                <a16:creationId xmlns:a16="http://schemas.microsoft.com/office/drawing/2014/main" id="{01EACBF3-5CA7-F200-1FC7-79CC554F6E7A}"/>
              </a:ext>
            </a:extLst>
          </p:cNvPr>
          <p:cNvGraphicFramePr>
            <a:graphicFrameLocks noGrp="1"/>
          </p:cNvGraphicFramePr>
          <p:nvPr>
            <p:ph idx="1"/>
            <p:extLst>
              <p:ext uri="{D42A27DB-BD31-4B8C-83A1-F6EECF244321}">
                <p14:modId xmlns:p14="http://schemas.microsoft.com/office/powerpoint/2010/main" val="790076621"/>
              </p:ext>
            </p:extLst>
          </p:nvPr>
        </p:nvGraphicFramePr>
        <p:xfrm>
          <a:off x="262759" y="1894281"/>
          <a:ext cx="6921060" cy="46408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3566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62937EAB-B986-1BE7-F096-BD115B123412}"/>
              </a:ext>
            </a:extLst>
          </p:cNvPr>
          <p:cNvPicPr>
            <a:picLocks noChangeAspect="1"/>
          </p:cNvPicPr>
          <p:nvPr/>
        </p:nvPicPr>
        <p:blipFill rotWithShape="1">
          <a:blip r:embed="rId3"/>
          <a:srcRect l="8289" r="796" b="23384"/>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8BBA2126-2034-D7FD-5E87-BFD877C59D71}"/>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latin typeface="Arial"/>
                <a:ea typeface="+mj-ea"/>
                <a:cs typeface="Arial"/>
              </a:rPr>
              <a:t>Four P's</a:t>
            </a:r>
          </a:p>
        </p:txBody>
      </p:sp>
      <p:sp>
        <p:nvSpPr>
          <p:cNvPr id="3" name="Content Placeholder 2">
            <a:extLst>
              <a:ext uri="{FF2B5EF4-FFF2-40B4-BE49-F238E27FC236}">
                <a16:creationId xmlns:a16="http://schemas.microsoft.com/office/drawing/2014/main" id="{15EBB344-8628-34C3-A0D7-7F6F45E73CAF}"/>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endParaRPr lang="en-GB">
              <a:solidFill>
                <a:srgbClr val="FFFFFF"/>
              </a:solidFill>
              <a:cs typeface="Calibri"/>
            </a:endParaRPr>
          </a:p>
          <a:p>
            <a:endParaRPr lang="en-GB">
              <a:solidFill>
                <a:srgbClr val="FFFFFF"/>
              </a:solidFill>
              <a:cs typeface="Calibri"/>
            </a:endParaRPr>
          </a:p>
        </p:txBody>
      </p:sp>
      <p:graphicFrame>
        <p:nvGraphicFramePr>
          <p:cNvPr id="4" name="Diagram 3">
            <a:extLst>
              <a:ext uri="{FF2B5EF4-FFF2-40B4-BE49-F238E27FC236}">
                <a16:creationId xmlns:a16="http://schemas.microsoft.com/office/drawing/2014/main" id="{D6E035A0-3CBE-FB1E-7C67-B2028A82505C}"/>
              </a:ext>
            </a:extLst>
          </p:cNvPr>
          <p:cNvGraphicFramePr/>
          <p:nvPr>
            <p:extLst>
              <p:ext uri="{D42A27DB-BD31-4B8C-83A1-F6EECF244321}">
                <p14:modId xmlns:p14="http://schemas.microsoft.com/office/powerpoint/2010/main" val="29265041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9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477DD-21C6-74BC-0618-989B7BF4A091}"/>
              </a:ext>
            </a:extLst>
          </p:cNvPr>
          <p:cNvSpPr>
            <a:spLocks noGrp="1"/>
          </p:cNvSpPr>
          <p:nvPr>
            <p:ph type="title"/>
          </p:nvPr>
        </p:nvSpPr>
        <p:spPr>
          <a:xfrm>
            <a:off x="831988" y="385474"/>
            <a:ext cx="6356606" cy="1843283"/>
          </a:xfrm>
        </p:spPr>
        <p:txBody>
          <a:bodyPr>
            <a:normAutofit/>
          </a:bodyPr>
          <a:lstStyle/>
          <a:p>
            <a:r>
              <a:rPr lang="en-GB" sz="4000">
                <a:latin typeface="Arial"/>
                <a:cs typeface="Calibri Light"/>
              </a:rPr>
              <a:t>Our Stakeholders</a:t>
            </a:r>
            <a:endParaRPr lang="en-GB" sz="4000">
              <a:latin typeface="Arial"/>
            </a:endParaRPr>
          </a:p>
        </p:txBody>
      </p:sp>
      <p:pic>
        <p:nvPicPr>
          <p:cNvPr id="6" name="Picture 5" descr="Metallic spheres connected in mesh">
            <a:extLst>
              <a:ext uri="{FF2B5EF4-FFF2-40B4-BE49-F238E27FC236}">
                <a16:creationId xmlns:a16="http://schemas.microsoft.com/office/drawing/2014/main" id="{DBB9F141-C4D8-8083-CDB3-17798B45AF52}"/>
              </a:ext>
            </a:extLst>
          </p:cNvPr>
          <p:cNvPicPr>
            <a:picLocks noChangeAspect="1"/>
          </p:cNvPicPr>
          <p:nvPr/>
        </p:nvPicPr>
        <p:blipFill rotWithShape="1">
          <a:blip r:embed="rId3"/>
          <a:srcRect l="24548" r="27583" b="2"/>
          <a:stretch/>
        </p:blipFill>
        <p:spPr>
          <a:xfrm>
            <a:off x="7556409" y="557190"/>
            <a:ext cx="3995928" cy="5571896"/>
          </a:xfrm>
          <a:prstGeom prst="rect">
            <a:avLst/>
          </a:prstGeom>
          <a:effectLst/>
        </p:spPr>
      </p:pic>
      <p:graphicFrame>
        <p:nvGraphicFramePr>
          <p:cNvPr id="5" name="Content Placeholder 2">
            <a:extLst>
              <a:ext uri="{FF2B5EF4-FFF2-40B4-BE49-F238E27FC236}">
                <a16:creationId xmlns:a16="http://schemas.microsoft.com/office/drawing/2014/main" id="{63E5C467-A123-9671-0E49-0682370EA919}"/>
              </a:ext>
            </a:extLst>
          </p:cNvPr>
          <p:cNvGraphicFramePr>
            <a:graphicFrameLocks noGrp="1"/>
          </p:cNvGraphicFramePr>
          <p:nvPr>
            <p:ph idx="1"/>
            <p:extLst>
              <p:ext uri="{D42A27DB-BD31-4B8C-83A1-F6EECF244321}">
                <p14:modId xmlns:p14="http://schemas.microsoft.com/office/powerpoint/2010/main" val="1777732497"/>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454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F0C00-4942-1612-4DBC-C5521870FD14}"/>
              </a:ext>
            </a:extLst>
          </p:cNvPr>
          <p:cNvSpPr>
            <a:spLocks noGrp="1"/>
          </p:cNvSpPr>
          <p:nvPr>
            <p:ph type="title"/>
          </p:nvPr>
        </p:nvSpPr>
        <p:spPr>
          <a:xfrm>
            <a:off x="659234" y="957447"/>
            <a:ext cx="3383280" cy="4943105"/>
          </a:xfrm>
        </p:spPr>
        <p:txBody>
          <a:bodyPr anchor="ctr">
            <a:normAutofit/>
          </a:bodyPr>
          <a:lstStyle/>
          <a:p>
            <a:r>
              <a:rPr lang="en-GB" sz="4000">
                <a:latin typeface="Arial"/>
                <a:cs typeface="Calibri Light"/>
              </a:rPr>
              <a:t>The Project Life Cycle</a:t>
            </a:r>
            <a:br>
              <a:rPr lang="en-GB" sz="4000">
                <a:cs typeface="Calibri Light"/>
              </a:rPr>
            </a:br>
            <a:endParaRPr lang="en-GB" sz="4000">
              <a:cs typeface="Calibri Light"/>
            </a:endParaRPr>
          </a:p>
        </p:txBody>
      </p:sp>
      <p:sp>
        <p:nvSpPr>
          <p:cNvPr id="68" name="Rectangle 6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1B78CBB4-DC1B-4067-7B81-7718D33C9B37}"/>
              </a:ext>
            </a:extLst>
          </p:cNvPr>
          <p:cNvGraphicFramePr>
            <a:graphicFrameLocks noGrp="1"/>
          </p:cNvGraphicFramePr>
          <p:nvPr>
            <p:ph idx="1"/>
            <p:extLst>
              <p:ext uri="{D42A27DB-BD31-4B8C-83A1-F6EECF244321}">
                <p14:modId xmlns:p14="http://schemas.microsoft.com/office/powerpoint/2010/main" val="2098523572"/>
              </p:ext>
            </p:extLst>
          </p:nvPr>
        </p:nvGraphicFramePr>
        <p:xfrm>
          <a:off x="4717412" y="893013"/>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3103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9B22-C625-44C2-9AB0-1DABDDA9900C}"/>
              </a:ext>
            </a:extLst>
          </p:cNvPr>
          <p:cNvSpPr>
            <a:spLocks noGrp="1"/>
          </p:cNvSpPr>
          <p:nvPr>
            <p:ph type="title"/>
          </p:nvPr>
        </p:nvSpPr>
        <p:spPr>
          <a:xfrm>
            <a:off x="710387" y="681037"/>
            <a:ext cx="4080879" cy="1788811"/>
          </a:xfrm>
        </p:spPr>
        <p:txBody>
          <a:bodyPr>
            <a:normAutofit/>
          </a:bodyPr>
          <a:lstStyle/>
          <a:p>
            <a:r>
              <a:rPr lang="en-GB" sz="4000" dirty="0">
                <a:latin typeface="Arial"/>
                <a:cs typeface="Calibri Light"/>
              </a:rPr>
              <a:t>The Iron Triangle</a:t>
            </a:r>
            <a:endParaRPr lang="en-GB" sz="4000" dirty="0">
              <a:latin typeface="Arial"/>
            </a:endParaRPr>
          </a:p>
        </p:txBody>
      </p:sp>
      <p:sp>
        <p:nvSpPr>
          <p:cNvPr id="7" name="Content Placeholder 6">
            <a:extLst>
              <a:ext uri="{FF2B5EF4-FFF2-40B4-BE49-F238E27FC236}">
                <a16:creationId xmlns:a16="http://schemas.microsoft.com/office/drawing/2014/main" id="{6B236DB6-7181-3797-234E-23AC36A79D0F}"/>
              </a:ext>
            </a:extLst>
          </p:cNvPr>
          <p:cNvSpPr>
            <a:spLocks noGrp="1"/>
          </p:cNvSpPr>
          <p:nvPr>
            <p:ph idx="1"/>
          </p:nvPr>
        </p:nvSpPr>
        <p:spPr>
          <a:xfrm>
            <a:off x="710389" y="2630161"/>
            <a:ext cx="4080880" cy="3546801"/>
          </a:xfrm>
        </p:spPr>
        <p:txBody>
          <a:bodyPr vert="horz" lIns="91440" tIns="45720" rIns="91440" bIns="45720" rtlCol="0">
            <a:normAutofit/>
          </a:bodyPr>
          <a:lstStyle/>
          <a:p>
            <a:pPr marL="0" indent="0">
              <a:buNone/>
            </a:pPr>
            <a:r>
              <a:rPr lang="en-GB" sz="2000">
                <a:cs typeface="Calibri" panose="020F0502020204030204"/>
              </a:rPr>
              <a:t>Pollack, Helam and Adler (2018)</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Image Source: Techno-group (2023)</a:t>
            </a:r>
          </a:p>
          <a:p>
            <a:pPr marL="0" indent="0">
              <a:buNone/>
            </a:pPr>
            <a:r>
              <a:rPr lang="en-GB" sz="2000">
                <a:cs typeface="Calibri" panose="020F0502020204030204"/>
              </a:rPr>
              <a:t>Diagram of the Iron Triangle</a:t>
            </a:r>
          </a:p>
          <a:p>
            <a:pPr marL="0" indent="0">
              <a:buNone/>
            </a:pPr>
            <a:endParaRPr lang="en-GB" sz="2000">
              <a:cs typeface="Calibri" panose="020F0502020204030204"/>
            </a:endParaRPr>
          </a:p>
          <a:p>
            <a:pPr marL="0" indent="0">
              <a:buNone/>
            </a:pPr>
            <a:endParaRPr lang="en-GB" sz="2000">
              <a:cs typeface="Calibri" panose="020F0502020204030204"/>
            </a:endParaRPr>
          </a:p>
        </p:txBody>
      </p:sp>
      <p:sp>
        <p:nvSpPr>
          <p:cNvPr id="28"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quality and cost">
            <a:extLst>
              <a:ext uri="{FF2B5EF4-FFF2-40B4-BE49-F238E27FC236}">
                <a16:creationId xmlns:a16="http://schemas.microsoft.com/office/drawing/2014/main" id="{06068084-A0D4-37DE-1A9C-7D56BDB8BCA6}"/>
              </a:ext>
            </a:extLst>
          </p:cNvPr>
          <p:cNvPicPr>
            <a:picLocks noChangeAspect="1"/>
          </p:cNvPicPr>
          <p:nvPr/>
        </p:nvPicPr>
        <p:blipFill rotWithShape="1">
          <a:blip r:embed="rId3"/>
          <a:srcRect l="1537" r="6882" b="3"/>
          <a:stretch/>
        </p:blipFill>
        <p:spPr>
          <a:xfrm>
            <a:off x="5441735" y="804672"/>
            <a:ext cx="5934456" cy="5248656"/>
          </a:xfrm>
          <a:prstGeom prst="rect">
            <a:avLst/>
          </a:prstGeom>
          <a:effectLst/>
        </p:spPr>
      </p:pic>
    </p:spTree>
    <p:extLst>
      <p:ext uri="{BB962C8B-B14F-4D97-AF65-F5344CB8AC3E}">
        <p14:creationId xmlns:p14="http://schemas.microsoft.com/office/powerpoint/2010/main" val="13304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4A5F1-1800-28E7-F717-ED80845F4262}"/>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The Project Team</a:t>
            </a:r>
            <a:endParaRPr lang="en-GB" sz="5600">
              <a:latin typeface="Arial"/>
            </a:endParaRPr>
          </a:p>
        </p:txBody>
      </p:sp>
      <p:cxnSp>
        <p:nvCxnSpPr>
          <p:cNvPr id="38" name="Straight Connector 37">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6" name="Picture 5" descr="Meeting with solid fill">
            <a:extLst>
              <a:ext uri="{FF2B5EF4-FFF2-40B4-BE49-F238E27FC236}">
                <a16:creationId xmlns:a16="http://schemas.microsoft.com/office/drawing/2014/main" id="{9691F0E8-FB47-6E52-1BF9-7B5511930AD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71" r="2871"/>
          <a:stretch/>
        </p:blipFill>
        <p:spPr>
          <a:xfrm>
            <a:off x="7572653" y="1872804"/>
            <a:ext cx="3548404" cy="3764566"/>
          </a:xfrm>
          <a:prstGeom prst="rect">
            <a:avLst/>
          </a:prstGeom>
        </p:spPr>
      </p:pic>
      <p:sp>
        <p:nvSpPr>
          <p:cNvPr id="4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381F205-4669-5C38-0D76-0736FC11B228}"/>
              </a:ext>
            </a:extLst>
          </p:cNvPr>
          <p:cNvGraphicFramePr>
            <a:graphicFrameLocks noGrp="1"/>
          </p:cNvGraphicFramePr>
          <p:nvPr>
            <p:ph idx="1"/>
            <p:extLst>
              <p:ext uri="{D42A27DB-BD31-4B8C-83A1-F6EECF244321}">
                <p14:modId xmlns:p14="http://schemas.microsoft.com/office/powerpoint/2010/main" val="1292097544"/>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440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B40BD-1DFA-806B-1FEB-A9B3B0006364}"/>
              </a:ext>
            </a:extLst>
          </p:cNvPr>
          <p:cNvSpPr>
            <a:spLocks noGrp="1"/>
          </p:cNvSpPr>
          <p:nvPr>
            <p:ph type="title"/>
          </p:nvPr>
        </p:nvSpPr>
        <p:spPr>
          <a:xfrm>
            <a:off x="578261" y="256840"/>
            <a:ext cx="4792635" cy="1811645"/>
          </a:xfrm>
        </p:spPr>
        <p:txBody>
          <a:bodyPr anchor="ctr">
            <a:normAutofit/>
          </a:bodyPr>
          <a:lstStyle/>
          <a:p>
            <a:r>
              <a:rPr lang="en-GB" sz="4000">
                <a:latin typeface="Arial"/>
                <a:cs typeface="Calibri Light"/>
              </a:rPr>
              <a:t>Work Breakdown </a:t>
            </a:r>
            <a:endParaRPr lang="en-GB" sz="4000"/>
          </a:p>
        </p:txBody>
      </p:sp>
      <p:pic>
        <p:nvPicPr>
          <p:cNvPr id="6" name="Picture 5">
            <a:extLst>
              <a:ext uri="{FF2B5EF4-FFF2-40B4-BE49-F238E27FC236}">
                <a16:creationId xmlns:a16="http://schemas.microsoft.com/office/drawing/2014/main" id="{3D1604C4-1BE9-2C2D-DB68-483664E79F64}"/>
              </a:ext>
            </a:extLst>
          </p:cNvPr>
          <p:cNvPicPr>
            <a:picLocks noChangeAspect="1"/>
          </p:cNvPicPr>
          <p:nvPr/>
        </p:nvPicPr>
        <p:blipFill rotWithShape="1">
          <a:blip r:embed="rId3"/>
          <a:srcRect r="742" b="2"/>
          <a:stretch/>
        </p:blipFill>
        <p:spPr>
          <a:xfrm>
            <a:off x="-1" y="2595976"/>
            <a:ext cx="6096001" cy="4114790"/>
          </a:xfrm>
          <a:prstGeom prst="rect">
            <a:avLst/>
          </a:prstGeom>
        </p:spPr>
      </p:pic>
      <p:graphicFrame>
        <p:nvGraphicFramePr>
          <p:cNvPr id="4" name="Content Placeholder 3">
            <a:extLst>
              <a:ext uri="{FF2B5EF4-FFF2-40B4-BE49-F238E27FC236}">
                <a16:creationId xmlns:a16="http://schemas.microsoft.com/office/drawing/2014/main" id="{971B6F35-BCB3-E455-2DA8-9706BEBD2801}"/>
              </a:ext>
            </a:extLst>
          </p:cNvPr>
          <p:cNvGraphicFramePr>
            <a:graphicFrameLocks noGrp="1"/>
          </p:cNvGraphicFramePr>
          <p:nvPr>
            <p:ph idx="1"/>
            <p:extLst>
              <p:ext uri="{D42A27DB-BD31-4B8C-83A1-F6EECF244321}">
                <p14:modId xmlns:p14="http://schemas.microsoft.com/office/powerpoint/2010/main" val="286029225"/>
              </p:ext>
            </p:extLst>
          </p:nvPr>
        </p:nvGraphicFramePr>
        <p:xfrm>
          <a:off x="6803410" y="691912"/>
          <a:ext cx="4585646" cy="5474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968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D12192-335D-DCE2-BB3A-3595D9EFED9B}"/>
              </a:ext>
            </a:extLst>
          </p:cNvPr>
          <p:cNvPicPr>
            <a:picLocks noChangeAspect="1"/>
          </p:cNvPicPr>
          <p:nvPr/>
        </p:nvPicPr>
        <p:blipFill rotWithShape="1">
          <a:blip r:embed="rId3"/>
          <a:srcRect t="693" r="9091" b="11519"/>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835B5-9055-5578-428C-8385D2430C8D}"/>
              </a:ext>
            </a:extLst>
          </p:cNvPr>
          <p:cNvSpPr>
            <a:spLocks noGrp="1"/>
          </p:cNvSpPr>
          <p:nvPr>
            <p:ph type="title"/>
          </p:nvPr>
        </p:nvSpPr>
        <p:spPr>
          <a:xfrm>
            <a:off x="838200" y="365125"/>
            <a:ext cx="10515600" cy="1325563"/>
          </a:xfrm>
        </p:spPr>
        <p:txBody>
          <a:bodyPr>
            <a:normAutofit/>
          </a:bodyPr>
          <a:lstStyle/>
          <a:p>
            <a:r>
              <a:rPr lang="en-GB">
                <a:latin typeface="Arial"/>
                <a:cs typeface="Calibri Light"/>
              </a:rPr>
              <a:t>Product Launch Timeline</a:t>
            </a:r>
            <a:endParaRPr lang="en-GB">
              <a:latin typeface="Arial"/>
            </a:endParaRPr>
          </a:p>
        </p:txBody>
      </p:sp>
      <p:graphicFrame>
        <p:nvGraphicFramePr>
          <p:cNvPr id="4" name="Content Placeholder 3">
            <a:extLst>
              <a:ext uri="{FF2B5EF4-FFF2-40B4-BE49-F238E27FC236}">
                <a16:creationId xmlns:a16="http://schemas.microsoft.com/office/drawing/2014/main" id="{67AADB74-A121-26C6-E164-D28310C8EB6A}"/>
              </a:ext>
            </a:extLst>
          </p:cNvPr>
          <p:cNvGraphicFramePr>
            <a:graphicFrameLocks noGrp="1"/>
          </p:cNvGraphicFramePr>
          <p:nvPr>
            <p:ph idx="1"/>
            <p:extLst>
              <p:ext uri="{D42A27DB-BD31-4B8C-83A1-F6EECF244321}">
                <p14:modId xmlns:p14="http://schemas.microsoft.com/office/powerpoint/2010/main" val="1516344920"/>
              </p:ext>
            </p:extLst>
          </p:nvPr>
        </p:nvGraphicFramePr>
        <p:xfrm>
          <a:off x="295760" y="1024880"/>
          <a:ext cx="11742548" cy="56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3128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Vibrant multicolour checkered floor design">
            <a:extLst>
              <a:ext uri="{FF2B5EF4-FFF2-40B4-BE49-F238E27FC236}">
                <a16:creationId xmlns:a16="http://schemas.microsoft.com/office/drawing/2014/main" id="{2C912DA0-A47C-9E43-6255-9EFD915E9C93}"/>
              </a:ext>
            </a:extLst>
          </p:cNvPr>
          <p:cNvPicPr>
            <a:picLocks noChangeAspect="1"/>
          </p:cNvPicPr>
          <p:nvPr/>
        </p:nvPicPr>
        <p:blipFill rotWithShape="1">
          <a:blip r:embed="rId3"/>
          <a:srcRect t="5155" r="9091" b="19087"/>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6A64FE-B1C4-D03F-45E4-159BFF23028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Quad Chart</a:t>
            </a:r>
            <a:endParaRPr lang="en-GB"/>
          </a:p>
        </p:txBody>
      </p:sp>
      <p:graphicFrame>
        <p:nvGraphicFramePr>
          <p:cNvPr id="3" name="Content Placeholder 2">
            <a:extLst>
              <a:ext uri="{FF2B5EF4-FFF2-40B4-BE49-F238E27FC236}">
                <a16:creationId xmlns:a16="http://schemas.microsoft.com/office/drawing/2014/main" id="{BF3DF6A7-C44D-1545-C935-D9E3F561E91E}"/>
              </a:ext>
            </a:extLst>
          </p:cNvPr>
          <p:cNvGraphicFramePr>
            <a:graphicFrameLocks noGrp="1"/>
          </p:cNvGraphicFramePr>
          <p:nvPr>
            <p:ph idx="1"/>
            <p:extLst>
              <p:ext uri="{D42A27DB-BD31-4B8C-83A1-F6EECF244321}">
                <p14:modId xmlns:p14="http://schemas.microsoft.com/office/powerpoint/2010/main" val="2352069730"/>
              </p:ext>
            </p:extLst>
          </p:nvPr>
        </p:nvGraphicFramePr>
        <p:xfrm>
          <a:off x="510988" y="1819835"/>
          <a:ext cx="10838328" cy="4451620"/>
        </p:xfrm>
        <a:graphic>
          <a:graphicData uri="http://schemas.openxmlformats.org/drawingml/2006/table">
            <a:tbl>
              <a:tblPr firstRow="1" bandRow="1">
                <a:tableStyleId>{5C22544A-7EE6-4342-B048-85BDC9FD1C3A}</a:tableStyleId>
              </a:tblPr>
              <a:tblGrid>
                <a:gridCol w="5419164">
                  <a:extLst>
                    <a:ext uri="{9D8B030D-6E8A-4147-A177-3AD203B41FA5}">
                      <a16:colId xmlns:a16="http://schemas.microsoft.com/office/drawing/2014/main" val="3518858367"/>
                    </a:ext>
                  </a:extLst>
                </a:gridCol>
                <a:gridCol w="5419164">
                  <a:extLst>
                    <a:ext uri="{9D8B030D-6E8A-4147-A177-3AD203B41FA5}">
                      <a16:colId xmlns:a16="http://schemas.microsoft.com/office/drawing/2014/main" val="3194383354"/>
                    </a:ext>
                  </a:extLst>
                </a:gridCol>
              </a:tblGrid>
              <a:tr h="2225810">
                <a:tc>
                  <a:txBody>
                    <a:bodyPr/>
                    <a:lstStyle/>
                    <a:p>
                      <a:r>
                        <a:rPr lang="en-GB" dirty="0" err="1"/>
                        <a:t>VitaLyf</a:t>
                      </a:r>
                      <a:r>
                        <a:rPr lang="en-GB" dirty="0"/>
                        <a:t> it help people to become more healthy and restore the gut. Also it is help its customers to become more vitalized and get more energy by adding more health </a:t>
                      </a:r>
                      <a:r>
                        <a:rPr lang="en-GB" dirty="0" err="1"/>
                        <a:t>habbits</a:t>
                      </a:r>
                      <a:r>
                        <a:rPr lang="en-GB" dirty="0"/>
                        <a:t> in to their </a:t>
                      </a:r>
                      <a:r>
                        <a:rPr lang="en-GB" dirty="0" err="1"/>
                        <a:t>lifes</a:t>
                      </a:r>
                      <a:r>
                        <a:rPr lang="en-GB" dirty="0"/>
                        <a:t>.</a:t>
                      </a:r>
                    </a:p>
                  </a:txBody>
                  <a:tcPr>
                    <a:solidFill>
                      <a:srgbClr val="ED7D31"/>
                    </a:solidFill>
                  </a:tcPr>
                </a:tc>
                <a:tc>
                  <a:txBody>
                    <a:bodyPr/>
                    <a:lstStyle/>
                    <a:p>
                      <a:r>
                        <a:rPr lang="en-GB" dirty="0"/>
                        <a:t>The most targeted are the customers in the fitness centres they are always looking for something healthy, and then the people who work at the office who try to have a healthy balance in to their life.</a:t>
                      </a:r>
                    </a:p>
                    <a:p>
                      <a:pPr lvl="0">
                        <a:buNone/>
                      </a:pPr>
                      <a:r>
                        <a:rPr lang="en-GB" dirty="0"/>
                        <a:t>Further on are the students, who need to be always actives and on track ready for new challenges and new information to assimilate.</a:t>
                      </a:r>
                    </a:p>
                  </a:txBody>
                  <a:tcPr>
                    <a:solidFill>
                      <a:schemeClr val="accent6"/>
                    </a:solidFill>
                  </a:tcPr>
                </a:tc>
                <a:extLst>
                  <a:ext uri="{0D108BD9-81ED-4DB2-BD59-A6C34878D82A}">
                    <a16:rowId xmlns:a16="http://schemas.microsoft.com/office/drawing/2014/main" val="472216512"/>
                  </a:ext>
                </a:extLst>
              </a:tr>
              <a:tr h="2225810">
                <a:tc>
                  <a:txBody>
                    <a:bodyPr/>
                    <a:lstStyle/>
                    <a:p>
                      <a:r>
                        <a:rPr lang="en-GB" dirty="0"/>
                        <a:t>The goal of the product is to help people daily to become more healthy and gain more healthy habits.</a:t>
                      </a:r>
                    </a:p>
                    <a:p>
                      <a:pPr lvl="0">
                        <a:buNone/>
                      </a:pPr>
                      <a:r>
                        <a:rPr lang="en-GB" dirty="0"/>
                        <a:t>The product success can be measured by it increase of popularity, the potential of getting in partnership with different campaigns that promote health gut and a healthy life style  and by its increase of salles.</a:t>
                      </a:r>
                    </a:p>
                  </a:txBody>
                  <a:tcPr>
                    <a:solidFill>
                      <a:srgbClr val="00B0F0"/>
                    </a:solidFill>
                  </a:tcPr>
                </a:tc>
                <a:tc>
                  <a:txBody>
                    <a:bodyPr/>
                    <a:lstStyle/>
                    <a:p>
                      <a:r>
                        <a:rPr lang="en-GB" dirty="0"/>
                        <a:t>After the four month it will be possible to be seen its popularity and possible partnership that can come during that month.</a:t>
                      </a:r>
                    </a:p>
                  </a:txBody>
                  <a:tcPr/>
                </a:tc>
                <a:extLst>
                  <a:ext uri="{0D108BD9-81ED-4DB2-BD59-A6C34878D82A}">
                    <a16:rowId xmlns:a16="http://schemas.microsoft.com/office/drawing/2014/main" val="3861675162"/>
                  </a:ext>
                </a:extLst>
              </a:tr>
            </a:tbl>
          </a:graphicData>
        </a:graphic>
      </p:graphicFrame>
    </p:spTree>
    <p:extLst>
      <p:ext uri="{BB962C8B-B14F-4D97-AF65-F5344CB8AC3E}">
        <p14:creationId xmlns:p14="http://schemas.microsoft.com/office/powerpoint/2010/main" val="1160550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Risk Analysis</a:t>
            </a:r>
          </a:p>
        </p:txBody>
      </p:sp>
      <p:sp>
        <p:nvSpPr>
          <p:cNvPr id="4" name="TextBox 3">
            <a:extLst>
              <a:ext uri="{FF2B5EF4-FFF2-40B4-BE49-F238E27FC236}">
                <a16:creationId xmlns:a16="http://schemas.microsoft.com/office/drawing/2014/main" id="{D415CBFD-598F-DBF7-8920-73A261FD2AFD}"/>
              </a:ext>
            </a:extLst>
          </p:cNvPr>
          <p:cNvSpPr txBox="1"/>
          <p:nvPr/>
        </p:nvSpPr>
        <p:spPr>
          <a:xfrm>
            <a:off x="836680" y="2405067"/>
            <a:ext cx="6002110" cy="3729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graphicFrame>
        <p:nvGraphicFramePr>
          <p:cNvPr id="3" name="Table 2">
            <a:extLst>
              <a:ext uri="{FF2B5EF4-FFF2-40B4-BE49-F238E27FC236}">
                <a16:creationId xmlns:a16="http://schemas.microsoft.com/office/drawing/2014/main" id="{F806AE54-BAEB-4CB2-9878-942C99BF456A}"/>
              </a:ext>
            </a:extLst>
          </p:cNvPr>
          <p:cNvGraphicFramePr>
            <a:graphicFrameLocks noGrp="1"/>
          </p:cNvGraphicFramePr>
          <p:nvPr>
            <p:extLst>
              <p:ext uri="{D42A27DB-BD31-4B8C-83A1-F6EECF244321}">
                <p14:modId xmlns:p14="http://schemas.microsoft.com/office/powerpoint/2010/main" val="2133500259"/>
              </p:ext>
            </p:extLst>
          </p:nvPr>
        </p:nvGraphicFramePr>
        <p:xfrm>
          <a:off x="5153822" y="934528"/>
          <a:ext cx="6553546" cy="4996890"/>
        </p:xfrm>
        <a:graphic>
          <a:graphicData uri="http://schemas.openxmlformats.org/drawingml/2006/table">
            <a:tbl>
              <a:tblPr firstRow="1" bandRow="1">
                <a:tableStyleId>{5C22544A-7EE6-4342-B048-85BDC9FD1C3A}</a:tableStyleId>
              </a:tblPr>
              <a:tblGrid>
                <a:gridCol w="3076523">
                  <a:extLst>
                    <a:ext uri="{9D8B030D-6E8A-4147-A177-3AD203B41FA5}">
                      <a16:colId xmlns:a16="http://schemas.microsoft.com/office/drawing/2014/main" val="1544383369"/>
                    </a:ext>
                  </a:extLst>
                </a:gridCol>
                <a:gridCol w="1729143">
                  <a:extLst>
                    <a:ext uri="{9D8B030D-6E8A-4147-A177-3AD203B41FA5}">
                      <a16:colId xmlns:a16="http://schemas.microsoft.com/office/drawing/2014/main" val="258317072"/>
                    </a:ext>
                  </a:extLst>
                </a:gridCol>
                <a:gridCol w="1747880">
                  <a:extLst>
                    <a:ext uri="{9D8B030D-6E8A-4147-A177-3AD203B41FA5}">
                      <a16:colId xmlns:a16="http://schemas.microsoft.com/office/drawing/2014/main" val="937757112"/>
                    </a:ext>
                  </a:extLst>
                </a:gridCol>
              </a:tblGrid>
              <a:tr h="803148">
                <a:tc>
                  <a:txBody>
                    <a:bodyPr/>
                    <a:lstStyle/>
                    <a:p>
                      <a:endParaRPr lang="en-GB" sz="2100"/>
                    </a:p>
                  </a:txBody>
                  <a:tcPr marL="109800" marR="109800" marT="54900" marB="54900"/>
                </a:tc>
                <a:tc>
                  <a:txBody>
                    <a:bodyPr/>
                    <a:lstStyle/>
                    <a:p>
                      <a:r>
                        <a:rPr lang="en-GB" sz="2100"/>
                        <a:t>Importance</a:t>
                      </a:r>
                    </a:p>
                    <a:p>
                      <a:pPr lvl="0">
                        <a:buNone/>
                      </a:pPr>
                      <a:r>
                        <a:rPr lang="en-GB" sz="2100"/>
                        <a:t>Impact</a:t>
                      </a:r>
                    </a:p>
                  </a:txBody>
                  <a:tcPr marL="109800" marR="109800" marT="54900" marB="54900"/>
                </a:tc>
                <a:tc>
                  <a:txBody>
                    <a:bodyPr/>
                    <a:lstStyle/>
                    <a:p>
                      <a:r>
                        <a:rPr lang="en-GB" sz="2100"/>
                        <a:t>Likely hood</a:t>
                      </a:r>
                    </a:p>
                    <a:p>
                      <a:pPr lvl="0">
                        <a:buNone/>
                      </a:pPr>
                      <a:r>
                        <a:rPr lang="en-GB" sz="2100"/>
                        <a:t>Probability</a:t>
                      </a:r>
                    </a:p>
                  </a:txBody>
                  <a:tcPr marL="109800" marR="109800" marT="54900" marB="54900"/>
                </a:tc>
                <a:extLst>
                  <a:ext uri="{0D108BD9-81ED-4DB2-BD59-A6C34878D82A}">
                    <a16:rowId xmlns:a16="http://schemas.microsoft.com/office/drawing/2014/main" val="59541690"/>
                  </a:ext>
                </a:extLst>
              </a:tr>
              <a:tr h="803148">
                <a:tc>
                  <a:txBody>
                    <a:bodyPr/>
                    <a:lstStyle/>
                    <a:p>
                      <a:r>
                        <a:rPr lang="en-GB" sz="2100"/>
                        <a:t>Encountering research inefficiencies</a:t>
                      </a:r>
                    </a:p>
                  </a:txBody>
                  <a:tcPr marL="109800" marR="109800" marT="54900" marB="54900"/>
                </a:tc>
                <a:tc>
                  <a:txBody>
                    <a:bodyPr/>
                    <a:lstStyle/>
                    <a:p>
                      <a:r>
                        <a:rPr lang="en-GB" sz="2900" b="1"/>
                        <a:t>H</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1575491548"/>
                  </a:ext>
                </a:extLst>
              </a:tr>
              <a:tr h="1130198">
                <a:tc>
                  <a:txBody>
                    <a:bodyPr/>
                    <a:lstStyle/>
                    <a:p>
                      <a:r>
                        <a:rPr lang="en-GB" sz="2100"/>
                        <a:t>The drink processing techniques do not meet the standards</a:t>
                      </a:r>
                    </a:p>
                  </a:txBody>
                  <a:tcPr marL="109800" marR="109800" marT="54900" marB="54900"/>
                </a:tc>
                <a:tc>
                  <a:txBody>
                    <a:bodyPr/>
                    <a:lstStyle/>
                    <a:p>
                      <a:r>
                        <a:rPr lang="en-GB" sz="2900" b="1"/>
                        <a:t>H</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2273905535"/>
                  </a:ext>
                </a:extLst>
              </a:tr>
              <a:tr h="1130198">
                <a:tc>
                  <a:txBody>
                    <a:bodyPr/>
                    <a:lstStyle/>
                    <a:p>
                      <a:r>
                        <a:rPr lang="en-GB" sz="2100"/>
                        <a:t>The social-media content does not reach enough views</a:t>
                      </a:r>
                    </a:p>
                  </a:txBody>
                  <a:tcPr marL="109800" marR="109800" marT="54900" marB="54900"/>
                </a:tc>
                <a:tc>
                  <a:txBody>
                    <a:bodyPr/>
                    <a:lstStyle/>
                    <a:p>
                      <a:r>
                        <a:rPr lang="en-GB" sz="2900" b="1"/>
                        <a:t>M</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152861822"/>
                  </a:ext>
                </a:extLst>
              </a:tr>
              <a:tr h="1130198">
                <a:tc>
                  <a:txBody>
                    <a:bodyPr/>
                    <a:lstStyle/>
                    <a:p>
                      <a:r>
                        <a:rPr lang="en-GB" sz="2100"/>
                        <a:t>Lack of experience in making a new drink intended for gut health</a:t>
                      </a:r>
                    </a:p>
                  </a:txBody>
                  <a:tcPr marL="109800" marR="109800" marT="54900" marB="54900"/>
                </a:tc>
                <a:tc>
                  <a:txBody>
                    <a:bodyPr/>
                    <a:lstStyle/>
                    <a:p>
                      <a:r>
                        <a:rPr lang="en-GB" sz="2900" b="1"/>
                        <a:t>M</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4005915297"/>
                  </a:ext>
                </a:extLst>
              </a:tr>
            </a:tbl>
          </a:graphicData>
        </a:graphic>
      </p:graphicFrame>
    </p:spTree>
    <p:extLst>
      <p:ext uri="{BB962C8B-B14F-4D97-AF65-F5344CB8AC3E}">
        <p14:creationId xmlns:p14="http://schemas.microsoft.com/office/powerpoint/2010/main" val="396592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FDFAE44F-6444-42C0-1D47-21109592848A}"/>
              </a:ext>
            </a:extLst>
          </p:cNvPr>
          <p:cNvGraphicFramePr>
            <a:graphicFrameLocks noGrp="1"/>
          </p:cNvGraphicFramePr>
          <p:nvPr>
            <p:extLst>
              <p:ext uri="{D42A27DB-BD31-4B8C-83A1-F6EECF244321}">
                <p14:modId xmlns:p14="http://schemas.microsoft.com/office/powerpoint/2010/main" val="1415378337"/>
              </p:ext>
            </p:extLst>
          </p:nvPr>
        </p:nvGraphicFramePr>
        <p:xfrm>
          <a:off x="5153025" y="3467100"/>
          <a:ext cx="6553200" cy="2914725"/>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3673934433"/>
                    </a:ext>
                  </a:extLst>
                </a:gridCol>
                <a:gridCol w="3276600">
                  <a:extLst>
                    <a:ext uri="{9D8B030D-6E8A-4147-A177-3AD203B41FA5}">
                      <a16:colId xmlns:a16="http://schemas.microsoft.com/office/drawing/2014/main" val="2293280284"/>
                    </a:ext>
                  </a:extLst>
                </a:gridCol>
              </a:tblGrid>
              <a:tr h="502439">
                <a:tc>
                  <a:txBody>
                    <a:bodyPr/>
                    <a:lstStyle/>
                    <a:p>
                      <a:r>
                        <a:rPr lang="en-GB" sz="1400"/>
                        <a:t>PRODUCT DESIGN &amp; MANUFACTURING</a:t>
                      </a:r>
                    </a:p>
                  </a:txBody>
                  <a:tcPr marL="67490" marR="67490" marT="33745" marB="33745"/>
                </a:tc>
                <a:tc>
                  <a:txBody>
                    <a:bodyPr/>
                    <a:lstStyle/>
                    <a:p>
                      <a:r>
                        <a:rPr lang="en-GB" sz="1400"/>
                        <a:t>PROJECTED COST</a:t>
                      </a:r>
                    </a:p>
                  </a:txBody>
                  <a:tcPr marL="67490" marR="67490" marT="33745" marB="33745"/>
                </a:tc>
                <a:extLst>
                  <a:ext uri="{0D108BD9-81ED-4DB2-BD59-A6C34878D82A}">
                    <a16:rowId xmlns:a16="http://schemas.microsoft.com/office/drawing/2014/main" val="2862522850"/>
                  </a:ext>
                </a:extLst>
              </a:tr>
              <a:tr h="300137">
                <a:tc>
                  <a:txBody>
                    <a:bodyPr/>
                    <a:lstStyle/>
                    <a:p>
                      <a:r>
                        <a:rPr lang="en-GB" sz="1300"/>
                        <a:t>Branding</a:t>
                      </a:r>
                    </a:p>
                  </a:txBody>
                  <a:tcPr marL="67490" marR="67490" marT="33745" marB="33745"/>
                </a:tc>
                <a:tc>
                  <a:txBody>
                    <a:bodyPr/>
                    <a:lstStyle/>
                    <a:p>
                      <a:r>
                        <a:rPr lang="en-GB" sz="1300"/>
                        <a:t>£1,500</a:t>
                      </a:r>
                    </a:p>
                  </a:txBody>
                  <a:tcPr marL="67490" marR="67490" marT="33745" marB="33745"/>
                </a:tc>
                <a:extLst>
                  <a:ext uri="{0D108BD9-81ED-4DB2-BD59-A6C34878D82A}">
                    <a16:rowId xmlns:a16="http://schemas.microsoft.com/office/drawing/2014/main" val="880953443"/>
                  </a:ext>
                </a:extLst>
              </a:tr>
              <a:tr h="300137">
                <a:tc>
                  <a:txBody>
                    <a:bodyPr/>
                    <a:lstStyle/>
                    <a:p>
                      <a:pPr lvl="0">
                        <a:buNone/>
                      </a:pPr>
                      <a:r>
                        <a:rPr lang="en-GB" sz="1300"/>
                        <a:t>Licensing and legal fees</a:t>
                      </a:r>
                    </a:p>
                  </a:txBody>
                  <a:tcPr marL="67490" marR="67490" marT="33745" marB="33745"/>
                </a:tc>
                <a:tc>
                  <a:txBody>
                    <a:bodyPr/>
                    <a:lstStyle/>
                    <a:p>
                      <a:pPr lvl="0">
                        <a:buNone/>
                      </a:pPr>
                      <a:r>
                        <a:rPr lang="en-GB" sz="1300"/>
                        <a:t>£3,000</a:t>
                      </a:r>
                    </a:p>
                  </a:txBody>
                  <a:tcPr marL="67490" marR="67490" marT="33745" marB="33745"/>
                </a:tc>
                <a:extLst>
                  <a:ext uri="{0D108BD9-81ED-4DB2-BD59-A6C34878D82A}">
                    <a16:rowId xmlns:a16="http://schemas.microsoft.com/office/drawing/2014/main" val="622485621"/>
                  </a:ext>
                </a:extLst>
              </a:tr>
              <a:tr h="300137">
                <a:tc>
                  <a:txBody>
                    <a:bodyPr/>
                    <a:lstStyle/>
                    <a:p>
                      <a:pPr lvl="0">
                        <a:buNone/>
                      </a:pPr>
                      <a:r>
                        <a:rPr lang="en-GB" sz="1300"/>
                        <a:t>Equipment</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1375290444"/>
                  </a:ext>
                </a:extLst>
              </a:tr>
              <a:tr h="300137">
                <a:tc>
                  <a:txBody>
                    <a:bodyPr/>
                    <a:lstStyle/>
                    <a:p>
                      <a:pPr lvl="0">
                        <a:buNone/>
                      </a:pPr>
                      <a:r>
                        <a:rPr lang="en-GB" sz="1300"/>
                        <a:t>Materials</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3822838238"/>
                  </a:ext>
                </a:extLst>
              </a:tr>
              <a:tr h="300137">
                <a:tc>
                  <a:txBody>
                    <a:bodyPr/>
                    <a:lstStyle/>
                    <a:p>
                      <a:pPr lvl="0">
                        <a:buNone/>
                      </a:pPr>
                      <a:r>
                        <a:rPr lang="en-GB" sz="1300"/>
                        <a:t>Other</a:t>
                      </a:r>
                    </a:p>
                  </a:txBody>
                  <a:tcPr marL="67490" marR="67490" marT="33745" marB="33745"/>
                </a:tc>
                <a:tc>
                  <a:txBody>
                    <a:bodyPr/>
                    <a:lstStyle/>
                    <a:p>
                      <a:pPr lvl="0">
                        <a:buNone/>
                      </a:pPr>
                      <a:r>
                        <a:rPr lang="en-GB" sz="1300"/>
                        <a:t>£4,000</a:t>
                      </a:r>
                    </a:p>
                  </a:txBody>
                  <a:tcPr marL="67490" marR="67490" marT="33745" marB="33745"/>
                </a:tc>
                <a:extLst>
                  <a:ext uri="{0D108BD9-81ED-4DB2-BD59-A6C34878D82A}">
                    <a16:rowId xmlns:a16="http://schemas.microsoft.com/office/drawing/2014/main" val="2428932160"/>
                  </a:ext>
                </a:extLst>
              </a:tr>
              <a:tr h="300137">
                <a:tc>
                  <a:txBody>
                    <a:bodyPr/>
                    <a:lstStyle/>
                    <a:p>
                      <a:pPr lvl="0">
                        <a:buNone/>
                      </a:pPr>
                      <a:r>
                        <a:rPr lang="en-GB" sz="1300"/>
                        <a:t>TOTAL</a:t>
                      </a:r>
                    </a:p>
                  </a:txBody>
                  <a:tcPr marL="67490" marR="67490" marT="33745" marB="33745"/>
                </a:tc>
                <a:tc>
                  <a:txBody>
                    <a:bodyPr/>
                    <a:lstStyle/>
                    <a:p>
                      <a:pPr lvl="0">
                        <a:buNone/>
                      </a:pPr>
                      <a:r>
                        <a:rPr lang="en-GB" sz="1300"/>
                        <a:t>£18,500</a:t>
                      </a:r>
                    </a:p>
                  </a:txBody>
                  <a:tcPr marL="67490" marR="67490" marT="33745" marB="33745"/>
                </a:tc>
                <a:extLst>
                  <a:ext uri="{0D108BD9-81ED-4DB2-BD59-A6C34878D82A}">
                    <a16:rowId xmlns:a16="http://schemas.microsoft.com/office/drawing/2014/main" val="3250960731"/>
                  </a:ext>
                </a:extLst>
              </a:tr>
              <a:tr h="300136">
                <a:tc>
                  <a:txBody>
                    <a:bodyPr/>
                    <a:lstStyle/>
                    <a:p>
                      <a:pPr lvl="0">
                        <a:buNone/>
                      </a:pPr>
                      <a:r>
                        <a:rPr lang="en-GB" sz="1300"/>
                        <a:t>Total salaries 4 months</a:t>
                      </a:r>
                    </a:p>
                  </a:txBody>
                  <a:tcPr marL="67490" marR="67490" marT="33744" marB="33744"/>
                </a:tc>
                <a:tc>
                  <a:txBody>
                    <a:bodyPr/>
                    <a:lstStyle/>
                    <a:p>
                      <a:pPr lvl="0">
                        <a:buNone/>
                      </a:pPr>
                      <a:r>
                        <a:rPr lang="en-GB" sz="1300"/>
                        <a:t>£65,756.16</a:t>
                      </a:r>
                    </a:p>
                  </a:txBody>
                  <a:tcPr marL="67490" marR="67490" marT="33744" marB="33744"/>
                </a:tc>
                <a:extLst>
                  <a:ext uri="{0D108BD9-81ED-4DB2-BD59-A6C34878D82A}">
                    <a16:rowId xmlns:a16="http://schemas.microsoft.com/office/drawing/2014/main" val="1944281469"/>
                  </a:ext>
                </a:extLst>
              </a:tr>
              <a:tr h="300136">
                <a:tc>
                  <a:txBody>
                    <a:bodyPr/>
                    <a:lstStyle/>
                    <a:p>
                      <a:pPr lvl="0">
                        <a:buNone/>
                      </a:pPr>
                      <a:r>
                        <a:rPr lang="en-GB" sz="1600" b="1">
                          <a:solidFill>
                            <a:schemeClr val="tx1"/>
                          </a:solidFill>
                        </a:rPr>
                        <a:t>TOTAL PROJECT COST </a:t>
                      </a:r>
                    </a:p>
                  </a:txBody>
                  <a:tcPr marL="67490" marR="67490" marT="33744" marB="33744"/>
                </a:tc>
                <a:tc>
                  <a:txBody>
                    <a:bodyPr/>
                    <a:lstStyle/>
                    <a:p>
                      <a:pPr lvl="0">
                        <a:buNone/>
                      </a:pPr>
                      <a:r>
                        <a:rPr lang="en-GB" sz="1600" b="1">
                          <a:solidFill>
                            <a:srgbClr val="FF0000"/>
                          </a:solidFill>
                        </a:rPr>
                        <a:t>£92,256.16</a:t>
                      </a:r>
                    </a:p>
                  </a:txBody>
                  <a:tcPr marL="67490" marR="67490" marT="33744" marB="33744"/>
                </a:tc>
                <a:extLst>
                  <a:ext uri="{0D108BD9-81ED-4DB2-BD59-A6C34878D82A}">
                    <a16:rowId xmlns:a16="http://schemas.microsoft.com/office/drawing/2014/main" val="3542234049"/>
                  </a:ext>
                </a:extLst>
              </a:tr>
            </a:tbl>
          </a:graphicData>
        </a:graphic>
      </p:graphicFrame>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Project Budget</a:t>
            </a:r>
          </a:p>
        </p:txBody>
      </p:sp>
      <p:graphicFrame>
        <p:nvGraphicFramePr>
          <p:cNvPr id="4" name="Content Placeholder 3">
            <a:extLst>
              <a:ext uri="{FF2B5EF4-FFF2-40B4-BE49-F238E27FC236}">
                <a16:creationId xmlns:a16="http://schemas.microsoft.com/office/drawing/2014/main" id="{BFB5AAF1-590F-9583-4315-9100A700E071}"/>
              </a:ext>
            </a:extLst>
          </p:cNvPr>
          <p:cNvGraphicFramePr>
            <a:graphicFrameLocks noGrp="1"/>
          </p:cNvGraphicFramePr>
          <p:nvPr>
            <p:ph idx="1"/>
            <p:extLst>
              <p:ext uri="{D42A27DB-BD31-4B8C-83A1-F6EECF244321}">
                <p14:modId xmlns:p14="http://schemas.microsoft.com/office/powerpoint/2010/main" val="1786513271"/>
              </p:ext>
            </p:extLst>
          </p:nvPr>
        </p:nvGraphicFramePr>
        <p:xfrm>
          <a:off x="5153025" y="492125"/>
          <a:ext cx="6553200" cy="2903537"/>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2884079446"/>
                    </a:ext>
                  </a:extLst>
                </a:gridCol>
                <a:gridCol w="3276600">
                  <a:extLst>
                    <a:ext uri="{9D8B030D-6E8A-4147-A177-3AD203B41FA5}">
                      <a16:colId xmlns:a16="http://schemas.microsoft.com/office/drawing/2014/main" val="3286781660"/>
                    </a:ext>
                  </a:extLst>
                </a:gridCol>
              </a:tblGrid>
              <a:tr h="414791">
                <a:tc>
                  <a:txBody>
                    <a:bodyPr/>
                    <a:lstStyle/>
                    <a:p>
                      <a:r>
                        <a:rPr lang="en-GB" sz="1400"/>
                        <a:t>MARKETING</a:t>
                      </a:r>
                    </a:p>
                  </a:txBody>
                  <a:tcPr marL="89536" marR="89536" marT="44768" marB="44768"/>
                </a:tc>
                <a:tc>
                  <a:txBody>
                    <a:bodyPr/>
                    <a:lstStyle/>
                    <a:p>
                      <a:r>
                        <a:rPr lang="en-GB" sz="1400"/>
                        <a:t>PROJECTED COST</a:t>
                      </a:r>
                    </a:p>
                  </a:txBody>
                  <a:tcPr marL="89536" marR="89536" marT="44768" marB="44768"/>
                </a:tc>
                <a:extLst>
                  <a:ext uri="{0D108BD9-81ED-4DB2-BD59-A6C34878D82A}">
                    <a16:rowId xmlns:a16="http://schemas.microsoft.com/office/drawing/2014/main" val="1022274611"/>
                  </a:ext>
                </a:extLst>
              </a:tr>
              <a:tr h="414791">
                <a:tc>
                  <a:txBody>
                    <a:bodyPr/>
                    <a:lstStyle/>
                    <a:p>
                      <a:r>
                        <a:rPr lang="en-GB" sz="1400"/>
                        <a:t>Paying Influencers</a:t>
                      </a:r>
                    </a:p>
                  </a:txBody>
                  <a:tcPr marL="89536" marR="89536" marT="44768" marB="44768"/>
                </a:tc>
                <a:tc>
                  <a:txBody>
                    <a:bodyPr/>
                    <a:lstStyle/>
                    <a:p>
                      <a:r>
                        <a:rPr lang="en-GB" sz="1400"/>
                        <a:t>£1,500</a:t>
                      </a:r>
                    </a:p>
                  </a:txBody>
                  <a:tcPr marL="89536" marR="89536" marT="44768" marB="44768"/>
                </a:tc>
                <a:extLst>
                  <a:ext uri="{0D108BD9-81ED-4DB2-BD59-A6C34878D82A}">
                    <a16:rowId xmlns:a16="http://schemas.microsoft.com/office/drawing/2014/main" val="3850558741"/>
                  </a:ext>
                </a:extLst>
              </a:tr>
              <a:tr h="414791">
                <a:tc>
                  <a:txBody>
                    <a:bodyPr/>
                    <a:lstStyle/>
                    <a:p>
                      <a:r>
                        <a:rPr lang="en-GB" sz="1400"/>
                        <a:t>Phone number</a:t>
                      </a:r>
                    </a:p>
                  </a:txBody>
                  <a:tcPr marL="89536" marR="89536" marT="44768" marB="44768"/>
                </a:tc>
                <a:tc>
                  <a:txBody>
                    <a:bodyPr/>
                    <a:lstStyle/>
                    <a:p>
                      <a:r>
                        <a:rPr lang="en-GB" sz="1400"/>
                        <a:t>£60</a:t>
                      </a:r>
                    </a:p>
                  </a:txBody>
                  <a:tcPr marL="89536" marR="89536" marT="44768" marB="44768"/>
                </a:tc>
                <a:extLst>
                  <a:ext uri="{0D108BD9-81ED-4DB2-BD59-A6C34878D82A}">
                    <a16:rowId xmlns:a16="http://schemas.microsoft.com/office/drawing/2014/main" val="3416456962"/>
                  </a:ext>
                </a:extLst>
              </a:tr>
              <a:tr h="414791">
                <a:tc>
                  <a:txBody>
                    <a:bodyPr/>
                    <a:lstStyle/>
                    <a:p>
                      <a:r>
                        <a:rPr lang="en-GB" sz="1400"/>
                        <a:t>Web site design</a:t>
                      </a:r>
                    </a:p>
                  </a:txBody>
                  <a:tcPr marL="89536" marR="89536" marT="44768" marB="44768"/>
                </a:tc>
                <a:tc>
                  <a:txBody>
                    <a:bodyPr/>
                    <a:lstStyle/>
                    <a:p>
                      <a:r>
                        <a:rPr lang="en-GB" sz="1400"/>
                        <a:t>£980</a:t>
                      </a:r>
                    </a:p>
                  </a:txBody>
                  <a:tcPr marL="89536" marR="89536" marT="44768" marB="44768"/>
                </a:tc>
                <a:extLst>
                  <a:ext uri="{0D108BD9-81ED-4DB2-BD59-A6C34878D82A}">
                    <a16:rowId xmlns:a16="http://schemas.microsoft.com/office/drawing/2014/main" val="284903254"/>
                  </a:ext>
                </a:extLst>
              </a:tr>
              <a:tr h="414791">
                <a:tc>
                  <a:txBody>
                    <a:bodyPr/>
                    <a:lstStyle/>
                    <a:p>
                      <a:r>
                        <a:rPr lang="en-GB" sz="1400"/>
                        <a:t>Advertisements</a:t>
                      </a:r>
                    </a:p>
                  </a:txBody>
                  <a:tcPr marL="89536" marR="89536" marT="44768" marB="44768"/>
                </a:tc>
                <a:tc>
                  <a:txBody>
                    <a:bodyPr/>
                    <a:lstStyle/>
                    <a:p>
                      <a:r>
                        <a:rPr lang="en-GB" sz="1400"/>
                        <a:t>£4,500</a:t>
                      </a:r>
                    </a:p>
                  </a:txBody>
                  <a:tcPr marL="89536" marR="89536" marT="44768" marB="44768"/>
                </a:tc>
                <a:extLst>
                  <a:ext uri="{0D108BD9-81ED-4DB2-BD59-A6C34878D82A}">
                    <a16:rowId xmlns:a16="http://schemas.microsoft.com/office/drawing/2014/main" val="2729725180"/>
                  </a:ext>
                </a:extLst>
              </a:tr>
              <a:tr h="414791">
                <a:tc>
                  <a:txBody>
                    <a:bodyPr/>
                    <a:lstStyle/>
                    <a:p>
                      <a:r>
                        <a:rPr lang="en-GB" sz="1400"/>
                        <a:t>Kiosks hire</a:t>
                      </a:r>
                    </a:p>
                  </a:txBody>
                  <a:tcPr marL="89536" marR="89536" marT="44768" marB="44768"/>
                </a:tc>
                <a:tc>
                  <a:txBody>
                    <a:bodyPr/>
                    <a:lstStyle/>
                    <a:p>
                      <a:r>
                        <a:rPr lang="en-GB" sz="1400"/>
                        <a:t>£960</a:t>
                      </a:r>
                    </a:p>
                  </a:txBody>
                  <a:tcPr marL="89536" marR="89536" marT="44768" marB="44768"/>
                </a:tc>
                <a:extLst>
                  <a:ext uri="{0D108BD9-81ED-4DB2-BD59-A6C34878D82A}">
                    <a16:rowId xmlns:a16="http://schemas.microsoft.com/office/drawing/2014/main" val="3660213548"/>
                  </a:ext>
                </a:extLst>
              </a:tr>
              <a:tr h="414791">
                <a:tc>
                  <a:txBody>
                    <a:bodyPr/>
                    <a:lstStyle/>
                    <a:p>
                      <a:pPr lvl="0">
                        <a:buNone/>
                      </a:pPr>
                      <a:r>
                        <a:rPr lang="en-GB" sz="1400"/>
                        <a:t>TOTAL</a:t>
                      </a:r>
                    </a:p>
                  </a:txBody>
                  <a:tcPr marL="89536" marR="89536" marT="44768" marB="44768"/>
                </a:tc>
                <a:tc>
                  <a:txBody>
                    <a:bodyPr/>
                    <a:lstStyle/>
                    <a:p>
                      <a:pPr lvl="0">
                        <a:buNone/>
                      </a:pPr>
                      <a:r>
                        <a:rPr lang="en-GB" sz="1400"/>
                        <a:t>£8,000</a:t>
                      </a:r>
                    </a:p>
                  </a:txBody>
                  <a:tcPr marL="89536" marR="89536" marT="44768" marB="44768"/>
                </a:tc>
                <a:extLst>
                  <a:ext uri="{0D108BD9-81ED-4DB2-BD59-A6C34878D82A}">
                    <a16:rowId xmlns:a16="http://schemas.microsoft.com/office/drawing/2014/main" val="2334369912"/>
                  </a:ext>
                </a:extLst>
              </a:tr>
            </a:tbl>
          </a:graphicData>
        </a:graphic>
      </p:graphicFrame>
    </p:spTree>
    <p:extLst>
      <p:ext uri="{BB962C8B-B14F-4D97-AF65-F5344CB8AC3E}">
        <p14:creationId xmlns:p14="http://schemas.microsoft.com/office/powerpoint/2010/main" val="2235446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B1877F-FF71-D15D-4D6F-DE6FE901C911}"/>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Thank You</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BAF3EA-7E66-7CDB-0B49-515CD17BD402}"/>
              </a:ext>
            </a:extLst>
          </p:cNvPr>
          <p:cNvSpPr>
            <a:spLocks noGrp="1"/>
          </p:cNvSpPr>
          <p:nvPr>
            <p:ph idx="1"/>
          </p:nvPr>
        </p:nvSpPr>
        <p:spPr>
          <a:xfrm>
            <a:off x="803776" y="2829330"/>
            <a:ext cx="6190412" cy="3344459"/>
          </a:xfrm>
        </p:spPr>
        <p:txBody>
          <a:bodyPr vert="horz" lIns="91440" tIns="45720" rIns="91440" bIns="45720" rtlCol="0" anchor="t">
            <a:normAutofit/>
          </a:bodyPr>
          <a:lstStyle/>
          <a:p>
            <a:pPr marL="0" indent="0">
              <a:buNone/>
            </a:pPr>
            <a:endParaRPr lang="en-GB" sz="2000">
              <a:solidFill>
                <a:schemeClr val="tx1">
                  <a:alpha val="80000"/>
                </a:schemeClr>
              </a:solidFill>
              <a:cs typeface="Calibri"/>
            </a:endParaRPr>
          </a:p>
          <a:p>
            <a:endParaRPr lang="en-GB" sz="2000">
              <a:solidFill>
                <a:schemeClr val="tx1">
                  <a:alpha val="80000"/>
                </a:schemeClr>
              </a:solidFill>
              <a:cs typeface="Calibri"/>
            </a:endParaRPr>
          </a:p>
        </p:txBody>
      </p:sp>
      <p:pic>
        <p:nvPicPr>
          <p:cNvPr id="4" name="Picture 3" descr="Pomegranate Smoothie">
            <a:extLst>
              <a:ext uri="{FF2B5EF4-FFF2-40B4-BE49-F238E27FC236}">
                <a16:creationId xmlns:a16="http://schemas.microsoft.com/office/drawing/2014/main" id="{B0DDC08F-E607-54FE-9B62-ECB407BB7F73}"/>
              </a:ext>
            </a:extLst>
          </p:cNvPr>
          <p:cNvPicPr>
            <a:picLocks noChangeAspect="1"/>
          </p:cNvPicPr>
          <p:nvPr/>
        </p:nvPicPr>
        <p:blipFill>
          <a:blip r:embed="rId2"/>
          <a:stretch>
            <a:fillRect/>
          </a:stretch>
        </p:blipFill>
        <p:spPr>
          <a:xfrm>
            <a:off x="7572653" y="2424435"/>
            <a:ext cx="3548404" cy="2661303"/>
          </a:xfrm>
          <a:prstGeom prst="rect">
            <a:avLst/>
          </a:prstGeom>
        </p:spPr>
      </p:pic>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814237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1B8A-D66D-DCFC-DA03-6E71007B785F}"/>
              </a:ext>
            </a:extLst>
          </p:cNvPr>
          <p:cNvSpPr>
            <a:spLocks noGrp="1"/>
          </p:cNvSpPr>
          <p:nvPr>
            <p:ph type="title"/>
          </p:nvPr>
        </p:nvSpPr>
        <p:spPr/>
        <p:txBody>
          <a:bodyPr/>
          <a:lstStyle/>
          <a:p>
            <a:r>
              <a:rPr lang="en-GB">
                <a:latin typeface="Arial"/>
                <a:cs typeface="Calibri Light"/>
              </a:rPr>
              <a:t>References</a:t>
            </a:r>
            <a:endParaRPr lang="en-GB">
              <a:latin typeface="Arial"/>
            </a:endParaRPr>
          </a:p>
        </p:txBody>
      </p:sp>
      <p:sp>
        <p:nvSpPr>
          <p:cNvPr id="3" name="Content Placeholder 2">
            <a:extLst>
              <a:ext uri="{FF2B5EF4-FFF2-40B4-BE49-F238E27FC236}">
                <a16:creationId xmlns:a16="http://schemas.microsoft.com/office/drawing/2014/main" id="{2854AC9E-5B29-E74B-6680-6B01C80EC6A0}"/>
              </a:ext>
            </a:extLst>
          </p:cNvPr>
          <p:cNvSpPr>
            <a:spLocks noGrp="1"/>
          </p:cNvSpPr>
          <p:nvPr>
            <p:ph idx="1"/>
          </p:nvPr>
        </p:nvSpPr>
        <p:spPr/>
        <p:txBody>
          <a:bodyPr vert="horz" lIns="91440" tIns="45720" rIns="91440" bIns="45720" rtlCol="0" anchor="t">
            <a:normAutofit/>
          </a:bodyPr>
          <a:lstStyle/>
          <a:p>
            <a:r>
              <a:rPr lang="en-GB" sz="1800" dirty="0">
                <a:solidFill>
                  <a:srgbClr val="222222"/>
                </a:solidFill>
                <a:latin typeface="Arial"/>
                <a:cs typeface="Arial"/>
              </a:rPr>
              <a:t>Di Benedetto, C.A. (1999) Identifying the key success factors in new product launch. </a:t>
            </a:r>
            <a:r>
              <a:rPr lang="en-GB" sz="1800" i="1" dirty="0">
                <a:solidFill>
                  <a:srgbClr val="222222"/>
                </a:solidFill>
                <a:latin typeface="Arial"/>
                <a:cs typeface="Arial"/>
              </a:rPr>
              <a:t>Journal of Product Innovation Management: An International Publication of The Product Development &amp; Management Association</a:t>
            </a:r>
            <a:r>
              <a:rPr lang="en-GB" sz="1800" dirty="0">
                <a:solidFill>
                  <a:srgbClr val="222222"/>
                </a:solidFill>
                <a:latin typeface="Arial"/>
                <a:cs typeface="Arial"/>
              </a:rPr>
              <a:t>, </a:t>
            </a:r>
            <a:r>
              <a:rPr lang="en-GB" sz="1800" i="1" dirty="0">
                <a:solidFill>
                  <a:srgbClr val="222222"/>
                </a:solidFill>
                <a:latin typeface="Arial"/>
                <a:cs typeface="Arial"/>
              </a:rPr>
              <a:t>16</a:t>
            </a:r>
            <a:r>
              <a:rPr lang="en-GB" sz="1800" dirty="0">
                <a:solidFill>
                  <a:srgbClr val="222222"/>
                </a:solidFill>
                <a:latin typeface="Arial"/>
                <a:cs typeface="Arial"/>
              </a:rPr>
              <a:t>(6), pp.530-544.</a:t>
            </a:r>
            <a:endParaRPr lang="en-GB" sz="1800" dirty="0">
              <a:latin typeface="Arial"/>
              <a:cs typeface="Calibri"/>
            </a:endParaRPr>
          </a:p>
          <a:p>
            <a:endParaRPr lang="en-GB" sz="2400" dirty="0">
              <a:latin typeface="Arial Nova"/>
              <a:cs typeface="Calibri"/>
            </a:endParaRPr>
          </a:p>
          <a:p>
            <a:r>
              <a:rPr lang="en-GB" sz="1800" dirty="0">
                <a:latin typeface="Arial"/>
                <a:cs typeface="Calibri"/>
              </a:rPr>
              <a:t>Holland and Barrett (2023) </a:t>
            </a:r>
            <a:r>
              <a:rPr lang="en-GB" sz="1800" i="1" dirty="0">
                <a:latin typeface="Arial"/>
                <a:cs typeface="Calibri"/>
              </a:rPr>
              <a:t>Uk Gut Health Report 2023. </a:t>
            </a:r>
            <a:r>
              <a:rPr lang="en-GB" sz="1800" dirty="0">
                <a:latin typeface="Arial"/>
                <a:cs typeface="Calibri"/>
              </a:rPr>
              <a:t>Available at: </a:t>
            </a:r>
            <a:r>
              <a:rPr lang="en-GB" sz="1800" dirty="0">
                <a:latin typeface="Arial"/>
                <a:ea typeface="+mn-lt"/>
                <a:cs typeface="+mn-lt"/>
                <a:hlinkClick r:id="rId2"/>
              </a:rPr>
              <a:t>https://www.hollandandbarrett.com/the-health-hub/conditions/digestive-health/gut-health-report-2023/</a:t>
            </a:r>
            <a:r>
              <a:rPr lang="en-GB" sz="1800" dirty="0">
                <a:latin typeface="Arial"/>
                <a:ea typeface="+mn-lt"/>
                <a:cs typeface="+mn-lt"/>
              </a:rPr>
              <a:t> (Accessed: 15</a:t>
            </a:r>
            <a:r>
              <a:rPr lang="en-GB" sz="1800" baseline="30000" dirty="0">
                <a:latin typeface="Arial"/>
                <a:ea typeface="+mn-lt"/>
                <a:cs typeface="+mn-lt"/>
              </a:rPr>
              <a:t>th</a:t>
            </a:r>
            <a:r>
              <a:rPr lang="en-GB" sz="1800" dirty="0">
                <a:latin typeface="Arial"/>
                <a:ea typeface="+mn-lt"/>
                <a:cs typeface="+mn-lt"/>
              </a:rPr>
              <a:t> October 2023).</a:t>
            </a:r>
            <a:endParaRPr lang="en-GB" sz="1800" dirty="0">
              <a:latin typeface="Arial"/>
              <a:cs typeface="Calibri"/>
            </a:endParaRPr>
          </a:p>
          <a:p>
            <a:endParaRPr lang="en-GB" sz="1800" dirty="0">
              <a:solidFill>
                <a:srgbClr val="000000"/>
              </a:solidFill>
              <a:latin typeface="Arial"/>
              <a:cs typeface="Calibri"/>
            </a:endParaRPr>
          </a:p>
          <a:p>
            <a:r>
              <a:rPr lang="en-GB" sz="1800" dirty="0">
                <a:solidFill>
                  <a:srgbClr val="222222"/>
                </a:solidFill>
                <a:latin typeface="Arial"/>
                <a:cs typeface="Arial"/>
              </a:rPr>
              <a:t>Pollack, J. and Helm, J. and Adler, D. (2018) What is the Iron Triangle, and how has it changed?. </a:t>
            </a:r>
            <a:r>
              <a:rPr lang="en-GB" sz="1800" i="1" dirty="0">
                <a:solidFill>
                  <a:srgbClr val="222222"/>
                </a:solidFill>
                <a:latin typeface="Arial"/>
                <a:cs typeface="Arial"/>
              </a:rPr>
              <a:t>International Journal of Managing Projects in Business</a:t>
            </a:r>
            <a:r>
              <a:rPr lang="en-GB" sz="1800" dirty="0">
                <a:solidFill>
                  <a:srgbClr val="222222"/>
                </a:solidFill>
                <a:latin typeface="Arial"/>
                <a:cs typeface="Arial"/>
              </a:rPr>
              <a:t>, </a:t>
            </a:r>
            <a:r>
              <a:rPr lang="en-GB" sz="1800" i="1" dirty="0">
                <a:solidFill>
                  <a:srgbClr val="222222"/>
                </a:solidFill>
                <a:latin typeface="Arial"/>
                <a:cs typeface="Arial"/>
              </a:rPr>
              <a:t>11</a:t>
            </a:r>
            <a:r>
              <a:rPr lang="en-GB" sz="1800" dirty="0">
                <a:solidFill>
                  <a:srgbClr val="222222"/>
                </a:solidFill>
                <a:latin typeface="Arial"/>
                <a:cs typeface="Arial"/>
              </a:rPr>
              <a:t>(2), pp.527-547.</a:t>
            </a:r>
            <a:endParaRPr lang="en-GB" sz="1800" dirty="0">
              <a:latin typeface="Arial"/>
              <a:cs typeface="Calibri"/>
            </a:endParaRPr>
          </a:p>
          <a:p>
            <a:pPr marL="0" indent="0">
              <a:buNone/>
            </a:pPr>
            <a:endParaRPr lang="en-GB" sz="1800" dirty="0">
              <a:latin typeface="Arial"/>
              <a:cs typeface="Calibri"/>
            </a:endParaRPr>
          </a:p>
          <a:p>
            <a:r>
              <a:rPr lang="en-GB" sz="1800" dirty="0">
                <a:latin typeface="Arial"/>
                <a:cs typeface="Calibri"/>
              </a:rPr>
              <a:t>Techno-group (2023) Techno Group and The Iron Triangle Available at: </a:t>
            </a:r>
            <a:r>
              <a:rPr lang="en-GB" sz="1800" dirty="0">
                <a:latin typeface="Arial"/>
                <a:ea typeface="+mn-lt"/>
                <a:cs typeface="+mn-lt"/>
                <a:hlinkClick r:id="rId3"/>
              </a:rPr>
              <a:t>https://techno-group.co.uk/techno-group-and-the-iron-triangle/</a:t>
            </a:r>
            <a:r>
              <a:rPr lang="en-GB" sz="1800" dirty="0">
                <a:latin typeface="Arial"/>
                <a:ea typeface="+mn-lt"/>
                <a:cs typeface="+mn-lt"/>
              </a:rPr>
              <a:t> (Accessed: 15</a:t>
            </a:r>
            <a:r>
              <a:rPr lang="en-GB" sz="1800" baseline="30000" dirty="0">
                <a:latin typeface="Arial"/>
                <a:ea typeface="+mn-lt"/>
                <a:cs typeface="+mn-lt"/>
              </a:rPr>
              <a:t>th</a:t>
            </a:r>
            <a:r>
              <a:rPr lang="en-GB" sz="1800" dirty="0">
                <a:latin typeface="Arial"/>
                <a:ea typeface="+mn-lt"/>
                <a:cs typeface="+mn-lt"/>
              </a:rPr>
              <a:t> October 2023).</a:t>
            </a:r>
            <a:endParaRPr lang="en-GB" sz="1800" dirty="0">
              <a:latin typeface="Arial"/>
              <a:cs typeface="Calibri"/>
            </a:endParaRPr>
          </a:p>
        </p:txBody>
      </p:sp>
    </p:spTree>
    <p:extLst>
      <p:ext uri="{BB962C8B-B14F-4D97-AF65-F5344CB8AC3E}">
        <p14:creationId xmlns:p14="http://schemas.microsoft.com/office/powerpoint/2010/main" val="14704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DBDB6-1A7A-8756-016E-8D1A8474ED63}"/>
              </a:ext>
            </a:extLst>
          </p:cNvPr>
          <p:cNvSpPr>
            <a:spLocks noGrp="1"/>
          </p:cNvSpPr>
          <p:nvPr>
            <p:ph idx="1"/>
          </p:nvPr>
        </p:nvSpPr>
        <p:spPr>
          <a:xfrm>
            <a:off x="838200" y="645755"/>
            <a:ext cx="10515600" cy="5531208"/>
          </a:xfrm>
        </p:spPr>
        <p:txBody>
          <a:bodyPr vert="horz" lIns="91440" tIns="45720" rIns="91440" bIns="45720" rtlCol="0" anchor="t">
            <a:normAutofit/>
          </a:bodyPr>
          <a:lstStyle/>
          <a:p>
            <a:r>
              <a:rPr lang="en-GB" sz="1600" dirty="0">
                <a:latin typeface="Arial" panose="020B0604020202020204" pitchFamily="34" charset="0"/>
                <a:ea typeface="+mn-lt"/>
                <a:cs typeface="Arial" panose="020B0604020202020204" pitchFamily="34" charset="0"/>
              </a:rPr>
              <a:t>TikTok (2023) '</a:t>
            </a:r>
            <a:r>
              <a:rPr lang="en-GB" sz="1600" dirty="0">
                <a:solidFill>
                  <a:srgbClr val="161823"/>
                </a:solidFill>
                <a:latin typeface="Arial" panose="020B0604020202020204" pitchFamily="34" charset="0"/>
                <a:ea typeface="+mn-lt"/>
                <a:cs typeface="Arial" panose="020B0604020202020204" pitchFamily="34" charset="0"/>
              </a:rPr>
              <a:t>#</a:t>
            </a:r>
            <a:r>
              <a:rPr lang="en-GB" sz="1600" dirty="0" err="1">
                <a:solidFill>
                  <a:srgbClr val="161823"/>
                </a:solidFill>
                <a:latin typeface="Arial" panose="020B0604020202020204" pitchFamily="34" charset="0"/>
                <a:ea typeface="+mn-lt"/>
                <a:cs typeface="Arial" panose="020B0604020202020204" pitchFamily="34" charset="0"/>
              </a:rPr>
              <a:t>guthealth</a:t>
            </a:r>
            <a:r>
              <a:rPr lang="en-GB" sz="1600" b="1" dirty="0">
                <a:solidFill>
                  <a:srgbClr val="161823"/>
                </a:solidFill>
                <a:latin typeface="Arial" panose="020B0604020202020204" pitchFamily="34" charset="0"/>
                <a:ea typeface="+mn-lt"/>
                <a:cs typeface="Arial" panose="020B0604020202020204" pitchFamily="34" charset="0"/>
              </a:rPr>
              <a:t>’.</a:t>
            </a:r>
            <a:r>
              <a:rPr lang="en-GB" sz="1600" dirty="0">
                <a:solidFill>
                  <a:srgbClr val="161823"/>
                </a:solidFill>
                <a:latin typeface="Arial" panose="020B0604020202020204" pitchFamily="34" charset="0"/>
                <a:ea typeface="+mn-lt"/>
                <a:cs typeface="Arial" panose="020B0604020202020204" pitchFamily="34" charset="0"/>
              </a:rPr>
              <a:t> Available at:</a:t>
            </a:r>
            <a:r>
              <a:rPr lang="en-GB" sz="1600" dirty="0">
                <a:latin typeface="Arial" panose="020B0604020202020204" pitchFamily="34" charset="0"/>
                <a:ea typeface="+mn-lt"/>
                <a:cs typeface="Arial" panose="020B0604020202020204" pitchFamily="34" charset="0"/>
              </a:rPr>
              <a:t> </a:t>
            </a:r>
            <a:r>
              <a:rPr lang="en-GB" sz="1600" dirty="0">
                <a:latin typeface="Arial" panose="020B0604020202020204" pitchFamily="34" charset="0"/>
                <a:ea typeface="+mn-lt"/>
                <a:cs typeface="Arial" panose="020B0604020202020204" pitchFamily="34" charset="0"/>
                <a:hlinkClick r:id="rId2"/>
              </a:rPr>
              <a:t>https://www.tiktok.com/tag/guthealth?lang=en</a:t>
            </a:r>
            <a:r>
              <a:rPr lang="en-GB" sz="1600" dirty="0">
                <a:latin typeface="Arial" panose="020B0604020202020204" pitchFamily="34" charset="0"/>
                <a:ea typeface="+mn-lt"/>
                <a:cs typeface="Arial" panose="020B0604020202020204" pitchFamily="34" charset="0"/>
              </a:rPr>
              <a:t> (Accessed: 22nd October 2023)</a:t>
            </a:r>
          </a:p>
          <a:p>
            <a:endParaRPr lang="en-GB" sz="1600" b="1" dirty="0">
              <a:solidFill>
                <a:srgbClr val="161823"/>
              </a:solidFill>
              <a:latin typeface="Arial" panose="020B0604020202020204" pitchFamily="34" charset="0"/>
              <a:ea typeface="+mn-lt"/>
              <a:cs typeface="Arial" panose="020B0604020202020204" pitchFamily="34" charset="0"/>
            </a:endParaRPr>
          </a:p>
          <a:p>
            <a:pPr algn="l"/>
            <a:r>
              <a:rPr lang="en-GB" sz="1600" b="0" i="0" dirty="0" err="1">
                <a:solidFill>
                  <a:srgbClr val="000000"/>
                </a:solidFill>
                <a:effectLst/>
                <a:latin typeface="Arial" panose="020B0604020202020204" pitchFamily="34" charset="0"/>
                <a:cs typeface="Arial" panose="020B0604020202020204" pitchFamily="34" charset="0"/>
              </a:rPr>
              <a:t>Puupponen-Pimiä</a:t>
            </a:r>
            <a:r>
              <a:rPr lang="en-GB" sz="1600" b="0" i="0" dirty="0">
                <a:solidFill>
                  <a:srgbClr val="000000"/>
                </a:solidFill>
                <a:effectLst/>
                <a:latin typeface="Arial" panose="020B0604020202020204" pitchFamily="34" charset="0"/>
                <a:cs typeface="Arial" panose="020B0604020202020204" pitchFamily="34" charset="0"/>
              </a:rPr>
              <a:t>, R. </a:t>
            </a:r>
            <a:r>
              <a:rPr lang="en-GB" sz="1600" b="0" i="1" dirty="0">
                <a:solidFill>
                  <a:srgbClr val="000000"/>
                </a:solidFill>
                <a:effectLst/>
                <a:latin typeface="Arial" panose="020B0604020202020204" pitchFamily="34" charset="0"/>
                <a:cs typeface="Arial" panose="020B0604020202020204" pitchFamily="34" charset="0"/>
              </a:rPr>
              <a:t>et al.</a:t>
            </a:r>
            <a:r>
              <a:rPr lang="en-GB" sz="1600" b="0" i="0" dirty="0">
                <a:solidFill>
                  <a:srgbClr val="000000"/>
                </a:solidFill>
                <a:effectLst/>
                <a:latin typeface="Arial" panose="020B0604020202020204" pitchFamily="34" charset="0"/>
                <a:cs typeface="Arial" panose="020B0604020202020204" pitchFamily="34" charset="0"/>
              </a:rPr>
              <a:t> (2002) ‘Development of functional ingredients for gut health’, </a:t>
            </a:r>
            <a:r>
              <a:rPr lang="en-GB" sz="1600" b="0" i="1" dirty="0">
                <a:solidFill>
                  <a:srgbClr val="000000"/>
                </a:solidFill>
                <a:effectLst/>
                <a:latin typeface="Arial" panose="020B0604020202020204" pitchFamily="34" charset="0"/>
                <a:cs typeface="Arial" panose="020B0604020202020204" pitchFamily="34" charset="0"/>
              </a:rPr>
              <a:t>Trends in Food Science &amp; Technology</a:t>
            </a:r>
            <a:r>
              <a:rPr lang="en-GB" sz="1600" b="0" i="0" dirty="0">
                <a:solidFill>
                  <a:srgbClr val="000000"/>
                </a:solidFill>
                <a:effectLst/>
                <a:latin typeface="Arial" panose="020B0604020202020204" pitchFamily="34" charset="0"/>
                <a:cs typeface="Arial" panose="020B0604020202020204" pitchFamily="34" charset="0"/>
              </a:rPr>
              <a:t>, 13(1), pp. 3–11. Available at: </a:t>
            </a:r>
            <a:r>
              <a:rPr lang="en-GB" sz="1600" b="0" i="0" dirty="0">
                <a:solidFill>
                  <a:srgbClr val="000000"/>
                </a:solidFill>
                <a:effectLst/>
                <a:latin typeface="Arial" panose="020B0604020202020204" pitchFamily="34" charset="0"/>
                <a:cs typeface="Arial" panose="020B0604020202020204" pitchFamily="34" charset="0"/>
                <a:hlinkClick r:id="rId3"/>
              </a:rPr>
              <a:t>https://www.sciencedirect.com/science/article/pii/S0924224402000201</a:t>
            </a:r>
            <a:r>
              <a:rPr lang="en-GB" sz="1600" b="0" i="0" dirty="0">
                <a:solidFill>
                  <a:srgbClr val="000000"/>
                </a:solidFill>
                <a:effectLst/>
                <a:latin typeface="Arial" panose="020B0604020202020204" pitchFamily="34" charset="0"/>
                <a:cs typeface="Arial" panose="020B0604020202020204" pitchFamily="34" charset="0"/>
              </a:rPr>
              <a:t> (Accessed: 22</a:t>
            </a:r>
            <a:r>
              <a:rPr lang="en-GB" sz="1600" b="0" i="0" baseline="30000" dirty="0">
                <a:solidFill>
                  <a:srgbClr val="000000"/>
                </a:solidFill>
                <a:effectLst/>
                <a:latin typeface="Arial" panose="020B0604020202020204" pitchFamily="34" charset="0"/>
                <a:cs typeface="Arial" panose="020B0604020202020204" pitchFamily="34" charset="0"/>
              </a:rPr>
              <a:t>nd</a:t>
            </a:r>
            <a:r>
              <a:rPr lang="en-GB" sz="1600" b="0" i="0" dirty="0">
                <a:solidFill>
                  <a:srgbClr val="000000"/>
                </a:solidFill>
                <a:effectLst/>
                <a:latin typeface="Arial" panose="020B0604020202020204" pitchFamily="34" charset="0"/>
                <a:cs typeface="Arial" panose="020B0604020202020204" pitchFamily="34" charset="0"/>
              </a:rPr>
              <a:t> October 2023)</a:t>
            </a:r>
          </a:p>
          <a:p>
            <a:pPr algn="l"/>
            <a:endParaRPr lang="en-GB" sz="1600" b="0" i="0" dirty="0">
              <a:solidFill>
                <a:srgbClr val="000000"/>
              </a:solidFill>
              <a:effectLst/>
              <a:latin typeface="Calibri" panose="020F0502020204030204" pitchFamily="34" charset="0"/>
            </a:endParaRPr>
          </a:p>
          <a:p>
            <a:pPr algn="l"/>
            <a:r>
              <a:rPr lang="en-GB" sz="1600" b="0" i="0" dirty="0" err="1">
                <a:solidFill>
                  <a:srgbClr val="000000"/>
                </a:solidFill>
                <a:effectLst/>
                <a:latin typeface="Arial" panose="020B0604020202020204" pitchFamily="34" charset="0"/>
                <a:cs typeface="Arial" panose="020B0604020202020204" pitchFamily="34" charset="0"/>
              </a:rPr>
              <a:t>Vayalil</a:t>
            </a:r>
            <a:r>
              <a:rPr lang="en-GB" sz="1600" b="0" i="0" dirty="0">
                <a:solidFill>
                  <a:srgbClr val="000000"/>
                </a:solidFill>
                <a:effectLst/>
                <a:latin typeface="Arial" panose="020B0604020202020204" pitchFamily="34" charset="0"/>
                <a:cs typeface="Arial" panose="020B0604020202020204" pitchFamily="34" charset="0"/>
              </a:rPr>
              <a:t>, P.K. (2012) “Date Fruits (Phoenix </a:t>
            </a:r>
            <a:r>
              <a:rPr lang="en-GB" sz="1600" b="0" i="0" dirty="0" err="1">
                <a:solidFill>
                  <a:srgbClr val="000000"/>
                </a:solidFill>
                <a:effectLst/>
                <a:latin typeface="Arial" panose="020B0604020202020204" pitchFamily="34" charset="0"/>
                <a:cs typeface="Arial" panose="020B0604020202020204" pitchFamily="34" charset="0"/>
              </a:rPr>
              <a:t>DactyliferaLinn</a:t>
            </a:r>
            <a:r>
              <a:rPr lang="en-GB" sz="1600" b="0" i="0" dirty="0">
                <a:solidFill>
                  <a:srgbClr val="000000"/>
                </a:solidFill>
                <a:effectLst/>
                <a:latin typeface="Arial" panose="020B0604020202020204" pitchFamily="34" charset="0"/>
                <a:cs typeface="Arial" panose="020B0604020202020204" pitchFamily="34" charset="0"/>
              </a:rPr>
              <a:t>): An Emerging Medicinal Food.” </a:t>
            </a:r>
            <a:r>
              <a:rPr lang="en-GB" sz="1600" b="0" i="1" dirty="0">
                <a:solidFill>
                  <a:srgbClr val="000000"/>
                </a:solidFill>
                <a:effectLst/>
                <a:latin typeface="Arial" panose="020B0604020202020204" pitchFamily="34" charset="0"/>
                <a:cs typeface="Arial" panose="020B0604020202020204" pitchFamily="34" charset="0"/>
              </a:rPr>
              <a:t>Critical Reviews in Food Science and Nutrition</a:t>
            </a:r>
            <a:r>
              <a:rPr lang="en-GB" sz="1600" dirty="0">
                <a:solidFill>
                  <a:srgbClr val="000000"/>
                </a:solidFill>
                <a:latin typeface="Arial" panose="020B0604020202020204" pitchFamily="34" charset="0"/>
                <a:cs typeface="Arial" panose="020B0604020202020204" pitchFamily="34" charset="0"/>
              </a:rPr>
              <a:t>,</a:t>
            </a:r>
            <a:r>
              <a:rPr lang="en-GB" sz="1600" b="0" i="0" dirty="0">
                <a:solidFill>
                  <a:srgbClr val="000000"/>
                </a:solidFill>
                <a:effectLst/>
                <a:latin typeface="Arial" panose="020B0604020202020204" pitchFamily="34" charset="0"/>
                <a:cs typeface="Arial" panose="020B0604020202020204" pitchFamily="34" charset="0"/>
              </a:rPr>
              <a:t> 52(3</a:t>
            </a:r>
            <a:r>
              <a:rPr lang="en-GB" sz="1600" dirty="0">
                <a:solidFill>
                  <a:srgbClr val="000000"/>
                </a:solidFill>
                <a:latin typeface="Arial" panose="020B0604020202020204" pitchFamily="34" charset="0"/>
                <a:cs typeface="Arial" panose="020B0604020202020204" pitchFamily="34" charset="0"/>
              </a:rPr>
              <a:t>)</a:t>
            </a:r>
            <a:r>
              <a:rPr lang="en-GB" sz="1600" b="0" i="0" dirty="0">
                <a:solidFill>
                  <a:srgbClr val="000000"/>
                </a:solidFill>
                <a:effectLst/>
                <a:latin typeface="Arial" panose="020B0604020202020204" pitchFamily="34" charset="0"/>
                <a:cs typeface="Arial" panose="020B0604020202020204" pitchFamily="34" charset="0"/>
              </a:rPr>
              <a:t> pp. 249–271</a:t>
            </a:r>
            <a:r>
              <a:rPr lang="en-GB" sz="1600" dirty="0">
                <a:solidFill>
                  <a:srgbClr val="000000"/>
                </a:solidFill>
                <a:latin typeface="Arial" panose="020B0604020202020204" pitchFamily="34" charset="0"/>
                <a:cs typeface="Arial" panose="020B0604020202020204" pitchFamily="34" charset="0"/>
              </a:rPr>
              <a:t>. </a:t>
            </a:r>
            <a:r>
              <a:rPr lang="en-GB" sz="1600" b="0" i="0" dirty="0">
                <a:solidFill>
                  <a:srgbClr val="000000"/>
                </a:solidFill>
                <a:effectLst/>
                <a:latin typeface="Arial" panose="020B0604020202020204" pitchFamily="34" charset="0"/>
                <a:cs typeface="Arial" panose="020B0604020202020204" pitchFamily="34" charset="0"/>
              </a:rPr>
              <a:t>Available at: </a:t>
            </a:r>
            <a:r>
              <a:rPr lang="en-GB" sz="1600" b="0" i="0" dirty="0">
                <a:solidFill>
                  <a:srgbClr val="000000"/>
                </a:solidFill>
                <a:effectLst/>
                <a:latin typeface="Arial" panose="020B0604020202020204" pitchFamily="34" charset="0"/>
                <a:cs typeface="Arial" panose="020B0604020202020204" pitchFamily="34" charset="0"/>
                <a:hlinkClick r:id="rId4"/>
              </a:rPr>
              <a:t>https://www.tandfonline.com/doi/full/10.1080/10408398.2010.499824</a:t>
            </a:r>
            <a:r>
              <a:rPr lang="en-GB" sz="1600" b="0" i="0" dirty="0">
                <a:solidFill>
                  <a:srgbClr val="000000"/>
                </a:solidFill>
                <a:effectLst/>
                <a:latin typeface="Arial" panose="020B0604020202020204" pitchFamily="34" charset="0"/>
                <a:cs typeface="Arial" panose="020B0604020202020204" pitchFamily="34" charset="0"/>
              </a:rPr>
              <a:t> (Accessed: 22</a:t>
            </a:r>
            <a:r>
              <a:rPr lang="en-GB" sz="1600" b="0" i="0" baseline="30000" dirty="0">
                <a:solidFill>
                  <a:srgbClr val="000000"/>
                </a:solidFill>
                <a:effectLst/>
                <a:latin typeface="Arial" panose="020B0604020202020204" pitchFamily="34" charset="0"/>
                <a:cs typeface="Arial" panose="020B0604020202020204" pitchFamily="34" charset="0"/>
              </a:rPr>
              <a:t>nd</a:t>
            </a:r>
            <a:r>
              <a:rPr lang="en-GB" sz="1600" b="0" i="0" dirty="0">
                <a:solidFill>
                  <a:srgbClr val="000000"/>
                </a:solidFill>
                <a:effectLst/>
                <a:latin typeface="Arial" panose="020B0604020202020204" pitchFamily="34" charset="0"/>
                <a:cs typeface="Arial" panose="020B0604020202020204" pitchFamily="34" charset="0"/>
              </a:rPr>
              <a:t> October 2023)</a:t>
            </a:r>
          </a:p>
          <a:p>
            <a:pPr algn="l"/>
            <a:endParaRPr lang="en-GB" sz="1600" dirty="0">
              <a:solidFill>
                <a:srgbClr val="000000"/>
              </a:solidFill>
              <a:latin typeface="Arial" panose="020B0604020202020204" pitchFamily="34" charset="0"/>
              <a:cs typeface="Arial" panose="020B0604020202020204" pitchFamily="34" charset="0"/>
            </a:endParaRPr>
          </a:p>
          <a:p>
            <a:pPr algn="l"/>
            <a:r>
              <a:rPr lang="en-GB" sz="1600" b="0" i="0" dirty="0" err="1">
                <a:solidFill>
                  <a:srgbClr val="000000"/>
                </a:solidFill>
                <a:effectLst/>
                <a:latin typeface="Arial" panose="020B0604020202020204" pitchFamily="34" charset="0"/>
                <a:cs typeface="Arial" panose="020B0604020202020204" pitchFamily="34" charset="0"/>
              </a:rPr>
              <a:t>Kandylis</a:t>
            </a:r>
            <a:r>
              <a:rPr lang="en-GB" sz="1600" b="0" i="0" dirty="0">
                <a:solidFill>
                  <a:srgbClr val="000000"/>
                </a:solidFill>
                <a:effectLst/>
                <a:latin typeface="Arial" panose="020B0604020202020204" pitchFamily="34" charset="0"/>
                <a:cs typeface="Arial" panose="020B0604020202020204" pitchFamily="34" charset="0"/>
              </a:rPr>
              <a:t>, P. and </a:t>
            </a:r>
            <a:r>
              <a:rPr lang="en-GB" sz="1600" b="0" i="0" dirty="0" err="1">
                <a:solidFill>
                  <a:srgbClr val="000000"/>
                </a:solidFill>
                <a:effectLst/>
                <a:latin typeface="Arial" panose="020B0604020202020204" pitchFamily="34" charset="0"/>
                <a:cs typeface="Arial" panose="020B0604020202020204" pitchFamily="34" charset="0"/>
              </a:rPr>
              <a:t>Kokkinomagoulos</a:t>
            </a:r>
            <a:r>
              <a:rPr lang="en-GB" sz="1600" b="0" i="0" dirty="0">
                <a:solidFill>
                  <a:srgbClr val="000000"/>
                </a:solidFill>
                <a:effectLst/>
                <a:latin typeface="Arial" panose="020B0604020202020204" pitchFamily="34" charset="0"/>
                <a:cs typeface="Arial" panose="020B0604020202020204" pitchFamily="34" charset="0"/>
              </a:rPr>
              <a:t>, E. (2020). Food Applications and Potential Health Benefits of Pomegranate and Its Derivatives. Foods, 9(2), p.122. Available at: </a:t>
            </a:r>
            <a:r>
              <a:rPr lang="en-GB" sz="1600" b="0" i="0" dirty="0">
                <a:solidFill>
                  <a:srgbClr val="000000"/>
                </a:solidFill>
                <a:effectLst/>
                <a:latin typeface="Arial" panose="020B0604020202020204" pitchFamily="34" charset="0"/>
                <a:cs typeface="Arial" panose="020B0604020202020204" pitchFamily="34" charset="0"/>
                <a:hlinkClick r:id="rId5"/>
              </a:rPr>
              <a:t>https://www.mdpi.com/2304-8158/9/2/122</a:t>
            </a:r>
            <a:r>
              <a:rPr lang="en-GB" sz="1600" b="0" i="0" dirty="0">
                <a:solidFill>
                  <a:srgbClr val="000000"/>
                </a:solidFill>
                <a:effectLst/>
                <a:latin typeface="Arial" panose="020B0604020202020204" pitchFamily="34" charset="0"/>
                <a:cs typeface="Arial" panose="020B0604020202020204" pitchFamily="34" charset="0"/>
              </a:rPr>
              <a:t> (Accessed: 22</a:t>
            </a:r>
            <a:r>
              <a:rPr lang="en-GB" sz="1600" b="0" i="0" baseline="30000" dirty="0">
                <a:solidFill>
                  <a:srgbClr val="000000"/>
                </a:solidFill>
                <a:effectLst/>
                <a:latin typeface="Arial" panose="020B0604020202020204" pitchFamily="34" charset="0"/>
                <a:cs typeface="Arial" panose="020B0604020202020204" pitchFamily="34" charset="0"/>
              </a:rPr>
              <a:t>nd</a:t>
            </a:r>
            <a:r>
              <a:rPr lang="en-GB" sz="1600" b="0" i="0" dirty="0">
                <a:solidFill>
                  <a:srgbClr val="000000"/>
                </a:solidFill>
                <a:effectLst/>
                <a:latin typeface="Arial" panose="020B0604020202020204" pitchFamily="34" charset="0"/>
                <a:cs typeface="Arial" panose="020B0604020202020204" pitchFamily="34" charset="0"/>
              </a:rPr>
              <a:t> October 2023)</a:t>
            </a:r>
          </a:p>
          <a:p>
            <a:pPr algn="l"/>
            <a:endParaRPr lang="en-GB" sz="1600" dirty="0">
              <a:solidFill>
                <a:srgbClr val="000000"/>
              </a:solidFill>
              <a:latin typeface="Arial" panose="020B0604020202020204" pitchFamily="34" charset="0"/>
              <a:cs typeface="Arial" panose="020B0604020202020204" pitchFamily="34" charset="0"/>
            </a:endParaRPr>
          </a:p>
          <a:p>
            <a:pPr algn="l"/>
            <a:r>
              <a:rPr lang="en-GB" sz="1600" b="0" i="0" dirty="0" err="1">
                <a:solidFill>
                  <a:srgbClr val="000000"/>
                </a:solidFill>
                <a:effectLst/>
                <a:latin typeface="Arial" panose="020B0604020202020204" pitchFamily="34" charset="0"/>
                <a:cs typeface="Arial" panose="020B0604020202020204" pitchFamily="34" charset="0"/>
              </a:rPr>
              <a:t>Kulczyński</a:t>
            </a:r>
            <a:r>
              <a:rPr lang="en-GB" sz="1600" b="0" i="0" dirty="0">
                <a:solidFill>
                  <a:srgbClr val="000000"/>
                </a:solidFill>
                <a:effectLst/>
                <a:latin typeface="Arial" panose="020B0604020202020204" pitchFamily="34" charset="0"/>
                <a:cs typeface="Arial" panose="020B0604020202020204" pitchFamily="34" charset="0"/>
              </a:rPr>
              <a:t>, B</a:t>
            </a:r>
            <a:r>
              <a:rPr lang="en-GB" sz="1600" b="0" i="1" dirty="0">
                <a:solidFill>
                  <a:srgbClr val="000000"/>
                </a:solidFill>
                <a:effectLst/>
                <a:latin typeface="Arial" panose="020B0604020202020204" pitchFamily="34" charset="0"/>
                <a:cs typeface="Arial" panose="020B0604020202020204" pitchFamily="34" charset="0"/>
              </a:rPr>
              <a:t>. et al. </a:t>
            </a:r>
            <a:r>
              <a:rPr lang="en-GB" sz="1600" b="0" i="0" dirty="0">
                <a:solidFill>
                  <a:srgbClr val="000000"/>
                </a:solidFill>
                <a:effectLst/>
                <a:latin typeface="Arial" panose="020B0604020202020204" pitchFamily="34" charset="0"/>
                <a:cs typeface="Arial" panose="020B0604020202020204" pitchFamily="34" charset="0"/>
              </a:rPr>
              <a:t>(2019). The Chemical Composition and Nutritional Value of Chia Seeds—Current State of Knowledge. Nutrients, [online] 11(6), p.1242. Available at: </a:t>
            </a:r>
            <a:r>
              <a:rPr lang="en-GB" sz="1600" b="0" i="0" dirty="0">
                <a:solidFill>
                  <a:srgbClr val="000000"/>
                </a:solidFill>
                <a:effectLst/>
                <a:latin typeface="Arial" panose="020B0604020202020204" pitchFamily="34" charset="0"/>
                <a:cs typeface="Arial" panose="020B0604020202020204" pitchFamily="34" charset="0"/>
                <a:hlinkClick r:id="rId6"/>
              </a:rPr>
              <a:t>https://www.mdpi.com/2072-6643/11/6/1242</a:t>
            </a:r>
            <a:r>
              <a:rPr lang="en-GB" sz="1600" b="0" i="0" dirty="0">
                <a:solidFill>
                  <a:srgbClr val="000000"/>
                </a:solidFill>
                <a:effectLst/>
                <a:latin typeface="Arial" panose="020B0604020202020204" pitchFamily="34" charset="0"/>
                <a:cs typeface="Arial" panose="020B0604020202020204" pitchFamily="34" charset="0"/>
              </a:rPr>
              <a:t> (Accessed: 22</a:t>
            </a:r>
            <a:r>
              <a:rPr lang="en-GB" sz="1600" b="0" i="0" baseline="30000" dirty="0">
                <a:solidFill>
                  <a:srgbClr val="000000"/>
                </a:solidFill>
                <a:effectLst/>
                <a:latin typeface="Arial" panose="020B0604020202020204" pitchFamily="34" charset="0"/>
                <a:cs typeface="Arial" panose="020B0604020202020204" pitchFamily="34" charset="0"/>
              </a:rPr>
              <a:t>nd</a:t>
            </a:r>
            <a:r>
              <a:rPr lang="en-GB" sz="1600" b="0" i="0" dirty="0">
                <a:solidFill>
                  <a:srgbClr val="000000"/>
                </a:solidFill>
                <a:effectLst/>
                <a:latin typeface="Arial" panose="020B0604020202020204" pitchFamily="34" charset="0"/>
                <a:cs typeface="Arial" panose="020B0604020202020204" pitchFamily="34" charset="0"/>
              </a:rPr>
              <a:t> October 2023)</a:t>
            </a:r>
          </a:p>
        </p:txBody>
      </p:sp>
    </p:spTree>
    <p:extLst>
      <p:ext uri="{BB962C8B-B14F-4D97-AF65-F5344CB8AC3E}">
        <p14:creationId xmlns:p14="http://schemas.microsoft.com/office/powerpoint/2010/main" val="23855052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283</TotalTime>
  <Words>1771</Words>
  <Application>Microsoft Office PowerPoint</Application>
  <PresentationFormat>Widescreen</PresentationFormat>
  <Paragraphs>259</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Nova</vt:lpstr>
      <vt:lpstr>Calibri</vt:lpstr>
      <vt:lpstr>Calibri Light</vt:lpstr>
      <vt:lpstr>office theme</vt:lpstr>
      <vt:lpstr> Managing Projects in the Organisation BMSW5104  Project Proposal Presentation Groupwork By:   2118505 Amina Begum – Team Leader 2107487 Nicoleta Baltaret  2109147 Aleena Tahura Yasmin Lecturer: Aderemi Ojebode (Dr)</vt:lpstr>
      <vt:lpstr>Introduction</vt:lpstr>
      <vt:lpstr>VitaLyf</vt:lpstr>
      <vt:lpstr>SWOT Analysis of VitaLyf</vt:lpstr>
      <vt:lpstr>PowerPoint Presentation</vt:lpstr>
      <vt:lpstr>Our Stakeholders</vt:lpstr>
      <vt:lpstr>The Project Life Cycle </vt:lpstr>
      <vt:lpstr>The Iron Triangle</vt:lpstr>
      <vt:lpstr>The Project Team</vt:lpstr>
      <vt:lpstr>Work Breakdown </vt:lpstr>
      <vt:lpstr>Product Launch Timeline</vt:lpstr>
      <vt:lpstr>Quad Chart</vt:lpstr>
      <vt:lpstr>Risk Analysis</vt:lpstr>
      <vt:lpstr>Project Budget</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Aleena Tahura Yasmin (2109147)</cp:lastModifiedBy>
  <cp:revision>503</cp:revision>
  <dcterms:created xsi:type="dcterms:W3CDTF">2023-10-14T20:40:56Z</dcterms:created>
  <dcterms:modified xsi:type="dcterms:W3CDTF">2023-10-25T22:00:15Z</dcterms:modified>
</cp:coreProperties>
</file>