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2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315" r:id="rId2"/>
    <p:sldId id="271" r:id="rId3"/>
    <p:sldId id="272" r:id="rId4"/>
    <p:sldId id="273" r:id="rId5"/>
    <p:sldId id="274" r:id="rId6"/>
    <p:sldId id="276" r:id="rId7"/>
    <p:sldId id="275" r:id="rId8"/>
    <p:sldId id="277" r:id="rId9"/>
    <p:sldId id="279" r:id="rId10"/>
    <p:sldId id="281" r:id="rId1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F46EBD-4436-4C93-B55C-050E98BAD534}" v="16" dt="2021-01-29T16:20:56.8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892" autoAdjust="0"/>
  </p:normalViewPr>
  <p:slideViewPr>
    <p:cSldViewPr>
      <p:cViewPr varScale="1">
        <p:scale>
          <a:sx n="53" d="100"/>
          <a:sy n="53" d="100"/>
        </p:scale>
        <p:origin x="1660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 Hopgood" userId="872795540ffd9ae4" providerId="LiveId" clId="{70F46EBD-4436-4C93-B55C-050E98BAD534}"/>
    <pc:docChg chg="modSld">
      <pc:chgData name="Kirsty Hopgood" userId="872795540ffd9ae4" providerId="LiveId" clId="{70F46EBD-4436-4C93-B55C-050E98BAD534}" dt="2021-01-29T16:20:56.844" v="15"/>
      <pc:docMkLst>
        <pc:docMk/>
      </pc:docMkLst>
      <pc:sldChg chg="addSp delSp modSp modTransition modAnim">
        <pc:chgData name="Kirsty Hopgood" userId="872795540ffd9ae4" providerId="LiveId" clId="{70F46EBD-4436-4C93-B55C-050E98BAD534}" dt="2021-01-29T12:08:20.592" v="4"/>
        <pc:sldMkLst>
          <pc:docMk/>
          <pc:sldMk cId="0" sldId="271"/>
        </pc:sldMkLst>
        <pc:picChg chg="add del mod">
          <ac:chgData name="Kirsty Hopgood" userId="872795540ffd9ae4" providerId="LiveId" clId="{70F46EBD-4436-4C93-B55C-050E98BAD534}" dt="2021-01-29T12:03:59.439" v="3"/>
          <ac:picMkLst>
            <pc:docMk/>
            <pc:sldMk cId="0" sldId="271"/>
            <ac:picMk id="2" creationId="{F46E2214-79C9-45A3-8151-FEDFA037D53A}"/>
          </ac:picMkLst>
        </pc:picChg>
        <pc:picChg chg="add mod">
          <ac:chgData name="Kirsty Hopgood" userId="872795540ffd9ae4" providerId="LiveId" clId="{70F46EBD-4436-4C93-B55C-050E98BAD534}" dt="2021-01-29T12:08:20.592" v="4"/>
          <ac:picMkLst>
            <pc:docMk/>
            <pc:sldMk cId="0" sldId="271"/>
            <ac:picMk id="3" creationId="{36820100-B9B9-46FD-BF19-6B55D224DB92}"/>
          </ac:picMkLst>
        </pc:picChg>
      </pc:sldChg>
      <pc:sldChg chg="addSp delSp modSp modTransition modAnim">
        <pc:chgData name="Kirsty Hopgood" userId="872795540ffd9ae4" providerId="LiveId" clId="{70F46EBD-4436-4C93-B55C-050E98BAD534}" dt="2021-01-29T12:14:45.701" v="10"/>
        <pc:sldMkLst>
          <pc:docMk/>
          <pc:sldMk cId="0" sldId="272"/>
        </pc:sldMkLst>
        <pc:picChg chg="add del mod">
          <ac:chgData name="Kirsty Hopgood" userId="872795540ffd9ae4" providerId="LiveId" clId="{70F46EBD-4436-4C93-B55C-050E98BAD534}" dt="2021-01-29T12:08:46.454" v="6"/>
          <ac:picMkLst>
            <pc:docMk/>
            <pc:sldMk cId="0" sldId="272"/>
            <ac:picMk id="4" creationId="{CDAF7A4E-45E9-48C0-9447-38A7B1D2F006}"/>
          </ac:picMkLst>
        </pc:picChg>
        <pc:picChg chg="add del mod">
          <ac:chgData name="Kirsty Hopgood" userId="872795540ffd9ae4" providerId="LiveId" clId="{70F46EBD-4436-4C93-B55C-050E98BAD534}" dt="2021-01-29T12:08:57.277" v="7"/>
          <ac:picMkLst>
            <pc:docMk/>
            <pc:sldMk cId="0" sldId="272"/>
            <ac:picMk id="5" creationId="{D65DA881-42D6-4E08-9EE1-AA234065ED42}"/>
          </ac:picMkLst>
        </pc:picChg>
        <pc:picChg chg="add del mod">
          <ac:chgData name="Kirsty Hopgood" userId="872795540ffd9ae4" providerId="LiveId" clId="{70F46EBD-4436-4C93-B55C-050E98BAD534}" dt="2021-01-29T12:10:48.822" v="9"/>
          <ac:picMkLst>
            <pc:docMk/>
            <pc:sldMk cId="0" sldId="272"/>
            <ac:picMk id="6" creationId="{741C853B-7687-41B9-872F-413A121D51BC}"/>
          </ac:picMkLst>
        </pc:picChg>
        <pc:picChg chg="add mod">
          <ac:chgData name="Kirsty Hopgood" userId="872795540ffd9ae4" providerId="LiveId" clId="{70F46EBD-4436-4C93-B55C-050E98BAD534}" dt="2021-01-29T12:14:45.701" v="10"/>
          <ac:picMkLst>
            <pc:docMk/>
            <pc:sldMk cId="0" sldId="272"/>
            <ac:picMk id="7" creationId="{2CD443DF-3CF5-491C-9574-71A831F477DF}"/>
          </ac:picMkLst>
        </pc:picChg>
      </pc:sldChg>
      <pc:sldChg chg="addSp delSp modSp modTransition modAnim">
        <pc:chgData name="Kirsty Hopgood" userId="872795540ffd9ae4" providerId="LiveId" clId="{70F46EBD-4436-4C93-B55C-050E98BAD534}" dt="2021-01-29T12:14:45.701" v="10"/>
        <pc:sldMkLst>
          <pc:docMk/>
          <pc:sldMk cId="0" sldId="273"/>
        </pc:sldMkLst>
        <pc:picChg chg="add del mod">
          <ac:chgData name="Kirsty Hopgood" userId="872795540ffd9ae4" providerId="LiveId" clId="{70F46EBD-4436-4C93-B55C-050E98BAD534}" dt="2021-01-29T12:08:30.284" v="5"/>
          <ac:picMkLst>
            <pc:docMk/>
            <pc:sldMk cId="0" sldId="273"/>
            <ac:picMk id="4" creationId="{05C31753-1B99-47F4-A126-1894C416A6A8}"/>
          </ac:picMkLst>
        </pc:picChg>
        <pc:picChg chg="add mod">
          <ac:chgData name="Kirsty Hopgood" userId="872795540ffd9ae4" providerId="LiveId" clId="{70F46EBD-4436-4C93-B55C-050E98BAD534}" dt="2021-01-29T12:14:45.701" v="10"/>
          <ac:picMkLst>
            <pc:docMk/>
            <pc:sldMk cId="0" sldId="273"/>
            <ac:picMk id="5" creationId="{C93B0B61-F7FF-41E7-B8B5-68000AE7B572}"/>
          </ac:picMkLst>
        </pc:picChg>
      </pc:sldChg>
      <pc:sldChg chg="addSp modSp">
        <pc:chgData name="Kirsty Hopgood" userId="872795540ffd9ae4" providerId="LiveId" clId="{70F46EBD-4436-4C93-B55C-050E98BAD534}" dt="2021-01-29T16:12:33.668" v="11"/>
        <pc:sldMkLst>
          <pc:docMk/>
          <pc:sldMk cId="0" sldId="274"/>
        </pc:sldMkLst>
        <pc:picChg chg="add mod">
          <ac:chgData name="Kirsty Hopgood" userId="872795540ffd9ae4" providerId="LiveId" clId="{70F46EBD-4436-4C93-B55C-050E98BAD534}" dt="2021-01-29T16:12:33.668" v="11"/>
          <ac:picMkLst>
            <pc:docMk/>
            <pc:sldMk cId="0" sldId="274"/>
            <ac:picMk id="4" creationId="{7DFC6F71-2A5D-4E5F-97C5-D42DF6421C5E}"/>
          </ac:picMkLst>
        </pc:picChg>
      </pc:sldChg>
      <pc:sldChg chg="addSp modSp">
        <pc:chgData name="Kirsty Hopgood" userId="872795540ffd9ae4" providerId="LiveId" clId="{70F46EBD-4436-4C93-B55C-050E98BAD534}" dt="2021-01-29T16:12:33.668" v="11"/>
        <pc:sldMkLst>
          <pc:docMk/>
          <pc:sldMk cId="0" sldId="275"/>
        </pc:sldMkLst>
        <pc:picChg chg="add mod">
          <ac:chgData name="Kirsty Hopgood" userId="872795540ffd9ae4" providerId="LiveId" clId="{70F46EBD-4436-4C93-B55C-050E98BAD534}" dt="2021-01-29T16:12:33.668" v="11"/>
          <ac:picMkLst>
            <pc:docMk/>
            <pc:sldMk cId="0" sldId="275"/>
            <ac:picMk id="4" creationId="{693AF5F9-9036-4797-8BCB-0070B3FEEC70}"/>
          </ac:picMkLst>
        </pc:picChg>
      </pc:sldChg>
      <pc:sldChg chg="addSp modSp">
        <pc:chgData name="Kirsty Hopgood" userId="872795540ffd9ae4" providerId="LiveId" clId="{70F46EBD-4436-4C93-B55C-050E98BAD534}" dt="2021-01-29T16:12:33.668" v="11"/>
        <pc:sldMkLst>
          <pc:docMk/>
          <pc:sldMk cId="0" sldId="276"/>
        </pc:sldMkLst>
        <pc:picChg chg="add mod">
          <ac:chgData name="Kirsty Hopgood" userId="872795540ffd9ae4" providerId="LiveId" clId="{70F46EBD-4436-4C93-B55C-050E98BAD534}" dt="2021-01-29T16:12:33.668" v="11"/>
          <ac:picMkLst>
            <pc:docMk/>
            <pc:sldMk cId="0" sldId="276"/>
            <ac:picMk id="4" creationId="{9C6B8A33-5EF5-4BFD-8E0A-BB7A2E4D3544}"/>
          </ac:picMkLst>
        </pc:picChg>
      </pc:sldChg>
      <pc:sldChg chg="addSp modSp">
        <pc:chgData name="Kirsty Hopgood" userId="872795540ffd9ae4" providerId="LiveId" clId="{70F46EBD-4436-4C93-B55C-050E98BAD534}" dt="2021-01-29T16:12:33.668" v="11"/>
        <pc:sldMkLst>
          <pc:docMk/>
          <pc:sldMk cId="0" sldId="277"/>
        </pc:sldMkLst>
        <pc:picChg chg="add mod">
          <ac:chgData name="Kirsty Hopgood" userId="872795540ffd9ae4" providerId="LiveId" clId="{70F46EBD-4436-4C93-B55C-050E98BAD534}" dt="2021-01-29T16:12:33.668" v="11"/>
          <ac:picMkLst>
            <pc:docMk/>
            <pc:sldMk cId="0" sldId="277"/>
            <ac:picMk id="3" creationId="{6BC28BDF-6CBD-45CD-ADB3-CF51FB70872A}"/>
          </ac:picMkLst>
        </pc:picChg>
      </pc:sldChg>
      <pc:sldChg chg="addSp delSp modSp modTransition modAnim">
        <pc:chgData name="Kirsty Hopgood" userId="872795540ffd9ae4" providerId="LiveId" clId="{70F46EBD-4436-4C93-B55C-050E98BAD534}" dt="2021-01-29T16:17:39.794" v="14"/>
        <pc:sldMkLst>
          <pc:docMk/>
          <pc:sldMk cId="0" sldId="279"/>
        </pc:sldMkLst>
        <pc:picChg chg="add del mod">
          <ac:chgData name="Kirsty Hopgood" userId="872795540ffd9ae4" providerId="LiveId" clId="{70F46EBD-4436-4C93-B55C-050E98BAD534}" dt="2021-01-29T16:16:12.331" v="12"/>
          <ac:picMkLst>
            <pc:docMk/>
            <pc:sldMk cId="0" sldId="279"/>
            <ac:picMk id="3" creationId="{90762373-C5EA-4D8D-A394-01BAEF305BEE}"/>
          </ac:picMkLst>
        </pc:picChg>
        <pc:picChg chg="add del mod">
          <ac:chgData name="Kirsty Hopgood" userId="872795540ffd9ae4" providerId="LiveId" clId="{70F46EBD-4436-4C93-B55C-050E98BAD534}" dt="2021-01-29T16:16:16.061" v="13"/>
          <ac:picMkLst>
            <pc:docMk/>
            <pc:sldMk cId="0" sldId="279"/>
            <ac:picMk id="4" creationId="{CFC29CDF-8A12-4C21-97EC-763085FAAE28}"/>
          </ac:picMkLst>
        </pc:picChg>
        <pc:picChg chg="add mod">
          <ac:chgData name="Kirsty Hopgood" userId="872795540ffd9ae4" providerId="LiveId" clId="{70F46EBD-4436-4C93-B55C-050E98BAD534}" dt="2021-01-29T16:17:39.794" v="14"/>
          <ac:picMkLst>
            <pc:docMk/>
            <pc:sldMk cId="0" sldId="279"/>
            <ac:picMk id="5" creationId="{C91EAB80-E4F1-4999-A1E0-F9B6EE2309CE}"/>
          </ac:picMkLst>
        </pc:picChg>
      </pc:sldChg>
      <pc:sldChg chg="addSp delSp modSp">
        <pc:chgData name="Kirsty Hopgood" userId="872795540ffd9ae4" providerId="LiveId" clId="{70F46EBD-4436-4C93-B55C-050E98BAD534}" dt="2021-01-29T16:20:56.844" v="15"/>
        <pc:sldMkLst>
          <pc:docMk/>
          <pc:sldMk cId="0" sldId="281"/>
        </pc:sldMkLst>
        <pc:picChg chg="add del mod">
          <ac:chgData name="Kirsty Hopgood" userId="872795540ffd9ae4" providerId="LiveId" clId="{70F46EBD-4436-4C93-B55C-050E98BAD534}" dt="2021-01-29T16:20:56.844" v="15"/>
          <ac:picMkLst>
            <pc:docMk/>
            <pc:sldMk cId="0" sldId="281"/>
            <ac:picMk id="4" creationId="{7210E276-44CD-4AB9-A89C-D6268FD6E575}"/>
          </ac:picMkLst>
        </pc:picChg>
        <pc:picChg chg="add mod">
          <ac:chgData name="Kirsty Hopgood" userId="872795540ffd9ae4" providerId="LiveId" clId="{70F46EBD-4436-4C93-B55C-050E98BAD534}" dt="2021-01-29T16:20:56.844" v="15"/>
          <ac:picMkLst>
            <pc:docMk/>
            <pc:sldMk cId="0" sldId="281"/>
            <ac:picMk id="5" creationId="{C11FDC79-869A-46A0-B0A7-C80A202E08FD}"/>
          </ac:picMkLst>
        </pc:picChg>
      </pc:sldChg>
      <pc:sldChg chg="addSp delSp modSp modTransition modAnim">
        <pc:chgData name="Kirsty Hopgood" userId="872795540ffd9ae4" providerId="LiveId" clId="{70F46EBD-4436-4C93-B55C-050E98BAD534}" dt="2021-01-29T12:03:56.183" v="2"/>
        <pc:sldMkLst>
          <pc:docMk/>
          <pc:sldMk cId="1890972560" sldId="315"/>
        </pc:sldMkLst>
        <pc:picChg chg="add del mod">
          <ac:chgData name="Kirsty Hopgood" userId="872795540ffd9ae4" providerId="LiveId" clId="{70F46EBD-4436-4C93-B55C-050E98BAD534}" dt="2021-01-29T12:03:20.749" v="1"/>
          <ac:picMkLst>
            <pc:docMk/>
            <pc:sldMk cId="1890972560" sldId="315"/>
            <ac:picMk id="4" creationId="{1CA4FF73-FEF7-43A2-AEDF-FBE37E909252}"/>
          </ac:picMkLst>
        </pc:picChg>
        <pc:picChg chg="add mod">
          <ac:chgData name="Kirsty Hopgood" userId="872795540ffd9ae4" providerId="LiveId" clId="{70F46EBD-4436-4C93-B55C-050E98BAD534}" dt="2021-01-29T12:03:56.183" v="2"/>
          <ac:picMkLst>
            <pc:docMk/>
            <pc:sldMk cId="1890972560" sldId="315"/>
            <ac:picMk id="5" creationId="{1C0F5FDE-4249-4A86-B4B6-83CD9189A4A2}"/>
          </ac:picMkLst>
        </pc:picChg>
      </pc:sldChg>
    </pc:docChg>
  </pc:docChgLst>
  <pc:docChgLst>
    <pc:chgData name="Kirsty Hopgood" userId="872795540ffd9ae4" providerId="LiveId" clId="{2BBAE7AB-FB37-404B-99A5-C0B98FE2C4CB}"/>
    <pc:docChg chg="delSld modSld">
      <pc:chgData name="Kirsty Hopgood" userId="872795540ffd9ae4" providerId="LiveId" clId="{2BBAE7AB-FB37-404B-99A5-C0B98FE2C4CB}" dt="2020-11-25T11:21:21.936" v="56" actId="47"/>
      <pc:docMkLst>
        <pc:docMk/>
      </pc:docMkLst>
      <pc:sldChg chg="modSp del mod">
        <pc:chgData name="Kirsty Hopgood" userId="872795540ffd9ae4" providerId="LiveId" clId="{2BBAE7AB-FB37-404B-99A5-C0B98FE2C4CB}" dt="2020-11-25T11:17:36.621" v="8" actId="47"/>
        <pc:sldMkLst>
          <pc:docMk/>
          <pc:sldMk cId="0" sldId="256"/>
        </pc:sldMkLst>
        <pc:spChg chg="mod">
          <ac:chgData name="Kirsty Hopgood" userId="872795540ffd9ae4" providerId="LiveId" clId="{2BBAE7AB-FB37-404B-99A5-C0B98FE2C4CB}" dt="2020-11-25T10:49:14.682" v="7" actId="20577"/>
          <ac:spMkLst>
            <pc:docMk/>
            <pc:sldMk cId="0" sldId="256"/>
            <ac:spMk id="3" creationId="{00000000-0000-0000-0000-000000000000}"/>
          </ac:spMkLst>
        </pc:spChg>
      </pc:sldChg>
      <pc:sldChg chg="del">
        <pc:chgData name="Kirsty Hopgood" userId="872795540ffd9ae4" providerId="LiveId" clId="{2BBAE7AB-FB37-404B-99A5-C0B98FE2C4CB}" dt="2020-11-25T11:17:37.307" v="10" actId="47"/>
        <pc:sldMkLst>
          <pc:docMk/>
          <pc:sldMk cId="0" sldId="257"/>
        </pc:sldMkLst>
      </pc:sldChg>
      <pc:sldChg chg="del">
        <pc:chgData name="Kirsty Hopgood" userId="872795540ffd9ae4" providerId="LiveId" clId="{2BBAE7AB-FB37-404B-99A5-C0B98FE2C4CB}" dt="2020-11-25T11:17:37.790" v="12" actId="47"/>
        <pc:sldMkLst>
          <pc:docMk/>
          <pc:sldMk cId="0" sldId="259"/>
        </pc:sldMkLst>
      </pc:sldChg>
      <pc:sldChg chg="del">
        <pc:chgData name="Kirsty Hopgood" userId="872795540ffd9ae4" providerId="LiveId" clId="{2BBAE7AB-FB37-404B-99A5-C0B98FE2C4CB}" dt="2020-11-25T11:17:38.069" v="14" actId="47"/>
        <pc:sldMkLst>
          <pc:docMk/>
          <pc:sldMk cId="0" sldId="260"/>
        </pc:sldMkLst>
      </pc:sldChg>
      <pc:sldChg chg="del">
        <pc:chgData name="Kirsty Hopgood" userId="872795540ffd9ae4" providerId="LiveId" clId="{2BBAE7AB-FB37-404B-99A5-C0B98FE2C4CB}" dt="2020-11-25T11:17:39.468" v="22" actId="47"/>
        <pc:sldMkLst>
          <pc:docMk/>
          <pc:sldMk cId="0" sldId="261"/>
        </pc:sldMkLst>
      </pc:sldChg>
      <pc:sldChg chg="del">
        <pc:chgData name="Kirsty Hopgood" userId="872795540ffd9ae4" providerId="LiveId" clId="{2BBAE7AB-FB37-404B-99A5-C0B98FE2C4CB}" dt="2020-11-25T11:17:38.511" v="16" actId="47"/>
        <pc:sldMkLst>
          <pc:docMk/>
          <pc:sldMk cId="0" sldId="263"/>
        </pc:sldMkLst>
      </pc:sldChg>
      <pc:sldChg chg="del">
        <pc:chgData name="Kirsty Hopgood" userId="872795540ffd9ae4" providerId="LiveId" clId="{2BBAE7AB-FB37-404B-99A5-C0B98FE2C4CB}" dt="2020-11-25T11:17:38.869" v="18" actId="47"/>
        <pc:sldMkLst>
          <pc:docMk/>
          <pc:sldMk cId="0" sldId="264"/>
        </pc:sldMkLst>
      </pc:sldChg>
      <pc:sldChg chg="del">
        <pc:chgData name="Kirsty Hopgood" userId="872795540ffd9ae4" providerId="LiveId" clId="{2BBAE7AB-FB37-404B-99A5-C0B98FE2C4CB}" dt="2020-11-25T11:17:39.024" v="19" actId="47"/>
        <pc:sldMkLst>
          <pc:docMk/>
          <pc:sldMk cId="0" sldId="265"/>
        </pc:sldMkLst>
      </pc:sldChg>
      <pc:sldChg chg="del">
        <pc:chgData name="Kirsty Hopgood" userId="872795540ffd9ae4" providerId="LiveId" clId="{2BBAE7AB-FB37-404B-99A5-C0B98FE2C4CB}" dt="2020-11-25T11:17:38.691" v="17" actId="47"/>
        <pc:sldMkLst>
          <pc:docMk/>
          <pc:sldMk cId="0" sldId="266"/>
        </pc:sldMkLst>
      </pc:sldChg>
      <pc:sldChg chg="del">
        <pc:chgData name="Kirsty Hopgood" userId="872795540ffd9ae4" providerId="LiveId" clId="{2BBAE7AB-FB37-404B-99A5-C0B98FE2C4CB}" dt="2020-11-25T11:17:39.641" v="23" actId="47"/>
        <pc:sldMkLst>
          <pc:docMk/>
          <pc:sldMk cId="0" sldId="267"/>
        </pc:sldMkLst>
      </pc:sldChg>
      <pc:sldChg chg="del">
        <pc:chgData name="Kirsty Hopgood" userId="872795540ffd9ae4" providerId="LiveId" clId="{2BBAE7AB-FB37-404B-99A5-C0B98FE2C4CB}" dt="2020-11-25T11:17:40.190" v="24" actId="47"/>
        <pc:sldMkLst>
          <pc:docMk/>
          <pc:sldMk cId="0" sldId="268"/>
        </pc:sldMkLst>
      </pc:sldChg>
      <pc:sldChg chg="del">
        <pc:chgData name="Kirsty Hopgood" userId="872795540ffd9ae4" providerId="LiveId" clId="{2BBAE7AB-FB37-404B-99A5-C0B98FE2C4CB}" dt="2020-11-25T11:17:40.343" v="25" actId="47"/>
        <pc:sldMkLst>
          <pc:docMk/>
          <pc:sldMk cId="3740819184" sldId="269"/>
        </pc:sldMkLst>
      </pc:sldChg>
      <pc:sldChg chg="del">
        <pc:chgData name="Kirsty Hopgood" userId="872795540ffd9ae4" providerId="LiveId" clId="{2BBAE7AB-FB37-404B-99A5-C0B98FE2C4CB}" dt="2020-11-25T11:17:40.496" v="26" actId="47"/>
        <pc:sldMkLst>
          <pc:docMk/>
          <pc:sldMk cId="1256756812" sldId="270"/>
        </pc:sldMkLst>
      </pc:sldChg>
      <pc:sldChg chg="del">
        <pc:chgData name="Kirsty Hopgood" userId="872795540ffd9ae4" providerId="LiveId" clId="{2BBAE7AB-FB37-404B-99A5-C0B98FE2C4CB}" dt="2020-11-25T11:17:39.394" v="21" actId="47"/>
        <pc:sldMkLst>
          <pc:docMk/>
          <pc:sldMk cId="0" sldId="278"/>
        </pc:sldMkLst>
      </pc:sldChg>
      <pc:sldChg chg="del">
        <pc:chgData name="Kirsty Hopgood" userId="872795540ffd9ae4" providerId="LiveId" clId="{2BBAE7AB-FB37-404B-99A5-C0B98FE2C4CB}" dt="2020-11-25T11:18:18.282" v="29" actId="47"/>
        <pc:sldMkLst>
          <pc:docMk/>
          <pc:sldMk cId="0" sldId="280"/>
        </pc:sldMkLst>
      </pc:sldChg>
      <pc:sldChg chg="del">
        <pc:chgData name="Kirsty Hopgood" userId="872795540ffd9ae4" providerId="LiveId" clId="{2BBAE7AB-FB37-404B-99A5-C0B98FE2C4CB}" dt="2020-11-25T11:21:18.061" v="41" actId="47"/>
        <pc:sldMkLst>
          <pc:docMk/>
          <pc:sldMk cId="0" sldId="282"/>
        </pc:sldMkLst>
      </pc:sldChg>
      <pc:sldChg chg="del">
        <pc:chgData name="Kirsty Hopgood" userId="872795540ffd9ae4" providerId="LiveId" clId="{2BBAE7AB-FB37-404B-99A5-C0B98FE2C4CB}" dt="2020-11-25T11:21:18.667" v="42" actId="47"/>
        <pc:sldMkLst>
          <pc:docMk/>
          <pc:sldMk cId="0" sldId="283"/>
        </pc:sldMkLst>
      </pc:sldChg>
      <pc:sldChg chg="del">
        <pc:chgData name="Kirsty Hopgood" userId="872795540ffd9ae4" providerId="LiveId" clId="{2BBAE7AB-FB37-404B-99A5-C0B98FE2C4CB}" dt="2020-11-25T11:21:19.020" v="43" actId="47"/>
        <pc:sldMkLst>
          <pc:docMk/>
          <pc:sldMk cId="0" sldId="284"/>
        </pc:sldMkLst>
      </pc:sldChg>
      <pc:sldChg chg="del">
        <pc:chgData name="Kirsty Hopgood" userId="872795540ffd9ae4" providerId="LiveId" clId="{2BBAE7AB-FB37-404B-99A5-C0B98FE2C4CB}" dt="2020-11-25T11:21:19.487" v="44" actId="47"/>
        <pc:sldMkLst>
          <pc:docMk/>
          <pc:sldMk cId="0" sldId="286"/>
        </pc:sldMkLst>
      </pc:sldChg>
      <pc:sldChg chg="del">
        <pc:chgData name="Kirsty Hopgood" userId="872795540ffd9ae4" providerId="LiveId" clId="{2BBAE7AB-FB37-404B-99A5-C0B98FE2C4CB}" dt="2020-11-25T11:21:19.740" v="45" actId="47"/>
        <pc:sldMkLst>
          <pc:docMk/>
          <pc:sldMk cId="0" sldId="287"/>
        </pc:sldMkLst>
      </pc:sldChg>
      <pc:sldChg chg="del">
        <pc:chgData name="Kirsty Hopgood" userId="872795540ffd9ae4" providerId="LiveId" clId="{2BBAE7AB-FB37-404B-99A5-C0B98FE2C4CB}" dt="2020-11-25T11:21:20.115" v="47" actId="47"/>
        <pc:sldMkLst>
          <pc:docMk/>
          <pc:sldMk cId="0" sldId="288"/>
        </pc:sldMkLst>
      </pc:sldChg>
      <pc:sldChg chg="del">
        <pc:chgData name="Kirsty Hopgood" userId="872795540ffd9ae4" providerId="LiveId" clId="{2BBAE7AB-FB37-404B-99A5-C0B98FE2C4CB}" dt="2020-11-25T11:21:20.287" v="48" actId="47"/>
        <pc:sldMkLst>
          <pc:docMk/>
          <pc:sldMk cId="0" sldId="289"/>
        </pc:sldMkLst>
      </pc:sldChg>
      <pc:sldChg chg="del">
        <pc:chgData name="Kirsty Hopgood" userId="872795540ffd9ae4" providerId="LiveId" clId="{2BBAE7AB-FB37-404B-99A5-C0B98FE2C4CB}" dt="2020-11-25T11:21:20.448" v="49" actId="47"/>
        <pc:sldMkLst>
          <pc:docMk/>
          <pc:sldMk cId="0" sldId="290"/>
        </pc:sldMkLst>
      </pc:sldChg>
      <pc:sldChg chg="del">
        <pc:chgData name="Kirsty Hopgood" userId="872795540ffd9ae4" providerId="LiveId" clId="{2BBAE7AB-FB37-404B-99A5-C0B98FE2C4CB}" dt="2020-11-25T11:21:20.916" v="52" actId="47"/>
        <pc:sldMkLst>
          <pc:docMk/>
          <pc:sldMk cId="0" sldId="291"/>
        </pc:sldMkLst>
      </pc:sldChg>
      <pc:sldChg chg="del">
        <pc:chgData name="Kirsty Hopgood" userId="872795540ffd9ae4" providerId="LiveId" clId="{2BBAE7AB-FB37-404B-99A5-C0B98FE2C4CB}" dt="2020-11-25T11:21:20.760" v="51" actId="47"/>
        <pc:sldMkLst>
          <pc:docMk/>
          <pc:sldMk cId="0" sldId="292"/>
        </pc:sldMkLst>
      </pc:sldChg>
      <pc:sldChg chg="del">
        <pc:chgData name="Kirsty Hopgood" userId="872795540ffd9ae4" providerId="LiveId" clId="{2BBAE7AB-FB37-404B-99A5-C0B98FE2C4CB}" dt="2020-11-25T11:21:21.071" v="53" actId="47"/>
        <pc:sldMkLst>
          <pc:docMk/>
          <pc:sldMk cId="0" sldId="293"/>
        </pc:sldMkLst>
      </pc:sldChg>
      <pc:sldChg chg="del">
        <pc:chgData name="Kirsty Hopgood" userId="872795540ffd9ae4" providerId="LiveId" clId="{2BBAE7AB-FB37-404B-99A5-C0B98FE2C4CB}" dt="2020-11-25T11:21:21.243" v="54" actId="47"/>
        <pc:sldMkLst>
          <pc:docMk/>
          <pc:sldMk cId="0" sldId="294"/>
        </pc:sldMkLst>
      </pc:sldChg>
      <pc:sldChg chg="del">
        <pc:chgData name="Kirsty Hopgood" userId="872795540ffd9ae4" providerId="LiveId" clId="{2BBAE7AB-FB37-404B-99A5-C0B98FE2C4CB}" dt="2020-11-25T11:21:21.384" v="55" actId="47"/>
        <pc:sldMkLst>
          <pc:docMk/>
          <pc:sldMk cId="0" sldId="295"/>
        </pc:sldMkLst>
      </pc:sldChg>
      <pc:sldChg chg="del">
        <pc:chgData name="Kirsty Hopgood" userId="872795540ffd9ae4" providerId="LiveId" clId="{2BBAE7AB-FB37-404B-99A5-C0B98FE2C4CB}" dt="2020-11-25T11:21:21.936" v="56" actId="47"/>
        <pc:sldMkLst>
          <pc:docMk/>
          <pc:sldMk cId="0" sldId="296"/>
        </pc:sldMkLst>
      </pc:sldChg>
      <pc:sldChg chg="del">
        <pc:chgData name="Kirsty Hopgood" userId="872795540ffd9ae4" providerId="LiveId" clId="{2BBAE7AB-FB37-404B-99A5-C0B98FE2C4CB}" dt="2020-11-25T11:18:45.878" v="40" actId="47"/>
        <pc:sldMkLst>
          <pc:docMk/>
          <pc:sldMk cId="0" sldId="297"/>
        </pc:sldMkLst>
      </pc:sldChg>
      <pc:sldChg chg="del">
        <pc:chgData name="Kirsty Hopgood" userId="872795540ffd9ae4" providerId="LiveId" clId="{2BBAE7AB-FB37-404B-99A5-C0B98FE2C4CB}" dt="2020-11-25T11:21:20.620" v="50" actId="47"/>
        <pc:sldMkLst>
          <pc:docMk/>
          <pc:sldMk cId="0" sldId="298"/>
        </pc:sldMkLst>
      </pc:sldChg>
      <pc:sldChg chg="del">
        <pc:chgData name="Kirsty Hopgood" userId="872795540ffd9ae4" providerId="LiveId" clId="{2BBAE7AB-FB37-404B-99A5-C0B98FE2C4CB}" dt="2020-11-25T11:18:41.716" v="37" actId="47"/>
        <pc:sldMkLst>
          <pc:docMk/>
          <pc:sldMk cId="0" sldId="299"/>
        </pc:sldMkLst>
      </pc:sldChg>
      <pc:sldChg chg="del">
        <pc:chgData name="Kirsty Hopgood" userId="872795540ffd9ae4" providerId="LiveId" clId="{2BBAE7AB-FB37-404B-99A5-C0B98FE2C4CB}" dt="2020-11-25T11:18:40.729" v="34" actId="47"/>
        <pc:sldMkLst>
          <pc:docMk/>
          <pc:sldMk cId="0" sldId="300"/>
        </pc:sldMkLst>
      </pc:sldChg>
      <pc:sldChg chg="del">
        <pc:chgData name="Kirsty Hopgood" userId="872795540ffd9ae4" providerId="LiveId" clId="{2BBAE7AB-FB37-404B-99A5-C0B98FE2C4CB}" dt="2020-11-25T11:18:41.412" v="36" actId="47"/>
        <pc:sldMkLst>
          <pc:docMk/>
          <pc:sldMk cId="0" sldId="301"/>
        </pc:sldMkLst>
      </pc:sldChg>
      <pc:sldChg chg="del">
        <pc:chgData name="Kirsty Hopgood" userId="872795540ffd9ae4" providerId="LiveId" clId="{2BBAE7AB-FB37-404B-99A5-C0B98FE2C4CB}" dt="2020-11-25T11:18:41.058" v="35" actId="47"/>
        <pc:sldMkLst>
          <pc:docMk/>
          <pc:sldMk cId="0" sldId="302"/>
        </pc:sldMkLst>
      </pc:sldChg>
      <pc:sldChg chg="del">
        <pc:chgData name="Kirsty Hopgood" userId="872795540ffd9ae4" providerId="LiveId" clId="{2BBAE7AB-FB37-404B-99A5-C0B98FE2C4CB}" dt="2020-11-25T11:18:40.411" v="33" actId="47"/>
        <pc:sldMkLst>
          <pc:docMk/>
          <pc:sldMk cId="0" sldId="303"/>
        </pc:sldMkLst>
      </pc:sldChg>
      <pc:sldChg chg="del">
        <pc:chgData name="Kirsty Hopgood" userId="872795540ffd9ae4" providerId="LiveId" clId="{2BBAE7AB-FB37-404B-99A5-C0B98FE2C4CB}" dt="2020-11-25T11:18:40.126" v="32" actId="47"/>
        <pc:sldMkLst>
          <pc:docMk/>
          <pc:sldMk cId="0" sldId="304"/>
        </pc:sldMkLst>
      </pc:sldChg>
      <pc:sldChg chg="del">
        <pc:chgData name="Kirsty Hopgood" userId="872795540ffd9ae4" providerId="LiveId" clId="{2BBAE7AB-FB37-404B-99A5-C0B98FE2C4CB}" dt="2020-11-25T11:18:39.785" v="31" actId="47"/>
        <pc:sldMkLst>
          <pc:docMk/>
          <pc:sldMk cId="0" sldId="305"/>
        </pc:sldMkLst>
      </pc:sldChg>
      <pc:sldChg chg="del">
        <pc:chgData name="Kirsty Hopgood" userId="872795540ffd9ae4" providerId="LiveId" clId="{2BBAE7AB-FB37-404B-99A5-C0B98FE2C4CB}" dt="2020-11-25T11:18:42.027" v="38" actId="47"/>
        <pc:sldMkLst>
          <pc:docMk/>
          <pc:sldMk cId="0" sldId="306"/>
        </pc:sldMkLst>
      </pc:sldChg>
      <pc:sldChg chg="del">
        <pc:chgData name="Kirsty Hopgood" userId="872795540ffd9ae4" providerId="LiveId" clId="{2BBAE7AB-FB37-404B-99A5-C0B98FE2C4CB}" dt="2020-11-25T11:18:42.333" v="39" actId="47"/>
        <pc:sldMkLst>
          <pc:docMk/>
          <pc:sldMk cId="0" sldId="307"/>
        </pc:sldMkLst>
      </pc:sldChg>
      <pc:sldChg chg="del">
        <pc:chgData name="Kirsty Hopgood" userId="872795540ffd9ae4" providerId="LiveId" clId="{2BBAE7AB-FB37-404B-99A5-C0B98FE2C4CB}" dt="2020-11-25T11:18:39.427" v="30" actId="47"/>
        <pc:sldMkLst>
          <pc:docMk/>
          <pc:sldMk cId="2348176776" sldId="308"/>
        </pc:sldMkLst>
      </pc:sldChg>
      <pc:sldChg chg="del">
        <pc:chgData name="Kirsty Hopgood" userId="872795540ffd9ae4" providerId="LiveId" clId="{2BBAE7AB-FB37-404B-99A5-C0B98FE2C4CB}" dt="2020-11-25T11:21:19.943" v="46" actId="47"/>
        <pc:sldMkLst>
          <pc:docMk/>
          <pc:sldMk cId="3166050808" sldId="309"/>
        </pc:sldMkLst>
      </pc:sldChg>
      <pc:sldChg chg="del">
        <pc:chgData name="Kirsty Hopgood" userId="872795540ffd9ae4" providerId="LiveId" clId="{2BBAE7AB-FB37-404B-99A5-C0B98FE2C4CB}" dt="2020-11-25T11:17:40.780" v="27" actId="47"/>
        <pc:sldMkLst>
          <pc:docMk/>
          <pc:sldMk cId="2295434162" sldId="310"/>
        </pc:sldMkLst>
      </pc:sldChg>
      <pc:sldChg chg="del">
        <pc:chgData name="Kirsty Hopgood" userId="872795540ffd9ae4" providerId="LiveId" clId="{2BBAE7AB-FB37-404B-99A5-C0B98FE2C4CB}" dt="2020-11-25T11:17:37.125" v="9" actId="47"/>
        <pc:sldMkLst>
          <pc:docMk/>
          <pc:sldMk cId="933707568" sldId="311"/>
        </pc:sldMkLst>
      </pc:sldChg>
      <pc:sldChg chg="del">
        <pc:chgData name="Kirsty Hopgood" userId="872795540ffd9ae4" providerId="LiveId" clId="{2BBAE7AB-FB37-404B-99A5-C0B98FE2C4CB}" dt="2020-11-25T11:17:40.811" v="28" actId="47"/>
        <pc:sldMkLst>
          <pc:docMk/>
          <pc:sldMk cId="3847884891" sldId="312"/>
        </pc:sldMkLst>
      </pc:sldChg>
      <pc:sldChg chg="del">
        <pc:chgData name="Kirsty Hopgood" userId="872795540ffd9ae4" providerId="LiveId" clId="{2BBAE7AB-FB37-404B-99A5-C0B98FE2C4CB}" dt="2020-11-25T11:17:38.236" v="15" actId="47"/>
        <pc:sldMkLst>
          <pc:docMk/>
          <pc:sldMk cId="502636000" sldId="313"/>
        </pc:sldMkLst>
      </pc:sldChg>
      <pc:sldChg chg="del">
        <pc:chgData name="Kirsty Hopgood" userId="872795540ffd9ae4" providerId="LiveId" clId="{2BBAE7AB-FB37-404B-99A5-C0B98FE2C4CB}" dt="2020-11-25T11:17:37.562" v="11" actId="47"/>
        <pc:sldMkLst>
          <pc:docMk/>
          <pc:sldMk cId="1987658123" sldId="316"/>
        </pc:sldMkLst>
      </pc:sldChg>
      <pc:sldChg chg="del">
        <pc:chgData name="Kirsty Hopgood" userId="872795540ffd9ae4" providerId="LiveId" clId="{2BBAE7AB-FB37-404B-99A5-C0B98FE2C4CB}" dt="2020-11-25T11:17:37.901" v="13" actId="47"/>
        <pc:sldMkLst>
          <pc:docMk/>
          <pc:sldMk cId="1768024579" sldId="317"/>
        </pc:sldMkLst>
      </pc:sldChg>
      <pc:sldChg chg="del">
        <pc:chgData name="Kirsty Hopgood" userId="872795540ffd9ae4" providerId="LiveId" clId="{2BBAE7AB-FB37-404B-99A5-C0B98FE2C4CB}" dt="2020-11-25T11:17:39.165" v="20" actId="47"/>
        <pc:sldMkLst>
          <pc:docMk/>
          <pc:sldMk cId="2694151222" sldId="31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2A675B-8E35-4C3E-93BE-9B47B965B1BD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D8243C-B2BD-4013-8E7E-7CFBC6435A8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23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005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07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That patient that comes in and says 8 years ago I was in a car accident </a:t>
            </a:r>
          </a:p>
          <a:p>
            <a:r>
              <a:rPr lang="en-GB" dirty="0"/>
              <a:t>Left shoulder pain – watching a left hand golfer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5550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0221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965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2060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5559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5585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241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microsoft.com/office/2007/relationships/hdphoto" Target="../media/hdphoto1.wdp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audio" Target="../media/media8.m4a"/><Relationship Id="rId7" Type="http://schemas.microsoft.com/office/2007/relationships/hdphoto" Target="../media/hdphoto2.wdp"/><Relationship Id="rId2" Type="http://schemas.microsoft.com/office/2007/relationships/media" Target="../media/media8.m4a"/><Relationship Id="rId1" Type="http://schemas.openxmlformats.org/officeDocument/2006/relationships/tags" Target="../tags/tag2.xml"/><Relationship Id="rId6" Type="http://schemas.openxmlformats.org/officeDocument/2006/relationships/image" Target="../media/image6.jpeg"/><Relationship Id="rId5" Type="http://schemas.openxmlformats.org/officeDocument/2006/relationships/notesSlide" Target="../notesSlides/notesSlide8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5.xml"/><Relationship Id="rId9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microsoft.com/office/2007/relationships/hdphoto" Target="../media/hdphoto4.wdp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3500438"/>
            <a:ext cx="7772400" cy="1470025"/>
          </a:xfrm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Explain Pain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290" y="5105400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Part 2</a:t>
            </a:r>
          </a:p>
        </p:txBody>
      </p:sp>
      <p:pic>
        <p:nvPicPr>
          <p:cNvPr id="2050" name="Picture 2" descr="C:\Users\s2108939\AppData\Local\Microsoft\Windows\Temporary Internet Files\Content.Outlook\KVKUVOG7\IMG00739-20111124-1413.jpg"/>
          <p:cNvPicPr>
            <a:picLocks noChangeAspect="1" noChangeArrowheads="1"/>
          </p:cNvPicPr>
          <p:nvPr/>
        </p:nvPicPr>
        <p:blipFill>
          <a:blip r:embed="rId5" cstate="print"/>
          <a:srcRect l="2343" t="3125"/>
          <a:stretch>
            <a:fillRect/>
          </a:stretch>
        </p:blipFill>
        <p:spPr bwMode="auto">
          <a:xfrm>
            <a:off x="2483768" y="152020"/>
            <a:ext cx="4500562" cy="3348418"/>
          </a:xfrm>
          <a:prstGeom prst="rect">
            <a:avLst/>
          </a:prstGeom>
          <a:noFill/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C0F5FDE-4249-4A86-B4B6-83CD9189A4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972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47"/>
    </mc:Choice>
    <mc:Fallback>
      <p:transition spd="slow" advTm="4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38538"/>
          </a:xfrm>
        </p:spPr>
        <p:txBody>
          <a:bodyPr>
            <a:normAutofit/>
          </a:bodyPr>
          <a:lstStyle/>
          <a:p>
            <a:r>
              <a:rPr lang="en-GB" dirty="0"/>
              <a:t>It is the Brain which decides whether something hurts or not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100% of the time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Without exception </a:t>
            </a:r>
          </a:p>
        </p:txBody>
      </p:sp>
      <p:pic>
        <p:nvPicPr>
          <p:cNvPr id="3074" name="Picture 2" descr="C:\Users\s2108939\AppData\Local\Microsoft\Windows\Temporary Internet Files\Content.Outlook\KVKUVOG7\IMG00740-20111124-141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40000"/>
                    </a14:imgEffect>
                  </a14:imgLayer>
                </a14:imgProps>
              </a:ext>
            </a:extLst>
          </a:blip>
          <a:srcRect l="2925" r="9308" b="14893"/>
          <a:stretch>
            <a:fillRect/>
          </a:stretch>
        </p:blipFill>
        <p:spPr bwMode="auto">
          <a:xfrm rot="16200000">
            <a:off x="6816036" y="3417214"/>
            <a:ext cx="2553862" cy="1857355"/>
          </a:xfrm>
          <a:prstGeom prst="rect">
            <a:avLst/>
          </a:prstGeom>
          <a:noFill/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6820100-B9B9-46FD-BF19-6B55D224DB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656"/>
    </mc:Choice>
    <mc:Fallback>
      <p:transition spd="slow" advTm="576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Relies on Context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To effectively deal with pain, it is important to identify the sensory cues</a:t>
            </a:r>
          </a:p>
          <a:p>
            <a:r>
              <a:rPr lang="en-GB" dirty="0"/>
              <a:t>These are the cues that ignite a pain experience </a:t>
            </a:r>
          </a:p>
          <a:p>
            <a:r>
              <a:rPr lang="en-GB" dirty="0"/>
              <a:t>Ignition cues </a:t>
            </a:r>
          </a:p>
          <a:p>
            <a:endParaRPr lang="en-GB" dirty="0"/>
          </a:p>
          <a:p>
            <a:r>
              <a:rPr lang="en-GB" dirty="0"/>
              <a:t>Pain is dependent on the </a:t>
            </a:r>
            <a:r>
              <a:rPr lang="en-GB" b="1" dirty="0">
                <a:solidFill>
                  <a:srgbClr val="FF0000"/>
                </a:solidFill>
              </a:rPr>
              <a:t>PERCEIVED CAUSE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CD443DF-3CF5-491C-9574-71A831F477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222"/>
    </mc:Choice>
    <mc:Fallback>
      <p:transition spd="slow" advTm="582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Ignition Cues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Post mastectomy Pt’s </a:t>
            </a:r>
            <a:r>
              <a:rPr lang="en-GB" sz="2400" dirty="0"/>
              <a:t>who attribute P+ to returning cancer have more intense and unpleasant pain than compared to those who attribute it to another cause: regardless of what is happening in the tissues </a:t>
            </a:r>
            <a:r>
              <a:rPr lang="en-GB" sz="2000" dirty="0"/>
              <a:t>(Smith et al, 1998) </a:t>
            </a:r>
            <a:endParaRPr lang="en-GB" dirty="0"/>
          </a:p>
          <a:p>
            <a:r>
              <a:rPr lang="en-GB" dirty="0"/>
              <a:t>Sham simulator subjects. </a:t>
            </a:r>
            <a:r>
              <a:rPr lang="en-GB" sz="2400" dirty="0"/>
              <a:t>Placed head in simulator and told a current would pass through their head. Pain </a:t>
            </a:r>
            <a:r>
              <a:rPr lang="en-GB" sz="2400" dirty="0" err="1"/>
              <a:t>Sx</a:t>
            </a:r>
            <a:r>
              <a:rPr lang="en-GB" sz="2400" dirty="0"/>
              <a:t> increased as they were told the current intensity increased. No current was applied </a:t>
            </a:r>
            <a:r>
              <a:rPr lang="en-GB" sz="2000" dirty="0"/>
              <a:t>(Bayer et al, 1991)</a:t>
            </a:r>
          </a:p>
          <a:p>
            <a:r>
              <a:rPr lang="en-GB" sz="2800" dirty="0"/>
              <a:t>Males. </a:t>
            </a:r>
            <a:r>
              <a:rPr lang="en-GB" sz="2000" dirty="0"/>
              <a:t>Males have a higher pain threshold if tested by females (Levine and De Simone, 1991). Males with very attentive and caring spouse will have more pain than Pt with uncaring spouse (</a:t>
            </a:r>
            <a:r>
              <a:rPr lang="en-GB" sz="2000" dirty="0" err="1"/>
              <a:t>Flor</a:t>
            </a:r>
            <a:r>
              <a:rPr lang="en-GB" sz="2000" dirty="0"/>
              <a:t>, 2003)</a:t>
            </a:r>
          </a:p>
          <a:p>
            <a:r>
              <a:rPr lang="en-GB" sz="2800" dirty="0"/>
              <a:t>Toothache v cost of treatment </a:t>
            </a:r>
            <a:endParaRPr lang="en-GB" sz="36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93B0B61-F7FF-41E7-B8B5-68000AE7B57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2162"/>
    </mc:Choice>
    <mc:Fallback>
      <p:transition spd="slow" advTm="172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Ignition Cues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Lack of knowledge and understanding creates its own input and FEAR</a:t>
            </a:r>
          </a:p>
          <a:p>
            <a:r>
              <a:rPr lang="en-GB" dirty="0"/>
              <a:t>Unexplained, ongoing pain, deep pain, injuries that you can’t see (versus skin injuries) ALL increase the </a:t>
            </a:r>
            <a:r>
              <a:rPr lang="en-GB" b="1" dirty="0">
                <a:solidFill>
                  <a:srgbClr val="FF0000"/>
                </a:solidFill>
              </a:rPr>
              <a:t>THREAT</a:t>
            </a:r>
            <a:r>
              <a:rPr lang="en-GB" dirty="0"/>
              <a:t> of pain</a:t>
            </a:r>
          </a:p>
          <a:p>
            <a:endParaRPr lang="en-GB" dirty="0"/>
          </a:p>
          <a:p>
            <a:r>
              <a:rPr lang="en-GB" dirty="0"/>
              <a:t>The more information a Pt has about a surgical procedure, even knowing that pain post surgery is normal, will reduce the amount of pain killers required after surgery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DFC6F71-2A5D-4E5F-97C5-D42DF6421C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560"/>
    </mc:Choice>
    <mc:Fallback>
      <p:transition spd="slow" advTm="65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the Virtual Body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Body representation or map inside the brain (the virtual body)</a:t>
            </a:r>
          </a:p>
          <a:p>
            <a:r>
              <a:rPr lang="en-GB" dirty="0"/>
              <a:t>Proprioceptive </a:t>
            </a:r>
          </a:p>
          <a:p>
            <a:r>
              <a:rPr lang="en-GB" dirty="0"/>
              <a:t>We are born with this (children born without limbs experience phantom limb </a:t>
            </a:r>
            <a:r>
              <a:rPr lang="en-GB" dirty="0" err="1"/>
              <a:t>Sx</a:t>
            </a:r>
            <a:r>
              <a:rPr lang="en-GB" dirty="0"/>
              <a:t>. </a:t>
            </a:r>
            <a:r>
              <a:rPr lang="en-GB" sz="2000" dirty="0" err="1"/>
              <a:t>Melzack</a:t>
            </a:r>
            <a:r>
              <a:rPr lang="en-GB" sz="2000" dirty="0"/>
              <a:t> et al 1997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C6B8A33-5EF5-4BFD-8E0A-BB7A2E4D35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889"/>
    </mc:Choice>
    <mc:Fallback>
      <p:transition spd="slow" advTm="62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the Virtual Body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Pain memory </a:t>
            </a:r>
          </a:p>
          <a:p>
            <a:r>
              <a:rPr lang="en-GB" dirty="0"/>
              <a:t>Phantom limb pain experienced by 70% of all amputees (including breasts, penises, tongues!)</a:t>
            </a:r>
          </a:p>
          <a:p>
            <a:r>
              <a:rPr lang="en-GB" dirty="0"/>
              <a:t>Apparent realness of phantom limb: it itches, tingles, hurts</a:t>
            </a:r>
          </a:p>
          <a:p>
            <a:r>
              <a:rPr lang="en-GB" dirty="0"/>
              <a:t>Phantom limbs </a:t>
            </a:r>
            <a:r>
              <a:rPr lang="en-GB" dirty="0" err="1"/>
              <a:t>Sx</a:t>
            </a:r>
            <a:r>
              <a:rPr lang="en-GB" dirty="0"/>
              <a:t> worsen with stress </a:t>
            </a:r>
            <a:r>
              <a:rPr lang="en-GB" sz="2400" dirty="0"/>
              <a:t>(Jensen et al, 1985) </a:t>
            </a: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93AF5F9-9036-4797-8BCB-0070B3FEEC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502"/>
    </mc:Choice>
    <mc:Fallback>
      <p:transition spd="slow" advTm="42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The Virtual Body 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2900" dirty="0"/>
              <a:t>The sensory map in the brain: </a:t>
            </a:r>
          </a:p>
          <a:p>
            <a:r>
              <a:rPr lang="en-GB" dirty="0"/>
              <a:t>The homunculus, group of neurons found in a thin strip above your ear </a:t>
            </a:r>
          </a:p>
        </p:txBody>
      </p:sp>
      <p:pic>
        <p:nvPicPr>
          <p:cNvPr id="4098" name="Picture 2" descr="C:\Users\s2108939\AppData\Local\Microsoft\Windows\Temporary Internet Files\Content.Outlook\KVKUVOG7\IMG00741-20111124-1541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rcRect l="6158" r="10531" b="8435"/>
          <a:stretch/>
        </p:blipFill>
        <p:spPr bwMode="auto">
          <a:xfrm>
            <a:off x="516344" y="2132856"/>
            <a:ext cx="4055656" cy="3343095"/>
          </a:xfrm>
          <a:prstGeom prst="rect">
            <a:avLst/>
          </a:prstGeom>
          <a:noFill/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3438" y="1285860"/>
            <a:ext cx="4041775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dirty="0"/>
              <a:t>Your Homoncular Man/Women?  </a:t>
            </a:r>
          </a:p>
        </p:txBody>
      </p:sp>
      <p:pic>
        <p:nvPicPr>
          <p:cNvPr id="4099" name="Picture 3" descr="C:\Users\s2108939\AppData\Local\Microsoft\Windows\Temporary Internet Files\Content.Outlook\KVKUVOG7\IMG00742-20111124-1552.jpg"/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rcRect l="13705" t="4457" r="5625" b="12892"/>
          <a:stretch/>
        </p:blipFill>
        <p:spPr bwMode="auto">
          <a:xfrm rot="16200000">
            <a:off x="5154185" y="2270751"/>
            <a:ext cx="3673838" cy="2821984"/>
          </a:xfrm>
          <a:prstGeom prst="rect">
            <a:avLst/>
          </a:prstGeom>
          <a:noFill/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BC28BDF-6CBD-45CD-ADB3-CF51FB70872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880"/>
    </mc:Choice>
    <mc:Fallback>
      <p:transition spd="slow" advTm="83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IMG00764-20120106-1103.jpg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200000">
            <a:off x="4468552" y="1444216"/>
            <a:ext cx="4860032" cy="36450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Pain Context: The Virtual Body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/>
          <a:lstStyle/>
          <a:p>
            <a:r>
              <a:rPr lang="en-GB" dirty="0"/>
              <a:t>What does your homunculus look like?</a:t>
            </a:r>
          </a:p>
          <a:p>
            <a:r>
              <a:rPr lang="en-GB" dirty="0"/>
              <a:t>What is important to YOU?</a:t>
            </a:r>
          </a:p>
          <a:p>
            <a:r>
              <a:rPr lang="en-GB" dirty="0"/>
              <a:t>Your job, your self worth...</a:t>
            </a:r>
          </a:p>
        </p:txBody>
      </p:sp>
      <p:sp>
        <p:nvSpPr>
          <p:cNvPr id="5122" name="AutoShape 2" descr="https://webmail.glos.ac.uk/exchange/kevans/Inbox/IMG00764-20120106-1103.jpg.EML/1_multipart_xF8FF_2_IMG00764-20120106-1103.jpg/C58EA28C-18C0-4a97-9AF2-036E93DDAFB3/IMG00764-20120106-1103.jpg?attach=1"/>
          <p:cNvSpPr>
            <a:spLocks noChangeAspect="1" noChangeArrowheads="1"/>
          </p:cNvSpPr>
          <p:nvPr/>
        </p:nvSpPr>
        <p:spPr bwMode="auto">
          <a:xfrm>
            <a:off x="63500" y="-136525"/>
            <a:ext cx="4191000" cy="3143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91EAB80-E4F1-4999-A1E0-F9B6EE2309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341"/>
    </mc:Choice>
    <mc:Fallback>
      <p:transition spd="slow" advTm="64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11FDC79-869A-46A0-B0A7-C80A202E08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020"/>
    </mc:Choice>
    <mc:Fallback>
      <p:transition spd="slow" advTm="53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78.1|46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7|5.2"/>
</p:tagLst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NEW .thmx</Template>
  <TotalTime>1655</TotalTime>
  <Words>499</Words>
  <Application>Microsoft Office PowerPoint</Application>
  <PresentationFormat>On-screen Show (4:3)</PresentationFormat>
  <Paragraphs>55</Paragraphs>
  <Slides>10</Slides>
  <Notes>10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UWTSD NEW </vt:lpstr>
      <vt:lpstr>Explain Pain </vt:lpstr>
      <vt:lpstr>It is the Brain which decides whether something hurts or not  100% of the time  Without exception </vt:lpstr>
      <vt:lpstr>Pain Relies on Context </vt:lpstr>
      <vt:lpstr>Pain context: Ignition Cues </vt:lpstr>
      <vt:lpstr>Pain Context: Ignition Cues </vt:lpstr>
      <vt:lpstr>Pain context: the Virtual Body </vt:lpstr>
      <vt:lpstr>Pain Context: the Virtual Body </vt:lpstr>
      <vt:lpstr>Pain Context: The Virtual Body </vt:lpstr>
      <vt:lpstr>Pain Context: The Virtual Body </vt:lpstr>
      <vt:lpstr>Consider the following potential areas for FAULTS in our danger alarm system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Explain Pain</dc:title>
  <dc:creator>Kate Evans</dc:creator>
  <cp:lastModifiedBy>Kirsty Hopgood</cp:lastModifiedBy>
  <cp:revision>46</cp:revision>
  <cp:lastPrinted>2014-02-12T14:00:31Z</cp:lastPrinted>
  <dcterms:created xsi:type="dcterms:W3CDTF">2011-11-20T19:18:02Z</dcterms:created>
  <dcterms:modified xsi:type="dcterms:W3CDTF">2021-01-29T16:20:59Z</dcterms:modified>
</cp:coreProperties>
</file>