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2" r:id="rId6"/>
    <p:sldId id="261" r:id="rId7"/>
    <p:sldId id="264" r:id="rId8"/>
    <p:sldId id="263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D15F9-3DFF-25D4-0F61-695878B07988}" v="27" dt="2022-09-30T11:47:49.560"/>
    <p1510:client id="{300919D6-3928-4428-A3D5-46DDD7F76187}" v="281" dt="2022-09-23T15:32:11.667"/>
    <p1510:client id="{85DB3223-CB8C-D043-AC93-0FD71AA941EF}" v="55" dt="2022-09-23T16:13:46.174"/>
    <p1510:client id="{DADE567B-6533-2961-E6A5-16B7C8947C8B}" v="6" dt="2022-09-28T13:28:28.683"/>
    <p1510:client id="{DB7F9ABA-D36E-EBD6-58B4-BA8E88C6594C}" v="95" dt="2022-09-30T11:36:01.6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99" d="100"/>
          <a:sy n="99" d="100"/>
        </p:scale>
        <p:origin x="90" y="4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0BABD7-F154-400A-B37D-74CCBFF2DBF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9C75300-EB30-4C9A-B0F7-7EE3BC4E2CD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Attend workshops</a:t>
          </a:r>
          <a:endParaRPr lang="en-US"/>
        </a:p>
      </dgm:t>
    </dgm:pt>
    <dgm:pt modelId="{F8FE9F18-DF82-4D64-BAF4-98B04AB391A0}" type="parTrans" cxnId="{58A5F795-23D4-47A5-8F74-057971C74C60}">
      <dgm:prSet/>
      <dgm:spPr/>
      <dgm:t>
        <a:bodyPr/>
        <a:lstStyle/>
        <a:p>
          <a:endParaRPr lang="en-US"/>
        </a:p>
      </dgm:t>
    </dgm:pt>
    <dgm:pt modelId="{72C5612D-AB50-434E-B619-A66261F2A523}" type="sibTrans" cxnId="{58A5F795-23D4-47A5-8F74-057971C74C60}">
      <dgm:prSet/>
      <dgm:spPr/>
      <dgm:t>
        <a:bodyPr/>
        <a:lstStyle/>
        <a:p>
          <a:endParaRPr lang="en-US"/>
        </a:p>
      </dgm:t>
    </dgm:pt>
    <dgm:pt modelId="{04952FA8-A8DA-4E4A-852B-99BACE2F0A7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Be on time</a:t>
          </a:r>
          <a:endParaRPr lang="en-US"/>
        </a:p>
      </dgm:t>
    </dgm:pt>
    <dgm:pt modelId="{6F33030E-AF88-425E-BC40-FDE19FEC852F}" type="parTrans" cxnId="{BEA6101E-DACD-4821-BD8E-4E0F8B3CEF90}">
      <dgm:prSet/>
      <dgm:spPr/>
      <dgm:t>
        <a:bodyPr/>
        <a:lstStyle/>
        <a:p>
          <a:endParaRPr lang="en-US"/>
        </a:p>
      </dgm:t>
    </dgm:pt>
    <dgm:pt modelId="{B32922E4-521E-4E4A-9AC7-13B903E94919}" type="sibTrans" cxnId="{BEA6101E-DACD-4821-BD8E-4E0F8B3CEF90}">
      <dgm:prSet/>
      <dgm:spPr/>
      <dgm:t>
        <a:bodyPr/>
        <a:lstStyle/>
        <a:p>
          <a:endParaRPr lang="en-US"/>
        </a:p>
      </dgm:t>
    </dgm:pt>
    <dgm:pt modelId="{6F467598-23F7-44F7-B12A-B25DC5F10B3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Engage</a:t>
          </a:r>
          <a:endParaRPr lang="en-US"/>
        </a:p>
      </dgm:t>
    </dgm:pt>
    <dgm:pt modelId="{53B415B8-2B3C-4411-99A7-206B4FA3CEFC}" type="parTrans" cxnId="{4172C03A-C971-49A1-AEE5-0528632138B2}">
      <dgm:prSet/>
      <dgm:spPr/>
      <dgm:t>
        <a:bodyPr/>
        <a:lstStyle/>
        <a:p>
          <a:endParaRPr lang="en-US"/>
        </a:p>
      </dgm:t>
    </dgm:pt>
    <dgm:pt modelId="{2C003D36-C08B-4C77-88D5-580609BB748B}" type="sibTrans" cxnId="{4172C03A-C971-49A1-AEE5-0528632138B2}">
      <dgm:prSet/>
      <dgm:spPr/>
      <dgm:t>
        <a:bodyPr/>
        <a:lstStyle/>
        <a:p>
          <a:endParaRPr lang="en-US"/>
        </a:p>
      </dgm:t>
    </dgm:pt>
    <dgm:pt modelId="{D3F418C9-20D5-4956-9FCF-1DBB19E6202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Ask questions if unsure about anything</a:t>
          </a:r>
          <a:endParaRPr lang="en-US"/>
        </a:p>
      </dgm:t>
    </dgm:pt>
    <dgm:pt modelId="{FD7B86D0-C67A-47E4-94FA-2CDB845D3A17}" type="parTrans" cxnId="{2BA1A48A-B58A-4C3C-9EFE-DD1B2DD9ADC9}">
      <dgm:prSet/>
      <dgm:spPr/>
      <dgm:t>
        <a:bodyPr/>
        <a:lstStyle/>
        <a:p>
          <a:endParaRPr lang="en-US"/>
        </a:p>
      </dgm:t>
    </dgm:pt>
    <dgm:pt modelId="{4F92E299-04B1-4124-8D52-0EEDE357D5AA}" type="sibTrans" cxnId="{2BA1A48A-B58A-4C3C-9EFE-DD1B2DD9ADC9}">
      <dgm:prSet/>
      <dgm:spPr/>
      <dgm:t>
        <a:bodyPr/>
        <a:lstStyle/>
        <a:p>
          <a:endParaRPr lang="en-US"/>
        </a:p>
      </dgm:t>
    </dgm:pt>
    <dgm:pt modelId="{90681586-DF11-482A-8938-72FEA0EEA76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Have fun!</a:t>
          </a:r>
          <a:endParaRPr lang="en-US"/>
        </a:p>
      </dgm:t>
    </dgm:pt>
    <dgm:pt modelId="{A93544E3-6D0F-4FF0-85E1-09D2AEC154DD}" type="parTrans" cxnId="{19135BC4-5186-421C-935E-8C880BA30523}">
      <dgm:prSet/>
      <dgm:spPr/>
      <dgm:t>
        <a:bodyPr/>
        <a:lstStyle/>
        <a:p>
          <a:endParaRPr lang="en-US"/>
        </a:p>
      </dgm:t>
    </dgm:pt>
    <dgm:pt modelId="{EABC6140-FF37-4739-87AD-108177AEFF23}" type="sibTrans" cxnId="{19135BC4-5186-421C-935E-8C880BA30523}">
      <dgm:prSet/>
      <dgm:spPr/>
      <dgm:t>
        <a:bodyPr/>
        <a:lstStyle/>
        <a:p>
          <a:endParaRPr lang="en-US"/>
        </a:p>
      </dgm:t>
    </dgm:pt>
    <dgm:pt modelId="{8A46A5C6-555B-47FB-96EE-EFBCD91AA54A}" type="pres">
      <dgm:prSet presAssocID="{DA0BABD7-F154-400A-B37D-74CCBFF2DBF3}" presName="root" presStyleCnt="0">
        <dgm:presLayoutVars>
          <dgm:dir/>
          <dgm:resizeHandles val="exact"/>
        </dgm:presLayoutVars>
      </dgm:prSet>
      <dgm:spPr/>
    </dgm:pt>
    <dgm:pt modelId="{6818F758-4B9C-4D48-BFD6-C05341FFE168}" type="pres">
      <dgm:prSet presAssocID="{B9C75300-EB30-4C9A-B0F7-7EE3BC4E2CD9}" presName="compNode" presStyleCnt="0"/>
      <dgm:spPr/>
    </dgm:pt>
    <dgm:pt modelId="{67E68F5C-DB60-443C-A3A8-95F40E677FFF}" type="pres">
      <dgm:prSet presAssocID="{B9C75300-EB30-4C9A-B0F7-7EE3BC4E2CD9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67349EB-C66F-4F87-BAFB-FAD9933F2680}" type="pres">
      <dgm:prSet presAssocID="{B9C75300-EB30-4C9A-B0F7-7EE3BC4E2CD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1FD2A3D-14B0-4056-9838-72803E398E23}" type="pres">
      <dgm:prSet presAssocID="{B9C75300-EB30-4C9A-B0F7-7EE3BC4E2CD9}" presName="spaceRect" presStyleCnt="0"/>
      <dgm:spPr/>
    </dgm:pt>
    <dgm:pt modelId="{53B655AB-9D78-4F43-9896-C423D41F7353}" type="pres">
      <dgm:prSet presAssocID="{B9C75300-EB30-4C9A-B0F7-7EE3BC4E2CD9}" presName="textRect" presStyleLbl="revTx" presStyleIdx="0" presStyleCnt="5">
        <dgm:presLayoutVars>
          <dgm:chMax val="1"/>
          <dgm:chPref val="1"/>
        </dgm:presLayoutVars>
      </dgm:prSet>
      <dgm:spPr/>
    </dgm:pt>
    <dgm:pt modelId="{6CB5DE19-424D-4FAA-97AE-9E5B54A20A95}" type="pres">
      <dgm:prSet presAssocID="{72C5612D-AB50-434E-B619-A66261F2A523}" presName="sibTrans" presStyleCnt="0"/>
      <dgm:spPr/>
    </dgm:pt>
    <dgm:pt modelId="{8B6E92C8-FEBD-48DB-B0CC-2B2C33ADE128}" type="pres">
      <dgm:prSet presAssocID="{04952FA8-A8DA-4E4A-852B-99BACE2F0A76}" presName="compNode" presStyleCnt="0"/>
      <dgm:spPr/>
    </dgm:pt>
    <dgm:pt modelId="{70907C28-5626-4494-B1CE-F826E43B2979}" type="pres">
      <dgm:prSet presAssocID="{04952FA8-A8DA-4E4A-852B-99BACE2F0A76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BC8E887-8B11-4713-BC5D-6F886A74E57F}" type="pres">
      <dgm:prSet presAssocID="{04952FA8-A8DA-4E4A-852B-99BACE2F0A7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87E7543-6BED-4BB1-AD32-FAA963615B8E}" type="pres">
      <dgm:prSet presAssocID="{04952FA8-A8DA-4E4A-852B-99BACE2F0A76}" presName="spaceRect" presStyleCnt="0"/>
      <dgm:spPr/>
    </dgm:pt>
    <dgm:pt modelId="{2A5EFB66-4C82-49DC-905B-C68E746520A0}" type="pres">
      <dgm:prSet presAssocID="{04952FA8-A8DA-4E4A-852B-99BACE2F0A76}" presName="textRect" presStyleLbl="revTx" presStyleIdx="1" presStyleCnt="5">
        <dgm:presLayoutVars>
          <dgm:chMax val="1"/>
          <dgm:chPref val="1"/>
        </dgm:presLayoutVars>
      </dgm:prSet>
      <dgm:spPr/>
    </dgm:pt>
    <dgm:pt modelId="{851FB7B8-D2E6-4093-A9DD-351DCC283C59}" type="pres">
      <dgm:prSet presAssocID="{B32922E4-521E-4E4A-9AC7-13B903E94919}" presName="sibTrans" presStyleCnt="0"/>
      <dgm:spPr/>
    </dgm:pt>
    <dgm:pt modelId="{085A97D9-9F7A-4650-A384-AB7867C49DBF}" type="pres">
      <dgm:prSet presAssocID="{6F467598-23F7-44F7-B12A-B25DC5F10B37}" presName="compNode" presStyleCnt="0"/>
      <dgm:spPr/>
    </dgm:pt>
    <dgm:pt modelId="{9C385344-77F6-455C-AAC0-6CCE7D7E8378}" type="pres">
      <dgm:prSet presAssocID="{6F467598-23F7-44F7-B12A-B25DC5F10B37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400A785-0133-42C7-A12E-3CDE67041EAD}" type="pres">
      <dgm:prSet presAssocID="{6F467598-23F7-44F7-B12A-B25DC5F10B3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8BEF5A5D-80AA-4E09-B679-D3CCFA0E5C93}" type="pres">
      <dgm:prSet presAssocID="{6F467598-23F7-44F7-B12A-B25DC5F10B37}" presName="spaceRect" presStyleCnt="0"/>
      <dgm:spPr/>
    </dgm:pt>
    <dgm:pt modelId="{10D65593-2494-42BB-AADD-D665C69AFD65}" type="pres">
      <dgm:prSet presAssocID="{6F467598-23F7-44F7-B12A-B25DC5F10B37}" presName="textRect" presStyleLbl="revTx" presStyleIdx="2" presStyleCnt="5">
        <dgm:presLayoutVars>
          <dgm:chMax val="1"/>
          <dgm:chPref val="1"/>
        </dgm:presLayoutVars>
      </dgm:prSet>
      <dgm:spPr/>
    </dgm:pt>
    <dgm:pt modelId="{1074FBCE-6A39-4086-BE42-3585946DDFA1}" type="pres">
      <dgm:prSet presAssocID="{2C003D36-C08B-4C77-88D5-580609BB748B}" presName="sibTrans" presStyleCnt="0"/>
      <dgm:spPr/>
    </dgm:pt>
    <dgm:pt modelId="{B6CF71BA-F142-43A8-B1BA-10F36209F1D3}" type="pres">
      <dgm:prSet presAssocID="{D3F418C9-20D5-4956-9FCF-1DBB19E62029}" presName="compNode" presStyleCnt="0"/>
      <dgm:spPr/>
    </dgm:pt>
    <dgm:pt modelId="{A06DDF01-63B6-4B07-AFE3-A366F4874486}" type="pres">
      <dgm:prSet presAssocID="{D3F418C9-20D5-4956-9FCF-1DBB19E62029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17BB85A-CD0F-4B18-B841-5B34F4001341}" type="pres">
      <dgm:prSet presAssocID="{D3F418C9-20D5-4956-9FCF-1DBB19E620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C63D45A3-5999-4C98-A606-FA463290C5E5}" type="pres">
      <dgm:prSet presAssocID="{D3F418C9-20D5-4956-9FCF-1DBB19E62029}" presName="spaceRect" presStyleCnt="0"/>
      <dgm:spPr/>
    </dgm:pt>
    <dgm:pt modelId="{CB41E289-0686-4F3A-B912-8036889BDAA7}" type="pres">
      <dgm:prSet presAssocID="{D3F418C9-20D5-4956-9FCF-1DBB19E62029}" presName="textRect" presStyleLbl="revTx" presStyleIdx="3" presStyleCnt="5">
        <dgm:presLayoutVars>
          <dgm:chMax val="1"/>
          <dgm:chPref val="1"/>
        </dgm:presLayoutVars>
      </dgm:prSet>
      <dgm:spPr/>
    </dgm:pt>
    <dgm:pt modelId="{DAAB5EB7-F770-453E-958D-13F7019F6384}" type="pres">
      <dgm:prSet presAssocID="{4F92E299-04B1-4124-8D52-0EEDE357D5AA}" presName="sibTrans" presStyleCnt="0"/>
      <dgm:spPr/>
    </dgm:pt>
    <dgm:pt modelId="{5EB5064B-A133-45A1-BB70-1B6DFAD910AD}" type="pres">
      <dgm:prSet presAssocID="{90681586-DF11-482A-8938-72FEA0EEA760}" presName="compNode" presStyleCnt="0"/>
      <dgm:spPr/>
    </dgm:pt>
    <dgm:pt modelId="{66E9E09A-1CB2-444C-84BB-FDA2D777B815}" type="pres">
      <dgm:prSet presAssocID="{90681586-DF11-482A-8938-72FEA0EEA760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ED96E5A-4410-408A-B76E-F7B35B18E85E}" type="pres">
      <dgm:prSet presAssocID="{90681586-DF11-482A-8938-72FEA0EEA76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ball"/>
        </a:ext>
      </dgm:extLst>
    </dgm:pt>
    <dgm:pt modelId="{47CFF6F3-975C-4CD7-8E73-EC7FC8D9948C}" type="pres">
      <dgm:prSet presAssocID="{90681586-DF11-482A-8938-72FEA0EEA760}" presName="spaceRect" presStyleCnt="0"/>
      <dgm:spPr/>
    </dgm:pt>
    <dgm:pt modelId="{B06917F9-B7D8-40E7-B750-91181745DE50}" type="pres">
      <dgm:prSet presAssocID="{90681586-DF11-482A-8938-72FEA0EEA76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8816611-5BB0-4EB0-8AFB-CC4F7DF403E6}" type="presOf" srcId="{90681586-DF11-482A-8938-72FEA0EEA760}" destId="{B06917F9-B7D8-40E7-B750-91181745DE50}" srcOrd="0" destOrd="0" presId="urn:microsoft.com/office/officeart/2018/5/layout/IconLeafLabelList"/>
    <dgm:cxn modelId="{BEA6101E-DACD-4821-BD8E-4E0F8B3CEF90}" srcId="{DA0BABD7-F154-400A-B37D-74CCBFF2DBF3}" destId="{04952FA8-A8DA-4E4A-852B-99BACE2F0A76}" srcOrd="1" destOrd="0" parTransId="{6F33030E-AF88-425E-BC40-FDE19FEC852F}" sibTransId="{B32922E4-521E-4E4A-9AC7-13B903E94919}"/>
    <dgm:cxn modelId="{4172C03A-C971-49A1-AEE5-0528632138B2}" srcId="{DA0BABD7-F154-400A-B37D-74CCBFF2DBF3}" destId="{6F467598-23F7-44F7-B12A-B25DC5F10B37}" srcOrd="2" destOrd="0" parTransId="{53B415B8-2B3C-4411-99A7-206B4FA3CEFC}" sibTransId="{2C003D36-C08B-4C77-88D5-580609BB748B}"/>
    <dgm:cxn modelId="{05D48542-6CFC-4D69-AC7B-BBB46E8D4149}" type="presOf" srcId="{04952FA8-A8DA-4E4A-852B-99BACE2F0A76}" destId="{2A5EFB66-4C82-49DC-905B-C68E746520A0}" srcOrd="0" destOrd="0" presId="urn:microsoft.com/office/officeart/2018/5/layout/IconLeafLabelList"/>
    <dgm:cxn modelId="{DED35B72-DFBE-4288-8E2A-6878111671C3}" type="presOf" srcId="{D3F418C9-20D5-4956-9FCF-1DBB19E62029}" destId="{CB41E289-0686-4F3A-B912-8036889BDAA7}" srcOrd="0" destOrd="0" presId="urn:microsoft.com/office/officeart/2018/5/layout/IconLeafLabelList"/>
    <dgm:cxn modelId="{9CE34975-2BB2-47A2-9525-0D0783084046}" type="presOf" srcId="{B9C75300-EB30-4C9A-B0F7-7EE3BC4E2CD9}" destId="{53B655AB-9D78-4F43-9896-C423D41F7353}" srcOrd="0" destOrd="0" presId="urn:microsoft.com/office/officeart/2018/5/layout/IconLeafLabelList"/>
    <dgm:cxn modelId="{2BA1A48A-B58A-4C3C-9EFE-DD1B2DD9ADC9}" srcId="{DA0BABD7-F154-400A-B37D-74CCBFF2DBF3}" destId="{D3F418C9-20D5-4956-9FCF-1DBB19E62029}" srcOrd="3" destOrd="0" parTransId="{FD7B86D0-C67A-47E4-94FA-2CDB845D3A17}" sibTransId="{4F92E299-04B1-4124-8D52-0EEDE357D5AA}"/>
    <dgm:cxn modelId="{58A5F795-23D4-47A5-8F74-057971C74C60}" srcId="{DA0BABD7-F154-400A-B37D-74CCBFF2DBF3}" destId="{B9C75300-EB30-4C9A-B0F7-7EE3BC4E2CD9}" srcOrd="0" destOrd="0" parTransId="{F8FE9F18-DF82-4D64-BAF4-98B04AB391A0}" sibTransId="{72C5612D-AB50-434E-B619-A66261F2A523}"/>
    <dgm:cxn modelId="{E5C73AA2-E99C-4FBB-A47B-532B9CCD294F}" type="presOf" srcId="{6F467598-23F7-44F7-B12A-B25DC5F10B37}" destId="{10D65593-2494-42BB-AADD-D665C69AFD65}" srcOrd="0" destOrd="0" presId="urn:microsoft.com/office/officeart/2018/5/layout/IconLeafLabelList"/>
    <dgm:cxn modelId="{7A4FE0A2-7584-46E6-8BC7-992F4031392C}" type="presOf" srcId="{DA0BABD7-F154-400A-B37D-74CCBFF2DBF3}" destId="{8A46A5C6-555B-47FB-96EE-EFBCD91AA54A}" srcOrd="0" destOrd="0" presId="urn:microsoft.com/office/officeart/2018/5/layout/IconLeafLabelList"/>
    <dgm:cxn modelId="{19135BC4-5186-421C-935E-8C880BA30523}" srcId="{DA0BABD7-F154-400A-B37D-74CCBFF2DBF3}" destId="{90681586-DF11-482A-8938-72FEA0EEA760}" srcOrd="4" destOrd="0" parTransId="{A93544E3-6D0F-4FF0-85E1-09D2AEC154DD}" sibTransId="{EABC6140-FF37-4739-87AD-108177AEFF23}"/>
    <dgm:cxn modelId="{BB7C99E2-E114-4D4E-B640-F3BF5022FC03}" type="presParOf" srcId="{8A46A5C6-555B-47FB-96EE-EFBCD91AA54A}" destId="{6818F758-4B9C-4D48-BFD6-C05341FFE168}" srcOrd="0" destOrd="0" presId="urn:microsoft.com/office/officeart/2018/5/layout/IconLeafLabelList"/>
    <dgm:cxn modelId="{A4A7B604-D3F1-483A-A655-D1CA4CA71534}" type="presParOf" srcId="{6818F758-4B9C-4D48-BFD6-C05341FFE168}" destId="{67E68F5C-DB60-443C-A3A8-95F40E677FFF}" srcOrd="0" destOrd="0" presId="urn:microsoft.com/office/officeart/2018/5/layout/IconLeafLabelList"/>
    <dgm:cxn modelId="{408C47F3-DBEA-45C9-B8BC-46F5BA70F8A7}" type="presParOf" srcId="{6818F758-4B9C-4D48-BFD6-C05341FFE168}" destId="{B67349EB-C66F-4F87-BAFB-FAD9933F2680}" srcOrd="1" destOrd="0" presId="urn:microsoft.com/office/officeart/2018/5/layout/IconLeafLabelList"/>
    <dgm:cxn modelId="{C7E8E49B-A2AD-4F7E-A3CF-657AC0802EF9}" type="presParOf" srcId="{6818F758-4B9C-4D48-BFD6-C05341FFE168}" destId="{61FD2A3D-14B0-4056-9838-72803E398E23}" srcOrd="2" destOrd="0" presId="urn:microsoft.com/office/officeart/2018/5/layout/IconLeafLabelList"/>
    <dgm:cxn modelId="{D99811F5-EB01-48DA-8D0D-397343F89291}" type="presParOf" srcId="{6818F758-4B9C-4D48-BFD6-C05341FFE168}" destId="{53B655AB-9D78-4F43-9896-C423D41F7353}" srcOrd="3" destOrd="0" presId="urn:microsoft.com/office/officeart/2018/5/layout/IconLeafLabelList"/>
    <dgm:cxn modelId="{0A055AB5-A763-4564-B31E-8E326E52F3CE}" type="presParOf" srcId="{8A46A5C6-555B-47FB-96EE-EFBCD91AA54A}" destId="{6CB5DE19-424D-4FAA-97AE-9E5B54A20A95}" srcOrd="1" destOrd="0" presId="urn:microsoft.com/office/officeart/2018/5/layout/IconLeafLabelList"/>
    <dgm:cxn modelId="{317E9E03-9738-4617-B54F-5A7C5B8DE609}" type="presParOf" srcId="{8A46A5C6-555B-47FB-96EE-EFBCD91AA54A}" destId="{8B6E92C8-FEBD-48DB-B0CC-2B2C33ADE128}" srcOrd="2" destOrd="0" presId="urn:microsoft.com/office/officeart/2018/5/layout/IconLeafLabelList"/>
    <dgm:cxn modelId="{F69B9E70-0E04-4B73-B2E2-173219961FFE}" type="presParOf" srcId="{8B6E92C8-FEBD-48DB-B0CC-2B2C33ADE128}" destId="{70907C28-5626-4494-B1CE-F826E43B2979}" srcOrd="0" destOrd="0" presId="urn:microsoft.com/office/officeart/2018/5/layout/IconLeafLabelList"/>
    <dgm:cxn modelId="{8CE95B8A-9A3A-4BC9-8D47-C4DFD6903766}" type="presParOf" srcId="{8B6E92C8-FEBD-48DB-B0CC-2B2C33ADE128}" destId="{CBC8E887-8B11-4713-BC5D-6F886A74E57F}" srcOrd="1" destOrd="0" presId="urn:microsoft.com/office/officeart/2018/5/layout/IconLeafLabelList"/>
    <dgm:cxn modelId="{F0B3F700-628C-4CA4-AD3D-92B7D72B9F9D}" type="presParOf" srcId="{8B6E92C8-FEBD-48DB-B0CC-2B2C33ADE128}" destId="{487E7543-6BED-4BB1-AD32-FAA963615B8E}" srcOrd="2" destOrd="0" presId="urn:microsoft.com/office/officeart/2018/5/layout/IconLeafLabelList"/>
    <dgm:cxn modelId="{A2D25CE5-085E-4EFF-8B04-C327A8ABD5ED}" type="presParOf" srcId="{8B6E92C8-FEBD-48DB-B0CC-2B2C33ADE128}" destId="{2A5EFB66-4C82-49DC-905B-C68E746520A0}" srcOrd="3" destOrd="0" presId="urn:microsoft.com/office/officeart/2018/5/layout/IconLeafLabelList"/>
    <dgm:cxn modelId="{C2FE2E02-8D4E-424E-8D3C-42005A99F892}" type="presParOf" srcId="{8A46A5C6-555B-47FB-96EE-EFBCD91AA54A}" destId="{851FB7B8-D2E6-4093-A9DD-351DCC283C59}" srcOrd="3" destOrd="0" presId="urn:microsoft.com/office/officeart/2018/5/layout/IconLeafLabelList"/>
    <dgm:cxn modelId="{3717D9A5-1EA9-4D1C-BCD0-9C26616B82C3}" type="presParOf" srcId="{8A46A5C6-555B-47FB-96EE-EFBCD91AA54A}" destId="{085A97D9-9F7A-4650-A384-AB7867C49DBF}" srcOrd="4" destOrd="0" presId="urn:microsoft.com/office/officeart/2018/5/layout/IconLeafLabelList"/>
    <dgm:cxn modelId="{0DA3351A-7038-4B9E-8352-5062CCB8E7BB}" type="presParOf" srcId="{085A97D9-9F7A-4650-A384-AB7867C49DBF}" destId="{9C385344-77F6-455C-AAC0-6CCE7D7E8378}" srcOrd="0" destOrd="0" presId="urn:microsoft.com/office/officeart/2018/5/layout/IconLeafLabelList"/>
    <dgm:cxn modelId="{074D81A0-643A-4161-9E50-6CB8BE667905}" type="presParOf" srcId="{085A97D9-9F7A-4650-A384-AB7867C49DBF}" destId="{B400A785-0133-42C7-A12E-3CDE67041EAD}" srcOrd="1" destOrd="0" presId="urn:microsoft.com/office/officeart/2018/5/layout/IconLeafLabelList"/>
    <dgm:cxn modelId="{A3C75873-F939-46E2-8DCE-A7DB4EACAD10}" type="presParOf" srcId="{085A97D9-9F7A-4650-A384-AB7867C49DBF}" destId="{8BEF5A5D-80AA-4E09-B679-D3CCFA0E5C93}" srcOrd="2" destOrd="0" presId="urn:microsoft.com/office/officeart/2018/5/layout/IconLeafLabelList"/>
    <dgm:cxn modelId="{C5FB2FC5-CBF1-4C15-B30F-EAF7A53F8FFE}" type="presParOf" srcId="{085A97D9-9F7A-4650-A384-AB7867C49DBF}" destId="{10D65593-2494-42BB-AADD-D665C69AFD65}" srcOrd="3" destOrd="0" presId="urn:microsoft.com/office/officeart/2018/5/layout/IconLeafLabelList"/>
    <dgm:cxn modelId="{7B81047E-7689-44E8-9E84-06493942C1DD}" type="presParOf" srcId="{8A46A5C6-555B-47FB-96EE-EFBCD91AA54A}" destId="{1074FBCE-6A39-4086-BE42-3585946DDFA1}" srcOrd="5" destOrd="0" presId="urn:microsoft.com/office/officeart/2018/5/layout/IconLeafLabelList"/>
    <dgm:cxn modelId="{80388A15-9AA8-419C-8597-5D1554F2B2B0}" type="presParOf" srcId="{8A46A5C6-555B-47FB-96EE-EFBCD91AA54A}" destId="{B6CF71BA-F142-43A8-B1BA-10F36209F1D3}" srcOrd="6" destOrd="0" presId="urn:microsoft.com/office/officeart/2018/5/layout/IconLeafLabelList"/>
    <dgm:cxn modelId="{6E318DCC-82A1-40A0-83AA-97BE7EEAF0DD}" type="presParOf" srcId="{B6CF71BA-F142-43A8-B1BA-10F36209F1D3}" destId="{A06DDF01-63B6-4B07-AFE3-A366F4874486}" srcOrd="0" destOrd="0" presId="urn:microsoft.com/office/officeart/2018/5/layout/IconLeafLabelList"/>
    <dgm:cxn modelId="{73E941BA-E994-4168-9D9C-91BF06EEBFB5}" type="presParOf" srcId="{B6CF71BA-F142-43A8-B1BA-10F36209F1D3}" destId="{F17BB85A-CD0F-4B18-B841-5B34F4001341}" srcOrd="1" destOrd="0" presId="urn:microsoft.com/office/officeart/2018/5/layout/IconLeafLabelList"/>
    <dgm:cxn modelId="{3E14367A-1390-4036-B145-15E1D755DE2C}" type="presParOf" srcId="{B6CF71BA-F142-43A8-B1BA-10F36209F1D3}" destId="{C63D45A3-5999-4C98-A606-FA463290C5E5}" srcOrd="2" destOrd="0" presId="urn:microsoft.com/office/officeart/2018/5/layout/IconLeafLabelList"/>
    <dgm:cxn modelId="{B2283596-2657-4DAA-A938-D33EEBB9449B}" type="presParOf" srcId="{B6CF71BA-F142-43A8-B1BA-10F36209F1D3}" destId="{CB41E289-0686-4F3A-B912-8036889BDAA7}" srcOrd="3" destOrd="0" presId="urn:microsoft.com/office/officeart/2018/5/layout/IconLeafLabelList"/>
    <dgm:cxn modelId="{DB399F2A-7E3A-4CCD-ACC4-29934B4239F1}" type="presParOf" srcId="{8A46A5C6-555B-47FB-96EE-EFBCD91AA54A}" destId="{DAAB5EB7-F770-453E-958D-13F7019F6384}" srcOrd="7" destOrd="0" presId="urn:microsoft.com/office/officeart/2018/5/layout/IconLeafLabelList"/>
    <dgm:cxn modelId="{471983F2-E19E-4028-859D-92A39D7889C6}" type="presParOf" srcId="{8A46A5C6-555B-47FB-96EE-EFBCD91AA54A}" destId="{5EB5064B-A133-45A1-BB70-1B6DFAD910AD}" srcOrd="8" destOrd="0" presId="urn:microsoft.com/office/officeart/2018/5/layout/IconLeafLabelList"/>
    <dgm:cxn modelId="{EC75B119-2B9E-41D4-A3B4-E60750E113DE}" type="presParOf" srcId="{5EB5064B-A133-45A1-BB70-1B6DFAD910AD}" destId="{66E9E09A-1CB2-444C-84BB-FDA2D777B815}" srcOrd="0" destOrd="0" presId="urn:microsoft.com/office/officeart/2018/5/layout/IconLeafLabelList"/>
    <dgm:cxn modelId="{D5FEDA4E-4A00-4404-A0F9-A314301FF9DD}" type="presParOf" srcId="{5EB5064B-A133-45A1-BB70-1B6DFAD910AD}" destId="{DED96E5A-4410-408A-B76E-F7B35B18E85E}" srcOrd="1" destOrd="0" presId="urn:microsoft.com/office/officeart/2018/5/layout/IconLeafLabelList"/>
    <dgm:cxn modelId="{4372CD2E-D066-41CE-9E77-D8F44D5675B1}" type="presParOf" srcId="{5EB5064B-A133-45A1-BB70-1B6DFAD910AD}" destId="{47CFF6F3-975C-4CD7-8E73-EC7FC8D9948C}" srcOrd="2" destOrd="0" presId="urn:microsoft.com/office/officeart/2018/5/layout/IconLeafLabelList"/>
    <dgm:cxn modelId="{1DC3E220-204A-410B-A979-A41E8FB2B259}" type="presParOf" srcId="{5EB5064B-A133-45A1-BB70-1B6DFAD910AD}" destId="{B06917F9-B7D8-40E7-B750-91181745DE5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6DAD93-5707-4540-B7F9-8B43E2D3885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97E530B-8047-4782-B3AC-EC982CF20558}">
      <dgm:prSet/>
      <dgm:spPr/>
      <dgm:t>
        <a:bodyPr/>
        <a:lstStyle/>
        <a:p>
          <a:r>
            <a:rPr lang="en-GB"/>
            <a:t>Knife Crime</a:t>
          </a:r>
          <a:endParaRPr lang="en-US"/>
        </a:p>
      </dgm:t>
    </dgm:pt>
    <dgm:pt modelId="{2CC8A081-2AEB-4AF0-80AE-EDE94BDA77DF}" type="parTrans" cxnId="{60A07EDD-819C-4835-9B92-4E0AD2E54C10}">
      <dgm:prSet/>
      <dgm:spPr/>
      <dgm:t>
        <a:bodyPr/>
        <a:lstStyle/>
        <a:p>
          <a:endParaRPr lang="en-US"/>
        </a:p>
      </dgm:t>
    </dgm:pt>
    <dgm:pt modelId="{1FBD557D-581E-49F3-9D92-CDE417393377}" type="sibTrans" cxnId="{60A07EDD-819C-4835-9B92-4E0AD2E54C10}">
      <dgm:prSet/>
      <dgm:spPr/>
      <dgm:t>
        <a:bodyPr/>
        <a:lstStyle/>
        <a:p>
          <a:endParaRPr lang="en-US"/>
        </a:p>
      </dgm:t>
    </dgm:pt>
    <dgm:pt modelId="{AF98E4C2-4560-4A13-94EE-C6DB16093040}">
      <dgm:prSet/>
      <dgm:spPr/>
      <dgm:t>
        <a:bodyPr/>
        <a:lstStyle/>
        <a:p>
          <a:r>
            <a:rPr lang="en-GB"/>
            <a:t>ASB</a:t>
          </a:r>
          <a:endParaRPr lang="en-US"/>
        </a:p>
      </dgm:t>
    </dgm:pt>
    <dgm:pt modelId="{E3623F4B-66B2-40DD-92F5-2176AFD8C9A0}" type="parTrans" cxnId="{52E3F8ED-B7E8-4074-BE25-9B856CD2C7CB}">
      <dgm:prSet/>
      <dgm:spPr/>
      <dgm:t>
        <a:bodyPr/>
        <a:lstStyle/>
        <a:p>
          <a:endParaRPr lang="en-US"/>
        </a:p>
      </dgm:t>
    </dgm:pt>
    <dgm:pt modelId="{140DF0EA-CFA4-4417-96F9-FFB8D174808A}" type="sibTrans" cxnId="{52E3F8ED-B7E8-4074-BE25-9B856CD2C7CB}">
      <dgm:prSet/>
      <dgm:spPr/>
      <dgm:t>
        <a:bodyPr/>
        <a:lstStyle/>
        <a:p>
          <a:endParaRPr lang="en-US"/>
        </a:p>
      </dgm:t>
    </dgm:pt>
    <dgm:pt modelId="{BEC55F06-E329-4920-8403-B86EE2988F38}">
      <dgm:prSet/>
      <dgm:spPr/>
      <dgm:t>
        <a:bodyPr/>
        <a:lstStyle/>
        <a:p>
          <a:r>
            <a:rPr lang="en-GB"/>
            <a:t>Homelessness</a:t>
          </a:r>
          <a:endParaRPr lang="en-US"/>
        </a:p>
      </dgm:t>
    </dgm:pt>
    <dgm:pt modelId="{B8CE5E37-E5C7-4195-B213-D7D6C4AFB743}" type="parTrans" cxnId="{ED2E2092-1708-45C9-A009-E57E5FC9FB7C}">
      <dgm:prSet/>
      <dgm:spPr/>
      <dgm:t>
        <a:bodyPr/>
        <a:lstStyle/>
        <a:p>
          <a:endParaRPr lang="en-US"/>
        </a:p>
      </dgm:t>
    </dgm:pt>
    <dgm:pt modelId="{07655F69-C6C4-46AD-9007-75A6BD6C0923}" type="sibTrans" cxnId="{ED2E2092-1708-45C9-A009-E57E5FC9FB7C}">
      <dgm:prSet/>
      <dgm:spPr/>
      <dgm:t>
        <a:bodyPr/>
        <a:lstStyle/>
        <a:p>
          <a:endParaRPr lang="en-US"/>
        </a:p>
      </dgm:t>
    </dgm:pt>
    <dgm:pt modelId="{62958054-92F9-4D5E-8FD5-2C661760E43C}">
      <dgm:prSet/>
      <dgm:spPr/>
      <dgm:t>
        <a:bodyPr/>
        <a:lstStyle/>
        <a:p>
          <a:r>
            <a:rPr lang="en-GB"/>
            <a:t>Domestic Violence</a:t>
          </a:r>
          <a:endParaRPr lang="en-US"/>
        </a:p>
      </dgm:t>
    </dgm:pt>
    <dgm:pt modelId="{6AF243B0-F532-4B90-AABF-59B874BD744B}" type="parTrans" cxnId="{52443B05-7674-44DB-A845-7A1D498BE919}">
      <dgm:prSet/>
      <dgm:spPr/>
      <dgm:t>
        <a:bodyPr/>
        <a:lstStyle/>
        <a:p>
          <a:endParaRPr lang="en-US"/>
        </a:p>
      </dgm:t>
    </dgm:pt>
    <dgm:pt modelId="{9D72BAE6-84FA-4611-884D-D4D364CBF57E}" type="sibTrans" cxnId="{52443B05-7674-44DB-A845-7A1D498BE919}">
      <dgm:prSet/>
      <dgm:spPr/>
      <dgm:t>
        <a:bodyPr/>
        <a:lstStyle/>
        <a:p>
          <a:endParaRPr lang="en-US"/>
        </a:p>
      </dgm:t>
    </dgm:pt>
    <dgm:pt modelId="{BC4583D1-83D6-4D2C-9CA7-4F4BD051FABB}">
      <dgm:prSet/>
      <dgm:spPr/>
      <dgm:t>
        <a:bodyPr/>
        <a:lstStyle/>
        <a:p>
          <a:r>
            <a:rPr lang="en-GB"/>
            <a:t>Drugs</a:t>
          </a:r>
          <a:endParaRPr lang="en-US"/>
        </a:p>
      </dgm:t>
    </dgm:pt>
    <dgm:pt modelId="{358A251F-FC64-4C7A-AD1D-44F8B454AD21}" type="parTrans" cxnId="{289C1F57-3EE2-44E8-BA61-D7E62E54CFFF}">
      <dgm:prSet/>
      <dgm:spPr/>
      <dgm:t>
        <a:bodyPr/>
        <a:lstStyle/>
        <a:p>
          <a:endParaRPr lang="en-US"/>
        </a:p>
      </dgm:t>
    </dgm:pt>
    <dgm:pt modelId="{C7C51DB3-2581-4ACA-A910-157DEEF3E2C9}" type="sibTrans" cxnId="{289C1F57-3EE2-44E8-BA61-D7E62E54CFFF}">
      <dgm:prSet/>
      <dgm:spPr/>
      <dgm:t>
        <a:bodyPr/>
        <a:lstStyle/>
        <a:p>
          <a:endParaRPr lang="en-US"/>
        </a:p>
      </dgm:t>
    </dgm:pt>
    <dgm:pt modelId="{B98EE28C-1639-4D17-BF1D-AF68C340D49B}">
      <dgm:prSet/>
      <dgm:spPr/>
      <dgm:t>
        <a:bodyPr/>
        <a:lstStyle/>
        <a:p>
          <a:r>
            <a:rPr lang="en-GB"/>
            <a:t>Access to services</a:t>
          </a:r>
          <a:endParaRPr lang="en-US"/>
        </a:p>
      </dgm:t>
    </dgm:pt>
    <dgm:pt modelId="{C9343399-006A-4812-85B9-5D69736BF0BF}" type="parTrans" cxnId="{544519C8-B9CF-459F-8FB4-97ADACF25705}">
      <dgm:prSet/>
      <dgm:spPr/>
      <dgm:t>
        <a:bodyPr/>
        <a:lstStyle/>
        <a:p>
          <a:endParaRPr lang="en-US"/>
        </a:p>
      </dgm:t>
    </dgm:pt>
    <dgm:pt modelId="{E398A544-F2CC-458A-B065-E06A4DFC661C}" type="sibTrans" cxnId="{544519C8-B9CF-459F-8FB4-97ADACF25705}">
      <dgm:prSet/>
      <dgm:spPr/>
      <dgm:t>
        <a:bodyPr/>
        <a:lstStyle/>
        <a:p>
          <a:endParaRPr lang="en-US"/>
        </a:p>
      </dgm:t>
    </dgm:pt>
    <dgm:pt modelId="{F1AD85BD-75D5-4AB8-9910-313425ABE7DC}" type="pres">
      <dgm:prSet presAssocID="{B86DAD93-5707-4540-B7F9-8B43E2D38853}" presName="diagram" presStyleCnt="0">
        <dgm:presLayoutVars>
          <dgm:dir/>
          <dgm:resizeHandles val="exact"/>
        </dgm:presLayoutVars>
      </dgm:prSet>
      <dgm:spPr/>
    </dgm:pt>
    <dgm:pt modelId="{D9FCBA4E-9FEB-413F-841D-B5A34FE7AFFF}" type="pres">
      <dgm:prSet presAssocID="{797E530B-8047-4782-B3AC-EC982CF20558}" presName="node" presStyleLbl="node1" presStyleIdx="0" presStyleCnt="6">
        <dgm:presLayoutVars>
          <dgm:bulletEnabled val="1"/>
        </dgm:presLayoutVars>
      </dgm:prSet>
      <dgm:spPr/>
    </dgm:pt>
    <dgm:pt modelId="{BAF3BD10-4E1A-440C-8B9F-E0CFE6B6C4D7}" type="pres">
      <dgm:prSet presAssocID="{1FBD557D-581E-49F3-9D92-CDE417393377}" presName="sibTrans" presStyleCnt="0"/>
      <dgm:spPr/>
    </dgm:pt>
    <dgm:pt modelId="{B5B71E85-B7B7-4BBB-A3F9-4D962F9E1D84}" type="pres">
      <dgm:prSet presAssocID="{AF98E4C2-4560-4A13-94EE-C6DB16093040}" presName="node" presStyleLbl="node1" presStyleIdx="1" presStyleCnt="6">
        <dgm:presLayoutVars>
          <dgm:bulletEnabled val="1"/>
        </dgm:presLayoutVars>
      </dgm:prSet>
      <dgm:spPr/>
    </dgm:pt>
    <dgm:pt modelId="{ECC77A9D-C8FA-4433-9F09-977A7D550BC0}" type="pres">
      <dgm:prSet presAssocID="{140DF0EA-CFA4-4417-96F9-FFB8D174808A}" presName="sibTrans" presStyleCnt="0"/>
      <dgm:spPr/>
    </dgm:pt>
    <dgm:pt modelId="{6B33EF73-19C3-401D-9F20-E8EDE38DF57B}" type="pres">
      <dgm:prSet presAssocID="{BEC55F06-E329-4920-8403-B86EE2988F38}" presName="node" presStyleLbl="node1" presStyleIdx="2" presStyleCnt="6">
        <dgm:presLayoutVars>
          <dgm:bulletEnabled val="1"/>
        </dgm:presLayoutVars>
      </dgm:prSet>
      <dgm:spPr/>
    </dgm:pt>
    <dgm:pt modelId="{782F1FD0-5E26-4287-80B4-C1BD4EF6CBAA}" type="pres">
      <dgm:prSet presAssocID="{07655F69-C6C4-46AD-9007-75A6BD6C0923}" presName="sibTrans" presStyleCnt="0"/>
      <dgm:spPr/>
    </dgm:pt>
    <dgm:pt modelId="{0810D374-C362-43BD-945D-575906434FD2}" type="pres">
      <dgm:prSet presAssocID="{62958054-92F9-4D5E-8FD5-2C661760E43C}" presName="node" presStyleLbl="node1" presStyleIdx="3" presStyleCnt="6">
        <dgm:presLayoutVars>
          <dgm:bulletEnabled val="1"/>
        </dgm:presLayoutVars>
      </dgm:prSet>
      <dgm:spPr/>
    </dgm:pt>
    <dgm:pt modelId="{A54A8714-4E29-487F-95BC-9BA3AD7A67E3}" type="pres">
      <dgm:prSet presAssocID="{9D72BAE6-84FA-4611-884D-D4D364CBF57E}" presName="sibTrans" presStyleCnt="0"/>
      <dgm:spPr/>
    </dgm:pt>
    <dgm:pt modelId="{A89D73C3-384D-4849-B993-1467694E8DB2}" type="pres">
      <dgm:prSet presAssocID="{BC4583D1-83D6-4D2C-9CA7-4F4BD051FABB}" presName="node" presStyleLbl="node1" presStyleIdx="4" presStyleCnt="6">
        <dgm:presLayoutVars>
          <dgm:bulletEnabled val="1"/>
        </dgm:presLayoutVars>
      </dgm:prSet>
      <dgm:spPr/>
    </dgm:pt>
    <dgm:pt modelId="{2B67C4F3-244D-466D-B0C6-6170FF31DDF4}" type="pres">
      <dgm:prSet presAssocID="{C7C51DB3-2581-4ACA-A910-157DEEF3E2C9}" presName="sibTrans" presStyleCnt="0"/>
      <dgm:spPr/>
    </dgm:pt>
    <dgm:pt modelId="{01B0B927-0265-4153-9540-9C02579EBAF3}" type="pres">
      <dgm:prSet presAssocID="{B98EE28C-1639-4D17-BF1D-AF68C340D49B}" presName="node" presStyleLbl="node1" presStyleIdx="5" presStyleCnt="6">
        <dgm:presLayoutVars>
          <dgm:bulletEnabled val="1"/>
        </dgm:presLayoutVars>
      </dgm:prSet>
      <dgm:spPr/>
    </dgm:pt>
  </dgm:ptLst>
  <dgm:cxnLst>
    <dgm:cxn modelId="{52443B05-7674-44DB-A845-7A1D498BE919}" srcId="{B86DAD93-5707-4540-B7F9-8B43E2D38853}" destId="{62958054-92F9-4D5E-8FD5-2C661760E43C}" srcOrd="3" destOrd="0" parTransId="{6AF243B0-F532-4B90-AABF-59B874BD744B}" sibTransId="{9D72BAE6-84FA-4611-884D-D4D364CBF57E}"/>
    <dgm:cxn modelId="{9AC0911F-7A52-4E1C-812E-368508A7E6EB}" type="presOf" srcId="{BEC55F06-E329-4920-8403-B86EE2988F38}" destId="{6B33EF73-19C3-401D-9F20-E8EDE38DF57B}" srcOrd="0" destOrd="0" presId="urn:microsoft.com/office/officeart/2005/8/layout/default"/>
    <dgm:cxn modelId="{F3437223-15DF-4587-ADF9-B4FCC2E40051}" type="presOf" srcId="{797E530B-8047-4782-B3AC-EC982CF20558}" destId="{D9FCBA4E-9FEB-413F-841D-B5A34FE7AFFF}" srcOrd="0" destOrd="0" presId="urn:microsoft.com/office/officeart/2005/8/layout/default"/>
    <dgm:cxn modelId="{238CA576-9168-481E-8356-DB926CCE5174}" type="presOf" srcId="{AF98E4C2-4560-4A13-94EE-C6DB16093040}" destId="{B5B71E85-B7B7-4BBB-A3F9-4D962F9E1D84}" srcOrd="0" destOrd="0" presId="urn:microsoft.com/office/officeart/2005/8/layout/default"/>
    <dgm:cxn modelId="{289C1F57-3EE2-44E8-BA61-D7E62E54CFFF}" srcId="{B86DAD93-5707-4540-B7F9-8B43E2D38853}" destId="{BC4583D1-83D6-4D2C-9CA7-4F4BD051FABB}" srcOrd="4" destOrd="0" parTransId="{358A251F-FC64-4C7A-AD1D-44F8B454AD21}" sibTransId="{C7C51DB3-2581-4ACA-A910-157DEEF3E2C9}"/>
    <dgm:cxn modelId="{ED2E2092-1708-45C9-A009-E57E5FC9FB7C}" srcId="{B86DAD93-5707-4540-B7F9-8B43E2D38853}" destId="{BEC55F06-E329-4920-8403-B86EE2988F38}" srcOrd="2" destOrd="0" parTransId="{B8CE5E37-E5C7-4195-B213-D7D6C4AFB743}" sibTransId="{07655F69-C6C4-46AD-9007-75A6BD6C0923}"/>
    <dgm:cxn modelId="{AAB0E894-E713-4380-A519-D833BC23F1AF}" type="presOf" srcId="{B86DAD93-5707-4540-B7F9-8B43E2D38853}" destId="{F1AD85BD-75D5-4AB8-9910-313425ABE7DC}" srcOrd="0" destOrd="0" presId="urn:microsoft.com/office/officeart/2005/8/layout/default"/>
    <dgm:cxn modelId="{C3BFFDA3-55E5-41A9-AE17-E91026E80392}" type="presOf" srcId="{62958054-92F9-4D5E-8FD5-2C661760E43C}" destId="{0810D374-C362-43BD-945D-575906434FD2}" srcOrd="0" destOrd="0" presId="urn:microsoft.com/office/officeart/2005/8/layout/default"/>
    <dgm:cxn modelId="{544519C8-B9CF-459F-8FB4-97ADACF25705}" srcId="{B86DAD93-5707-4540-B7F9-8B43E2D38853}" destId="{B98EE28C-1639-4D17-BF1D-AF68C340D49B}" srcOrd="5" destOrd="0" parTransId="{C9343399-006A-4812-85B9-5D69736BF0BF}" sibTransId="{E398A544-F2CC-458A-B065-E06A4DFC661C}"/>
    <dgm:cxn modelId="{60A07EDD-819C-4835-9B92-4E0AD2E54C10}" srcId="{B86DAD93-5707-4540-B7F9-8B43E2D38853}" destId="{797E530B-8047-4782-B3AC-EC982CF20558}" srcOrd="0" destOrd="0" parTransId="{2CC8A081-2AEB-4AF0-80AE-EDE94BDA77DF}" sibTransId="{1FBD557D-581E-49F3-9D92-CDE417393377}"/>
    <dgm:cxn modelId="{EB2F23DF-A709-4AD1-A1DF-D92AD413C11E}" type="presOf" srcId="{B98EE28C-1639-4D17-BF1D-AF68C340D49B}" destId="{01B0B927-0265-4153-9540-9C02579EBAF3}" srcOrd="0" destOrd="0" presId="urn:microsoft.com/office/officeart/2005/8/layout/default"/>
    <dgm:cxn modelId="{CF2E14EB-6B88-4904-B026-E5D4F9FF6173}" type="presOf" srcId="{BC4583D1-83D6-4D2C-9CA7-4F4BD051FABB}" destId="{A89D73C3-384D-4849-B993-1467694E8DB2}" srcOrd="0" destOrd="0" presId="urn:microsoft.com/office/officeart/2005/8/layout/default"/>
    <dgm:cxn modelId="{52E3F8ED-B7E8-4074-BE25-9B856CD2C7CB}" srcId="{B86DAD93-5707-4540-B7F9-8B43E2D38853}" destId="{AF98E4C2-4560-4A13-94EE-C6DB16093040}" srcOrd="1" destOrd="0" parTransId="{E3623F4B-66B2-40DD-92F5-2176AFD8C9A0}" sibTransId="{140DF0EA-CFA4-4417-96F9-FFB8D174808A}"/>
    <dgm:cxn modelId="{8E53A9F8-3D0F-4219-A4E1-72399901B125}" type="presParOf" srcId="{F1AD85BD-75D5-4AB8-9910-313425ABE7DC}" destId="{D9FCBA4E-9FEB-413F-841D-B5A34FE7AFFF}" srcOrd="0" destOrd="0" presId="urn:microsoft.com/office/officeart/2005/8/layout/default"/>
    <dgm:cxn modelId="{45F06014-E054-4652-8284-8F84F93C0315}" type="presParOf" srcId="{F1AD85BD-75D5-4AB8-9910-313425ABE7DC}" destId="{BAF3BD10-4E1A-440C-8B9F-E0CFE6B6C4D7}" srcOrd="1" destOrd="0" presId="urn:microsoft.com/office/officeart/2005/8/layout/default"/>
    <dgm:cxn modelId="{9E7FCE42-BE8D-4AC7-9D60-80EA5076684E}" type="presParOf" srcId="{F1AD85BD-75D5-4AB8-9910-313425ABE7DC}" destId="{B5B71E85-B7B7-4BBB-A3F9-4D962F9E1D84}" srcOrd="2" destOrd="0" presId="urn:microsoft.com/office/officeart/2005/8/layout/default"/>
    <dgm:cxn modelId="{C03D25C3-92B6-4CB1-80E2-33C166167397}" type="presParOf" srcId="{F1AD85BD-75D5-4AB8-9910-313425ABE7DC}" destId="{ECC77A9D-C8FA-4433-9F09-977A7D550BC0}" srcOrd="3" destOrd="0" presId="urn:microsoft.com/office/officeart/2005/8/layout/default"/>
    <dgm:cxn modelId="{9061D5DC-2906-40B9-AA26-028346131BC3}" type="presParOf" srcId="{F1AD85BD-75D5-4AB8-9910-313425ABE7DC}" destId="{6B33EF73-19C3-401D-9F20-E8EDE38DF57B}" srcOrd="4" destOrd="0" presId="urn:microsoft.com/office/officeart/2005/8/layout/default"/>
    <dgm:cxn modelId="{2AA1B5B5-841B-4B91-852A-72E5761AAF3A}" type="presParOf" srcId="{F1AD85BD-75D5-4AB8-9910-313425ABE7DC}" destId="{782F1FD0-5E26-4287-80B4-C1BD4EF6CBAA}" srcOrd="5" destOrd="0" presId="urn:microsoft.com/office/officeart/2005/8/layout/default"/>
    <dgm:cxn modelId="{5D1505FE-DD97-40EF-B27A-06082101A706}" type="presParOf" srcId="{F1AD85BD-75D5-4AB8-9910-313425ABE7DC}" destId="{0810D374-C362-43BD-945D-575906434FD2}" srcOrd="6" destOrd="0" presId="urn:microsoft.com/office/officeart/2005/8/layout/default"/>
    <dgm:cxn modelId="{2BE26F57-A8D2-4DF8-95A0-81A8EACAD881}" type="presParOf" srcId="{F1AD85BD-75D5-4AB8-9910-313425ABE7DC}" destId="{A54A8714-4E29-487F-95BC-9BA3AD7A67E3}" srcOrd="7" destOrd="0" presId="urn:microsoft.com/office/officeart/2005/8/layout/default"/>
    <dgm:cxn modelId="{A98C4CD4-2AF3-4482-9E9B-C8155FC41D93}" type="presParOf" srcId="{F1AD85BD-75D5-4AB8-9910-313425ABE7DC}" destId="{A89D73C3-384D-4849-B993-1467694E8DB2}" srcOrd="8" destOrd="0" presId="urn:microsoft.com/office/officeart/2005/8/layout/default"/>
    <dgm:cxn modelId="{35E7AECC-5689-4850-BD6B-8B7E884D8150}" type="presParOf" srcId="{F1AD85BD-75D5-4AB8-9910-313425ABE7DC}" destId="{2B67C4F3-244D-466D-B0C6-6170FF31DDF4}" srcOrd="9" destOrd="0" presId="urn:microsoft.com/office/officeart/2005/8/layout/default"/>
    <dgm:cxn modelId="{0531072D-C4FC-46BD-8193-96460ECCD3AB}" type="presParOf" srcId="{F1AD85BD-75D5-4AB8-9910-313425ABE7DC}" destId="{01B0B927-0265-4153-9540-9C02579EBAF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E68F5C-DB60-443C-A3A8-95F40E677FFF}">
      <dsp:nvSpPr>
        <dsp:cNvPr id="0" name=""/>
        <dsp:cNvSpPr/>
      </dsp:nvSpPr>
      <dsp:spPr>
        <a:xfrm>
          <a:off x="519956" y="81780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7349EB-C66F-4F87-BAFB-FAD9933F2680}">
      <dsp:nvSpPr>
        <dsp:cNvPr id="0" name=""/>
        <dsp:cNvSpPr/>
      </dsp:nvSpPr>
      <dsp:spPr>
        <a:xfrm>
          <a:off x="753956" y="1051806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655AB-9D78-4F43-9896-C423D41F7353}">
      <dsp:nvSpPr>
        <dsp:cNvPr id="0" name=""/>
        <dsp:cNvSpPr/>
      </dsp:nvSpPr>
      <dsp:spPr>
        <a:xfrm>
          <a:off x="168956" y="225780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Attend workshops</a:t>
          </a:r>
          <a:endParaRPr lang="en-US" sz="1500" kern="1200"/>
        </a:p>
      </dsp:txBody>
      <dsp:txXfrm>
        <a:off x="168956" y="2257806"/>
        <a:ext cx="1800000" cy="720000"/>
      </dsp:txXfrm>
    </dsp:sp>
    <dsp:sp modelId="{70907C28-5626-4494-B1CE-F826E43B2979}">
      <dsp:nvSpPr>
        <dsp:cNvPr id="0" name=""/>
        <dsp:cNvSpPr/>
      </dsp:nvSpPr>
      <dsp:spPr>
        <a:xfrm>
          <a:off x="2634956" y="81780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8E887-8B11-4713-BC5D-6F886A74E57F}">
      <dsp:nvSpPr>
        <dsp:cNvPr id="0" name=""/>
        <dsp:cNvSpPr/>
      </dsp:nvSpPr>
      <dsp:spPr>
        <a:xfrm>
          <a:off x="2868956" y="1051806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5EFB66-4C82-49DC-905B-C68E746520A0}">
      <dsp:nvSpPr>
        <dsp:cNvPr id="0" name=""/>
        <dsp:cNvSpPr/>
      </dsp:nvSpPr>
      <dsp:spPr>
        <a:xfrm>
          <a:off x="2283956" y="225780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Be on time</a:t>
          </a:r>
          <a:endParaRPr lang="en-US" sz="1500" kern="1200"/>
        </a:p>
      </dsp:txBody>
      <dsp:txXfrm>
        <a:off x="2283956" y="2257806"/>
        <a:ext cx="1800000" cy="720000"/>
      </dsp:txXfrm>
    </dsp:sp>
    <dsp:sp modelId="{9C385344-77F6-455C-AAC0-6CCE7D7E8378}">
      <dsp:nvSpPr>
        <dsp:cNvPr id="0" name=""/>
        <dsp:cNvSpPr/>
      </dsp:nvSpPr>
      <dsp:spPr>
        <a:xfrm>
          <a:off x="4749956" y="81780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00A785-0133-42C7-A12E-3CDE67041EAD}">
      <dsp:nvSpPr>
        <dsp:cNvPr id="0" name=""/>
        <dsp:cNvSpPr/>
      </dsp:nvSpPr>
      <dsp:spPr>
        <a:xfrm>
          <a:off x="4983956" y="1051806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65593-2494-42BB-AADD-D665C69AFD65}">
      <dsp:nvSpPr>
        <dsp:cNvPr id="0" name=""/>
        <dsp:cNvSpPr/>
      </dsp:nvSpPr>
      <dsp:spPr>
        <a:xfrm>
          <a:off x="4398956" y="225780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Engage</a:t>
          </a:r>
          <a:endParaRPr lang="en-US" sz="1500" kern="1200"/>
        </a:p>
      </dsp:txBody>
      <dsp:txXfrm>
        <a:off x="4398956" y="2257806"/>
        <a:ext cx="1800000" cy="720000"/>
      </dsp:txXfrm>
    </dsp:sp>
    <dsp:sp modelId="{A06DDF01-63B6-4B07-AFE3-A366F4874486}">
      <dsp:nvSpPr>
        <dsp:cNvPr id="0" name=""/>
        <dsp:cNvSpPr/>
      </dsp:nvSpPr>
      <dsp:spPr>
        <a:xfrm>
          <a:off x="1577456" y="342780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7BB85A-CD0F-4B18-B841-5B34F4001341}">
      <dsp:nvSpPr>
        <dsp:cNvPr id="0" name=""/>
        <dsp:cNvSpPr/>
      </dsp:nvSpPr>
      <dsp:spPr>
        <a:xfrm>
          <a:off x="1811456" y="3661806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41E289-0686-4F3A-B912-8036889BDAA7}">
      <dsp:nvSpPr>
        <dsp:cNvPr id="0" name=""/>
        <dsp:cNvSpPr/>
      </dsp:nvSpPr>
      <dsp:spPr>
        <a:xfrm>
          <a:off x="1226456" y="486780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Ask questions if unsure about anything</a:t>
          </a:r>
          <a:endParaRPr lang="en-US" sz="1500" kern="1200"/>
        </a:p>
      </dsp:txBody>
      <dsp:txXfrm>
        <a:off x="1226456" y="4867806"/>
        <a:ext cx="1800000" cy="720000"/>
      </dsp:txXfrm>
    </dsp:sp>
    <dsp:sp modelId="{66E9E09A-1CB2-444C-84BB-FDA2D777B815}">
      <dsp:nvSpPr>
        <dsp:cNvPr id="0" name=""/>
        <dsp:cNvSpPr/>
      </dsp:nvSpPr>
      <dsp:spPr>
        <a:xfrm>
          <a:off x="3692456" y="342780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96E5A-4410-408A-B76E-F7B35B18E85E}">
      <dsp:nvSpPr>
        <dsp:cNvPr id="0" name=""/>
        <dsp:cNvSpPr/>
      </dsp:nvSpPr>
      <dsp:spPr>
        <a:xfrm>
          <a:off x="3926456" y="3661806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917F9-B7D8-40E7-B750-91181745DE50}">
      <dsp:nvSpPr>
        <dsp:cNvPr id="0" name=""/>
        <dsp:cNvSpPr/>
      </dsp:nvSpPr>
      <dsp:spPr>
        <a:xfrm>
          <a:off x="3341456" y="486780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Have fun!</a:t>
          </a:r>
          <a:endParaRPr lang="en-US" sz="1500" kern="1200"/>
        </a:p>
      </dsp:txBody>
      <dsp:txXfrm>
        <a:off x="3341456" y="4867806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FCBA4E-9FEB-413F-841D-B5A34FE7AFFF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Knife Crime</a:t>
          </a:r>
          <a:endParaRPr lang="en-US" sz="4000" kern="1200"/>
        </a:p>
      </dsp:txBody>
      <dsp:txXfrm>
        <a:off x="0" y="39687"/>
        <a:ext cx="3286125" cy="1971675"/>
      </dsp:txXfrm>
    </dsp:sp>
    <dsp:sp modelId="{B5B71E85-B7B7-4BBB-A3F9-4D962F9E1D84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ASB</a:t>
          </a:r>
          <a:endParaRPr lang="en-US" sz="4000" kern="1200"/>
        </a:p>
      </dsp:txBody>
      <dsp:txXfrm>
        <a:off x="3614737" y="39687"/>
        <a:ext cx="3286125" cy="1971675"/>
      </dsp:txXfrm>
    </dsp:sp>
    <dsp:sp modelId="{6B33EF73-19C3-401D-9F20-E8EDE38DF57B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Homelessness</a:t>
          </a:r>
          <a:endParaRPr lang="en-US" sz="4000" kern="1200"/>
        </a:p>
      </dsp:txBody>
      <dsp:txXfrm>
        <a:off x="7229475" y="39687"/>
        <a:ext cx="3286125" cy="1971675"/>
      </dsp:txXfrm>
    </dsp:sp>
    <dsp:sp modelId="{0810D374-C362-43BD-945D-575906434FD2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Domestic Violence</a:t>
          </a:r>
          <a:endParaRPr lang="en-US" sz="4000" kern="1200"/>
        </a:p>
      </dsp:txBody>
      <dsp:txXfrm>
        <a:off x="0" y="2339975"/>
        <a:ext cx="3286125" cy="1971675"/>
      </dsp:txXfrm>
    </dsp:sp>
    <dsp:sp modelId="{A89D73C3-384D-4849-B993-1467694E8DB2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Drugs</a:t>
          </a:r>
          <a:endParaRPr lang="en-US" sz="4000" kern="1200"/>
        </a:p>
      </dsp:txBody>
      <dsp:txXfrm>
        <a:off x="3614737" y="2339975"/>
        <a:ext cx="3286125" cy="1971675"/>
      </dsp:txXfrm>
    </dsp:sp>
    <dsp:sp modelId="{01B0B927-0265-4153-9540-9C02579EBAF3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Access to services</a:t>
          </a:r>
          <a:endParaRPr lang="en-US" sz="4000" kern="1200"/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6DD2E-BA6B-4BF4-ABF3-92D7C9E6AE8E}" type="datetimeFigureOut">
              <a:t>10/2/2022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1F81BE-D3A0-4DDF-8167-4FBE18A4C79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892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This module will have get your creative juices flowing to drive concepts of creativity and develop innovative and solutions to work not harder, but smarter. Here we can see the 4 modules which are mentioned within the scheme of work:-</a:t>
            </a:r>
          </a:p>
          <a:p>
            <a:r>
              <a:rPr lang="en-US" dirty="0">
                <a:cs typeface="Calibri"/>
              </a:rPr>
              <a:t>Now lets look at the assignment......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F81BE-D3A0-4DDF-8167-4FBE18A4C791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1540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F81BE-D3A0-4DDF-8167-4FBE18A4C791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585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france@uwtsd.ac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olourful drops of water">
            <a:extLst>
              <a:ext uri="{FF2B5EF4-FFF2-40B4-BE49-F238E27FC236}">
                <a16:creationId xmlns:a16="http://schemas.microsoft.com/office/drawing/2014/main" id="{3B78BF15-FEC1-D168-B80E-67C21E9299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14" b="115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dirty="0">
                <a:cs typeface="Calibri Light"/>
              </a:rPr>
              <a:t>Changemakers: Creativity and Value Creation 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Calibri"/>
              </a:rPr>
              <a:t>BMPS5011</a:t>
            </a:r>
            <a:endParaRPr lang="en-GB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21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4" descr="Person holding out hand">
            <a:extLst>
              <a:ext uri="{FF2B5EF4-FFF2-40B4-BE49-F238E27FC236}">
                <a16:creationId xmlns:a16="http://schemas.microsoft.com/office/drawing/2014/main" id="{FEF4A1C0-7375-A250-9C5A-BEFC87AF1F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46" r="9897" b="1"/>
          <a:stretch/>
        </p:blipFill>
        <p:spPr>
          <a:xfrm>
            <a:off x="6803647" y="1071069"/>
            <a:ext cx="4730214" cy="4715862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49FBE5-A228-D0DC-391D-86BEDB96F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  <a:cs typeface="Calibri Light"/>
              </a:rPr>
              <a:t>Welcome!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CE7F0-111D-441B-1BF0-B4EAE15D1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66810"/>
            <a:ext cx="5692953" cy="26511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800">
              <a:solidFill>
                <a:schemeClr val="tx2"/>
              </a:solidFill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cs typeface="Calibri"/>
              </a:rPr>
              <a:t>Module tutor:- </a:t>
            </a:r>
            <a:endParaRPr lang="en-US" sz="2400">
              <a:solidFill>
                <a:schemeClr val="tx2"/>
              </a:solidFill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cs typeface="Calibri"/>
              </a:rPr>
              <a:t>SADIE FRANCE </a:t>
            </a:r>
            <a:endParaRPr lang="en-US" sz="2400">
              <a:solidFill>
                <a:schemeClr val="tx2"/>
              </a:solidFill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  <a:cs typeface="Calibri"/>
              </a:rPr>
              <a:t>s. </a:t>
            </a:r>
            <a:r>
              <a:rPr lang="en-GB" sz="2400" b="1" dirty="0">
                <a:solidFill>
                  <a:schemeClr val="tx2"/>
                </a:solidFill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france@uwtsd.ac.uk</a:t>
            </a:r>
          </a:p>
          <a:p>
            <a:pPr marL="0" indent="0">
              <a:buNone/>
            </a:pPr>
            <a:endParaRPr lang="en-GB" sz="1800" b="1" dirty="0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89011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1C5A41-A7DA-8FE4-25A5-D3F87E37A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232" y="841248"/>
            <a:ext cx="4267473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GB" sz="4800" dirty="0">
                <a:solidFill>
                  <a:schemeClr val="bg1"/>
                </a:solidFill>
                <a:cs typeface="Calibri Light"/>
              </a:rPr>
              <a:t>Scheme of work</a:t>
            </a:r>
            <a:br>
              <a:rPr lang="en-GB" sz="4800" dirty="0">
                <a:solidFill>
                  <a:schemeClr val="bg1"/>
                </a:solidFill>
                <a:cs typeface="Calibri Light"/>
              </a:rPr>
            </a:br>
            <a:br>
              <a:rPr lang="en-GB" sz="4800" dirty="0">
                <a:cs typeface="+mj-lt"/>
              </a:rPr>
            </a:br>
            <a:r>
              <a:rPr lang="en-GB" sz="3600" b="1" dirty="0">
                <a:solidFill>
                  <a:schemeClr val="tx2"/>
                </a:solidFill>
                <a:ea typeface="+mj-lt"/>
                <a:cs typeface="+mj-lt"/>
              </a:rPr>
              <a:t>ROOM AS222</a:t>
            </a:r>
          </a:p>
          <a:p>
            <a:pPr>
              <a:spcBef>
                <a:spcPts val="1000"/>
              </a:spcBef>
            </a:pPr>
            <a:r>
              <a:rPr lang="en-GB" sz="3600" b="1" dirty="0">
                <a:solidFill>
                  <a:schemeClr val="tx2"/>
                </a:solidFill>
                <a:ea typeface="+mj-lt"/>
                <a:cs typeface="+mj-lt"/>
              </a:rPr>
              <a:t>MONDAYS 9AM-1PM</a:t>
            </a:r>
            <a:endParaRPr lang="en-GB" sz="3600" dirty="0">
              <a:solidFill>
                <a:schemeClr val="tx2"/>
              </a:solidFill>
            </a:endParaRP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E282FE3D-AC67-5E15-F3E2-D9F6565059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0911259"/>
              </p:ext>
            </p:extLst>
          </p:nvPr>
        </p:nvGraphicFramePr>
        <p:xfrm>
          <a:off x="4925121" y="130097"/>
          <a:ext cx="6445323" cy="66849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05446">
                  <a:extLst>
                    <a:ext uri="{9D8B030D-6E8A-4147-A177-3AD203B41FA5}">
                      <a16:colId xmlns:a16="http://schemas.microsoft.com/office/drawing/2014/main" val="3033286677"/>
                    </a:ext>
                  </a:extLst>
                </a:gridCol>
                <a:gridCol w="2157496">
                  <a:extLst>
                    <a:ext uri="{9D8B030D-6E8A-4147-A177-3AD203B41FA5}">
                      <a16:colId xmlns:a16="http://schemas.microsoft.com/office/drawing/2014/main" val="1871859450"/>
                    </a:ext>
                  </a:extLst>
                </a:gridCol>
                <a:gridCol w="2882381">
                  <a:extLst>
                    <a:ext uri="{9D8B030D-6E8A-4147-A177-3AD203B41FA5}">
                      <a16:colId xmlns:a16="http://schemas.microsoft.com/office/drawing/2014/main" val="3168100458"/>
                    </a:ext>
                  </a:extLst>
                </a:gridCol>
              </a:tblGrid>
              <a:tr h="31268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Date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Online content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Topics Covered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670947154"/>
                  </a:ext>
                </a:extLst>
              </a:tr>
              <a:tr h="31268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80687205"/>
                  </a:ext>
                </a:extLst>
              </a:tr>
              <a:tr h="31268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14069737"/>
                  </a:ext>
                </a:extLst>
              </a:tr>
              <a:tr h="31268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502647699"/>
                  </a:ext>
                </a:extLst>
              </a:tr>
              <a:tr h="431285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Week 1: 3/10/22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Introduction to module and assessments 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How innovation shapes the world/How do you solve a problem?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60672261"/>
                  </a:ext>
                </a:extLst>
              </a:tr>
              <a:tr h="31268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Week 2: 10/10/22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Unit 1- What's the problem?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Known knowns/ The problem is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362338674"/>
                  </a:ext>
                </a:extLst>
              </a:tr>
              <a:tr h="431285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Week 3: 17/10/22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Unit 2-The worse possible idea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Choosing the right approach/ Finding a needle in a haystack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5898912"/>
                  </a:ext>
                </a:extLst>
              </a:tr>
              <a:tr h="31268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Week 4: 24/10/22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Unit 2- The worse possible idea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fr-FR" sz="1200">
                          <a:effectLst/>
                        </a:rPr>
                        <a:t>Now for the solutions/ creating value</a:t>
                      </a:r>
                      <a:endParaRPr lang="fr-FR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91785554"/>
                  </a:ext>
                </a:extLst>
              </a:tr>
              <a:tr h="862571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Week 5 : 31/10/22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Unit 3- Making it happen</a:t>
                      </a:r>
                      <a:endParaRPr lang="en-GB">
                        <a:effectLst/>
                      </a:endParaRPr>
                    </a:p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 The power of networks/Show me the money/ What’s the story/ Bringing your idea to life</a:t>
                      </a:r>
                      <a:endParaRPr lang="en-GB">
                        <a:effectLst/>
                      </a:endParaRPr>
                    </a:p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801919024"/>
                  </a:ext>
                </a:extLst>
              </a:tr>
              <a:tr h="646928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Week 6: 7/11/22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Unit 4- What's the verdict?</a:t>
                      </a:r>
                      <a:endParaRPr lang="en-GB">
                        <a:effectLst/>
                      </a:endParaRPr>
                    </a:p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Succeed or fail/ Sharing success/ Assessment Q&amp;A</a:t>
                      </a:r>
                      <a:endParaRPr lang="en-GB">
                        <a:effectLst/>
                      </a:endParaRPr>
                    </a:p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202785716"/>
                  </a:ext>
                </a:extLst>
              </a:tr>
              <a:tr h="31268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Week 7: 14/11/22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INDUSTRY week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NO TAUGHT SESSIONS THIS WEEK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633154030"/>
                  </a:ext>
                </a:extLst>
              </a:tr>
              <a:tr h="31268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Friday 25/11/22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SUBMIT ASSIGNMENT 1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SUBMIT ASSIGNMENT 1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461609662"/>
                  </a:ext>
                </a:extLst>
              </a:tr>
              <a:tr h="431285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Week 9: 28/11/22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Innovation in the public sector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How has innovation been reformed within the criminal justice system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95562798"/>
                  </a:ext>
                </a:extLst>
              </a:tr>
              <a:tr h="431285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Week 10: 5/12/22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New Technologies 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How advances in technologies have aided/ hindered the criminal justice system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474224047"/>
                  </a:ext>
                </a:extLst>
              </a:tr>
              <a:tr h="31268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Week 11: 12/12/22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DRAFT SESSION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DRAFT SESSION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91883562"/>
                  </a:ext>
                </a:extLst>
              </a:tr>
              <a:tr h="31268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Friday 13/01/23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SUBMIT ASSIGNMENT 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SUBMIT ASSIGNMENT 2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30408204"/>
                  </a:ext>
                </a:extLst>
              </a:tr>
              <a:tr h="323464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 </a:t>
                      </a: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553751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9955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8" name="Group 2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3E2503-5557-0237-9C8F-2739DD807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  <a:cs typeface="Calibri Light"/>
              </a:rPr>
              <a:t>What I expect from you/ what do you expect from me?</a:t>
            </a: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00B0D7-77D1-BFFD-8FDF-73B699B10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76227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49860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A8DA3-9192-67E9-FB43-B163C8D37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Creativity?</a:t>
            </a: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855AD52-FEC4-5435-4863-F160B3DC73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79930" y="1073395"/>
            <a:ext cx="6321677" cy="5425952"/>
          </a:xfrm>
        </p:spPr>
      </p:pic>
    </p:spTree>
    <p:extLst>
      <p:ext uri="{BB962C8B-B14F-4D97-AF65-F5344CB8AC3E}">
        <p14:creationId xmlns:p14="http://schemas.microsoft.com/office/powerpoint/2010/main" val="3275669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E313A9CA-BFE4-140C-B551-BA75D9CFD6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t="7622" b="45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49206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2A72B-F2A4-FBF0-919C-FFA17973A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9985" y="640263"/>
            <a:ext cx="3759240" cy="1344975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Assessments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237C2-A3EA-175E-A04E-ED96493DE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9290" y="2121763"/>
            <a:ext cx="3764826" cy="37730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1800" dirty="0">
                <a:cs typeface="Calibri"/>
              </a:rPr>
              <a:t>2 assessments</a:t>
            </a:r>
            <a:endParaRPr lang="en-US" sz="1800" dirty="0">
              <a:cs typeface="Calibri" panose="020F0502020204030204"/>
            </a:endParaRPr>
          </a:p>
          <a:p>
            <a:r>
              <a:rPr lang="en-GB" sz="3200" dirty="0">
                <a:cs typeface="Calibri"/>
              </a:rPr>
              <a:t>Assessment 1- Due in</a:t>
            </a:r>
            <a:r>
              <a:rPr lang="en-GB" sz="3200">
                <a:cs typeface="Calibri"/>
              </a:rPr>
              <a:t> 25th November </a:t>
            </a:r>
            <a:r>
              <a:rPr lang="en-GB" sz="3200" b="1" dirty="0">
                <a:cs typeface="Calibri"/>
              </a:rPr>
              <a:t>by</a:t>
            </a:r>
            <a:r>
              <a:rPr lang="en-GB" sz="3200" dirty="0">
                <a:cs typeface="Calibri"/>
              </a:rPr>
              <a:t> 23:59pm</a:t>
            </a:r>
          </a:p>
          <a:p>
            <a:r>
              <a:rPr lang="en-GB" sz="3200" dirty="0">
                <a:cs typeface="Calibri"/>
              </a:rPr>
              <a:t>Assessment 2- Due in 13th January </a:t>
            </a:r>
            <a:r>
              <a:rPr lang="en-GB" sz="3200" b="1" dirty="0">
                <a:cs typeface="Calibri"/>
              </a:rPr>
              <a:t>by</a:t>
            </a:r>
            <a:r>
              <a:rPr lang="en-GB" sz="3200" dirty="0">
                <a:cs typeface="Calibri"/>
              </a:rPr>
              <a:t> 23:59pm</a:t>
            </a:r>
          </a:p>
        </p:txBody>
      </p:sp>
    </p:spTree>
    <p:extLst>
      <p:ext uri="{BB962C8B-B14F-4D97-AF65-F5344CB8AC3E}">
        <p14:creationId xmlns:p14="http://schemas.microsoft.com/office/powerpoint/2010/main" val="4144911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4CB53-E404-F8D7-47AB-8AEC620CF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 dirty="0"/>
              <a:t>Project Idea’s………</a:t>
            </a:r>
            <a:endParaRPr lang="en-GB" sz="36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02B08D-06CA-2B59-4129-AEB580C5F7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197573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3841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81234-42BB-DF29-3273-81C8A9010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How Innovation is cutting crime </a:t>
            </a:r>
            <a:endParaRPr lang="en-GB" dirty="0"/>
          </a:p>
        </p:txBody>
      </p:sp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A3B71DA0-321C-9126-D526-C1DEE1F228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933" y="1423969"/>
            <a:ext cx="10412451" cy="4996675"/>
          </a:xfrm>
        </p:spPr>
      </p:pic>
    </p:spTree>
    <p:extLst>
      <p:ext uri="{BB962C8B-B14F-4D97-AF65-F5344CB8AC3E}">
        <p14:creationId xmlns:p14="http://schemas.microsoft.com/office/powerpoint/2010/main" val="1008609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EC2D9-5845-6EEC-F24B-F04FAC4E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Task…….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3047E-ED3E-2C7D-C6AD-8737487D1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u="sng" dirty="0"/>
              <a:t>Scottish Violence Reduction Unit</a:t>
            </a:r>
          </a:p>
          <a:p>
            <a:r>
              <a:rPr lang="en-US" dirty="0"/>
              <a:t>How are they innovative?</a:t>
            </a:r>
          </a:p>
          <a:p>
            <a:r>
              <a:rPr lang="en-US" dirty="0"/>
              <a:t>What are they doing different?</a:t>
            </a:r>
          </a:p>
          <a:p>
            <a:r>
              <a:rPr lang="en-US" dirty="0"/>
              <a:t>How are they being creative?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2761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</TotalTime>
  <Words>394</Words>
  <Application>Microsoft Office PowerPoint</Application>
  <PresentationFormat>Widescreen</PresentationFormat>
  <Paragraphs>92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Changemakers: Creativity and Value Creation </vt:lpstr>
      <vt:lpstr>Welcome!</vt:lpstr>
      <vt:lpstr>Scheme of work  ROOM AS222 MONDAYS 9AM-1PM</vt:lpstr>
      <vt:lpstr>What I expect from you/ what do you expect from me?</vt:lpstr>
      <vt:lpstr>Creativity?</vt:lpstr>
      <vt:lpstr>Assessments</vt:lpstr>
      <vt:lpstr>Project Idea’s………</vt:lpstr>
      <vt:lpstr>How Innovation is cutting crime </vt:lpstr>
      <vt:lpstr>Task…….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Sadie France</cp:lastModifiedBy>
  <cp:revision>160</cp:revision>
  <dcterms:created xsi:type="dcterms:W3CDTF">2022-09-23T15:19:39Z</dcterms:created>
  <dcterms:modified xsi:type="dcterms:W3CDTF">2022-10-02T11:45:30Z</dcterms:modified>
</cp:coreProperties>
</file>