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2.xml" ContentType="application/vnd.openxmlformats-officedocument.presentationml.notesSlide+xml"/>
  <Override PartName="/ppt/ink/ink3.xml" ContentType="application/inkml+xml"/>
  <Override PartName="/ppt/ink/ink4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6"/>
  </p:notesMasterIdLst>
  <p:sldIdLst>
    <p:sldId id="311" r:id="rId4"/>
    <p:sldId id="632" r:id="rId5"/>
    <p:sldId id="630" r:id="rId6"/>
    <p:sldId id="631" r:id="rId7"/>
    <p:sldId id="633" r:id="rId8"/>
    <p:sldId id="634" r:id="rId9"/>
    <p:sldId id="635" r:id="rId10"/>
    <p:sldId id="629" r:id="rId11"/>
    <p:sldId id="627" r:id="rId12"/>
    <p:sldId id="625" r:id="rId13"/>
    <p:sldId id="626" r:id="rId14"/>
    <p:sldId id="62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3DC8E3-5097-4CE5-8482-7B8CA7A0866A}" v="462" dt="2024-09-05T08:09:07.2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microsoft.com/office/2016/11/relationships/changesInfo" Target="changesInfos/changesInfo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AF3DC8E3-5097-4CE5-8482-7B8CA7A0866A}"/>
    <pc:docChg chg="custSel addSld delSld modSld sldOrd delMainMaster">
      <pc:chgData name="Stephanie Bradley" userId="bb573b86-6a01-430f-ba3c-43c2b2970490" providerId="ADAL" clId="{AF3DC8E3-5097-4CE5-8482-7B8CA7A0866A}" dt="2024-09-05T19:20:12.246" v="4170" actId="2696"/>
      <pc:docMkLst>
        <pc:docMk/>
      </pc:docMkLst>
      <pc:sldChg chg="del">
        <pc:chgData name="Stephanie Bradley" userId="bb573b86-6a01-430f-ba3c-43c2b2970490" providerId="ADAL" clId="{AF3DC8E3-5097-4CE5-8482-7B8CA7A0866A}" dt="2024-09-05T07:19:07.334" v="2206" actId="2696"/>
        <pc:sldMkLst>
          <pc:docMk/>
          <pc:sldMk cId="1811747297" sldId="256"/>
        </pc:sldMkLst>
      </pc:sldChg>
      <pc:sldChg chg="modSp mod">
        <pc:chgData name="Stephanie Bradley" userId="bb573b86-6a01-430f-ba3c-43c2b2970490" providerId="ADAL" clId="{AF3DC8E3-5097-4CE5-8482-7B8CA7A0866A}" dt="2024-09-05T06:26:50.690" v="155" actId="12"/>
        <pc:sldMkLst>
          <pc:docMk/>
          <pc:sldMk cId="1839522070" sldId="311"/>
        </pc:sldMkLst>
        <pc:spChg chg="mod">
          <ac:chgData name="Stephanie Bradley" userId="bb573b86-6a01-430f-ba3c-43c2b2970490" providerId="ADAL" clId="{AF3DC8E3-5097-4CE5-8482-7B8CA7A0866A}" dt="2024-09-05T06:26:23.473" v="71" actId="20577"/>
          <ac:spMkLst>
            <pc:docMk/>
            <pc:sldMk cId="1839522070" sldId="311"/>
            <ac:spMk id="2" creationId="{C765B0B8-F1E5-8E12-B73B-0C3E8FC0903B}"/>
          </ac:spMkLst>
        </pc:spChg>
        <pc:spChg chg="mod">
          <ac:chgData name="Stephanie Bradley" userId="bb573b86-6a01-430f-ba3c-43c2b2970490" providerId="ADAL" clId="{AF3DC8E3-5097-4CE5-8482-7B8CA7A0866A}" dt="2024-09-05T06:26:50.690" v="155" actId="12"/>
          <ac:spMkLst>
            <pc:docMk/>
            <pc:sldMk cId="1839522070" sldId="311"/>
            <ac:spMk id="3" creationId="{E59E4643-C805-F4EA-EA41-6D9CE5CD232F}"/>
          </ac:spMkLst>
        </pc:spChg>
      </pc:sldChg>
      <pc:sldChg chg="del">
        <pc:chgData name="Stephanie Bradley" userId="bb573b86-6a01-430f-ba3c-43c2b2970490" providerId="ADAL" clId="{AF3DC8E3-5097-4CE5-8482-7B8CA7A0866A}" dt="2024-09-05T07:18:00.575" v="2205" actId="2696"/>
        <pc:sldMkLst>
          <pc:docMk/>
          <pc:sldMk cId="1836330569" sldId="595"/>
        </pc:sldMkLst>
      </pc:sldChg>
      <pc:sldChg chg="modSp del">
        <pc:chgData name="Stephanie Bradley" userId="bb573b86-6a01-430f-ba3c-43c2b2970490" providerId="ADAL" clId="{AF3DC8E3-5097-4CE5-8482-7B8CA7A0866A}" dt="2024-09-05T07:19:07.334" v="2206" actId="2696"/>
        <pc:sldMkLst>
          <pc:docMk/>
          <pc:sldMk cId="2583955515" sldId="601"/>
        </pc:sldMkLst>
        <pc:spChg chg="mod">
          <ac:chgData name="Stephanie Bradley" userId="bb573b86-6a01-430f-ba3c-43c2b2970490" providerId="ADAL" clId="{AF3DC8E3-5097-4CE5-8482-7B8CA7A0866A}" dt="2024-09-05T07:13:48.986" v="1725" actId="20577"/>
          <ac:spMkLst>
            <pc:docMk/>
            <pc:sldMk cId="2583955515" sldId="601"/>
            <ac:spMk id="3" creationId="{F54B4CFA-078A-B705-46A4-779AD1EA051C}"/>
          </ac:spMkLst>
        </pc:spChg>
      </pc:sldChg>
      <pc:sldChg chg="del">
        <pc:chgData name="Stephanie Bradley" userId="bb573b86-6a01-430f-ba3c-43c2b2970490" providerId="ADAL" clId="{AF3DC8E3-5097-4CE5-8482-7B8CA7A0866A}" dt="2024-09-05T07:19:07.334" v="2206" actId="2696"/>
        <pc:sldMkLst>
          <pc:docMk/>
          <pc:sldMk cId="3212852566" sldId="606"/>
        </pc:sldMkLst>
      </pc:sldChg>
      <pc:sldChg chg="del">
        <pc:chgData name="Stephanie Bradley" userId="bb573b86-6a01-430f-ba3c-43c2b2970490" providerId="ADAL" clId="{AF3DC8E3-5097-4CE5-8482-7B8CA7A0866A}" dt="2024-09-05T07:19:07.334" v="2206" actId="2696"/>
        <pc:sldMkLst>
          <pc:docMk/>
          <pc:sldMk cId="3568717632" sldId="615"/>
        </pc:sldMkLst>
      </pc:sldChg>
      <pc:sldChg chg="del">
        <pc:chgData name="Stephanie Bradley" userId="bb573b86-6a01-430f-ba3c-43c2b2970490" providerId="ADAL" clId="{AF3DC8E3-5097-4CE5-8482-7B8CA7A0866A}" dt="2024-09-05T07:19:07.334" v="2206" actId="2696"/>
        <pc:sldMkLst>
          <pc:docMk/>
          <pc:sldMk cId="447927342" sldId="616"/>
        </pc:sldMkLst>
      </pc:sldChg>
      <pc:sldChg chg="del">
        <pc:chgData name="Stephanie Bradley" userId="bb573b86-6a01-430f-ba3c-43c2b2970490" providerId="ADAL" clId="{AF3DC8E3-5097-4CE5-8482-7B8CA7A0866A}" dt="2024-09-05T07:19:07.334" v="2206" actId="2696"/>
        <pc:sldMkLst>
          <pc:docMk/>
          <pc:sldMk cId="1846459572" sldId="617"/>
        </pc:sldMkLst>
      </pc:sldChg>
      <pc:sldChg chg="del">
        <pc:chgData name="Stephanie Bradley" userId="bb573b86-6a01-430f-ba3c-43c2b2970490" providerId="ADAL" clId="{AF3DC8E3-5097-4CE5-8482-7B8CA7A0866A}" dt="2024-09-05T07:19:07.334" v="2206" actId="2696"/>
        <pc:sldMkLst>
          <pc:docMk/>
          <pc:sldMk cId="689342867" sldId="623"/>
        </pc:sldMkLst>
      </pc:sldChg>
      <pc:sldChg chg="modSp del mod">
        <pc:chgData name="Stephanie Bradley" userId="bb573b86-6a01-430f-ba3c-43c2b2970490" providerId="ADAL" clId="{AF3DC8E3-5097-4CE5-8482-7B8CA7A0866A}" dt="2024-09-05T19:20:12.246" v="4170" actId="2696"/>
        <pc:sldMkLst>
          <pc:docMk/>
          <pc:sldMk cId="2780840316" sldId="624"/>
        </pc:sldMkLst>
        <pc:spChg chg="mod">
          <ac:chgData name="Stephanie Bradley" userId="bb573b86-6a01-430f-ba3c-43c2b2970490" providerId="ADAL" clId="{AF3DC8E3-5097-4CE5-8482-7B8CA7A0866A}" dt="2024-09-05T07:13:40.702" v="1721" actId="20577"/>
          <ac:spMkLst>
            <pc:docMk/>
            <pc:sldMk cId="2780840316" sldId="624"/>
            <ac:spMk id="3" creationId="{FBF3B91F-718A-6C7F-42E8-F5A132758F83}"/>
          </ac:spMkLst>
        </pc:spChg>
      </pc:sldChg>
      <pc:sldChg chg="modSp mod ord modAnim">
        <pc:chgData name="Stephanie Bradley" userId="bb573b86-6a01-430f-ba3c-43c2b2970490" providerId="ADAL" clId="{AF3DC8E3-5097-4CE5-8482-7B8CA7A0866A}" dt="2024-09-05T06:41:01.601" v="1124"/>
        <pc:sldMkLst>
          <pc:docMk/>
          <pc:sldMk cId="2076812678" sldId="625"/>
        </pc:sldMkLst>
        <pc:spChg chg="mod">
          <ac:chgData name="Stephanie Bradley" userId="bb573b86-6a01-430f-ba3c-43c2b2970490" providerId="ADAL" clId="{AF3DC8E3-5097-4CE5-8482-7B8CA7A0866A}" dt="2024-09-05T06:34:26.365" v="654" actId="20577"/>
          <ac:spMkLst>
            <pc:docMk/>
            <pc:sldMk cId="2076812678" sldId="625"/>
            <ac:spMk id="2" creationId="{83131993-CB12-3971-FAAB-5B308BC669BC}"/>
          </ac:spMkLst>
        </pc:spChg>
        <pc:spChg chg="mod">
          <ac:chgData name="Stephanie Bradley" userId="bb573b86-6a01-430f-ba3c-43c2b2970490" providerId="ADAL" clId="{AF3DC8E3-5097-4CE5-8482-7B8CA7A0866A}" dt="2024-09-05T06:38:20.292" v="916" actId="5793"/>
          <ac:spMkLst>
            <pc:docMk/>
            <pc:sldMk cId="2076812678" sldId="625"/>
            <ac:spMk id="3" creationId="{10A0025B-B056-E980-EA3D-9459162435DF}"/>
          </ac:spMkLst>
        </pc:spChg>
      </pc:sldChg>
      <pc:sldChg chg="modSp new mod modAnim">
        <pc:chgData name="Stephanie Bradley" userId="bb573b86-6a01-430f-ba3c-43c2b2970490" providerId="ADAL" clId="{AF3DC8E3-5097-4CE5-8482-7B8CA7A0866A}" dt="2024-09-05T07:09:25.745" v="1374"/>
        <pc:sldMkLst>
          <pc:docMk/>
          <pc:sldMk cId="232831254" sldId="626"/>
        </pc:sldMkLst>
        <pc:spChg chg="mod">
          <ac:chgData name="Stephanie Bradley" userId="bb573b86-6a01-430f-ba3c-43c2b2970490" providerId="ADAL" clId="{AF3DC8E3-5097-4CE5-8482-7B8CA7A0866A}" dt="2024-09-05T07:09:00.850" v="1371" actId="14100"/>
          <ac:spMkLst>
            <pc:docMk/>
            <pc:sldMk cId="232831254" sldId="626"/>
            <ac:spMk id="2" creationId="{9A5E8822-133A-6A78-770C-8F4536936CBF}"/>
          </ac:spMkLst>
        </pc:spChg>
        <pc:spChg chg="mod">
          <ac:chgData name="Stephanie Bradley" userId="bb573b86-6a01-430f-ba3c-43c2b2970490" providerId="ADAL" clId="{AF3DC8E3-5097-4CE5-8482-7B8CA7A0866A}" dt="2024-09-05T07:08:51.477" v="1370" actId="20577"/>
          <ac:spMkLst>
            <pc:docMk/>
            <pc:sldMk cId="232831254" sldId="626"/>
            <ac:spMk id="3" creationId="{9C724FA8-BCDC-D3C2-2AF2-C21B69F07F9B}"/>
          </ac:spMkLst>
        </pc:spChg>
      </pc:sldChg>
      <pc:sldChg chg="modSp add mod ord">
        <pc:chgData name="Stephanie Bradley" userId="bb573b86-6a01-430f-ba3c-43c2b2970490" providerId="ADAL" clId="{AF3DC8E3-5097-4CE5-8482-7B8CA7A0866A}" dt="2024-09-05T06:35:59.789" v="742" actId="20577"/>
        <pc:sldMkLst>
          <pc:docMk/>
          <pc:sldMk cId="2393931415" sldId="627"/>
        </pc:sldMkLst>
        <pc:spChg chg="mod">
          <ac:chgData name="Stephanie Bradley" userId="bb573b86-6a01-430f-ba3c-43c2b2970490" providerId="ADAL" clId="{AF3DC8E3-5097-4CE5-8482-7B8CA7A0866A}" dt="2024-09-05T06:32:28.194" v="475" actId="20577"/>
          <ac:spMkLst>
            <pc:docMk/>
            <pc:sldMk cId="2393931415" sldId="627"/>
            <ac:spMk id="2" creationId="{C765B0B8-F1E5-8E12-B73B-0C3E8FC0903B}"/>
          </ac:spMkLst>
        </pc:spChg>
        <pc:spChg chg="mod">
          <ac:chgData name="Stephanie Bradley" userId="bb573b86-6a01-430f-ba3c-43c2b2970490" providerId="ADAL" clId="{AF3DC8E3-5097-4CE5-8482-7B8CA7A0866A}" dt="2024-09-05T06:35:59.789" v="742" actId="20577"/>
          <ac:spMkLst>
            <pc:docMk/>
            <pc:sldMk cId="2393931415" sldId="627"/>
            <ac:spMk id="3" creationId="{E59E4643-C805-F4EA-EA41-6D9CE5CD232F}"/>
          </ac:spMkLst>
        </pc:spChg>
      </pc:sldChg>
      <pc:sldChg chg="modSp new del mod">
        <pc:chgData name="Stephanie Bradley" userId="bb573b86-6a01-430f-ba3c-43c2b2970490" providerId="ADAL" clId="{AF3DC8E3-5097-4CE5-8482-7B8CA7A0866A}" dt="2024-09-05T06:35:53.513" v="741" actId="2696"/>
        <pc:sldMkLst>
          <pc:docMk/>
          <pc:sldMk cId="946887051" sldId="628"/>
        </pc:sldMkLst>
        <pc:spChg chg="mod">
          <ac:chgData name="Stephanie Bradley" userId="bb573b86-6a01-430f-ba3c-43c2b2970490" providerId="ADAL" clId="{AF3DC8E3-5097-4CE5-8482-7B8CA7A0866A}" dt="2024-09-05T06:32:40.771" v="484" actId="20577"/>
          <ac:spMkLst>
            <pc:docMk/>
            <pc:sldMk cId="946887051" sldId="628"/>
            <ac:spMk id="2" creationId="{DB642509-3688-B097-7C4D-4D58E9073E6E}"/>
          </ac:spMkLst>
        </pc:spChg>
      </pc:sldChg>
      <pc:sldChg chg="modSp new mod">
        <pc:chgData name="Stephanie Bradley" userId="bb573b86-6a01-430f-ba3c-43c2b2970490" providerId="ADAL" clId="{AF3DC8E3-5097-4CE5-8482-7B8CA7A0866A}" dt="2024-09-05T06:40:02.913" v="1123" actId="20577"/>
        <pc:sldMkLst>
          <pc:docMk/>
          <pc:sldMk cId="1470335823" sldId="628"/>
        </pc:sldMkLst>
        <pc:spChg chg="mod">
          <ac:chgData name="Stephanie Bradley" userId="bb573b86-6a01-430f-ba3c-43c2b2970490" providerId="ADAL" clId="{AF3DC8E3-5097-4CE5-8482-7B8CA7A0866A}" dt="2024-09-05T06:38:45.934" v="933" actId="113"/>
          <ac:spMkLst>
            <pc:docMk/>
            <pc:sldMk cId="1470335823" sldId="628"/>
            <ac:spMk id="2" creationId="{0D58C2C2-EAF2-C549-74FA-F27360567569}"/>
          </ac:spMkLst>
        </pc:spChg>
        <pc:spChg chg="mod">
          <ac:chgData name="Stephanie Bradley" userId="bb573b86-6a01-430f-ba3c-43c2b2970490" providerId="ADAL" clId="{AF3DC8E3-5097-4CE5-8482-7B8CA7A0866A}" dt="2024-09-05T06:40:02.913" v="1123" actId="20577"/>
          <ac:spMkLst>
            <pc:docMk/>
            <pc:sldMk cId="1470335823" sldId="628"/>
            <ac:spMk id="3" creationId="{C37CFE07-29C4-8382-20CA-1487B0B6AE27}"/>
          </ac:spMkLst>
        </pc:spChg>
      </pc:sldChg>
      <pc:sldChg chg="modSp new mod modAnim">
        <pc:chgData name="Stephanie Bradley" userId="bb573b86-6a01-430f-ba3c-43c2b2970490" providerId="ADAL" clId="{AF3DC8E3-5097-4CE5-8482-7B8CA7A0866A}" dt="2024-09-05T07:17:30.962" v="2204" actId="20577"/>
        <pc:sldMkLst>
          <pc:docMk/>
          <pc:sldMk cId="4077165997" sldId="629"/>
        </pc:sldMkLst>
        <pc:spChg chg="mod">
          <ac:chgData name="Stephanie Bradley" userId="bb573b86-6a01-430f-ba3c-43c2b2970490" providerId="ADAL" clId="{AF3DC8E3-5097-4CE5-8482-7B8CA7A0866A}" dt="2024-09-05T07:16:55.824" v="2175" actId="20577"/>
          <ac:spMkLst>
            <pc:docMk/>
            <pc:sldMk cId="4077165997" sldId="629"/>
            <ac:spMk id="2" creationId="{40DB1298-5315-889B-8657-08BCCA547186}"/>
          </ac:spMkLst>
        </pc:spChg>
        <pc:spChg chg="mod">
          <ac:chgData name="Stephanie Bradley" userId="bb573b86-6a01-430f-ba3c-43c2b2970490" providerId="ADAL" clId="{AF3DC8E3-5097-4CE5-8482-7B8CA7A0866A}" dt="2024-09-05T07:17:30.962" v="2204" actId="20577"/>
          <ac:spMkLst>
            <pc:docMk/>
            <pc:sldMk cId="4077165997" sldId="629"/>
            <ac:spMk id="3" creationId="{A3EC0FC2-A810-3B20-344B-F5EF5C5C642A}"/>
          </ac:spMkLst>
        </pc:spChg>
      </pc:sldChg>
      <pc:sldChg chg="modSp new mod modAnim">
        <pc:chgData name="Stephanie Bradley" userId="bb573b86-6a01-430f-ba3c-43c2b2970490" providerId="ADAL" clId="{AF3DC8E3-5097-4CE5-8482-7B8CA7A0866A}" dt="2024-09-05T08:07:53.251" v="4158"/>
        <pc:sldMkLst>
          <pc:docMk/>
          <pc:sldMk cId="1704610684" sldId="630"/>
        </pc:sldMkLst>
        <pc:spChg chg="mod">
          <ac:chgData name="Stephanie Bradley" userId="bb573b86-6a01-430f-ba3c-43c2b2970490" providerId="ADAL" clId="{AF3DC8E3-5097-4CE5-8482-7B8CA7A0866A}" dt="2024-09-05T07:21:28.570" v="2601" actId="20577"/>
          <ac:spMkLst>
            <pc:docMk/>
            <pc:sldMk cId="1704610684" sldId="630"/>
            <ac:spMk id="2" creationId="{0B577538-93E7-9C8E-4518-55DF536F86FB}"/>
          </ac:spMkLst>
        </pc:spChg>
        <pc:spChg chg="mod">
          <ac:chgData name="Stephanie Bradley" userId="bb573b86-6a01-430f-ba3c-43c2b2970490" providerId="ADAL" clId="{AF3DC8E3-5097-4CE5-8482-7B8CA7A0866A}" dt="2024-09-05T07:21:59.223" v="2685" actId="20577"/>
          <ac:spMkLst>
            <pc:docMk/>
            <pc:sldMk cId="1704610684" sldId="630"/>
            <ac:spMk id="3" creationId="{C58D2745-8345-3F62-12E8-A1C99DA92C43}"/>
          </ac:spMkLst>
        </pc:spChg>
      </pc:sldChg>
      <pc:sldChg chg="modSp add mod modAnim">
        <pc:chgData name="Stephanie Bradley" userId="bb573b86-6a01-430f-ba3c-43c2b2970490" providerId="ADAL" clId="{AF3DC8E3-5097-4CE5-8482-7B8CA7A0866A}" dt="2024-09-05T08:09:07.244" v="4169" actId="20577"/>
        <pc:sldMkLst>
          <pc:docMk/>
          <pc:sldMk cId="722326387" sldId="631"/>
        </pc:sldMkLst>
        <pc:spChg chg="mod">
          <ac:chgData name="Stephanie Bradley" userId="bb573b86-6a01-430f-ba3c-43c2b2970490" providerId="ADAL" clId="{AF3DC8E3-5097-4CE5-8482-7B8CA7A0866A}" dt="2024-09-05T07:22:10.434" v="2688" actId="20577"/>
          <ac:spMkLst>
            <pc:docMk/>
            <pc:sldMk cId="722326387" sldId="631"/>
            <ac:spMk id="2" creationId="{0B577538-93E7-9C8E-4518-55DF536F86FB}"/>
          </ac:spMkLst>
        </pc:spChg>
        <pc:spChg chg="mod">
          <ac:chgData name="Stephanie Bradley" userId="bb573b86-6a01-430f-ba3c-43c2b2970490" providerId="ADAL" clId="{AF3DC8E3-5097-4CE5-8482-7B8CA7A0866A}" dt="2024-09-05T08:09:07.244" v="4169" actId="20577"/>
          <ac:spMkLst>
            <pc:docMk/>
            <pc:sldMk cId="722326387" sldId="631"/>
            <ac:spMk id="3" creationId="{C58D2745-8345-3F62-12E8-A1C99DA92C43}"/>
          </ac:spMkLst>
        </pc:spChg>
      </pc:sldChg>
      <pc:sldChg chg="modSp new mod ord">
        <pc:chgData name="Stephanie Bradley" userId="bb573b86-6a01-430f-ba3c-43c2b2970490" providerId="ADAL" clId="{AF3DC8E3-5097-4CE5-8482-7B8CA7A0866A}" dt="2024-09-05T08:04:05.144" v="3947" actId="21"/>
        <pc:sldMkLst>
          <pc:docMk/>
          <pc:sldMk cId="621032649" sldId="632"/>
        </pc:sldMkLst>
        <pc:spChg chg="mod">
          <ac:chgData name="Stephanie Bradley" userId="bb573b86-6a01-430f-ba3c-43c2b2970490" providerId="ADAL" clId="{AF3DC8E3-5097-4CE5-8482-7B8CA7A0866A}" dt="2024-09-05T07:23:52.624" v="2930" actId="20577"/>
          <ac:spMkLst>
            <pc:docMk/>
            <pc:sldMk cId="621032649" sldId="632"/>
            <ac:spMk id="2" creationId="{9069FF33-FB74-1A0E-7183-F2146AC22081}"/>
          </ac:spMkLst>
        </pc:spChg>
        <pc:spChg chg="mod">
          <ac:chgData name="Stephanie Bradley" userId="bb573b86-6a01-430f-ba3c-43c2b2970490" providerId="ADAL" clId="{AF3DC8E3-5097-4CE5-8482-7B8CA7A0866A}" dt="2024-09-05T08:04:05.144" v="3947" actId="21"/>
          <ac:spMkLst>
            <pc:docMk/>
            <pc:sldMk cId="621032649" sldId="632"/>
            <ac:spMk id="3" creationId="{62081D9C-B6F6-7DA3-354C-BA4893CE5DB5}"/>
          </ac:spMkLst>
        </pc:spChg>
      </pc:sldChg>
      <pc:sldChg chg="addSp delSp modSp new mod">
        <pc:chgData name="Stephanie Bradley" userId="bb573b86-6a01-430f-ba3c-43c2b2970490" providerId="ADAL" clId="{AF3DC8E3-5097-4CE5-8482-7B8CA7A0866A}" dt="2024-09-05T07:25:25.136" v="2967" actId="1076"/>
        <pc:sldMkLst>
          <pc:docMk/>
          <pc:sldMk cId="1162667418" sldId="633"/>
        </pc:sldMkLst>
        <pc:spChg chg="mod">
          <ac:chgData name="Stephanie Bradley" userId="bb573b86-6a01-430f-ba3c-43c2b2970490" providerId="ADAL" clId="{AF3DC8E3-5097-4CE5-8482-7B8CA7A0866A}" dt="2024-09-05T07:24:50.768" v="2965" actId="113"/>
          <ac:spMkLst>
            <pc:docMk/>
            <pc:sldMk cId="1162667418" sldId="633"/>
            <ac:spMk id="2" creationId="{DE1ADA2A-4C01-1E60-69DA-8DFBFA4E04BD}"/>
          </ac:spMkLst>
        </pc:spChg>
        <pc:spChg chg="del">
          <ac:chgData name="Stephanie Bradley" userId="bb573b86-6a01-430f-ba3c-43c2b2970490" providerId="ADAL" clId="{AF3DC8E3-5097-4CE5-8482-7B8CA7A0866A}" dt="2024-09-05T07:25:22.041" v="2966" actId="931"/>
          <ac:spMkLst>
            <pc:docMk/>
            <pc:sldMk cId="1162667418" sldId="633"/>
            <ac:spMk id="3" creationId="{AF1A7679-5D66-5E0B-A600-E9F2C43133E1}"/>
          </ac:spMkLst>
        </pc:spChg>
        <pc:picChg chg="add mod">
          <ac:chgData name="Stephanie Bradley" userId="bb573b86-6a01-430f-ba3c-43c2b2970490" providerId="ADAL" clId="{AF3DC8E3-5097-4CE5-8482-7B8CA7A0866A}" dt="2024-09-05T07:25:25.136" v="2967" actId="1076"/>
          <ac:picMkLst>
            <pc:docMk/>
            <pc:sldMk cId="1162667418" sldId="633"/>
            <ac:picMk id="5" creationId="{1840A5D9-A9D8-9DDD-D1CB-8741C4C3B00F}"/>
          </ac:picMkLst>
        </pc:picChg>
      </pc:sldChg>
      <pc:sldChg chg="modSp mod modAnim">
        <pc:chgData name="Stephanie Bradley" userId="bb573b86-6a01-430f-ba3c-43c2b2970490" providerId="ADAL" clId="{AF3DC8E3-5097-4CE5-8482-7B8CA7A0866A}" dt="2024-09-05T07:40:54.687" v="3824"/>
        <pc:sldMkLst>
          <pc:docMk/>
          <pc:sldMk cId="4178377406" sldId="634"/>
        </pc:sldMkLst>
        <pc:spChg chg="mod">
          <ac:chgData name="Stephanie Bradley" userId="bb573b86-6a01-430f-ba3c-43c2b2970490" providerId="ADAL" clId="{AF3DC8E3-5097-4CE5-8482-7B8CA7A0866A}" dt="2024-09-05T07:25:47.716" v="2985" actId="20577"/>
          <ac:spMkLst>
            <pc:docMk/>
            <pc:sldMk cId="4178377406" sldId="634"/>
            <ac:spMk id="2" creationId="{0B577538-93E7-9C8E-4518-55DF536F86FB}"/>
          </ac:spMkLst>
        </pc:spChg>
        <pc:spChg chg="mod">
          <ac:chgData name="Stephanie Bradley" userId="bb573b86-6a01-430f-ba3c-43c2b2970490" providerId="ADAL" clId="{AF3DC8E3-5097-4CE5-8482-7B8CA7A0866A}" dt="2024-09-05T07:35:56.161" v="3281" actId="114"/>
          <ac:spMkLst>
            <pc:docMk/>
            <pc:sldMk cId="4178377406" sldId="634"/>
            <ac:spMk id="3" creationId="{C58D2745-8345-3F62-12E8-A1C99DA92C43}"/>
          </ac:spMkLst>
        </pc:spChg>
      </pc:sldChg>
      <pc:sldChg chg="modSp add mod modAnim">
        <pc:chgData name="Stephanie Bradley" userId="bb573b86-6a01-430f-ba3c-43c2b2970490" providerId="ADAL" clId="{AF3DC8E3-5097-4CE5-8482-7B8CA7A0866A}" dt="2024-09-05T07:40:36.220" v="3820"/>
        <pc:sldMkLst>
          <pc:docMk/>
          <pc:sldMk cId="3307763838" sldId="635"/>
        </pc:sldMkLst>
        <pc:spChg chg="mod">
          <ac:chgData name="Stephanie Bradley" userId="bb573b86-6a01-430f-ba3c-43c2b2970490" providerId="ADAL" clId="{AF3DC8E3-5097-4CE5-8482-7B8CA7A0866A}" dt="2024-09-05T07:36:13.285" v="3284" actId="20577"/>
          <ac:spMkLst>
            <pc:docMk/>
            <pc:sldMk cId="3307763838" sldId="635"/>
            <ac:spMk id="2" creationId="{0B577538-93E7-9C8E-4518-55DF536F86FB}"/>
          </ac:spMkLst>
        </pc:spChg>
        <pc:spChg chg="mod">
          <ac:chgData name="Stephanie Bradley" userId="bb573b86-6a01-430f-ba3c-43c2b2970490" providerId="ADAL" clId="{AF3DC8E3-5097-4CE5-8482-7B8CA7A0866A}" dt="2024-09-05T07:39:52.849" v="3813" actId="20577"/>
          <ac:spMkLst>
            <pc:docMk/>
            <pc:sldMk cId="3307763838" sldId="635"/>
            <ac:spMk id="3" creationId="{C58D2745-8345-3F62-12E8-A1C99DA92C43}"/>
          </ac:spMkLst>
        </pc:spChg>
      </pc:sldChg>
      <pc:sldChg chg="modSp new del mod">
        <pc:chgData name="Stephanie Bradley" userId="bb573b86-6a01-430f-ba3c-43c2b2970490" providerId="ADAL" clId="{AF3DC8E3-5097-4CE5-8482-7B8CA7A0866A}" dt="2024-09-05T19:20:12.246" v="4170" actId="2696"/>
        <pc:sldMkLst>
          <pc:docMk/>
          <pc:sldMk cId="1355502285" sldId="636"/>
        </pc:sldMkLst>
        <pc:spChg chg="mod">
          <ac:chgData name="Stephanie Bradley" userId="bb573b86-6a01-430f-ba3c-43c2b2970490" providerId="ADAL" clId="{AF3DC8E3-5097-4CE5-8482-7B8CA7A0866A}" dt="2024-09-05T08:05:17.039" v="3979" actId="207"/>
          <ac:spMkLst>
            <pc:docMk/>
            <pc:sldMk cId="1355502285" sldId="636"/>
            <ac:spMk id="2" creationId="{B0DA29C1-D0ED-EE0B-FD79-09B6681DD7A4}"/>
          </ac:spMkLst>
        </pc:spChg>
        <pc:spChg chg="mod">
          <ac:chgData name="Stephanie Bradley" userId="bb573b86-6a01-430f-ba3c-43c2b2970490" providerId="ADAL" clId="{AF3DC8E3-5097-4CE5-8482-7B8CA7A0866A}" dt="2024-09-05T08:06:02.154" v="4048" actId="207"/>
          <ac:spMkLst>
            <pc:docMk/>
            <pc:sldMk cId="1355502285" sldId="636"/>
            <ac:spMk id="3" creationId="{B4C7285A-1A29-92F2-82BD-1629F7EAF074}"/>
          </ac:spMkLst>
        </pc:spChg>
      </pc:sldChg>
      <pc:sldChg chg="modSp add del mod">
        <pc:chgData name="Stephanie Bradley" userId="bb573b86-6a01-430f-ba3c-43c2b2970490" providerId="ADAL" clId="{AF3DC8E3-5097-4CE5-8482-7B8CA7A0866A}" dt="2024-09-05T19:20:12.246" v="4170" actId="2696"/>
        <pc:sldMkLst>
          <pc:docMk/>
          <pc:sldMk cId="481159005" sldId="637"/>
        </pc:sldMkLst>
        <pc:spChg chg="mod">
          <ac:chgData name="Stephanie Bradley" userId="bb573b86-6a01-430f-ba3c-43c2b2970490" providerId="ADAL" clId="{AF3DC8E3-5097-4CE5-8482-7B8CA7A0866A}" dt="2024-09-05T08:07:04.834" v="4154" actId="20577"/>
          <ac:spMkLst>
            <pc:docMk/>
            <pc:sldMk cId="481159005" sldId="637"/>
            <ac:spMk id="3" creationId="{B4C7285A-1A29-92F2-82BD-1629F7EAF074}"/>
          </ac:spMkLst>
        </pc:spChg>
      </pc:sldChg>
      <pc:sldMasterChg chg="del delSldLayout">
        <pc:chgData name="Stephanie Bradley" userId="bb573b86-6a01-430f-ba3c-43c2b2970490" providerId="ADAL" clId="{AF3DC8E3-5097-4CE5-8482-7B8CA7A0866A}" dt="2024-09-05T07:19:07.334" v="2206" actId="2696"/>
        <pc:sldMasterMkLst>
          <pc:docMk/>
          <pc:sldMasterMk cId="2311785049" sldId="2147483648"/>
        </pc:sldMasterMkLst>
        <pc:sldLayoutChg chg="del">
          <pc:chgData name="Stephanie Bradley" userId="bb573b86-6a01-430f-ba3c-43c2b2970490" providerId="ADAL" clId="{AF3DC8E3-5097-4CE5-8482-7B8CA7A0866A}" dt="2024-09-05T07:19:07.334" v="2206" actId="2696"/>
          <pc:sldLayoutMkLst>
            <pc:docMk/>
            <pc:sldMasterMk cId="2311785049" sldId="2147483648"/>
            <pc:sldLayoutMk cId="2660508429" sldId="2147483649"/>
          </pc:sldLayoutMkLst>
        </pc:sldLayoutChg>
        <pc:sldLayoutChg chg="del">
          <pc:chgData name="Stephanie Bradley" userId="bb573b86-6a01-430f-ba3c-43c2b2970490" providerId="ADAL" clId="{AF3DC8E3-5097-4CE5-8482-7B8CA7A0866A}" dt="2024-09-05T07:19:07.334" v="2206" actId="2696"/>
          <pc:sldLayoutMkLst>
            <pc:docMk/>
            <pc:sldMasterMk cId="2311785049" sldId="2147483648"/>
            <pc:sldLayoutMk cId="3705093004" sldId="2147483650"/>
          </pc:sldLayoutMkLst>
        </pc:sldLayoutChg>
        <pc:sldLayoutChg chg="del">
          <pc:chgData name="Stephanie Bradley" userId="bb573b86-6a01-430f-ba3c-43c2b2970490" providerId="ADAL" clId="{AF3DC8E3-5097-4CE5-8482-7B8CA7A0866A}" dt="2024-09-05T07:19:07.334" v="2206" actId="2696"/>
          <pc:sldLayoutMkLst>
            <pc:docMk/>
            <pc:sldMasterMk cId="2311785049" sldId="2147483648"/>
            <pc:sldLayoutMk cId="1636109414" sldId="2147483651"/>
          </pc:sldLayoutMkLst>
        </pc:sldLayoutChg>
        <pc:sldLayoutChg chg="del">
          <pc:chgData name="Stephanie Bradley" userId="bb573b86-6a01-430f-ba3c-43c2b2970490" providerId="ADAL" clId="{AF3DC8E3-5097-4CE5-8482-7B8CA7A0866A}" dt="2024-09-05T07:19:07.334" v="2206" actId="2696"/>
          <pc:sldLayoutMkLst>
            <pc:docMk/>
            <pc:sldMasterMk cId="2311785049" sldId="2147483648"/>
            <pc:sldLayoutMk cId="4269406641" sldId="2147483652"/>
          </pc:sldLayoutMkLst>
        </pc:sldLayoutChg>
        <pc:sldLayoutChg chg="del">
          <pc:chgData name="Stephanie Bradley" userId="bb573b86-6a01-430f-ba3c-43c2b2970490" providerId="ADAL" clId="{AF3DC8E3-5097-4CE5-8482-7B8CA7A0866A}" dt="2024-09-05T07:19:07.334" v="2206" actId="2696"/>
          <pc:sldLayoutMkLst>
            <pc:docMk/>
            <pc:sldMasterMk cId="2311785049" sldId="2147483648"/>
            <pc:sldLayoutMk cId="4202051451" sldId="2147483653"/>
          </pc:sldLayoutMkLst>
        </pc:sldLayoutChg>
        <pc:sldLayoutChg chg="del">
          <pc:chgData name="Stephanie Bradley" userId="bb573b86-6a01-430f-ba3c-43c2b2970490" providerId="ADAL" clId="{AF3DC8E3-5097-4CE5-8482-7B8CA7A0866A}" dt="2024-09-05T07:19:07.334" v="2206" actId="2696"/>
          <pc:sldLayoutMkLst>
            <pc:docMk/>
            <pc:sldMasterMk cId="2311785049" sldId="2147483648"/>
            <pc:sldLayoutMk cId="2162808898" sldId="2147483654"/>
          </pc:sldLayoutMkLst>
        </pc:sldLayoutChg>
        <pc:sldLayoutChg chg="del">
          <pc:chgData name="Stephanie Bradley" userId="bb573b86-6a01-430f-ba3c-43c2b2970490" providerId="ADAL" clId="{AF3DC8E3-5097-4CE5-8482-7B8CA7A0866A}" dt="2024-09-05T07:19:07.334" v="2206" actId="2696"/>
          <pc:sldLayoutMkLst>
            <pc:docMk/>
            <pc:sldMasterMk cId="2311785049" sldId="2147483648"/>
            <pc:sldLayoutMk cId="1530912099" sldId="2147483655"/>
          </pc:sldLayoutMkLst>
        </pc:sldLayoutChg>
        <pc:sldLayoutChg chg="del">
          <pc:chgData name="Stephanie Bradley" userId="bb573b86-6a01-430f-ba3c-43c2b2970490" providerId="ADAL" clId="{AF3DC8E3-5097-4CE5-8482-7B8CA7A0866A}" dt="2024-09-05T07:19:07.334" v="2206" actId="2696"/>
          <pc:sldLayoutMkLst>
            <pc:docMk/>
            <pc:sldMasterMk cId="2311785049" sldId="2147483648"/>
            <pc:sldLayoutMk cId="1408815799" sldId="2147483656"/>
          </pc:sldLayoutMkLst>
        </pc:sldLayoutChg>
        <pc:sldLayoutChg chg="del">
          <pc:chgData name="Stephanie Bradley" userId="bb573b86-6a01-430f-ba3c-43c2b2970490" providerId="ADAL" clId="{AF3DC8E3-5097-4CE5-8482-7B8CA7A0866A}" dt="2024-09-05T07:19:07.334" v="2206" actId="2696"/>
          <pc:sldLayoutMkLst>
            <pc:docMk/>
            <pc:sldMasterMk cId="2311785049" sldId="2147483648"/>
            <pc:sldLayoutMk cId="1765080594" sldId="2147483657"/>
          </pc:sldLayoutMkLst>
        </pc:sldLayoutChg>
        <pc:sldLayoutChg chg="del">
          <pc:chgData name="Stephanie Bradley" userId="bb573b86-6a01-430f-ba3c-43c2b2970490" providerId="ADAL" clId="{AF3DC8E3-5097-4CE5-8482-7B8CA7A0866A}" dt="2024-09-05T07:19:07.334" v="2206" actId="2696"/>
          <pc:sldLayoutMkLst>
            <pc:docMk/>
            <pc:sldMasterMk cId="2311785049" sldId="2147483648"/>
            <pc:sldLayoutMk cId="3551480182" sldId="2147483658"/>
          </pc:sldLayoutMkLst>
        </pc:sldLayoutChg>
        <pc:sldLayoutChg chg="del">
          <pc:chgData name="Stephanie Bradley" userId="bb573b86-6a01-430f-ba3c-43c2b2970490" providerId="ADAL" clId="{AF3DC8E3-5097-4CE5-8482-7B8CA7A0866A}" dt="2024-09-05T07:19:07.334" v="2206" actId="2696"/>
          <pc:sldLayoutMkLst>
            <pc:docMk/>
            <pc:sldMasterMk cId="2311785049" sldId="2147483648"/>
            <pc:sldLayoutMk cId="2542921320" sldId="2147483659"/>
          </pc:sldLayoutMkLst>
        </pc:sldLayoutChg>
      </pc:sldMaster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B8DFD6-AA70-4D1F-972D-6F17BA69EBE9}" type="datetimeFigureOut">
              <a:rPr lang="en-GB" smtClean="0"/>
              <a:t>05/09/2024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BA7171-7F38-4144-B2DC-96D918BA73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6079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87998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99382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1637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8929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0386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277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282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3309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521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3075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9456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907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090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1BB50-7358-E5AA-B6DF-F94ED9319D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849324-43FA-5D4A-03A1-8B6FBC2C0B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1F2648-42B9-BA46-2433-1448205BAF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2B79-6C5C-4A6D-B614-E9E52CA6465D}" type="datetimeFigureOut">
              <a:rPr lang="en-GB" smtClean="0"/>
              <a:t>05/09/2024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527326-6BA3-3D43-0E9F-EAEC5227BF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72FD8D-A041-2F84-CF75-8778E882C3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50890-9EDE-420D-8C25-00B378AA6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1390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4579B-9E4B-1A74-3276-0212CAB2C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8B366-870B-E504-330D-8AC8C2FF43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EDE51B-B29F-ED99-D141-B08EB841B1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2B79-6C5C-4A6D-B614-E9E52CA6465D}" type="datetimeFigureOut">
              <a:rPr lang="en-GB" smtClean="0"/>
              <a:t>05/09/2024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35C1C5-DECB-24C7-3094-E549875A62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422BD9-3C4F-4ECF-72ED-3A7CB8415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50890-9EDE-420D-8C25-00B378AA6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7862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BD97B-DAD5-5463-45F0-E670FC386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990BBD-2769-220E-8F6E-DD58890E74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F4987E-D056-70B8-3BFB-83D0406112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2B79-6C5C-4A6D-B614-E9E52CA6465D}" type="datetimeFigureOut">
              <a:rPr lang="en-GB" smtClean="0"/>
              <a:t>05/09/2024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E43069-0043-C3DB-14D7-1C8819FD5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F12C82-3C04-76B7-65E0-6510CF86A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50890-9EDE-420D-8C25-00B378AA6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9703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031D8-701F-815B-D3EC-055D1B0FD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B400D-2CE2-83F3-D1B3-7863B5A2F1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26C5AD-E0CF-07C5-77C8-1E8B02EC5F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975E8-2685-2386-7C31-6D780F7D8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2B79-6C5C-4A6D-B614-E9E52CA6465D}" type="datetimeFigureOut">
              <a:rPr lang="en-GB" smtClean="0"/>
              <a:t>05/09/2024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29CDC4-8C0B-9CA9-3D29-ACEE4AC6B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3F29A1-594B-807E-7058-5B2B4C240E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50890-9EDE-420D-8C25-00B378AA6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4469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3DA77-04C5-763D-2D14-A52FE3A68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B4F546-A27B-3CF3-CEA6-3690CACE51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5A10C4-7EC7-DB48-C387-C247520C79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88FD3B-2F35-53DC-423C-C90C96053D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450BAA-36EF-27E4-80B9-31D651015F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2F14E7-94AD-4A3F-9A72-B4B64D5057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2B79-6C5C-4A6D-B614-E9E52CA6465D}" type="datetimeFigureOut">
              <a:rPr lang="en-GB" smtClean="0"/>
              <a:t>05/09/2024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9C111AF-9BE3-781F-9551-9ACDDD2F63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5B1A3B6-F6C1-EA02-8EC7-CA65B95905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50890-9EDE-420D-8C25-00B378AA6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0876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C441B-2412-9F7B-4789-5220A5124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AA2F3F-FDA2-9893-F324-A600E7823C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2B79-6C5C-4A6D-B614-E9E52CA6465D}" type="datetimeFigureOut">
              <a:rPr lang="en-GB" smtClean="0"/>
              <a:t>05/09/2024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5ABD19-7D42-ED09-1F3F-F20AE35A18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1C9785-26C5-26D7-8B5B-B9A6BAF58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50890-9EDE-420D-8C25-00B378AA6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2631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D7BECB-EF2C-A0C0-2DC0-3981F2E7CA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2B79-6C5C-4A6D-B614-E9E52CA6465D}" type="datetimeFigureOut">
              <a:rPr lang="en-GB" smtClean="0"/>
              <a:t>05/09/2024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CF0A54-7F87-843B-F867-339DE9C57F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FF9516-B5F0-168B-6A3F-0E3AEF3C7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50890-9EDE-420D-8C25-00B378AA6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4866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83411-FBAC-3C8E-FD97-523131379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F9884-BA4B-DAF3-C14C-1216A826D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616AFB-1E21-A3BE-9A9E-E9AA7C7F55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657288-C2CF-C323-3E53-DC26BBDCF4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2B79-6C5C-4A6D-B614-E9E52CA6465D}" type="datetimeFigureOut">
              <a:rPr lang="en-GB" smtClean="0"/>
              <a:t>05/09/2024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F3A44-51CA-58E3-515B-380B883C49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9CE866-F0B7-A885-10B7-226746A419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50890-9EDE-420D-8C25-00B378AA6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6133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EC36C-2660-BED7-2915-3B2EA5421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7D2996-4A2C-D3FA-3ED1-F1BACF9345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162239-DAAB-59D7-D42B-C85BA0F22D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3FD78F-B8B3-04FD-0E85-BB8C7FC77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2B79-6C5C-4A6D-B614-E9E52CA6465D}" type="datetimeFigureOut">
              <a:rPr lang="en-GB" smtClean="0"/>
              <a:t>05/09/2024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519CAF-8FDF-C18D-CAFD-E6DB3767CA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5522CA-42B6-5BBA-25A4-6D1BC793D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50890-9EDE-420D-8C25-00B378AA6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48668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07D2B-BF10-5982-10D7-348779714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61AC61-35B8-CB3F-9ADC-7F1415FD70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5C7B1F-C71E-429C-C6CB-AC2FF102F9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2B79-6C5C-4A6D-B614-E9E52CA6465D}" type="datetimeFigureOut">
              <a:rPr lang="en-GB" smtClean="0"/>
              <a:t>05/09/2024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234A14-A776-FAE4-806C-9BBD0F0E6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1FE030-566C-5CC2-9EE7-4841DC466D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50890-9EDE-420D-8C25-00B378AA6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4322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2CD955B-5964-3F7E-0D34-E70B0615D84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5092E-5ACF-5549-FD43-D105D8B97E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298FFD-922E-0119-C03A-9328D33226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2B79-6C5C-4A6D-B614-E9E52CA6465D}" type="datetimeFigureOut">
              <a:rPr lang="en-GB" smtClean="0"/>
              <a:t>05/09/2024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734E3E-A1AD-2B41-0A96-A92D9A33BD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7DE7E2-2BA9-1BA6-8B7E-9B3D510F33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50890-9EDE-420D-8C25-00B378AA6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10731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546054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5717207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167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2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6961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FF274C-9F24-0467-6CDB-1508C19AD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086373-B40A-A9B6-C115-6DC8EFF387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40E2C1-3CCC-2F23-235B-A7AFE92333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5562B79-6C5C-4A6D-B614-E9E52CA6465D}" type="datetimeFigureOut">
              <a:rPr lang="en-GB" smtClean="0"/>
              <a:t>05/09/2024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8E7CD1-A95B-04A9-2F64-523AD1E782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8A5C2C-7EFA-CF5D-C2D0-C6F1061F6B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E50890-9EDE-420D-8C25-00B378AA6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336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1465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5" Type="http://schemas.openxmlformats.org/officeDocument/2006/relationships/customXml" Target="../ink/ink2.xml"/><Relationship Id="rId4" Type="http://schemas.openxmlformats.org/officeDocument/2006/relationships/image" Target="../media/image36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77459/172/774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d.com/talks/nick_espinosa_the_five_laws_of_cybersecurity?subtitle=en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ustomXml" Target="../ink/ink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Relationship Id="rId5" Type="http://schemas.openxmlformats.org/officeDocument/2006/relationships/customXml" Target="../ink/ink4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WEEK 9/5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Four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Listening Assessment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Reading Assessment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Discussion practice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Writing Skills – editing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Tutorials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932" y="256235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932" y="256235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839522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9FF33-FB74-1A0E-7183-F2146AC220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Pre-Listening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081D9C-B6F6-7DA3-354C-BA4893CE5D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9"/>
            <a:ext cx="10515600" cy="4486274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Play </a:t>
            </a:r>
            <a:r>
              <a:rPr lang="en-GB" dirty="0" err="1"/>
              <a:t>Wordwall</a:t>
            </a:r>
            <a:endParaRPr lang="en-GB" dirty="0"/>
          </a:p>
          <a:p>
            <a:r>
              <a:rPr lang="en-GB" dirty="0">
                <a:hlinkClick r:id="rId2"/>
              </a:rPr>
              <a:t>https://wordwall.net/play/77459/172/774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10326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77538-93E7-9C8E-4518-55DF536F86F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Listening Assessment – Part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D2745-8345-3F62-12E8-A1C99DA92C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Put all devices, phones, books, notebooks etc on the tables at the back.</a:t>
            </a:r>
          </a:p>
          <a:p>
            <a:r>
              <a:rPr lang="en-GB" dirty="0"/>
              <a:t>You should have only a pen, or pencil and eraser.</a:t>
            </a:r>
          </a:p>
          <a:p>
            <a:r>
              <a:rPr lang="en-GB" dirty="0"/>
              <a:t>You will hear 3 recordings and answer questions in 6 parts. You will hear the recordings twice each.</a:t>
            </a:r>
          </a:p>
          <a:p>
            <a:r>
              <a:rPr lang="en-GB" dirty="0"/>
              <a:t>At the end you will have 3 minutes to check your answers.</a:t>
            </a:r>
          </a:p>
        </p:txBody>
      </p:sp>
    </p:spTree>
    <p:extLst>
      <p:ext uri="{BB962C8B-B14F-4D97-AF65-F5344CB8AC3E}">
        <p14:creationId xmlns:p14="http://schemas.microsoft.com/office/powerpoint/2010/main" val="1704610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77538-93E7-9C8E-4518-55DF536F86F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Listening Assessment – Part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D2745-8345-3F62-12E8-A1C99DA92C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1920"/>
            <a:ext cx="10515600" cy="4785043"/>
          </a:xfrm>
        </p:spPr>
        <p:txBody>
          <a:bodyPr/>
          <a:lstStyle/>
          <a:p>
            <a:r>
              <a:rPr lang="en-GB" dirty="0"/>
              <a:t>Put all devices, phones, books, notebooks etc on the tables at the back.</a:t>
            </a:r>
          </a:p>
          <a:p>
            <a:r>
              <a:rPr lang="en-GB" dirty="0"/>
              <a:t>You should have only a pen, or pencil and eraser.</a:t>
            </a:r>
          </a:p>
          <a:p>
            <a:r>
              <a:rPr lang="en-GB" dirty="0"/>
              <a:t>You will watch a TED talk about Cyber Security. You will watch the talk twice: </a:t>
            </a:r>
            <a:r>
              <a:rPr lang="en-GB" dirty="0">
                <a:hlinkClick r:id="rId2"/>
              </a:rPr>
              <a:t>Nick Espinosa: The five laws of cybersecurity | Nick Espinosa | </a:t>
            </a:r>
            <a:r>
              <a:rPr lang="en-GB" dirty="0" err="1">
                <a:hlinkClick r:id="rId2"/>
              </a:rPr>
              <a:t>TEDxFondduLac</a:t>
            </a:r>
            <a:r>
              <a:rPr lang="en-GB" dirty="0">
                <a:hlinkClick r:id="rId2"/>
              </a:rPr>
              <a:t> | TED Talk</a:t>
            </a:r>
            <a:r>
              <a:rPr lang="en-GB" dirty="0"/>
              <a:t>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Your task is to complete the notes.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Note: on question 2, add ‘for communication’ after ‘global alternatives’</a:t>
            </a:r>
            <a:endParaRPr lang="en-GB" dirty="0"/>
          </a:p>
          <a:p>
            <a:r>
              <a:rPr lang="en-GB" dirty="0"/>
              <a:t>Your notes must make sense.</a:t>
            </a:r>
          </a:p>
          <a:p>
            <a:r>
              <a:rPr lang="en-GB" dirty="0"/>
              <a:t>At the end you will have 3 minutes to check your answers.</a:t>
            </a:r>
          </a:p>
        </p:txBody>
      </p:sp>
    </p:spTree>
    <p:extLst>
      <p:ext uri="{BB962C8B-B14F-4D97-AF65-F5344CB8AC3E}">
        <p14:creationId xmlns:p14="http://schemas.microsoft.com/office/powerpoint/2010/main" val="722326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ADA2A-4C01-1E60-69DA-8DFBFA4E04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/>
                </a:solidFill>
              </a:rPr>
              <a:t>Take a 15-minute break</a:t>
            </a:r>
          </a:p>
        </p:txBody>
      </p:sp>
      <p:pic>
        <p:nvPicPr>
          <p:cNvPr id="5" name="Content Placeholder 4" descr="Woman outside coffee shop">
            <a:extLst>
              <a:ext uri="{FF2B5EF4-FFF2-40B4-BE49-F238E27FC236}">
                <a16:creationId xmlns:a16="http://schemas.microsoft.com/office/drawing/2014/main" id="{1840A5D9-A9D8-9DDD-D1CB-8741C4C3B0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2496" y="1253331"/>
            <a:ext cx="6527007" cy="4351338"/>
          </a:xfrm>
        </p:spPr>
      </p:pic>
    </p:spTree>
    <p:extLst>
      <p:ext uri="{BB962C8B-B14F-4D97-AF65-F5344CB8AC3E}">
        <p14:creationId xmlns:p14="http://schemas.microsoft.com/office/powerpoint/2010/main" val="11626674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77538-93E7-9C8E-4518-55DF536F86F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Reading Assessment – Part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D2745-8345-3F62-12E8-A1C99DA92C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Put all devices, phones, books, notebooks etc on the tables at the back.</a:t>
            </a:r>
          </a:p>
          <a:p>
            <a:r>
              <a:rPr lang="en-GB" dirty="0"/>
              <a:t>You should have only a pen, or pencil and eraser.</a:t>
            </a:r>
          </a:p>
          <a:p>
            <a:r>
              <a:rPr lang="en-GB" dirty="0"/>
              <a:t>You will answer questions about an academic article.</a:t>
            </a:r>
          </a:p>
          <a:p>
            <a:r>
              <a:rPr lang="en-GB" dirty="0"/>
              <a:t>You will have a </a:t>
            </a:r>
            <a:r>
              <a:rPr lang="en-GB" i="1" dirty="0"/>
              <a:t>maximum</a:t>
            </a:r>
            <a:r>
              <a:rPr lang="en-GB" dirty="0"/>
              <a:t> of 30 minutes to complete the task.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8377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77538-93E7-9C8E-4518-55DF536F86F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Reading Assessment – Part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D2745-8345-3F62-12E8-A1C99DA92C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1760"/>
            <a:ext cx="10515600" cy="4795203"/>
          </a:xfrm>
        </p:spPr>
        <p:txBody>
          <a:bodyPr/>
          <a:lstStyle/>
          <a:p>
            <a:r>
              <a:rPr lang="en-GB" dirty="0"/>
              <a:t>Put all devices, phones, books, notebooks etc on the tables at the back.</a:t>
            </a:r>
          </a:p>
          <a:p>
            <a:r>
              <a:rPr lang="en-GB" dirty="0"/>
              <a:t>You should have only a pen, or pencil and eraser.</a:t>
            </a:r>
          </a:p>
          <a:p>
            <a:r>
              <a:rPr lang="en-GB" dirty="0"/>
              <a:t>You will answer questions about three texts. There are 6 parts to this test. You should think about the timing.</a:t>
            </a:r>
          </a:p>
          <a:p>
            <a:r>
              <a:rPr lang="en-GB" dirty="0"/>
              <a:t>Do not leave any questions unanswered.</a:t>
            </a:r>
          </a:p>
          <a:p>
            <a:r>
              <a:rPr lang="en-GB" dirty="0"/>
              <a:t>Hand your paper to the tutor when you have finished.</a:t>
            </a:r>
          </a:p>
          <a:p>
            <a:r>
              <a:rPr lang="en-GB" dirty="0"/>
              <a:t>If you finish before everyone has handed in their paper, do not talk.</a:t>
            </a:r>
          </a:p>
          <a:p>
            <a:r>
              <a:rPr lang="en-GB" dirty="0"/>
              <a:t>Work on any uncompleted tasks in Unit 8 and the workbook.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7763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B1298-5315-889B-8657-08BCCA547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Reminders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C0FC2-A810-3B20-344B-F5EF5C5C64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the afternoon session, you will need the Writing Criteria handout from last week.</a:t>
            </a:r>
          </a:p>
          <a:p>
            <a:endParaRPr lang="en-GB" dirty="0"/>
          </a:p>
          <a:p>
            <a:r>
              <a:rPr lang="en-GB" dirty="0"/>
              <a:t>If you have a tutorial this afternoon, you should make sure:</a:t>
            </a:r>
          </a:p>
          <a:p>
            <a:pPr marL="0" indent="0">
              <a:buNone/>
            </a:pPr>
            <a:r>
              <a:rPr lang="en-GB" dirty="0"/>
              <a:t> - your desktop portfolio is ready to show your tutor</a:t>
            </a:r>
          </a:p>
          <a:p>
            <a:pPr>
              <a:buFontTx/>
              <a:buChar char="-"/>
            </a:pPr>
            <a:r>
              <a:rPr lang="en-GB" dirty="0"/>
              <a:t>your e book is up to date. </a:t>
            </a:r>
          </a:p>
          <a:p>
            <a:pPr marL="0" indent="0">
              <a:buNone/>
            </a:pPr>
            <a:r>
              <a:rPr lang="en-GB" dirty="0"/>
              <a:t>&amp; be ready to show your tutor what you have done in the workbook.</a:t>
            </a:r>
          </a:p>
        </p:txBody>
      </p:sp>
    </p:spTree>
    <p:extLst>
      <p:ext uri="{BB962C8B-B14F-4D97-AF65-F5344CB8AC3E}">
        <p14:creationId xmlns:p14="http://schemas.microsoft.com/office/powerpoint/2010/main" val="4077165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WEEK 9/5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Four, Session Two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Writing Skills – editing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Tutorials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23939314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31993-CB12-3971-FAAB-5B308BC669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23595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Self-Study Task – extended essay.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A0025B-B056-E980-EA3D-9459162435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88720"/>
            <a:ext cx="10515600" cy="498824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1. Complete your final draft of the </a:t>
            </a:r>
            <a:r>
              <a:rPr lang="en-GB" b="1" dirty="0"/>
              <a:t>extended essay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2. Ask a partner (who studies a similar subject to you) to read your essay. Use the handout from Week 8 to review their essay.</a:t>
            </a:r>
          </a:p>
          <a:p>
            <a:pPr marL="0" indent="0">
              <a:buNone/>
            </a:pPr>
            <a:r>
              <a:rPr lang="en-GB" dirty="0"/>
              <a:t>3. Review your </a:t>
            </a:r>
            <a:r>
              <a:rPr lang="en-GB" b="1" dirty="0"/>
              <a:t>extended essay</a:t>
            </a:r>
            <a:r>
              <a:rPr lang="en-GB" dirty="0"/>
              <a:t>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Check for errors identified by Word (underlined words)</a:t>
            </a:r>
          </a:p>
          <a:p>
            <a:r>
              <a:rPr lang="en-GB" dirty="0"/>
              <a:t>Check your references.</a:t>
            </a:r>
          </a:p>
          <a:p>
            <a:r>
              <a:rPr lang="en-GB" dirty="0"/>
              <a:t>Check your verb tenses.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</a:rPr>
              <a:t>Note</a:t>
            </a:r>
            <a:r>
              <a:rPr lang="en-GB" dirty="0"/>
              <a:t>: All submitted essays must be your own unassisted work. </a:t>
            </a:r>
            <a:r>
              <a:rPr lang="en-GB" u="sng" dirty="0"/>
              <a:t>Any essay that has used online tools such as AI or Co-pilot </a:t>
            </a:r>
            <a:r>
              <a:rPr lang="en-GB" b="1" u="sng" dirty="0"/>
              <a:t>will not be marked</a:t>
            </a:r>
            <a:r>
              <a:rPr lang="en-GB" u="sng" dirty="0"/>
              <a:t>. </a:t>
            </a:r>
            <a:r>
              <a:rPr lang="en-GB" dirty="0"/>
              <a:t>Remember that I know your work. No-one in the group has perfect written English.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4. Review vocabulary for </a:t>
            </a:r>
            <a:r>
              <a:rPr lang="en-GB" b="1" dirty="0"/>
              <a:t>discussions:</a:t>
            </a:r>
          </a:p>
          <a:p>
            <a:pPr marL="0" indent="0">
              <a:buNone/>
            </a:pPr>
            <a:r>
              <a:rPr lang="en-GB" dirty="0"/>
              <a:t>Language of agreement, disagreement, hedging, starting and finishing a discussion. Reference: L&amp;S book pages 148-149.</a:t>
            </a:r>
          </a:p>
        </p:txBody>
      </p:sp>
    </p:spTree>
    <p:extLst>
      <p:ext uri="{BB962C8B-B14F-4D97-AF65-F5344CB8AC3E}">
        <p14:creationId xmlns:p14="http://schemas.microsoft.com/office/powerpoint/2010/main" val="2076812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E8822-133A-6A78-770C-8F4536936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34283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Tutorials – Group 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24FA8-BCDC-D3C2-2AF2-C21B69F07F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8166"/>
            <a:ext cx="10515600" cy="466879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Make sure your self-study in the e-book is up to date. Participation and engagement are two of the themes your tutor will write about in your end of course report.</a:t>
            </a:r>
          </a:p>
          <a:p>
            <a:r>
              <a:rPr lang="en-GB" dirty="0"/>
              <a:t>Make sure your portfolio is up to date and ready to show your tutor. During your tutorial we will discuss what is still needed.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14:05 Leon</a:t>
            </a:r>
          </a:p>
          <a:p>
            <a:pPr marL="0" indent="0">
              <a:buNone/>
            </a:pPr>
            <a:r>
              <a:rPr lang="en-GB" dirty="0"/>
              <a:t>14:25 Joyce</a:t>
            </a:r>
          </a:p>
          <a:p>
            <a:pPr marL="0" indent="0">
              <a:buNone/>
            </a:pPr>
            <a:r>
              <a:rPr lang="en-GB" dirty="0"/>
              <a:t>14: 50 Weihan &amp; Leo</a:t>
            </a:r>
          </a:p>
          <a:p>
            <a:pPr marL="0" indent="0">
              <a:buNone/>
            </a:pPr>
            <a:r>
              <a:rPr lang="en-GB" dirty="0"/>
              <a:t>15:20 Chen Cheng</a:t>
            </a:r>
          </a:p>
          <a:p>
            <a:pPr marL="0" indent="0">
              <a:buNone/>
            </a:pPr>
            <a:r>
              <a:rPr lang="en-GB" dirty="0"/>
              <a:t>15:40  Bonnie</a:t>
            </a:r>
          </a:p>
          <a:p>
            <a:pPr marL="0" indent="0">
              <a:buNone/>
            </a:pPr>
            <a:r>
              <a:rPr lang="en-GB" dirty="0"/>
              <a:t>16:00 Ashley</a:t>
            </a:r>
          </a:p>
        </p:txBody>
      </p:sp>
    </p:spTree>
    <p:extLst>
      <p:ext uri="{BB962C8B-B14F-4D97-AF65-F5344CB8AC3E}">
        <p14:creationId xmlns:p14="http://schemas.microsoft.com/office/powerpoint/2010/main" val="232831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8C2C2-EAF2-C549-74FA-F27360567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Self-Study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CFE07-29C4-8382-20CA-1487B0B6AE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Deadline for extended essay – Friday at 6pm.</a:t>
            </a:r>
          </a:p>
          <a:p>
            <a:endParaRPr lang="en-GB" dirty="0"/>
          </a:p>
          <a:p>
            <a:r>
              <a:rPr lang="en-GB" dirty="0"/>
              <a:t>Recorded discussions take place on Friday morning. The topics will be based on work done in the book.</a:t>
            </a:r>
          </a:p>
        </p:txBody>
      </p:sp>
    </p:spTree>
    <p:extLst>
      <p:ext uri="{BB962C8B-B14F-4D97-AF65-F5344CB8AC3E}">
        <p14:creationId xmlns:p14="http://schemas.microsoft.com/office/powerpoint/2010/main" val="1470335823"/>
      </p:ext>
    </p:extLst>
  </p:cSld>
  <p:clrMapOvr>
    <a:masterClrMapping/>
  </p:clrMapOvr>
</p:sld>
</file>

<file path=ppt/theme/theme1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727</Words>
  <Application>Microsoft Office PowerPoint</Application>
  <PresentationFormat>Widescreen</PresentationFormat>
  <Paragraphs>105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Text 1</vt:lpstr>
      <vt:lpstr>1_Office Theme</vt:lpstr>
      <vt:lpstr>Sub Title 1</vt:lpstr>
      <vt:lpstr>    WEEK 9/5   Day Four    </vt:lpstr>
      <vt:lpstr>Pre-Listening Task</vt:lpstr>
      <vt:lpstr>Listening Assessment – Part 1</vt:lpstr>
      <vt:lpstr>Listening Assessment – Part 2</vt:lpstr>
      <vt:lpstr>Take a 15-minute break</vt:lpstr>
      <vt:lpstr>Reading Assessment – Part 1</vt:lpstr>
      <vt:lpstr>Reading Assessment – Part 2</vt:lpstr>
      <vt:lpstr>Reminders</vt:lpstr>
      <vt:lpstr>    WEEK 9/5   Day Four, Session Two    </vt:lpstr>
      <vt:lpstr>Self-Study Task – extended essay.</vt:lpstr>
      <vt:lpstr>Tutorials – Group A</vt:lpstr>
      <vt:lpstr>Self-Study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Stephanie Bradley</dc:creator>
  <cp:lastModifiedBy>Stephanie Bradley</cp:lastModifiedBy>
  <cp:revision>2</cp:revision>
  <dcterms:created xsi:type="dcterms:W3CDTF">2024-08-30T07:13:36Z</dcterms:created>
  <dcterms:modified xsi:type="dcterms:W3CDTF">2024-09-05T19:20:23Z</dcterms:modified>
</cp:coreProperties>
</file>