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E465C-587F-4960-85AA-35107EBE5C18}" v="3" dt="2026-08-14T04:46:31.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lda Ngonga Matuvangua (2525521)" userId="7fbc7fe6-3f83-4aac-9097-5abbb8900775" providerId="ADAL" clId="{B939BC5F-B5AE-4A0B-8E7B-91A21C741C9E}"/>
    <pc:docChg chg="undo custSel modSld">
      <pc:chgData name="Gilda Ngonga Matuvangua (2525521)" userId="7fbc7fe6-3f83-4aac-9097-5abbb8900775" providerId="ADAL" clId="{B939BC5F-B5AE-4A0B-8E7B-91A21C741C9E}" dt="2026-08-14T04:50:28.091" v="20"/>
      <pc:docMkLst>
        <pc:docMk/>
      </pc:docMkLst>
      <pc:sldChg chg="addSp modSp mod setBg">
        <pc:chgData name="Gilda Ngonga Matuvangua (2525521)" userId="7fbc7fe6-3f83-4aac-9097-5abbb8900775" providerId="ADAL" clId="{B939BC5F-B5AE-4A0B-8E7B-91A21C741C9E}" dt="2026-08-14T04:48:48.491" v="10" actId="26606"/>
        <pc:sldMkLst>
          <pc:docMk/>
          <pc:sldMk cId="2812876554" sldId="256"/>
        </pc:sldMkLst>
        <pc:spChg chg="mod">
          <ac:chgData name="Gilda Ngonga Matuvangua (2525521)" userId="7fbc7fe6-3f83-4aac-9097-5abbb8900775" providerId="ADAL" clId="{B939BC5F-B5AE-4A0B-8E7B-91A21C741C9E}" dt="2026-08-14T04:48:48.491" v="10" actId="26606"/>
          <ac:spMkLst>
            <pc:docMk/>
            <pc:sldMk cId="2812876554" sldId="256"/>
            <ac:spMk id="2" creationId="{D72201FC-6BB3-7C63-0A18-3FB3E8D2FAF6}"/>
          </ac:spMkLst>
        </pc:spChg>
        <pc:spChg chg="mod">
          <ac:chgData name="Gilda Ngonga Matuvangua (2525521)" userId="7fbc7fe6-3f83-4aac-9097-5abbb8900775" providerId="ADAL" clId="{B939BC5F-B5AE-4A0B-8E7B-91A21C741C9E}" dt="2026-08-14T04:48:48.491" v="10" actId="26606"/>
          <ac:spMkLst>
            <pc:docMk/>
            <pc:sldMk cId="2812876554" sldId="256"/>
            <ac:spMk id="3" creationId="{4164AA43-F5FF-861E-B731-628C1289FA99}"/>
          </ac:spMkLst>
        </pc:spChg>
        <pc:spChg chg="mod">
          <ac:chgData name="Gilda Ngonga Matuvangua (2525521)" userId="7fbc7fe6-3f83-4aac-9097-5abbb8900775" providerId="ADAL" clId="{B939BC5F-B5AE-4A0B-8E7B-91A21C741C9E}" dt="2026-08-14T04:48:48.491" v="10" actId="26606"/>
          <ac:spMkLst>
            <pc:docMk/>
            <pc:sldMk cId="2812876554" sldId="256"/>
            <ac:spMk id="4" creationId="{F1E3FD87-A52D-B538-D897-8C4FCA26335D}"/>
          </ac:spMkLst>
        </pc:spChg>
        <pc:spChg chg="add">
          <ac:chgData name="Gilda Ngonga Matuvangua (2525521)" userId="7fbc7fe6-3f83-4aac-9097-5abbb8900775" providerId="ADAL" clId="{B939BC5F-B5AE-4A0B-8E7B-91A21C741C9E}" dt="2026-08-14T04:48:48.491" v="10" actId="26606"/>
          <ac:spMkLst>
            <pc:docMk/>
            <pc:sldMk cId="2812876554" sldId="256"/>
            <ac:spMk id="9" creationId="{C2554CA6-288E-4202-BC52-2E5A8F0C0AED}"/>
          </ac:spMkLst>
        </pc:spChg>
        <pc:spChg chg="add">
          <ac:chgData name="Gilda Ngonga Matuvangua (2525521)" userId="7fbc7fe6-3f83-4aac-9097-5abbb8900775" providerId="ADAL" clId="{B939BC5F-B5AE-4A0B-8E7B-91A21C741C9E}" dt="2026-08-14T04:48:48.491" v="10" actId="26606"/>
          <ac:spMkLst>
            <pc:docMk/>
            <pc:sldMk cId="2812876554" sldId="256"/>
            <ac:spMk id="11" creationId="{B10BB131-AC8E-4A8E-A5D1-36260F720C3B}"/>
          </ac:spMkLst>
        </pc:spChg>
        <pc:spChg chg="add">
          <ac:chgData name="Gilda Ngonga Matuvangua (2525521)" userId="7fbc7fe6-3f83-4aac-9097-5abbb8900775" providerId="ADAL" clId="{B939BC5F-B5AE-4A0B-8E7B-91A21C741C9E}" dt="2026-08-14T04:48:48.491" v="10" actId="26606"/>
          <ac:spMkLst>
            <pc:docMk/>
            <pc:sldMk cId="2812876554" sldId="256"/>
            <ac:spMk id="13" creationId="{5B7778FC-632E-4DCA-A7CB-0D7731CCF970}"/>
          </ac:spMkLst>
        </pc:spChg>
        <pc:spChg chg="add">
          <ac:chgData name="Gilda Ngonga Matuvangua (2525521)" userId="7fbc7fe6-3f83-4aac-9097-5abbb8900775" providerId="ADAL" clId="{B939BC5F-B5AE-4A0B-8E7B-91A21C741C9E}" dt="2026-08-14T04:48:48.491" v="10" actId="26606"/>
          <ac:spMkLst>
            <pc:docMk/>
            <pc:sldMk cId="2812876554" sldId="256"/>
            <ac:spMk id="15" creationId="{FA23A907-97FB-4A8F-880A-DD77401C4296}"/>
          </ac:spMkLst>
        </pc:spChg>
      </pc:sldChg>
      <pc:sldChg chg="addSp delSp mod">
        <pc:chgData name="Gilda Ngonga Matuvangua (2525521)" userId="7fbc7fe6-3f83-4aac-9097-5abbb8900775" providerId="ADAL" clId="{B939BC5F-B5AE-4A0B-8E7B-91A21C741C9E}" dt="2026-08-14T04:49:19.486" v="11" actId="26606"/>
        <pc:sldMkLst>
          <pc:docMk/>
          <pc:sldMk cId="1335724732" sldId="257"/>
        </pc:sldMkLst>
        <pc:spChg chg="del">
          <ac:chgData name="Gilda Ngonga Matuvangua (2525521)" userId="7fbc7fe6-3f83-4aac-9097-5abbb8900775" providerId="ADAL" clId="{B939BC5F-B5AE-4A0B-8E7B-91A21C741C9E}" dt="2026-08-14T04:49:19.486" v="11" actId="26606"/>
          <ac:spMkLst>
            <pc:docMk/>
            <pc:sldMk cId="1335724732" sldId="257"/>
            <ac:spMk id="5" creationId="{A86319AC-C2AF-FF5B-CFD5-690A66D0CCFC}"/>
          </ac:spMkLst>
        </pc:spChg>
        <pc:graphicFrameChg chg="add">
          <ac:chgData name="Gilda Ngonga Matuvangua (2525521)" userId="7fbc7fe6-3f83-4aac-9097-5abbb8900775" providerId="ADAL" clId="{B939BC5F-B5AE-4A0B-8E7B-91A21C741C9E}" dt="2026-08-14T04:49:19.486" v="11" actId="26606"/>
          <ac:graphicFrameMkLst>
            <pc:docMk/>
            <pc:sldMk cId="1335724732" sldId="257"/>
            <ac:graphicFrameMk id="8" creationId="{DE273E45-E8C7-5A4E-35B9-946413ADBA5D}"/>
          </ac:graphicFrameMkLst>
        </pc:graphicFrameChg>
      </pc:sldChg>
      <pc:sldChg chg="addSp delSp modSp mod setBg">
        <pc:chgData name="Gilda Ngonga Matuvangua (2525521)" userId="7fbc7fe6-3f83-4aac-9097-5abbb8900775" providerId="ADAL" clId="{B939BC5F-B5AE-4A0B-8E7B-91A21C741C9E}" dt="2026-08-14T04:49:38.238" v="14" actId="26606"/>
        <pc:sldMkLst>
          <pc:docMk/>
          <pc:sldMk cId="1981035141" sldId="258"/>
        </pc:sldMkLst>
        <pc:spChg chg="mod">
          <ac:chgData name="Gilda Ngonga Matuvangua (2525521)" userId="7fbc7fe6-3f83-4aac-9097-5abbb8900775" providerId="ADAL" clId="{B939BC5F-B5AE-4A0B-8E7B-91A21C741C9E}" dt="2026-08-14T04:49:38.238" v="14" actId="26606"/>
          <ac:spMkLst>
            <pc:docMk/>
            <pc:sldMk cId="1981035141" sldId="258"/>
            <ac:spMk id="2" creationId="{B6A17908-0E96-743B-80A7-97838A54340E}"/>
          </ac:spMkLst>
        </pc:spChg>
        <pc:spChg chg="mod">
          <ac:chgData name="Gilda Ngonga Matuvangua (2525521)" userId="7fbc7fe6-3f83-4aac-9097-5abbb8900775" providerId="ADAL" clId="{B939BC5F-B5AE-4A0B-8E7B-91A21C741C9E}" dt="2026-08-14T04:49:38.238" v="14" actId="26606"/>
          <ac:spMkLst>
            <pc:docMk/>
            <pc:sldMk cId="1981035141" sldId="258"/>
            <ac:spMk id="3" creationId="{362C5BAC-32BA-8078-1D16-97B9C98BE9AE}"/>
          </ac:spMkLst>
        </pc:spChg>
        <pc:spChg chg="mod">
          <ac:chgData name="Gilda Ngonga Matuvangua (2525521)" userId="7fbc7fe6-3f83-4aac-9097-5abbb8900775" providerId="ADAL" clId="{B939BC5F-B5AE-4A0B-8E7B-91A21C741C9E}" dt="2026-08-14T04:49:38.238" v="14" actId="26606"/>
          <ac:spMkLst>
            <pc:docMk/>
            <pc:sldMk cId="1981035141" sldId="258"/>
            <ac:spMk id="4" creationId="{1D33E6FC-2779-B159-8E55-9B90E9FC904A}"/>
          </ac:spMkLst>
        </pc:spChg>
        <pc:spChg chg="add del">
          <ac:chgData name="Gilda Ngonga Matuvangua (2525521)" userId="7fbc7fe6-3f83-4aac-9097-5abbb8900775" providerId="ADAL" clId="{B939BC5F-B5AE-4A0B-8E7B-91A21C741C9E}" dt="2026-08-14T04:49:38.203" v="13" actId="26606"/>
          <ac:spMkLst>
            <pc:docMk/>
            <pc:sldMk cId="1981035141" sldId="258"/>
            <ac:spMk id="9" creationId="{A2679492-7988-4050-9056-542444452411}"/>
          </ac:spMkLst>
        </pc:spChg>
        <pc:spChg chg="add del">
          <ac:chgData name="Gilda Ngonga Matuvangua (2525521)" userId="7fbc7fe6-3f83-4aac-9097-5abbb8900775" providerId="ADAL" clId="{B939BC5F-B5AE-4A0B-8E7B-91A21C741C9E}" dt="2026-08-14T04:49:38.203" v="13" actId="26606"/>
          <ac:spMkLst>
            <pc:docMk/>
            <pc:sldMk cId="1981035141" sldId="258"/>
            <ac:spMk id="11" creationId="{B091B163-7D61-4891-ABCF-5C13D9C418D0}"/>
          </ac:spMkLst>
        </pc:spChg>
        <pc:spChg chg="add">
          <ac:chgData name="Gilda Ngonga Matuvangua (2525521)" userId="7fbc7fe6-3f83-4aac-9097-5abbb8900775" providerId="ADAL" clId="{B939BC5F-B5AE-4A0B-8E7B-91A21C741C9E}" dt="2026-08-14T04:49:38.238" v="14" actId="26606"/>
          <ac:spMkLst>
            <pc:docMk/>
            <pc:sldMk cId="1981035141" sldId="258"/>
            <ac:spMk id="20" creationId="{907EF6B7-1338-4443-8C46-6A318D952DFD}"/>
          </ac:spMkLst>
        </pc:spChg>
        <pc:spChg chg="add">
          <ac:chgData name="Gilda Ngonga Matuvangua (2525521)" userId="7fbc7fe6-3f83-4aac-9097-5abbb8900775" providerId="ADAL" clId="{B939BC5F-B5AE-4A0B-8E7B-91A21C741C9E}" dt="2026-08-14T04:49:38.238" v="14" actId="26606"/>
          <ac:spMkLst>
            <pc:docMk/>
            <pc:sldMk cId="1981035141" sldId="258"/>
            <ac:spMk id="21" creationId="{DAAE4CDD-124C-4DCF-9584-B6033B545DD5}"/>
          </ac:spMkLst>
        </pc:spChg>
        <pc:spChg chg="add">
          <ac:chgData name="Gilda Ngonga Matuvangua (2525521)" userId="7fbc7fe6-3f83-4aac-9097-5abbb8900775" providerId="ADAL" clId="{B939BC5F-B5AE-4A0B-8E7B-91A21C741C9E}" dt="2026-08-14T04:49:38.238" v="14" actId="26606"/>
          <ac:spMkLst>
            <pc:docMk/>
            <pc:sldMk cId="1981035141" sldId="258"/>
            <ac:spMk id="22" creationId="{081E4A58-353D-44AE-B2FC-2A74E2E400F7}"/>
          </ac:spMkLst>
        </pc:spChg>
        <pc:grpChg chg="add del">
          <ac:chgData name="Gilda Ngonga Matuvangua (2525521)" userId="7fbc7fe6-3f83-4aac-9097-5abbb8900775" providerId="ADAL" clId="{B939BC5F-B5AE-4A0B-8E7B-91A21C741C9E}" dt="2026-08-14T04:49:38.203" v="13" actId="26606"/>
          <ac:grpSpMkLst>
            <pc:docMk/>
            <pc:sldMk cId="1981035141" sldId="258"/>
            <ac:grpSpMk id="13" creationId="{0474DF76-993E-44DE-AFB0-C416182ACECF}"/>
          </ac:grpSpMkLst>
        </pc:grpChg>
        <pc:cxnChg chg="add del">
          <ac:chgData name="Gilda Ngonga Matuvangua (2525521)" userId="7fbc7fe6-3f83-4aac-9097-5abbb8900775" providerId="ADAL" clId="{B939BC5F-B5AE-4A0B-8E7B-91A21C741C9E}" dt="2026-08-14T04:49:38.203" v="13" actId="26606"/>
          <ac:cxnSpMkLst>
            <pc:docMk/>
            <pc:sldMk cId="1981035141" sldId="258"/>
            <ac:cxnSpMk id="18" creationId="{C49DA8F6-BCC1-4447-B54C-57856834B94B}"/>
          </ac:cxnSpMkLst>
        </pc:cxnChg>
      </pc:sldChg>
      <pc:sldChg chg="addSp modSp mod setBg">
        <pc:chgData name="Gilda Ngonga Matuvangua (2525521)" userId="7fbc7fe6-3f83-4aac-9097-5abbb8900775" providerId="ADAL" clId="{B939BC5F-B5AE-4A0B-8E7B-91A21C741C9E}" dt="2026-08-14T04:49:58.104" v="15" actId="26606"/>
        <pc:sldMkLst>
          <pc:docMk/>
          <pc:sldMk cId="1523791434" sldId="259"/>
        </pc:sldMkLst>
        <pc:spChg chg="mod">
          <ac:chgData name="Gilda Ngonga Matuvangua (2525521)" userId="7fbc7fe6-3f83-4aac-9097-5abbb8900775" providerId="ADAL" clId="{B939BC5F-B5AE-4A0B-8E7B-91A21C741C9E}" dt="2026-08-14T04:49:58.104" v="15" actId="26606"/>
          <ac:spMkLst>
            <pc:docMk/>
            <pc:sldMk cId="1523791434" sldId="259"/>
            <ac:spMk id="2" creationId="{6EE06732-AEDA-9A06-A72D-1DC38CD080FA}"/>
          </ac:spMkLst>
        </pc:spChg>
        <pc:spChg chg="mod">
          <ac:chgData name="Gilda Ngonga Matuvangua (2525521)" userId="7fbc7fe6-3f83-4aac-9097-5abbb8900775" providerId="ADAL" clId="{B939BC5F-B5AE-4A0B-8E7B-91A21C741C9E}" dt="2026-08-14T04:49:58.104" v="15" actId="26606"/>
          <ac:spMkLst>
            <pc:docMk/>
            <pc:sldMk cId="1523791434" sldId="259"/>
            <ac:spMk id="3" creationId="{50BC77C8-34CA-837F-11ED-5EC8850CFE78}"/>
          </ac:spMkLst>
        </pc:spChg>
        <pc:spChg chg="mod">
          <ac:chgData name="Gilda Ngonga Matuvangua (2525521)" userId="7fbc7fe6-3f83-4aac-9097-5abbb8900775" providerId="ADAL" clId="{B939BC5F-B5AE-4A0B-8E7B-91A21C741C9E}" dt="2026-08-14T04:49:58.104" v="15" actId="26606"/>
          <ac:spMkLst>
            <pc:docMk/>
            <pc:sldMk cId="1523791434" sldId="259"/>
            <ac:spMk id="4" creationId="{41645812-64F2-6BD4-81D3-E5878A61AD1B}"/>
          </ac:spMkLst>
        </pc:spChg>
        <pc:spChg chg="add">
          <ac:chgData name="Gilda Ngonga Matuvangua (2525521)" userId="7fbc7fe6-3f83-4aac-9097-5abbb8900775" providerId="ADAL" clId="{B939BC5F-B5AE-4A0B-8E7B-91A21C741C9E}" dt="2026-08-14T04:49:58.104" v="15" actId="26606"/>
          <ac:spMkLst>
            <pc:docMk/>
            <pc:sldMk cId="1523791434" sldId="259"/>
            <ac:spMk id="9" creationId="{100EDD19-6802-4EC3-95CE-CFFAB042CFD6}"/>
          </ac:spMkLst>
        </pc:spChg>
        <pc:spChg chg="add">
          <ac:chgData name="Gilda Ngonga Matuvangua (2525521)" userId="7fbc7fe6-3f83-4aac-9097-5abbb8900775" providerId="ADAL" clId="{B939BC5F-B5AE-4A0B-8E7B-91A21C741C9E}" dt="2026-08-14T04:49:58.104" v="15" actId="26606"/>
          <ac:spMkLst>
            <pc:docMk/>
            <pc:sldMk cId="1523791434" sldId="259"/>
            <ac:spMk id="11" creationId="{DB17E863-922E-4C26-BD64-E8FD41D28661}"/>
          </ac:spMkLst>
        </pc:spChg>
      </pc:sldChg>
      <pc:sldChg chg="addSp modSp mod setBg">
        <pc:chgData name="Gilda Ngonga Matuvangua (2525521)" userId="7fbc7fe6-3f83-4aac-9097-5abbb8900775" providerId="ADAL" clId="{B939BC5F-B5AE-4A0B-8E7B-91A21C741C9E}" dt="2026-08-14T04:50:06.323" v="16" actId="26606"/>
        <pc:sldMkLst>
          <pc:docMk/>
          <pc:sldMk cId="1193373970" sldId="260"/>
        </pc:sldMkLst>
        <pc:spChg chg="mod">
          <ac:chgData name="Gilda Ngonga Matuvangua (2525521)" userId="7fbc7fe6-3f83-4aac-9097-5abbb8900775" providerId="ADAL" clId="{B939BC5F-B5AE-4A0B-8E7B-91A21C741C9E}" dt="2026-08-14T04:50:06.323" v="16" actId="26606"/>
          <ac:spMkLst>
            <pc:docMk/>
            <pc:sldMk cId="1193373970" sldId="260"/>
            <ac:spMk id="2" creationId="{77DB91B6-6C92-B15D-1C78-337E12650D15}"/>
          </ac:spMkLst>
        </pc:spChg>
        <pc:spChg chg="mod">
          <ac:chgData name="Gilda Ngonga Matuvangua (2525521)" userId="7fbc7fe6-3f83-4aac-9097-5abbb8900775" providerId="ADAL" clId="{B939BC5F-B5AE-4A0B-8E7B-91A21C741C9E}" dt="2026-08-14T04:50:06.323" v="16" actId="26606"/>
          <ac:spMkLst>
            <pc:docMk/>
            <pc:sldMk cId="1193373970" sldId="260"/>
            <ac:spMk id="3" creationId="{620D6643-0D56-F382-BA53-7585B47953BF}"/>
          </ac:spMkLst>
        </pc:spChg>
        <pc:spChg chg="mod">
          <ac:chgData name="Gilda Ngonga Matuvangua (2525521)" userId="7fbc7fe6-3f83-4aac-9097-5abbb8900775" providerId="ADAL" clId="{B939BC5F-B5AE-4A0B-8E7B-91A21C741C9E}" dt="2026-08-14T04:50:06.323" v="16" actId="26606"/>
          <ac:spMkLst>
            <pc:docMk/>
            <pc:sldMk cId="1193373970" sldId="260"/>
            <ac:spMk id="4" creationId="{950974D0-7754-1027-8A01-12576F95ED94}"/>
          </ac:spMkLst>
        </pc:spChg>
        <pc:spChg chg="add">
          <ac:chgData name="Gilda Ngonga Matuvangua (2525521)" userId="7fbc7fe6-3f83-4aac-9097-5abbb8900775" providerId="ADAL" clId="{B939BC5F-B5AE-4A0B-8E7B-91A21C741C9E}" dt="2026-08-14T04:50:06.323" v="16" actId="26606"/>
          <ac:spMkLst>
            <pc:docMk/>
            <pc:sldMk cId="1193373970" sldId="260"/>
            <ac:spMk id="9" creationId="{777A147A-9ED8-46B4-8660-1B3C2AA880B5}"/>
          </ac:spMkLst>
        </pc:spChg>
        <pc:spChg chg="add">
          <ac:chgData name="Gilda Ngonga Matuvangua (2525521)" userId="7fbc7fe6-3f83-4aac-9097-5abbb8900775" providerId="ADAL" clId="{B939BC5F-B5AE-4A0B-8E7B-91A21C741C9E}" dt="2026-08-14T04:50:06.323" v="16" actId="26606"/>
          <ac:spMkLst>
            <pc:docMk/>
            <pc:sldMk cId="1193373970" sldId="260"/>
            <ac:spMk id="11" creationId="{5D6C15A0-C087-4593-8414-2B4EC1CDC3DE}"/>
          </ac:spMkLst>
        </pc:spChg>
      </pc:sldChg>
      <pc:sldChg chg="addSp modSp mod setBg">
        <pc:chgData name="Gilda Ngonga Matuvangua (2525521)" userId="7fbc7fe6-3f83-4aac-9097-5abbb8900775" providerId="ADAL" clId="{B939BC5F-B5AE-4A0B-8E7B-91A21C741C9E}" dt="2026-08-14T04:50:16.216" v="17" actId="26606"/>
        <pc:sldMkLst>
          <pc:docMk/>
          <pc:sldMk cId="3676631481" sldId="261"/>
        </pc:sldMkLst>
        <pc:spChg chg="mod">
          <ac:chgData name="Gilda Ngonga Matuvangua (2525521)" userId="7fbc7fe6-3f83-4aac-9097-5abbb8900775" providerId="ADAL" clId="{B939BC5F-B5AE-4A0B-8E7B-91A21C741C9E}" dt="2026-08-14T04:50:16.216" v="17" actId="26606"/>
          <ac:spMkLst>
            <pc:docMk/>
            <pc:sldMk cId="3676631481" sldId="261"/>
            <ac:spMk id="2" creationId="{C52F5031-AE30-F1C5-9AAA-0BC4DAE77C4C}"/>
          </ac:spMkLst>
        </pc:spChg>
        <pc:spChg chg="mod">
          <ac:chgData name="Gilda Ngonga Matuvangua (2525521)" userId="7fbc7fe6-3f83-4aac-9097-5abbb8900775" providerId="ADAL" clId="{B939BC5F-B5AE-4A0B-8E7B-91A21C741C9E}" dt="2026-08-14T04:50:16.216" v="17" actId="26606"/>
          <ac:spMkLst>
            <pc:docMk/>
            <pc:sldMk cId="3676631481" sldId="261"/>
            <ac:spMk id="3" creationId="{BD93643A-2836-2F6B-5596-BDC435FB1EE9}"/>
          </ac:spMkLst>
        </pc:spChg>
        <pc:spChg chg="mod">
          <ac:chgData name="Gilda Ngonga Matuvangua (2525521)" userId="7fbc7fe6-3f83-4aac-9097-5abbb8900775" providerId="ADAL" clId="{B939BC5F-B5AE-4A0B-8E7B-91A21C741C9E}" dt="2026-08-14T04:50:16.216" v="17" actId="26606"/>
          <ac:spMkLst>
            <pc:docMk/>
            <pc:sldMk cId="3676631481" sldId="261"/>
            <ac:spMk id="4" creationId="{A6D469B2-1520-3320-E9EB-2FC48B3B8663}"/>
          </ac:spMkLst>
        </pc:spChg>
        <pc:spChg chg="add">
          <ac:chgData name="Gilda Ngonga Matuvangua (2525521)" userId="7fbc7fe6-3f83-4aac-9097-5abbb8900775" providerId="ADAL" clId="{B939BC5F-B5AE-4A0B-8E7B-91A21C741C9E}" dt="2026-08-14T04:50:16.216" v="17" actId="26606"/>
          <ac:spMkLst>
            <pc:docMk/>
            <pc:sldMk cId="3676631481" sldId="261"/>
            <ac:spMk id="9" creationId="{100EDD19-6802-4EC3-95CE-CFFAB042CFD6}"/>
          </ac:spMkLst>
        </pc:spChg>
        <pc:spChg chg="add">
          <ac:chgData name="Gilda Ngonga Matuvangua (2525521)" userId="7fbc7fe6-3f83-4aac-9097-5abbb8900775" providerId="ADAL" clId="{B939BC5F-B5AE-4A0B-8E7B-91A21C741C9E}" dt="2026-08-14T04:50:16.216" v="17" actId="26606"/>
          <ac:spMkLst>
            <pc:docMk/>
            <pc:sldMk cId="3676631481" sldId="261"/>
            <ac:spMk id="11" creationId="{DB17E863-922E-4C26-BD64-E8FD41D28661}"/>
          </ac:spMkLst>
        </pc:spChg>
      </pc:sldChg>
      <pc:sldChg chg="addSp modSp mod setBg addAnim">
        <pc:chgData name="Gilda Ngonga Matuvangua (2525521)" userId="7fbc7fe6-3f83-4aac-9097-5abbb8900775" providerId="ADAL" clId="{B939BC5F-B5AE-4A0B-8E7B-91A21C741C9E}" dt="2026-08-14T04:50:28.091" v="20"/>
        <pc:sldMkLst>
          <pc:docMk/>
          <pc:sldMk cId="2600956964" sldId="262"/>
        </pc:sldMkLst>
        <pc:spChg chg="mod">
          <ac:chgData name="Gilda Ngonga Matuvangua (2525521)" userId="7fbc7fe6-3f83-4aac-9097-5abbb8900775" providerId="ADAL" clId="{B939BC5F-B5AE-4A0B-8E7B-91A21C741C9E}" dt="2026-08-14T04:50:28.080" v="18" actId="26606"/>
          <ac:spMkLst>
            <pc:docMk/>
            <pc:sldMk cId="2600956964" sldId="262"/>
            <ac:spMk id="2" creationId="{F54DB901-1BFF-7D88-0731-F60827560127}"/>
          </ac:spMkLst>
        </pc:spChg>
        <pc:spChg chg="mod">
          <ac:chgData name="Gilda Ngonga Matuvangua (2525521)" userId="7fbc7fe6-3f83-4aac-9097-5abbb8900775" providerId="ADAL" clId="{B939BC5F-B5AE-4A0B-8E7B-91A21C741C9E}" dt="2026-08-14T04:50:28.080" v="18" actId="26606"/>
          <ac:spMkLst>
            <pc:docMk/>
            <pc:sldMk cId="2600956964" sldId="262"/>
            <ac:spMk id="4" creationId="{1A2283C2-45F2-F37B-1848-BC79A80EC2E5}"/>
          </ac:spMkLst>
        </pc:spChg>
        <pc:spChg chg="add">
          <ac:chgData name="Gilda Ngonga Matuvangua (2525521)" userId="7fbc7fe6-3f83-4aac-9097-5abbb8900775" providerId="ADAL" clId="{B939BC5F-B5AE-4A0B-8E7B-91A21C741C9E}" dt="2026-08-14T04:50:28.080" v="18" actId="26606"/>
          <ac:spMkLst>
            <pc:docMk/>
            <pc:sldMk cId="2600956964" sldId="262"/>
            <ac:spMk id="11" creationId="{65219498-D544-41AC-98FE-8F956EF66A62}"/>
          </ac:spMkLst>
        </pc:spChg>
        <pc:spChg chg="add">
          <ac:chgData name="Gilda Ngonga Matuvangua (2525521)" userId="7fbc7fe6-3f83-4aac-9097-5abbb8900775" providerId="ADAL" clId="{B939BC5F-B5AE-4A0B-8E7B-91A21C741C9E}" dt="2026-08-14T04:50:28.080" v="18" actId="26606"/>
          <ac:spMkLst>
            <pc:docMk/>
            <pc:sldMk cId="2600956964" sldId="262"/>
            <ac:spMk id="13" creationId="{F500DBFC-17A9-4E0A-AEE2-A49F9AEEF0FD}"/>
          </ac:spMkLst>
        </pc:spChg>
        <pc:grpChg chg="add">
          <ac:chgData name="Gilda Ngonga Matuvangua (2525521)" userId="7fbc7fe6-3f83-4aac-9097-5abbb8900775" providerId="ADAL" clId="{B939BC5F-B5AE-4A0B-8E7B-91A21C741C9E}" dt="2026-08-14T04:50:28.080" v="18" actId="26606"/>
          <ac:grpSpMkLst>
            <pc:docMk/>
            <pc:sldMk cId="2600956964" sldId="262"/>
            <ac:grpSpMk id="15" creationId="{D74613BB-817C-4C4F-8A24-4936F2F064C0}"/>
          </ac:grpSpMkLst>
        </pc:grpChg>
        <pc:picChg chg="add">
          <ac:chgData name="Gilda Ngonga Matuvangua (2525521)" userId="7fbc7fe6-3f83-4aac-9097-5abbb8900775" providerId="ADAL" clId="{B939BC5F-B5AE-4A0B-8E7B-91A21C741C9E}" dt="2026-08-14T04:50:28.080" v="18" actId="26606"/>
          <ac:picMkLst>
            <pc:docMk/>
            <pc:sldMk cId="2600956964" sldId="262"/>
            <ac:picMk id="8" creationId="{C836415E-8DE3-2D7F-696D-672B8AAED1D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9DD4D1-3022-439C-B689-6D98DD2516EA}"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70CF92CD-4139-44DF-9686-04E0CC1482D7}">
      <dgm:prSet/>
      <dgm:spPr/>
      <dgm:t>
        <a:bodyPr/>
        <a:lstStyle/>
        <a:p>
          <a:r>
            <a:rPr lang="en-GB"/>
            <a:t>I enjoy working with children and supporting their development</a:t>
          </a:r>
          <a:endParaRPr lang="en-US"/>
        </a:p>
      </dgm:t>
    </dgm:pt>
    <dgm:pt modelId="{745E3533-5A99-490B-A3EC-20C0282A42CD}" type="parTrans" cxnId="{BD02A9F7-8607-4772-BC71-DFE9ECC25379}">
      <dgm:prSet/>
      <dgm:spPr/>
      <dgm:t>
        <a:bodyPr/>
        <a:lstStyle/>
        <a:p>
          <a:endParaRPr lang="en-US"/>
        </a:p>
      </dgm:t>
    </dgm:pt>
    <dgm:pt modelId="{C809C06D-E2F4-4E56-95AE-15EBE198826C}" type="sibTrans" cxnId="{BD02A9F7-8607-4772-BC71-DFE9ECC25379}">
      <dgm:prSet/>
      <dgm:spPr/>
      <dgm:t>
        <a:bodyPr/>
        <a:lstStyle/>
        <a:p>
          <a:endParaRPr lang="en-US"/>
        </a:p>
      </dgm:t>
    </dgm:pt>
    <dgm:pt modelId="{969F5412-E784-4099-85C5-DFDC4A913048}">
      <dgm:prSet/>
      <dgm:spPr/>
      <dgm:t>
        <a:bodyPr/>
        <a:lstStyle/>
        <a:p>
          <a:r>
            <a:rPr lang="en-GB"/>
            <a:t>I want to build on my existing experience and progress towards becoming a registered nurse</a:t>
          </a:r>
          <a:endParaRPr lang="en-US"/>
        </a:p>
      </dgm:t>
    </dgm:pt>
    <dgm:pt modelId="{E25393FC-263E-46B6-B364-27AF4915C007}" type="parTrans" cxnId="{4BF9E32E-BEA8-4D47-8075-12D015A7403E}">
      <dgm:prSet/>
      <dgm:spPr/>
      <dgm:t>
        <a:bodyPr/>
        <a:lstStyle/>
        <a:p>
          <a:endParaRPr lang="en-US"/>
        </a:p>
      </dgm:t>
    </dgm:pt>
    <dgm:pt modelId="{D1815F34-7CE5-4DCD-BB09-17ED7E66E0DE}" type="sibTrans" cxnId="{4BF9E32E-BEA8-4D47-8075-12D015A7403E}">
      <dgm:prSet/>
      <dgm:spPr/>
      <dgm:t>
        <a:bodyPr/>
        <a:lstStyle/>
        <a:p>
          <a:endParaRPr lang="en-US"/>
        </a:p>
      </dgm:t>
    </dgm:pt>
    <dgm:pt modelId="{4A78D052-572F-4D44-A3FB-C6CD616DECCB}">
      <dgm:prSet/>
      <dgm:spPr/>
      <dgm:t>
        <a:bodyPr/>
        <a:lstStyle/>
        <a:p>
          <a:r>
            <a:rPr lang="en-GB"/>
            <a:t>I am interested in children’s health, development and age-appropriate care</a:t>
          </a:r>
          <a:endParaRPr lang="en-US"/>
        </a:p>
      </dgm:t>
    </dgm:pt>
    <dgm:pt modelId="{87CB22F6-DCB7-49BD-95CD-37E60AB6CE84}" type="parTrans" cxnId="{189B5091-507D-4FA5-8AD4-1859A7F4367B}">
      <dgm:prSet/>
      <dgm:spPr/>
      <dgm:t>
        <a:bodyPr/>
        <a:lstStyle/>
        <a:p>
          <a:endParaRPr lang="en-US"/>
        </a:p>
      </dgm:t>
    </dgm:pt>
    <dgm:pt modelId="{42D4934B-B2A8-4565-A9B7-8122E1AD548F}" type="sibTrans" cxnId="{189B5091-507D-4FA5-8AD4-1859A7F4367B}">
      <dgm:prSet/>
      <dgm:spPr/>
      <dgm:t>
        <a:bodyPr/>
        <a:lstStyle/>
        <a:p>
          <a:endParaRPr lang="en-US"/>
        </a:p>
      </dgm:t>
    </dgm:pt>
    <dgm:pt modelId="{EB8E77A6-4449-41EF-8AE2-8B6425D92FC4}">
      <dgm:prSet/>
      <dgm:spPr/>
      <dgm:t>
        <a:bodyPr/>
        <a:lstStyle/>
        <a:p>
          <a:r>
            <a:rPr lang="en-GB"/>
            <a:t>I value person-centred and family-centred practice</a:t>
          </a:r>
          <a:endParaRPr lang="en-US"/>
        </a:p>
      </dgm:t>
    </dgm:pt>
    <dgm:pt modelId="{95389E22-75C7-414A-A5A0-640366254361}" type="parTrans" cxnId="{5A000C72-FD7F-47F3-A9D5-0C60396E8D9B}">
      <dgm:prSet/>
      <dgm:spPr/>
      <dgm:t>
        <a:bodyPr/>
        <a:lstStyle/>
        <a:p>
          <a:endParaRPr lang="en-US"/>
        </a:p>
      </dgm:t>
    </dgm:pt>
    <dgm:pt modelId="{EF411EDE-08B5-4DEE-8B38-693C88406FA8}" type="sibTrans" cxnId="{5A000C72-FD7F-47F3-A9D5-0C60396E8D9B}">
      <dgm:prSet/>
      <dgm:spPr/>
      <dgm:t>
        <a:bodyPr/>
        <a:lstStyle/>
        <a:p>
          <a:endParaRPr lang="en-US"/>
        </a:p>
      </dgm:t>
    </dgm:pt>
    <dgm:pt modelId="{7C82FA69-B3FE-487D-AA60-E09C063F6DFC}">
      <dgm:prSet/>
      <dgm:spPr/>
      <dgm:t>
        <a:bodyPr/>
        <a:lstStyle/>
        <a:p>
          <a:r>
            <a:rPr lang="en-GB"/>
            <a:t>The role combines clinical knowledge with communication, compassion and emotional support</a:t>
          </a:r>
          <a:endParaRPr lang="en-US"/>
        </a:p>
      </dgm:t>
    </dgm:pt>
    <dgm:pt modelId="{71D03F0B-DDC5-447E-B233-28B61EF674B7}" type="parTrans" cxnId="{24F617CD-0A90-402B-AB04-0D1DE0BA88C8}">
      <dgm:prSet/>
      <dgm:spPr/>
      <dgm:t>
        <a:bodyPr/>
        <a:lstStyle/>
        <a:p>
          <a:endParaRPr lang="en-US"/>
        </a:p>
      </dgm:t>
    </dgm:pt>
    <dgm:pt modelId="{65337F67-2466-4F8A-B6A4-1193D0525F7A}" type="sibTrans" cxnId="{24F617CD-0A90-402B-AB04-0D1DE0BA88C8}">
      <dgm:prSet/>
      <dgm:spPr/>
      <dgm:t>
        <a:bodyPr/>
        <a:lstStyle/>
        <a:p>
          <a:endParaRPr lang="en-US"/>
        </a:p>
      </dgm:t>
    </dgm:pt>
    <dgm:pt modelId="{B0143743-0699-462B-A1A1-A772450756E9}" type="pres">
      <dgm:prSet presAssocID="{7D9DD4D1-3022-439C-B689-6D98DD2516EA}" presName="diagram" presStyleCnt="0">
        <dgm:presLayoutVars>
          <dgm:dir/>
          <dgm:resizeHandles val="exact"/>
        </dgm:presLayoutVars>
      </dgm:prSet>
      <dgm:spPr/>
    </dgm:pt>
    <dgm:pt modelId="{0F65450B-69A1-4FDD-AA52-CD9C50BC28EE}" type="pres">
      <dgm:prSet presAssocID="{70CF92CD-4139-44DF-9686-04E0CC1482D7}" presName="arrow" presStyleLbl="node1" presStyleIdx="0" presStyleCnt="5">
        <dgm:presLayoutVars>
          <dgm:bulletEnabled val="1"/>
        </dgm:presLayoutVars>
      </dgm:prSet>
      <dgm:spPr/>
    </dgm:pt>
    <dgm:pt modelId="{AAB796D9-D187-41C5-87E1-85D12C46AFFF}" type="pres">
      <dgm:prSet presAssocID="{969F5412-E784-4099-85C5-DFDC4A913048}" presName="arrow" presStyleLbl="node1" presStyleIdx="1" presStyleCnt="5">
        <dgm:presLayoutVars>
          <dgm:bulletEnabled val="1"/>
        </dgm:presLayoutVars>
      </dgm:prSet>
      <dgm:spPr/>
    </dgm:pt>
    <dgm:pt modelId="{EACC48AB-352E-4110-BF68-EDC305A1F4A4}" type="pres">
      <dgm:prSet presAssocID="{4A78D052-572F-4D44-A3FB-C6CD616DECCB}" presName="arrow" presStyleLbl="node1" presStyleIdx="2" presStyleCnt="5">
        <dgm:presLayoutVars>
          <dgm:bulletEnabled val="1"/>
        </dgm:presLayoutVars>
      </dgm:prSet>
      <dgm:spPr/>
    </dgm:pt>
    <dgm:pt modelId="{D51765CB-DBE7-405A-8B4B-7379E0810C28}" type="pres">
      <dgm:prSet presAssocID="{EB8E77A6-4449-41EF-8AE2-8B6425D92FC4}" presName="arrow" presStyleLbl="node1" presStyleIdx="3" presStyleCnt="5">
        <dgm:presLayoutVars>
          <dgm:bulletEnabled val="1"/>
        </dgm:presLayoutVars>
      </dgm:prSet>
      <dgm:spPr/>
    </dgm:pt>
    <dgm:pt modelId="{2160D6B6-1AA6-4E3C-9F4E-3C4B61844BCD}" type="pres">
      <dgm:prSet presAssocID="{7C82FA69-B3FE-487D-AA60-E09C063F6DFC}" presName="arrow" presStyleLbl="node1" presStyleIdx="4" presStyleCnt="5">
        <dgm:presLayoutVars>
          <dgm:bulletEnabled val="1"/>
        </dgm:presLayoutVars>
      </dgm:prSet>
      <dgm:spPr/>
    </dgm:pt>
  </dgm:ptLst>
  <dgm:cxnLst>
    <dgm:cxn modelId="{4BF9E32E-BEA8-4D47-8075-12D015A7403E}" srcId="{7D9DD4D1-3022-439C-B689-6D98DD2516EA}" destId="{969F5412-E784-4099-85C5-DFDC4A913048}" srcOrd="1" destOrd="0" parTransId="{E25393FC-263E-46B6-B364-27AF4915C007}" sibTransId="{D1815F34-7CE5-4DCD-BB09-17ED7E66E0DE}"/>
    <dgm:cxn modelId="{86695066-5FD8-4DB7-9F79-E1FD509C140D}" type="presOf" srcId="{7C82FA69-B3FE-487D-AA60-E09C063F6DFC}" destId="{2160D6B6-1AA6-4E3C-9F4E-3C4B61844BCD}" srcOrd="0" destOrd="0" presId="urn:microsoft.com/office/officeart/2005/8/layout/arrow5"/>
    <dgm:cxn modelId="{5A000C72-FD7F-47F3-A9D5-0C60396E8D9B}" srcId="{7D9DD4D1-3022-439C-B689-6D98DD2516EA}" destId="{EB8E77A6-4449-41EF-8AE2-8B6425D92FC4}" srcOrd="3" destOrd="0" parTransId="{95389E22-75C7-414A-A5A0-640366254361}" sibTransId="{EF411EDE-08B5-4DEE-8B38-693C88406FA8}"/>
    <dgm:cxn modelId="{9C90A57E-4999-4D18-9503-11D19642ED22}" type="presOf" srcId="{4A78D052-572F-4D44-A3FB-C6CD616DECCB}" destId="{EACC48AB-352E-4110-BF68-EDC305A1F4A4}" srcOrd="0" destOrd="0" presId="urn:microsoft.com/office/officeart/2005/8/layout/arrow5"/>
    <dgm:cxn modelId="{1DC0BC85-06B4-4644-ABD2-EBEAC79BBC8E}" type="presOf" srcId="{EB8E77A6-4449-41EF-8AE2-8B6425D92FC4}" destId="{D51765CB-DBE7-405A-8B4B-7379E0810C28}" srcOrd="0" destOrd="0" presId="urn:microsoft.com/office/officeart/2005/8/layout/arrow5"/>
    <dgm:cxn modelId="{189B5091-507D-4FA5-8AD4-1859A7F4367B}" srcId="{7D9DD4D1-3022-439C-B689-6D98DD2516EA}" destId="{4A78D052-572F-4D44-A3FB-C6CD616DECCB}" srcOrd="2" destOrd="0" parTransId="{87CB22F6-DCB7-49BD-95CD-37E60AB6CE84}" sibTransId="{42D4934B-B2A8-4565-A9B7-8122E1AD548F}"/>
    <dgm:cxn modelId="{3DED5897-D5B3-4B36-BCF4-D4C7837A0BBA}" type="presOf" srcId="{7D9DD4D1-3022-439C-B689-6D98DD2516EA}" destId="{B0143743-0699-462B-A1A1-A772450756E9}" srcOrd="0" destOrd="0" presId="urn:microsoft.com/office/officeart/2005/8/layout/arrow5"/>
    <dgm:cxn modelId="{373A819A-E134-415C-A50F-7071598EE5CD}" type="presOf" srcId="{969F5412-E784-4099-85C5-DFDC4A913048}" destId="{AAB796D9-D187-41C5-87E1-85D12C46AFFF}" srcOrd="0" destOrd="0" presId="urn:microsoft.com/office/officeart/2005/8/layout/arrow5"/>
    <dgm:cxn modelId="{24F617CD-0A90-402B-AB04-0D1DE0BA88C8}" srcId="{7D9DD4D1-3022-439C-B689-6D98DD2516EA}" destId="{7C82FA69-B3FE-487D-AA60-E09C063F6DFC}" srcOrd="4" destOrd="0" parTransId="{71D03F0B-DDC5-447E-B233-28B61EF674B7}" sibTransId="{65337F67-2466-4F8A-B6A4-1193D0525F7A}"/>
    <dgm:cxn modelId="{09DB3EE0-9097-4896-A629-D23B7A2D4747}" type="presOf" srcId="{70CF92CD-4139-44DF-9686-04E0CC1482D7}" destId="{0F65450B-69A1-4FDD-AA52-CD9C50BC28EE}" srcOrd="0" destOrd="0" presId="urn:microsoft.com/office/officeart/2005/8/layout/arrow5"/>
    <dgm:cxn modelId="{BD02A9F7-8607-4772-BC71-DFE9ECC25379}" srcId="{7D9DD4D1-3022-439C-B689-6D98DD2516EA}" destId="{70CF92CD-4139-44DF-9686-04E0CC1482D7}" srcOrd="0" destOrd="0" parTransId="{745E3533-5A99-490B-A3EC-20C0282A42CD}" sibTransId="{C809C06D-E2F4-4E56-95AE-15EBE198826C}"/>
    <dgm:cxn modelId="{BE8A9126-0051-4E22-88E2-B405BD9EAAB3}" type="presParOf" srcId="{B0143743-0699-462B-A1A1-A772450756E9}" destId="{0F65450B-69A1-4FDD-AA52-CD9C50BC28EE}" srcOrd="0" destOrd="0" presId="urn:microsoft.com/office/officeart/2005/8/layout/arrow5"/>
    <dgm:cxn modelId="{CD8EF5CE-B105-4D40-B2F6-3EBFC7A83B66}" type="presParOf" srcId="{B0143743-0699-462B-A1A1-A772450756E9}" destId="{AAB796D9-D187-41C5-87E1-85D12C46AFFF}" srcOrd="1" destOrd="0" presId="urn:microsoft.com/office/officeart/2005/8/layout/arrow5"/>
    <dgm:cxn modelId="{002D42E3-75DB-4E9A-BD03-709FB91FEB74}" type="presParOf" srcId="{B0143743-0699-462B-A1A1-A772450756E9}" destId="{EACC48AB-352E-4110-BF68-EDC305A1F4A4}" srcOrd="2" destOrd="0" presId="urn:microsoft.com/office/officeart/2005/8/layout/arrow5"/>
    <dgm:cxn modelId="{9C5BF969-2174-4247-96E4-6FDD08C9A9F0}" type="presParOf" srcId="{B0143743-0699-462B-A1A1-A772450756E9}" destId="{D51765CB-DBE7-405A-8B4B-7379E0810C28}" srcOrd="3" destOrd="0" presId="urn:microsoft.com/office/officeart/2005/8/layout/arrow5"/>
    <dgm:cxn modelId="{C6214DC9-A0C8-461F-93C0-11AC5E84B4E2}" type="presParOf" srcId="{B0143743-0699-462B-A1A1-A772450756E9}" destId="{2160D6B6-1AA6-4E3C-9F4E-3C4B61844BCD}" srcOrd="4"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5450B-69A1-4FDD-AA52-CD9C50BC28EE}">
      <dsp:nvSpPr>
        <dsp:cNvPr id="0" name=""/>
        <dsp:cNvSpPr/>
      </dsp:nvSpPr>
      <dsp:spPr>
        <a:xfrm>
          <a:off x="4556002" y="698"/>
          <a:ext cx="1458024" cy="1458024"/>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a:t>I enjoy working with children and supporting their development</a:t>
          </a:r>
          <a:endParaRPr lang="en-US" sz="800" kern="1200"/>
        </a:p>
      </dsp:txBody>
      <dsp:txXfrm>
        <a:off x="4920508" y="698"/>
        <a:ext cx="729012" cy="1202870"/>
      </dsp:txXfrm>
    </dsp:sp>
    <dsp:sp modelId="{AAB796D9-D187-41C5-87E1-85D12C46AFFF}">
      <dsp:nvSpPr>
        <dsp:cNvPr id="0" name=""/>
        <dsp:cNvSpPr/>
      </dsp:nvSpPr>
      <dsp:spPr>
        <a:xfrm rot="4320000">
          <a:off x="5778974" y="889239"/>
          <a:ext cx="1458024" cy="1458024"/>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a:t>I want to build on my existing experience and progress towards becoming a registered nurse</a:t>
          </a:r>
          <a:endParaRPr lang="en-US" sz="800" kern="1200"/>
        </a:p>
      </dsp:txBody>
      <dsp:txXfrm rot="-5400000">
        <a:off x="6027884" y="1214322"/>
        <a:ext cx="1202870" cy="729012"/>
      </dsp:txXfrm>
    </dsp:sp>
    <dsp:sp modelId="{EACC48AB-352E-4110-BF68-EDC305A1F4A4}">
      <dsp:nvSpPr>
        <dsp:cNvPr id="0" name=""/>
        <dsp:cNvSpPr/>
      </dsp:nvSpPr>
      <dsp:spPr>
        <a:xfrm rot="8640000">
          <a:off x="5311840" y="2326929"/>
          <a:ext cx="1458024" cy="1458024"/>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a:t>I am interested in children’s health, development and age-appropriate care</a:t>
          </a:r>
          <a:endParaRPr lang="en-US" sz="800" kern="1200"/>
        </a:p>
      </dsp:txBody>
      <dsp:txXfrm rot="10800000">
        <a:off x="5751334" y="2557718"/>
        <a:ext cx="729012" cy="1202870"/>
      </dsp:txXfrm>
    </dsp:sp>
    <dsp:sp modelId="{D51765CB-DBE7-405A-8B4B-7379E0810C28}">
      <dsp:nvSpPr>
        <dsp:cNvPr id="0" name=""/>
        <dsp:cNvSpPr/>
      </dsp:nvSpPr>
      <dsp:spPr>
        <a:xfrm rot="12960000">
          <a:off x="3800164" y="2326929"/>
          <a:ext cx="1458024" cy="1458024"/>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a:t>I value person-centred and family-centred practice</a:t>
          </a:r>
          <a:endParaRPr lang="en-US" sz="800" kern="1200"/>
        </a:p>
      </dsp:txBody>
      <dsp:txXfrm rot="10800000">
        <a:off x="4089682" y="2557718"/>
        <a:ext cx="729012" cy="1202870"/>
      </dsp:txXfrm>
    </dsp:sp>
    <dsp:sp modelId="{2160D6B6-1AA6-4E3C-9F4E-3C4B61844BCD}">
      <dsp:nvSpPr>
        <dsp:cNvPr id="0" name=""/>
        <dsp:cNvSpPr/>
      </dsp:nvSpPr>
      <dsp:spPr>
        <a:xfrm rot="17280000">
          <a:off x="3333030" y="889239"/>
          <a:ext cx="1458024" cy="1458024"/>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a:t>The role combines clinical knowledge with communication, compassion and emotional support</a:t>
          </a:r>
          <a:endParaRPr lang="en-US" sz="800" kern="1200"/>
        </a:p>
      </dsp:txBody>
      <dsp:txXfrm rot="5400000">
        <a:off x="3339274" y="1214322"/>
        <a:ext cx="1202870" cy="729012"/>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AE22B0-140A-4409-9B26-FD28F620B038}"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0AFDC-F9D9-4D4D-ABFA-C1EE63918D4B}" type="slidenum">
              <a:rPr lang="en-GB" smtClean="0"/>
              <a:t>‹#›</a:t>
            </a:fld>
            <a:endParaRPr lang="en-GB"/>
          </a:p>
        </p:txBody>
      </p:sp>
    </p:spTree>
    <p:extLst>
      <p:ext uri="{BB962C8B-B14F-4D97-AF65-F5344CB8AC3E}">
        <p14:creationId xmlns:p14="http://schemas.microsoft.com/office/powerpoint/2010/main" val="2671794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health and social care role I have chosen is children’s nursing. Children’s nurses provide specialist care for babies, children and young people up to the age of 18. Their role involves supporting not only physical health, but also emotional wellbeing and development. They work closely with children and their families, as well as other healthcare professionals. I identified communication, compassion, clinical safety and safeguarding as particularly important competencies within this role.”</a:t>
            </a:r>
          </a:p>
        </p:txBody>
      </p:sp>
      <p:sp>
        <p:nvSpPr>
          <p:cNvPr id="4" name="Slide Number Placeholder 3"/>
          <p:cNvSpPr>
            <a:spLocks noGrp="1"/>
          </p:cNvSpPr>
          <p:nvPr>
            <p:ph type="sldNum" sz="quarter" idx="5"/>
          </p:nvPr>
        </p:nvSpPr>
        <p:spPr/>
        <p:txBody>
          <a:bodyPr/>
          <a:lstStyle/>
          <a:p>
            <a:fld id="{8090AFDC-F9D9-4D4D-ABFA-C1EE63918D4B}" type="slidenum">
              <a:rPr lang="en-GB" smtClean="0"/>
              <a:t>1</a:t>
            </a:fld>
            <a:endParaRPr lang="en-GB"/>
          </a:p>
        </p:txBody>
      </p:sp>
    </p:spTree>
    <p:extLst>
      <p:ext uri="{BB962C8B-B14F-4D97-AF65-F5344CB8AC3E}">
        <p14:creationId xmlns:p14="http://schemas.microsoft.com/office/powerpoint/2010/main" val="4168651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chose children’s nursing because I enjoy working with children and supporting their development. I want to build on my existing experience and progress towards becoming a registered children’s nurse. I am particularly interested in how children’s healthcare needs change according to their age and development. I also value person-centred and family-centred care because illness can affect not only the child but the whole family. Children’s nursing therefore appeals to me because it combines clinical responsibility with communication, compassion and emotional support.”</a:t>
            </a:r>
          </a:p>
          <a:p>
            <a:endParaRPr lang="en-GB" dirty="0"/>
          </a:p>
          <a:p>
            <a:endParaRPr lang="en-GB" dirty="0"/>
          </a:p>
        </p:txBody>
      </p:sp>
      <p:sp>
        <p:nvSpPr>
          <p:cNvPr id="4" name="Slide Number Placeholder 3"/>
          <p:cNvSpPr>
            <a:spLocks noGrp="1"/>
          </p:cNvSpPr>
          <p:nvPr>
            <p:ph type="sldNum" sz="quarter" idx="5"/>
          </p:nvPr>
        </p:nvSpPr>
        <p:spPr/>
        <p:txBody>
          <a:bodyPr/>
          <a:lstStyle/>
          <a:p>
            <a:fld id="{8090AFDC-F9D9-4D4D-ABFA-C1EE63918D4B}" type="slidenum">
              <a:rPr lang="en-GB" smtClean="0"/>
              <a:t>2</a:t>
            </a:fld>
            <a:endParaRPr lang="en-GB"/>
          </a:p>
        </p:txBody>
      </p:sp>
    </p:spTree>
    <p:extLst>
      <p:ext uri="{BB962C8B-B14F-4D97-AF65-F5344CB8AC3E}">
        <p14:creationId xmlns:p14="http://schemas.microsoft.com/office/powerpoint/2010/main" val="3006834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began my research using Google Scholar to find academic literature relating to children’s nursing, professional responsibilities and essential skills. I then used professional and official sources, including the Nursing and Midwifery Council, Royal College of Nursing, NHS Careers, NHS England and Government guidance. I also spoke with qualified nurses at my workplace to gain a practical understanding of their responsibilities and experiences. These conversations helped me understand how the skills identified in my research are applied in real clinical settings. However, I recognised that workplace discussions provide professional insight rather than formal academic evidence, so I used published academic and professional sources to support my written work.”</a:t>
            </a:r>
          </a:p>
          <a:p>
            <a:endParaRPr lang="en-GB" dirty="0"/>
          </a:p>
          <a:p>
            <a:endParaRPr lang="en-GB" dirty="0"/>
          </a:p>
        </p:txBody>
      </p:sp>
      <p:sp>
        <p:nvSpPr>
          <p:cNvPr id="4" name="Slide Number Placeholder 3"/>
          <p:cNvSpPr>
            <a:spLocks noGrp="1"/>
          </p:cNvSpPr>
          <p:nvPr>
            <p:ph type="sldNum" sz="quarter" idx="5"/>
          </p:nvPr>
        </p:nvSpPr>
        <p:spPr/>
        <p:txBody>
          <a:bodyPr/>
          <a:lstStyle/>
          <a:p>
            <a:fld id="{8090AFDC-F9D9-4D4D-ABFA-C1EE63918D4B}" type="slidenum">
              <a:rPr lang="en-GB" smtClean="0"/>
              <a:t>3</a:t>
            </a:fld>
            <a:endParaRPr lang="en-GB"/>
          </a:p>
        </p:txBody>
      </p:sp>
    </p:spTree>
    <p:extLst>
      <p:ext uri="{BB962C8B-B14F-4D97-AF65-F5344CB8AC3E}">
        <p14:creationId xmlns:p14="http://schemas.microsoft.com/office/powerpoint/2010/main" val="2709362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used the CRAAP test to assess the reliability of the NHS Careers source. I considered its currency because current information is important when researching a professional role. It was highly relevant because it directly relates to children’s nursing. Its authority was strong because it is an NHS source. I considered the information reasonably accurate because key points could be compared with guidance from professional organisations such as the NMC and RCN. Its purpose is primarily to provide careers information. Overall, I considered it a credible and useful source, but I recognised that relying on one source would not provide sufficient academic depth, so I used it alongside academic and professional evidence.”</a:t>
            </a:r>
          </a:p>
          <a:p>
            <a:endParaRPr lang="en-GB" dirty="0"/>
          </a:p>
          <a:p>
            <a:endParaRPr lang="en-GB" dirty="0"/>
          </a:p>
        </p:txBody>
      </p:sp>
      <p:sp>
        <p:nvSpPr>
          <p:cNvPr id="4" name="Slide Number Placeholder 3"/>
          <p:cNvSpPr>
            <a:spLocks noGrp="1"/>
          </p:cNvSpPr>
          <p:nvPr>
            <p:ph type="sldNum" sz="quarter" idx="5"/>
          </p:nvPr>
        </p:nvSpPr>
        <p:spPr/>
        <p:txBody>
          <a:bodyPr/>
          <a:lstStyle/>
          <a:p>
            <a:fld id="{8090AFDC-F9D9-4D4D-ABFA-C1EE63918D4B}" type="slidenum">
              <a:rPr lang="en-GB" smtClean="0"/>
              <a:t>4</a:t>
            </a:fld>
            <a:endParaRPr lang="en-GB"/>
          </a:p>
        </p:txBody>
      </p:sp>
    </p:spTree>
    <p:extLst>
      <p:ext uri="{BB962C8B-B14F-4D97-AF65-F5344CB8AC3E}">
        <p14:creationId xmlns:p14="http://schemas.microsoft.com/office/powerpoint/2010/main" val="2163262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“One of my main challenges was managing the amount of information available and deciding which sources were most relevant to my chosen role. I also had to make sure that my research remained focused on children’s nursing rather than becoming too general. Preparing a short presentation meant that I had to decide which information was most important. Another important learning point was recognising the difference between professional experience and academic evidence. Speaking with nurses at my workplace gave me valuable practical insight, but I understood that academic work still needs to be supported by credible published and professional sources.”</a:t>
            </a:r>
          </a:p>
          <a:p>
            <a:endParaRPr lang="en-GB" dirty="0"/>
          </a:p>
          <a:p>
            <a:endParaRPr lang="en-GB" dirty="0"/>
          </a:p>
        </p:txBody>
      </p:sp>
      <p:sp>
        <p:nvSpPr>
          <p:cNvPr id="4" name="Slide Number Placeholder 3"/>
          <p:cNvSpPr>
            <a:spLocks noGrp="1"/>
          </p:cNvSpPr>
          <p:nvPr>
            <p:ph type="sldNum" sz="quarter" idx="5"/>
          </p:nvPr>
        </p:nvSpPr>
        <p:spPr/>
        <p:txBody>
          <a:bodyPr/>
          <a:lstStyle/>
          <a:p>
            <a:fld id="{8090AFDC-F9D9-4D4D-ABFA-C1EE63918D4B}" type="slidenum">
              <a:rPr lang="en-GB" smtClean="0"/>
              <a:t>5</a:t>
            </a:fld>
            <a:endParaRPr lang="en-GB"/>
          </a:p>
        </p:txBody>
      </p:sp>
    </p:spTree>
    <p:extLst>
      <p:ext uri="{BB962C8B-B14F-4D97-AF65-F5344CB8AC3E}">
        <p14:creationId xmlns:p14="http://schemas.microsoft.com/office/powerpoint/2010/main" val="2146618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next step is to use the research from this activity as the foundation for Task 3. I will focus on the role and responsibilities of a children’s nurse and critically examine three essential competencies: developmentally adapted communication, empathetic family-centred care, and safe practice with safeguarding awareness. For each competency, I will explain its importance to children’s nursing and identify three practical strategies for developing it. I will support my discussion with appropriate academic and professional evidence and ensure that my report is clearly structured and correctly referenced.”</a:t>
            </a:r>
          </a:p>
          <a:p>
            <a:endParaRPr lang="en-GB" dirty="0"/>
          </a:p>
          <a:p>
            <a:endParaRPr lang="en-GB" dirty="0"/>
          </a:p>
          <a:p>
            <a:endParaRPr lang="en-GB" dirty="0"/>
          </a:p>
          <a:p>
            <a:r>
              <a:rPr lang="en-GB" dirty="0"/>
              <a:t>⸻</a:t>
            </a:r>
          </a:p>
        </p:txBody>
      </p:sp>
      <p:sp>
        <p:nvSpPr>
          <p:cNvPr id="4" name="Slide Number Placeholder 3"/>
          <p:cNvSpPr>
            <a:spLocks noGrp="1"/>
          </p:cNvSpPr>
          <p:nvPr>
            <p:ph type="sldNum" sz="quarter" idx="5"/>
          </p:nvPr>
        </p:nvSpPr>
        <p:spPr/>
        <p:txBody>
          <a:bodyPr/>
          <a:lstStyle/>
          <a:p>
            <a:fld id="{8090AFDC-F9D9-4D4D-ABFA-C1EE63918D4B}" type="slidenum">
              <a:rPr lang="en-GB" smtClean="0"/>
              <a:t>6</a:t>
            </a:fld>
            <a:endParaRPr lang="en-GB"/>
          </a:p>
        </p:txBody>
      </p:sp>
    </p:spTree>
    <p:extLst>
      <p:ext uri="{BB962C8B-B14F-4D97-AF65-F5344CB8AC3E}">
        <p14:creationId xmlns:p14="http://schemas.microsoft.com/office/powerpoint/2010/main" val="514997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Any questions?</a:t>
            </a:r>
          </a:p>
        </p:txBody>
      </p:sp>
      <p:sp>
        <p:nvSpPr>
          <p:cNvPr id="4" name="Slide Number Placeholder 3"/>
          <p:cNvSpPr>
            <a:spLocks noGrp="1"/>
          </p:cNvSpPr>
          <p:nvPr>
            <p:ph type="sldNum" sz="quarter" idx="5"/>
          </p:nvPr>
        </p:nvSpPr>
        <p:spPr/>
        <p:txBody>
          <a:bodyPr/>
          <a:lstStyle/>
          <a:p>
            <a:fld id="{8090AFDC-F9D9-4D4D-ABFA-C1EE63918D4B}" type="slidenum">
              <a:rPr lang="en-GB" smtClean="0"/>
              <a:t>7</a:t>
            </a:fld>
            <a:endParaRPr lang="en-GB"/>
          </a:p>
        </p:txBody>
      </p:sp>
    </p:spTree>
    <p:extLst>
      <p:ext uri="{BB962C8B-B14F-4D97-AF65-F5344CB8AC3E}">
        <p14:creationId xmlns:p14="http://schemas.microsoft.com/office/powerpoint/2010/main" val="2702914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C6AF-4C3C-2A61-A21D-D0FF460738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8BA48-916B-F190-1771-969613D9F0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970A5F-2AE0-374A-F9DE-1821786627BB}"/>
              </a:ext>
            </a:extLst>
          </p:cNvPr>
          <p:cNvSpPr>
            <a:spLocks noGrp="1"/>
          </p:cNvSpPr>
          <p:nvPr>
            <p:ph type="dt" sz="half" idx="10"/>
          </p:nvPr>
        </p:nvSpPr>
        <p:spPr/>
        <p:txBody>
          <a:bodyPr/>
          <a:lstStyle/>
          <a:p>
            <a:fld id="{9B72AE6B-0ECE-452C-B852-7CEDEF1F37AC}" type="datetime1">
              <a:rPr lang="en-GB" smtClean="0"/>
              <a:t>14/08/2026</a:t>
            </a:fld>
            <a:endParaRPr lang="en-GB"/>
          </a:p>
        </p:txBody>
      </p:sp>
      <p:sp>
        <p:nvSpPr>
          <p:cNvPr id="5" name="Footer Placeholder 4">
            <a:extLst>
              <a:ext uri="{FF2B5EF4-FFF2-40B4-BE49-F238E27FC236}">
                <a16:creationId xmlns:a16="http://schemas.microsoft.com/office/drawing/2014/main" id="{878FE3B0-D7DB-021A-F75D-4D9CD16E9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72BBA3-DB81-9DF1-CD1C-05BA0C52A478}"/>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301817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D2A50-9C57-F51B-35D4-2802DAEF2A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A5A419-0A81-CDFB-F957-AEF92E3CB4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37D4A-61ED-3634-8205-88320C1BCE99}"/>
              </a:ext>
            </a:extLst>
          </p:cNvPr>
          <p:cNvSpPr>
            <a:spLocks noGrp="1"/>
          </p:cNvSpPr>
          <p:nvPr>
            <p:ph type="dt" sz="half" idx="10"/>
          </p:nvPr>
        </p:nvSpPr>
        <p:spPr/>
        <p:txBody>
          <a:bodyPr/>
          <a:lstStyle/>
          <a:p>
            <a:fld id="{6EC2F02E-9939-4BA5-9434-EF4FB39DEBE7}" type="datetime1">
              <a:rPr lang="en-GB" smtClean="0"/>
              <a:t>14/08/2026</a:t>
            </a:fld>
            <a:endParaRPr lang="en-GB"/>
          </a:p>
        </p:txBody>
      </p:sp>
      <p:sp>
        <p:nvSpPr>
          <p:cNvPr id="5" name="Footer Placeholder 4">
            <a:extLst>
              <a:ext uri="{FF2B5EF4-FFF2-40B4-BE49-F238E27FC236}">
                <a16:creationId xmlns:a16="http://schemas.microsoft.com/office/drawing/2014/main" id="{E5AA8B23-F315-EC8A-B30F-72D8AAD6F4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3A7BD-B4F5-A47A-DF08-3A44F066821C}"/>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297482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A9482-AE62-37D2-5AF6-8E9CB35A4D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4D2EB7-0940-EEFE-3C37-D03413B820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CD7401-EA5A-8CDA-21CD-8213F9BC07DD}"/>
              </a:ext>
            </a:extLst>
          </p:cNvPr>
          <p:cNvSpPr>
            <a:spLocks noGrp="1"/>
          </p:cNvSpPr>
          <p:nvPr>
            <p:ph type="dt" sz="half" idx="10"/>
          </p:nvPr>
        </p:nvSpPr>
        <p:spPr/>
        <p:txBody>
          <a:bodyPr/>
          <a:lstStyle/>
          <a:p>
            <a:fld id="{BF2D327E-60BF-4845-9F05-E296B379BF2C}" type="datetime1">
              <a:rPr lang="en-GB" smtClean="0"/>
              <a:t>14/08/2026</a:t>
            </a:fld>
            <a:endParaRPr lang="en-GB"/>
          </a:p>
        </p:txBody>
      </p:sp>
      <p:sp>
        <p:nvSpPr>
          <p:cNvPr id="5" name="Footer Placeholder 4">
            <a:extLst>
              <a:ext uri="{FF2B5EF4-FFF2-40B4-BE49-F238E27FC236}">
                <a16:creationId xmlns:a16="http://schemas.microsoft.com/office/drawing/2014/main" id="{E962C9D8-DB0C-DFDB-BECC-B1DDD4BDF6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E7C442-F60F-F4E0-2111-95215DA1EA21}"/>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1781420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013CD-89D2-0444-1ADC-23168D7AE5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EE037A-C105-EAA5-D8CD-90E70F1069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DAF57E-4BD4-1140-0583-32E94D06AE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3D4212-085C-4342-4281-547DA3A20DBC}"/>
              </a:ext>
            </a:extLst>
          </p:cNvPr>
          <p:cNvSpPr>
            <a:spLocks noGrp="1"/>
          </p:cNvSpPr>
          <p:nvPr>
            <p:ph type="dt" sz="half" idx="10"/>
          </p:nvPr>
        </p:nvSpPr>
        <p:spPr/>
        <p:txBody>
          <a:bodyPr/>
          <a:lstStyle/>
          <a:p>
            <a:fld id="{1B41EAF7-7D87-458E-9FE4-42C93E85A590}" type="datetime1">
              <a:rPr lang="en-GB" smtClean="0"/>
              <a:t>14/08/2026</a:t>
            </a:fld>
            <a:endParaRPr lang="en-GB"/>
          </a:p>
        </p:txBody>
      </p:sp>
      <p:sp>
        <p:nvSpPr>
          <p:cNvPr id="6" name="Footer Placeholder 5">
            <a:extLst>
              <a:ext uri="{FF2B5EF4-FFF2-40B4-BE49-F238E27FC236}">
                <a16:creationId xmlns:a16="http://schemas.microsoft.com/office/drawing/2014/main" id="{5C261BED-9488-B2C1-2988-5AA6117EE8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BFAD8C-4F5F-956D-11DC-12535534720A}"/>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3082546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384C6-188C-4C70-04FA-25FB7F15DA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8F03C6-89CA-E104-30F7-6DAEAF5126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0BD19B-0AD3-9042-0ABA-64CC1B40D8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751361-3731-118A-372B-6EACDD93E7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B74FD8-1091-E8E1-EEC1-A6C55E5BC3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84100C-FFBD-94F1-0534-3EED0B68DBBF}"/>
              </a:ext>
            </a:extLst>
          </p:cNvPr>
          <p:cNvSpPr>
            <a:spLocks noGrp="1"/>
          </p:cNvSpPr>
          <p:nvPr>
            <p:ph type="dt" sz="half" idx="10"/>
          </p:nvPr>
        </p:nvSpPr>
        <p:spPr/>
        <p:txBody>
          <a:bodyPr/>
          <a:lstStyle/>
          <a:p>
            <a:fld id="{FECB5435-B363-47F5-9343-9D9BFB2DB899}" type="datetime1">
              <a:rPr lang="en-GB" smtClean="0"/>
              <a:t>14/08/2026</a:t>
            </a:fld>
            <a:endParaRPr lang="en-GB"/>
          </a:p>
        </p:txBody>
      </p:sp>
      <p:sp>
        <p:nvSpPr>
          <p:cNvPr id="8" name="Footer Placeholder 7">
            <a:extLst>
              <a:ext uri="{FF2B5EF4-FFF2-40B4-BE49-F238E27FC236}">
                <a16:creationId xmlns:a16="http://schemas.microsoft.com/office/drawing/2014/main" id="{E9866C61-4B24-E498-5E9C-D3F3F8ADC9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51A405-F460-90A4-3D4C-A56EFC47490D}"/>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4097803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D22E-0277-B1CB-A4E6-7D01A93F0A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1FFDBA-76F4-4AC3-B116-7F3778824CA4}"/>
              </a:ext>
            </a:extLst>
          </p:cNvPr>
          <p:cNvSpPr>
            <a:spLocks noGrp="1"/>
          </p:cNvSpPr>
          <p:nvPr>
            <p:ph type="dt" sz="half" idx="10"/>
          </p:nvPr>
        </p:nvSpPr>
        <p:spPr/>
        <p:txBody>
          <a:bodyPr/>
          <a:lstStyle/>
          <a:p>
            <a:fld id="{AECFA8FA-3149-49CD-9B90-6B0C6D27DAE8}" type="datetime1">
              <a:rPr lang="en-GB" smtClean="0"/>
              <a:t>14/08/2026</a:t>
            </a:fld>
            <a:endParaRPr lang="en-GB"/>
          </a:p>
        </p:txBody>
      </p:sp>
      <p:sp>
        <p:nvSpPr>
          <p:cNvPr id="4" name="Footer Placeholder 3">
            <a:extLst>
              <a:ext uri="{FF2B5EF4-FFF2-40B4-BE49-F238E27FC236}">
                <a16:creationId xmlns:a16="http://schemas.microsoft.com/office/drawing/2014/main" id="{1AC471CD-3EDB-5CF4-9EC3-31544013BA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48C2D0-002B-A860-BA5C-F8F2D2E648B9}"/>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3062427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11B251-CF08-4F8D-736E-A809CECA6841}"/>
              </a:ext>
            </a:extLst>
          </p:cNvPr>
          <p:cNvSpPr>
            <a:spLocks noGrp="1"/>
          </p:cNvSpPr>
          <p:nvPr>
            <p:ph type="dt" sz="half" idx="10"/>
          </p:nvPr>
        </p:nvSpPr>
        <p:spPr/>
        <p:txBody>
          <a:bodyPr/>
          <a:lstStyle/>
          <a:p>
            <a:fld id="{DF9292D7-C115-4EAC-8833-CB128E1A149C}" type="datetime1">
              <a:rPr lang="en-GB" smtClean="0"/>
              <a:t>14/08/2026</a:t>
            </a:fld>
            <a:endParaRPr lang="en-GB"/>
          </a:p>
        </p:txBody>
      </p:sp>
      <p:sp>
        <p:nvSpPr>
          <p:cNvPr id="3" name="Footer Placeholder 2">
            <a:extLst>
              <a:ext uri="{FF2B5EF4-FFF2-40B4-BE49-F238E27FC236}">
                <a16:creationId xmlns:a16="http://schemas.microsoft.com/office/drawing/2014/main" id="{2D2BEB4F-AFC3-7B93-8363-53CF2F854E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2B7658-C395-8085-1CC1-DD9FB086A366}"/>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1689536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D46D5-DF63-9AA3-ED3B-E43A07B0FA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89229C-51F5-F008-6E3B-26536AE25D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8EA286-095C-1D99-6449-3F642265A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FF6C44-ABCB-04F6-70F9-73588A7FEED5}"/>
              </a:ext>
            </a:extLst>
          </p:cNvPr>
          <p:cNvSpPr>
            <a:spLocks noGrp="1"/>
          </p:cNvSpPr>
          <p:nvPr>
            <p:ph type="dt" sz="half" idx="10"/>
          </p:nvPr>
        </p:nvSpPr>
        <p:spPr/>
        <p:txBody>
          <a:bodyPr/>
          <a:lstStyle/>
          <a:p>
            <a:fld id="{CF5E2E54-BE9B-4E2F-BDC8-CCEC8460989A}" type="datetime1">
              <a:rPr lang="en-GB" smtClean="0"/>
              <a:t>14/08/2026</a:t>
            </a:fld>
            <a:endParaRPr lang="en-GB"/>
          </a:p>
        </p:txBody>
      </p:sp>
      <p:sp>
        <p:nvSpPr>
          <p:cNvPr id="6" name="Footer Placeholder 5">
            <a:extLst>
              <a:ext uri="{FF2B5EF4-FFF2-40B4-BE49-F238E27FC236}">
                <a16:creationId xmlns:a16="http://schemas.microsoft.com/office/drawing/2014/main" id="{5792E4DE-20BF-1AEE-AE6A-9EFF6E08A8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529DA0-FA0E-4F4F-DFB3-A868A4FE0E88}"/>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56238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5F25-5A41-3F2E-CCED-4307BF3E1F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BB8004-DF42-9BFF-9115-0CA37143E3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A45764-A26D-D7EB-88E0-C015116372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C2E582-3237-7D7F-4B6F-8BE7AF2B2693}"/>
              </a:ext>
            </a:extLst>
          </p:cNvPr>
          <p:cNvSpPr>
            <a:spLocks noGrp="1"/>
          </p:cNvSpPr>
          <p:nvPr>
            <p:ph type="dt" sz="half" idx="10"/>
          </p:nvPr>
        </p:nvSpPr>
        <p:spPr/>
        <p:txBody>
          <a:bodyPr/>
          <a:lstStyle/>
          <a:p>
            <a:fld id="{EC7A60F9-2231-42DE-B35B-BD25DEAFFFC1}" type="datetime1">
              <a:rPr lang="en-GB" smtClean="0"/>
              <a:t>14/08/2026</a:t>
            </a:fld>
            <a:endParaRPr lang="en-GB"/>
          </a:p>
        </p:txBody>
      </p:sp>
      <p:sp>
        <p:nvSpPr>
          <p:cNvPr id="6" name="Footer Placeholder 5">
            <a:extLst>
              <a:ext uri="{FF2B5EF4-FFF2-40B4-BE49-F238E27FC236}">
                <a16:creationId xmlns:a16="http://schemas.microsoft.com/office/drawing/2014/main" id="{A76B48B1-D31A-347E-2D74-A1E8F30C69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9B72-3BBD-49D3-F806-75604CF16060}"/>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1610305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BE0-4E56-5328-D8EB-62FC11544C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410B91-2E4E-C234-AB0F-361DE54437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8D78F1-4C92-E88C-6152-110114100A01}"/>
              </a:ext>
            </a:extLst>
          </p:cNvPr>
          <p:cNvSpPr>
            <a:spLocks noGrp="1"/>
          </p:cNvSpPr>
          <p:nvPr>
            <p:ph type="dt" sz="half" idx="10"/>
          </p:nvPr>
        </p:nvSpPr>
        <p:spPr/>
        <p:txBody>
          <a:bodyPr/>
          <a:lstStyle/>
          <a:p>
            <a:fld id="{8AEB2E18-F9B4-486B-8BD1-63130C65C445}" type="datetime1">
              <a:rPr lang="en-GB" smtClean="0"/>
              <a:t>14/08/2026</a:t>
            </a:fld>
            <a:endParaRPr lang="en-GB"/>
          </a:p>
        </p:txBody>
      </p:sp>
      <p:sp>
        <p:nvSpPr>
          <p:cNvPr id="5" name="Footer Placeholder 4">
            <a:extLst>
              <a:ext uri="{FF2B5EF4-FFF2-40B4-BE49-F238E27FC236}">
                <a16:creationId xmlns:a16="http://schemas.microsoft.com/office/drawing/2014/main" id="{45DCAC02-FEDA-834A-6057-9A117D97B0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C52DC-657D-5D4D-69EA-B05732AE357E}"/>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3068711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BDF853-3297-C606-D3E5-5FC0718A41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A49B17-9727-F843-1FC3-94B826933C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C5D5C-9649-FBC5-2EA3-A0B57457F3E1}"/>
              </a:ext>
            </a:extLst>
          </p:cNvPr>
          <p:cNvSpPr>
            <a:spLocks noGrp="1"/>
          </p:cNvSpPr>
          <p:nvPr>
            <p:ph type="dt" sz="half" idx="10"/>
          </p:nvPr>
        </p:nvSpPr>
        <p:spPr/>
        <p:txBody>
          <a:bodyPr/>
          <a:lstStyle/>
          <a:p>
            <a:fld id="{6BFBD13A-DEDA-4733-A800-CA815512B913}" type="datetime1">
              <a:rPr lang="en-GB" smtClean="0"/>
              <a:t>14/08/2026</a:t>
            </a:fld>
            <a:endParaRPr lang="en-GB"/>
          </a:p>
        </p:txBody>
      </p:sp>
      <p:sp>
        <p:nvSpPr>
          <p:cNvPr id="5" name="Footer Placeholder 4">
            <a:extLst>
              <a:ext uri="{FF2B5EF4-FFF2-40B4-BE49-F238E27FC236}">
                <a16:creationId xmlns:a16="http://schemas.microsoft.com/office/drawing/2014/main" id="{7D9BE4E5-DBB8-12F4-6E61-802C13AE8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A5AF3A-BB4A-6AE8-0492-3C0115DB9947}"/>
              </a:ext>
            </a:extLst>
          </p:cNvPr>
          <p:cNvSpPr>
            <a:spLocks noGrp="1"/>
          </p:cNvSpPr>
          <p:nvPr>
            <p:ph type="sldNum" sz="quarter" idx="12"/>
          </p:nvPr>
        </p:nvSpPr>
        <p:spPr/>
        <p:txBody>
          <a:bodyPr/>
          <a:lstStyle/>
          <a:p>
            <a:fld id="{C93AA4FE-1D82-4B5A-8B99-2B1E5C9A0973}" type="slidenum">
              <a:rPr lang="en-GB" smtClean="0"/>
              <a:t>‹#›</a:t>
            </a:fld>
            <a:endParaRPr lang="en-GB"/>
          </a:p>
        </p:txBody>
      </p:sp>
    </p:spTree>
    <p:extLst>
      <p:ext uri="{BB962C8B-B14F-4D97-AF65-F5344CB8AC3E}">
        <p14:creationId xmlns:p14="http://schemas.microsoft.com/office/powerpoint/2010/main" val="1595520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EF9550-BA17-A462-E2A7-D8D4490490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1D6D3B-D4CC-F651-E35E-1DFA7087FF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ECE54B-D834-D43A-32A9-2526E244F4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CF869B-5C26-4932-8751-85541D823A5E}" type="datetime1">
              <a:rPr lang="en-GB" smtClean="0"/>
              <a:t>14/08/2026</a:t>
            </a:fld>
            <a:endParaRPr lang="en-GB"/>
          </a:p>
        </p:txBody>
      </p:sp>
      <p:sp>
        <p:nvSpPr>
          <p:cNvPr id="5" name="Footer Placeholder 4">
            <a:extLst>
              <a:ext uri="{FF2B5EF4-FFF2-40B4-BE49-F238E27FC236}">
                <a16:creationId xmlns:a16="http://schemas.microsoft.com/office/drawing/2014/main" id="{F1359BAE-E2F7-AA31-2BD1-8D225B0357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DFDC71-D9F6-0C81-BC69-B28E2A99AA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93AA4FE-1D82-4B5A-8B99-2B1E5C9A0973}" type="slidenum">
              <a:rPr lang="en-GB" smtClean="0"/>
              <a:t>‹#›</a:t>
            </a:fld>
            <a:endParaRPr lang="en-GB"/>
          </a:p>
        </p:txBody>
      </p:sp>
    </p:spTree>
    <p:extLst>
      <p:ext uri="{BB962C8B-B14F-4D97-AF65-F5344CB8AC3E}">
        <p14:creationId xmlns:p14="http://schemas.microsoft.com/office/powerpoint/2010/main" val="552815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201FC-6BB3-7C63-0A18-3FB3E8D2FAF6}"/>
              </a:ext>
            </a:extLst>
          </p:cNvPr>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3700" kern="1200">
                <a:solidFill>
                  <a:srgbClr val="FFFFFF"/>
                </a:solidFill>
                <a:latin typeface="+mj-lt"/>
                <a:ea typeface="+mj-ea"/>
                <a:cs typeface="+mj-cs"/>
              </a:rPr>
              <a:t>Essential Competencies in Children’s Nursing</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4164AA43-F5FF-861E-B731-628C1289FA99}"/>
              </a:ext>
            </a:extLst>
          </p:cNvPr>
          <p:cNvSpPr>
            <a:spLocks noGrp="1"/>
          </p:cNvSpPr>
          <p:nvPr>
            <p:ph type="subTitle" idx="1"/>
          </p:nvPr>
        </p:nvSpPr>
        <p:spPr>
          <a:xfrm>
            <a:off x="5370153" y="1526033"/>
            <a:ext cx="5536397" cy="3935281"/>
          </a:xfrm>
        </p:spPr>
        <p:txBody>
          <a:bodyPr vert="horz" lIns="91440" tIns="45720" rIns="91440" bIns="45720" rtlCol="0">
            <a:normAutofit/>
          </a:bodyPr>
          <a:lstStyle/>
          <a:p>
            <a:pPr indent="-228600" algn="l">
              <a:buFont typeface="Arial" panose="020B0604020202020204" pitchFamily="34" charset="0"/>
              <a:buChar char="•"/>
            </a:pPr>
            <a:r>
              <a:rPr lang="en-US" dirty="0"/>
              <a:t>	LCHS4001 Academic and Employability Skills</a:t>
            </a:r>
          </a:p>
          <a:p>
            <a:pPr indent="-228600" algn="l">
              <a:buFont typeface="Arial" panose="020B0604020202020204" pitchFamily="34" charset="0"/>
              <a:buChar char="•"/>
            </a:pPr>
            <a:r>
              <a:rPr lang="en-US" dirty="0"/>
              <a:t>Student Names: Gilda Ngonga Matuvangua</a:t>
            </a:r>
          </a:p>
          <a:p>
            <a:pPr indent="-228600" algn="l">
              <a:buFont typeface="Arial" panose="020B0604020202020204" pitchFamily="34" charset="0"/>
              <a:buChar char="•"/>
            </a:pPr>
            <a:r>
              <a:rPr lang="en-US" dirty="0"/>
              <a:t>ID Number 2525521</a:t>
            </a:r>
          </a:p>
          <a:p>
            <a:pPr indent="-228600" algn="l">
              <a:buFont typeface="Arial" panose="020B0604020202020204" pitchFamily="34" charset="0"/>
              <a:buChar char="•"/>
            </a:pPr>
            <a:r>
              <a:rPr lang="en-US" dirty="0"/>
              <a:t>Date13/08/2026</a:t>
            </a:r>
          </a:p>
        </p:txBody>
      </p:sp>
      <p:sp>
        <p:nvSpPr>
          <p:cNvPr id="4" name="Slide Number Placeholder 3">
            <a:extLst>
              <a:ext uri="{FF2B5EF4-FFF2-40B4-BE49-F238E27FC236}">
                <a16:creationId xmlns:a16="http://schemas.microsoft.com/office/drawing/2014/main" id="{F1E3FD87-A52D-B538-D897-8C4FCA26335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93AA4FE-1D82-4B5A-8B99-2B1E5C9A0973}" type="slidenum">
              <a:rPr lang="en-US" smtClean="0">
                <a:solidFill>
                  <a:schemeClr val="tx1">
                    <a:tint val="75000"/>
                  </a:schemeClr>
                </a:solidFill>
              </a:rPr>
              <a:pPr>
                <a:spcAft>
                  <a:spcPts val="600"/>
                </a:spcAft>
              </a:pPr>
              <a:t>1</a:t>
            </a:fld>
            <a:endParaRPr lang="en-US">
              <a:solidFill>
                <a:schemeClr val="tx1">
                  <a:tint val="75000"/>
                </a:schemeClr>
              </a:solidFill>
            </a:endParaRPr>
          </a:p>
        </p:txBody>
      </p:sp>
    </p:spTree>
    <p:extLst>
      <p:ext uri="{BB962C8B-B14F-4D97-AF65-F5344CB8AC3E}">
        <p14:creationId xmlns:p14="http://schemas.microsoft.com/office/powerpoint/2010/main" val="2812876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F441-4964-2653-D8D0-922D06B312AB}"/>
              </a:ext>
            </a:extLst>
          </p:cNvPr>
          <p:cNvSpPr>
            <a:spLocks noGrp="1"/>
          </p:cNvSpPr>
          <p:nvPr>
            <p:ph type="ctrTitle"/>
          </p:nvPr>
        </p:nvSpPr>
        <p:spPr>
          <a:xfrm>
            <a:off x="1524000" y="348344"/>
            <a:ext cx="9144000" cy="636782"/>
          </a:xfrm>
        </p:spPr>
        <p:txBody>
          <a:bodyPr>
            <a:normAutofit fontScale="90000"/>
          </a:bodyPr>
          <a:lstStyle/>
          <a:p>
            <a:r>
              <a:rPr lang="en-GB" dirty="0"/>
              <a:t>Children’s Nurse </a:t>
            </a:r>
          </a:p>
        </p:txBody>
      </p:sp>
      <p:sp>
        <p:nvSpPr>
          <p:cNvPr id="3" name="Subtitle 2">
            <a:extLst>
              <a:ext uri="{FF2B5EF4-FFF2-40B4-BE49-F238E27FC236}">
                <a16:creationId xmlns:a16="http://schemas.microsoft.com/office/drawing/2014/main" id="{30F1620F-B92D-A88A-492D-CF8724507408}"/>
              </a:ext>
            </a:extLst>
          </p:cNvPr>
          <p:cNvSpPr>
            <a:spLocks noGrp="1"/>
          </p:cNvSpPr>
          <p:nvPr>
            <p:ph type="subTitle" idx="1"/>
          </p:nvPr>
        </p:nvSpPr>
        <p:spPr>
          <a:xfrm>
            <a:off x="370114" y="1415143"/>
            <a:ext cx="11255829" cy="4778827"/>
          </a:xfrm>
        </p:spPr>
        <p:txBody>
          <a:bodyPr/>
          <a:lstStyle/>
          <a:p>
            <a:r>
              <a:rPr lang="en-GB" dirty="0"/>
              <a:t>Why I Chose Children’s Nursing</a:t>
            </a:r>
          </a:p>
          <a:p>
            <a:endParaRPr lang="en-GB" dirty="0"/>
          </a:p>
        </p:txBody>
      </p:sp>
      <p:sp>
        <p:nvSpPr>
          <p:cNvPr id="6" name="Slide Number Placeholder 5">
            <a:extLst>
              <a:ext uri="{FF2B5EF4-FFF2-40B4-BE49-F238E27FC236}">
                <a16:creationId xmlns:a16="http://schemas.microsoft.com/office/drawing/2014/main" id="{F4A6F607-52C7-9D86-054B-03FDDEC586DD}"/>
              </a:ext>
            </a:extLst>
          </p:cNvPr>
          <p:cNvSpPr>
            <a:spLocks noGrp="1"/>
          </p:cNvSpPr>
          <p:nvPr>
            <p:ph type="sldNum" sz="quarter" idx="12"/>
          </p:nvPr>
        </p:nvSpPr>
        <p:spPr/>
        <p:txBody>
          <a:bodyPr/>
          <a:lstStyle/>
          <a:p>
            <a:fld id="{C93AA4FE-1D82-4B5A-8B99-2B1E5C9A0973}" type="slidenum">
              <a:rPr lang="en-GB" smtClean="0"/>
              <a:t>2</a:t>
            </a:fld>
            <a:endParaRPr lang="en-GB"/>
          </a:p>
        </p:txBody>
      </p:sp>
      <p:graphicFrame>
        <p:nvGraphicFramePr>
          <p:cNvPr id="8" name="TextBox 4">
            <a:extLst>
              <a:ext uri="{FF2B5EF4-FFF2-40B4-BE49-F238E27FC236}">
                <a16:creationId xmlns:a16="http://schemas.microsoft.com/office/drawing/2014/main" id="{DE273E45-E8C7-5A4E-35B9-946413ADBA5D}"/>
              </a:ext>
            </a:extLst>
          </p:cNvPr>
          <p:cNvGraphicFramePr/>
          <p:nvPr/>
        </p:nvGraphicFramePr>
        <p:xfrm>
          <a:off x="1055914" y="2296886"/>
          <a:ext cx="10570029" cy="3785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5724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17908-0E96-743B-80A7-97838A54340E}"/>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The research Process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362C5BAC-32BA-8078-1D16-97B9C98BE9AE}"/>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sz="1900"/>
              <a:t>Academic research :</a:t>
            </a:r>
          </a:p>
          <a:p>
            <a:pPr indent="-228600" algn="l">
              <a:buFont typeface="Arial" panose="020B0604020202020204" pitchFamily="34" charset="0"/>
              <a:buChar char="•"/>
            </a:pPr>
            <a:r>
              <a:rPr lang="en-US" sz="1900"/>
              <a:t> Google scholar:</a:t>
            </a:r>
          </a:p>
          <a:p>
            <a:pPr marL="171450" indent="-228600" algn="l">
              <a:buFont typeface="Arial" panose="020B0604020202020204" pitchFamily="34" charset="0"/>
              <a:buChar char="•"/>
            </a:pPr>
            <a:r>
              <a:rPr lang="en-US" sz="1900"/>
              <a:t> children's nurse,</a:t>
            </a:r>
          </a:p>
          <a:p>
            <a:pPr marL="171450" indent="-228600" algn="l">
              <a:buFont typeface="Arial" panose="020B0604020202020204" pitchFamily="34" charset="0"/>
              <a:buChar char="•"/>
            </a:pPr>
            <a:r>
              <a:rPr lang="en-US" sz="1900"/>
              <a:t>Children’s nurse  responsibilities essential nurse’s skills </a:t>
            </a:r>
          </a:p>
          <a:p>
            <a:pPr marL="171450" indent="-228600" algn="l">
              <a:buFont typeface="Arial" panose="020B0604020202020204" pitchFamily="34" charset="0"/>
              <a:buChar char="•"/>
            </a:pPr>
            <a:r>
              <a:rPr lang="en-US" sz="1900"/>
              <a:t>communication in children’s nursing  safeguarding children’s nursing</a:t>
            </a:r>
          </a:p>
          <a:p>
            <a:pPr indent="-228600" algn="l">
              <a:buFont typeface="Arial" panose="020B0604020202020204" pitchFamily="34" charset="0"/>
              <a:buChar char="•"/>
            </a:pPr>
            <a:r>
              <a:rPr lang="en-US" sz="1900"/>
              <a:t>Professional and official sources: </a:t>
            </a:r>
          </a:p>
          <a:p>
            <a:pPr marL="171450" indent="-228600" algn="l">
              <a:buFont typeface="Arial" panose="020B0604020202020204" pitchFamily="34" charset="0"/>
              <a:buChar char="•"/>
            </a:pPr>
            <a:r>
              <a:rPr lang="en-US" sz="1900"/>
              <a:t>Nursing and Midwifery Council (NMC)</a:t>
            </a:r>
          </a:p>
          <a:p>
            <a:pPr marL="171450" indent="-228600" algn="l">
              <a:buFont typeface="Arial" panose="020B0604020202020204" pitchFamily="34" charset="0"/>
              <a:buChar char="•"/>
            </a:pPr>
            <a:r>
              <a:rPr lang="en-US" sz="1900"/>
              <a:t> Royal College of Nursing (RCN) </a:t>
            </a:r>
          </a:p>
          <a:p>
            <a:pPr marL="171450" indent="-228600" algn="l">
              <a:buFont typeface="Arial" panose="020B0604020202020204" pitchFamily="34" charset="0"/>
              <a:buChar char="•"/>
            </a:pPr>
            <a:r>
              <a:rPr lang="en-US" sz="1900"/>
              <a:t>NHS Careers NSH England.</a:t>
            </a:r>
          </a:p>
          <a:p>
            <a:pPr marL="171450" indent="-228600" algn="l">
              <a:buFont typeface="Arial" panose="020B0604020202020204" pitchFamily="34" charset="0"/>
              <a:buChar char="•"/>
            </a:pPr>
            <a:r>
              <a:rPr lang="en-US" sz="1900"/>
              <a:t>UK government guideline </a:t>
            </a:r>
          </a:p>
          <a:p>
            <a:pPr indent="-228600" algn="l">
              <a:buFont typeface="Arial" panose="020B0604020202020204" pitchFamily="34" charset="0"/>
              <a:buChar char="•"/>
            </a:pPr>
            <a:r>
              <a:rPr lang="en-US" sz="1900"/>
              <a:t>Professional insight discuses children nursing with qualified nurses in my place of work. </a:t>
            </a:r>
          </a:p>
          <a:p>
            <a:pPr indent="-228600" algn="l">
              <a:buFont typeface="Arial" panose="020B0604020202020204" pitchFamily="34" charset="0"/>
              <a:buChar char="•"/>
            </a:pPr>
            <a:r>
              <a:rPr lang="en-US" sz="1900"/>
              <a:t>Used their experiences to develop my understanding of clinical practice</a:t>
            </a:r>
          </a:p>
        </p:txBody>
      </p:sp>
      <p:sp>
        <p:nvSpPr>
          <p:cNvPr id="4" name="Slide Number Placeholder 3">
            <a:extLst>
              <a:ext uri="{FF2B5EF4-FFF2-40B4-BE49-F238E27FC236}">
                <a16:creationId xmlns:a16="http://schemas.microsoft.com/office/drawing/2014/main" id="{1D33E6FC-2779-B159-8E55-9B90E9FC904A}"/>
              </a:ext>
            </a:extLst>
          </p:cNvPr>
          <p:cNvSpPr>
            <a:spLocks noGrp="1"/>
          </p:cNvSpPr>
          <p:nvPr>
            <p:ph type="sldNum" sz="quarter" idx="12"/>
          </p:nvPr>
        </p:nvSpPr>
        <p:spPr>
          <a:xfrm>
            <a:off x="9541564" y="6356350"/>
            <a:ext cx="1812235" cy="365125"/>
          </a:xfrm>
        </p:spPr>
        <p:txBody>
          <a:bodyPr vert="horz" lIns="91440" tIns="45720" rIns="91440" bIns="45720" rtlCol="0" anchor="ctr">
            <a:normAutofit/>
          </a:bodyPr>
          <a:lstStyle/>
          <a:p>
            <a:pPr>
              <a:spcAft>
                <a:spcPts val="600"/>
              </a:spcAft>
            </a:pPr>
            <a:fld id="{C93AA4FE-1D82-4B5A-8B99-2B1E5C9A0973}" type="slidenum">
              <a:rPr lang="en-US" smtClean="0">
                <a:solidFill>
                  <a:schemeClr val="tx1">
                    <a:tint val="75000"/>
                  </a:schemeClr>
                </a:solidFill>
              </a:rPr>
              <a:pPr>
                <a:spcAft>
                  <a:spcPts val="600"/>
                </a:spcAft>
              </a:pPr>
              <a:t>3</a:t>
            </a:fld>
            <a:endParaRPr lang="en-US">
              <a:solidFill>
                <a:schemeClr val="tx1">
                  <a:tint val="75000"/>
                </a:schemeClr>
              </a:solidFill>
            </a:endParaRPr>
          </a:p>
        </p:txBody>
      </p:sp>
    </p:spTree>
    <p:extLst>
      <p:ext uri="{BB962C8B-B14F-4D97-AF65-F5344CB8AC3E}">
        <p14:creationId xmlns:p14="http://schemas.microsoft.com/office/powerpoint/2010/main" val="1981035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E06732-AEDA-9A06-A72D-1DC38CD080FA}"/>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4600" kern="1200">
                <a:solidFill>
                  <a:schemeClr val="tx1"/>
                </a:solidFill>
                <a:latin typeface="+mj-lt"/>
                <a:ea typeface="+mj-ea"/>
                <a:cs typeface="+mj-cs"/>
              </a:rPr>
              <a:t>Evaluating a Source using the CRAAP Test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0BC77C8-34CA-837F-11ED-5EC8850CFE78}"/>
              </a:ext>
            </a:extLst>
          </p:cNvPr>
          <p:cNvSpPr>
            <a:spLocks noGrp="1"/>
          </p:cNvSpPr>
          <p:nvPr>
            <p:ph type="subTitle" idx="1"/>
          </p:nvPr>
        </p:nvSpPr>
        <p:spPr>
          <a:xfrm>
            <a:off x="838200" y="1929384"/>
            <a:ext cx="10515600" cy="4251960"/>
          </a:xfrm>
        </p:spPr>
        <p:txBody>
          <a:bodyPr vert="horz" lIns="91440" tIns="45720" rIns="91440" bIns="45720" rtlCol="0">
            <a:normAutofit/>
          </a:bodyPr>
          <a:lstStyle/>
          <a:p>
            <a:pPr indent="-228600" algn="l">
              <a:buFont typeface="Arial" panose="020B0604020202020204" pitchFamily="34" charset="0"/>
              <a:buChar char="•"/>
            </a:pPr>
            <a:r>
              <a:rPr lang="en-US" sz="2200"/>
              <a:t>NHS Carrers- children Nursing</a:t>
            </a:r>
          </a:p>
          <a:p>
            <a:pPr indent="-228600" algn="l">
              <a:buFont typeface="Arial" panose="020B0604020202020204" pitchFamily="34" charset="0"/>
              <a:buChar char="•"/>
            </a:pPr>
            <a:r>
              <a:rPr lang="en-US" sz="2200"/>
              <a:t>Currency information is presented as a current careers guidance.</a:t>
            </a:r>
          </a:p>
          <a:p>
            <a:pPr indent="-228600" algn="l">
              <a:buFont typeface="Arial" panose="020B0604020202020204" pitchFamily="34" charset="0"/>
              <a:buChar char="•"/>
            </a:pPr>
            <a:r>
              <a:rPr lang="en-US" sz="2200"/>
              <a:t>Relevance directly relates to the children nursing role.</a:t>
            </a:r>
          </a:p>
          <a:p>
            <a:pPr indent="-228600" algn="l">
              <a:buFont typeface="Arial" panose="020B0604020202020204" pitchFamily="34" charset="0"/>
              <a:buChar char="•"/>
            </a:pPr>
            <a:r>
              <a:rPr lang="en-US" sz="2200"/>
              <a:t>Authority produced by the NHS , a recognised national healthcare  organisation.</a:t>
            </a:r>
          </a:p>
          <a:p>
            <a:pPr indent="-228600" algn="l">
              <a:buFont typeface="Arial" panose="020B0604020202020204" pitchFamily="34" charset="0"/>
              <a:buChar char="•"/>
            </a:pPr>
            <a:r>
              <a:rPr lang="en-US" sz="2200"/>
              <a:t>Accuracy information can be cross-checked against professional guideline</a:t>
            </a:r>
          </a:p>
          <a:p>
            <a:pPr indent="-228600" algn="l">
              <a:buFont typeface="Arial" panose="020B0604020202020204" pitchFamily="34" charset="0"/>
              <a:buChar char="•"/>
            </a:pPr>
            <a:r>
              <a:rPr lang="en-US" sz="2200"/>
              <a:t>Purpose diagnosed to inform people about the profession and career  </a:t>
            </a:r>
          </a:p>
          <a:p>
            <a:pPr indent="-228600" algn="l">
              <a:buFont typeface="Arial" panose="020B0604020202020204" pitchFamily="34" charset="0"/>
              <a:buChar char="•"/>
            </a:pPr>
            <a:endParaRPr lang="en-US" sz="2200"/>
          </a:p>
        </p:txBody>
      </p:sp>
      <p:sp>
        <p:nvSpPr>
          <p:cNvPr id="4" name="Slide Number Placeholder 3">
            <a:extLst>
              <a:ext uri="{FF2B5EF4-FFF2-40B4-BE49-F238E27FC236}">
                <a16:creationId xmlns:a16="http://schemas.microsoft.com/office/drawing/2014/main" id="{41645812-64F2-6BD4-81D3-E5878A61AD1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93AA4FE-1D82-4B5A-8B99-2B1E5C9A0973}" type="slidenum">
              <a:rPr lang="en-US" smtClean="0">
                <a:solidFill>
                  <a:schemeClr val="tx1">
                    <a:tint val="75000"/>
                  </a:schemeClr>
                </a:solidFill>
              </a:rPr>
              <a:pPr>
                <a:spcAft>
                  <a:spcPts val="600"/>
                </a:spcAft>
              </a:pPr>
              <a:t>4</a:t>
            </a:fld>
            <a:endParaRPr lang="en-US">
              <a:solidFill>
                <a:schemeClr val="tx1">
                  <a:tint val="75000"/>
                </a:schemeClr>
              </a:solidFill>
            </a:endParaRPr>
          </a:p>
        </p:txBody>
      </p:sp>
    </p:spTree>
    <p:extLst>
      <p:ext uri="{BB962C8B-B14F-4D97-AF65-F5344CB8AC3E}">
        <p14:creationId xmlns:p14="http://schemas.microsoft.com/office/powerpoint/2010/main" val="152379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B91B6-6C92-B15D-1C78-337E12650D15}"/>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5400" kern="1200">
                <a:solidFill>
                  <a:schemeClr val="tx1"/>
                </a:solidFill>
                <a:latin typeface="+mj-lt"/>
                <a:ea typeface="+mj-ea"/>
                <a:cs typeface="+mj-cs"/>
              </a:rPr>
              <a:t>Research Challenges </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20D6643-0D56-F382-BA53-7585B47953BF}"/>
              </a:ext>
            </a:extLst>
          </p:cNvPr>
          <p:cNvSpPr>
            <a:spLocks noGrp="1"/>
          </p:cNvSpPr>
          <p:nvPr>
            <p:ph type="subTitle" idx="1"/>
          </p:nvPr>
        </p:nvSpPr>
        <p:spPr>
          <a:xfrm>
            <a:off x="5126418" y="552091"/>
            <a:ext cx="6224335" cy="5431536"/>
          </a:xfrm>
        </p:spPr>
        <p:txBody>
          <a:bodyPr vert="horz" lIns="91440" tIns="45720" rIns="91440" bIns="45720" rtlCol="0" anchor="ctr">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a:t>Challenges </a:t>
            </a:r>
          </a:p>
          <a:p>
            <a:pPr indent="-228600" algn="l">
              <a:buFont typeface="Arial" panose="020B0604020202020204" pitchFamily="34" charset="0"/>
              <a:buChar char="•"/>
            </a:pPr>
            <a:r>
              <a:rPr lang="en-US" sz="2000"/>
              <a:t>Managing Ing the large amount of information available </a:t>
            </a:r>
          </a:p>
          <a:p>
            <a:pPr indent="-228600" algn="l">
              <a:buFont typeface="Arial" panose="020B0604020202020204" pitchFamily="34" charset="0"/>
              <a:buChar char="•"/>
            </a:pPr>
            <a:r>
              <a:rPr lang="en-US" sz="2000"/>
              <a:t>Identifying reliable and relevant evidence </a:t>
            </a:r>
          </a:p>
          <a:p>
            <a:pPr indent="-228600" algn="l">
              <a:buFont typeface="Arial" panose="020B0604020202020204" pitchFamily="34" charset="0"/>
              <a:buChar char="•"/>
            </a:pPr>
            <a:r>
              <a:rPr lang="en-US" sz="2000"/>
              <a:t>Keeping the research specifically focused on children’s nursing </a:t>
            </a:r>
          </a:p>
          <a:p>
            <a:pPr indent="-228600" algn="l">
              <a:buFont typeface="Arial" panose="020B0604020202020204" pitchFamily="34" charset="0"/>
              <a:buChar char="•"/>
            </a:pPr>
            <a:r>
              <a:rPr lang="en-US" sz="2000"/>
              <a:t>Deciding what information is realistically be included in 5 minutes </a:t>
            </a:r>
          </a:p>
          <a:p>
            <a:pPr indent="-228600" algn="l">
              <a:buFont typeface="Arial" panose="020B0604020202020204" pitchFamily="34" charset="0"/>
              <a:buChar char="•"/>
            </a:pPr>
            <a:r>
              <a:rPr lang="en-US" sz="2000"/>
              <a:t>Distinguishing workplace experience from formal academic evidence </a:t>
            </a:r>
          </a:p>
          <a:p>
            <a:pPr indent="-228600" algn="l">
              <a:buFont typeface="Arial" panose="020B0604020202020204" pitchFamily="34" charset="0"/>
              <a:buChar char="•"/>
            </a:pPr>
            <a:r>
              <a:rPr lang="en-US" sz="2000"/>
              <a:t>What I have learned</a:t>
            </a:r>
          </a:p>
          <a:p>
            <a:pPr indent="-228600" algn="l">
              <a:buFont typeface="Arial" panose="020B0604020202020204" pitchFamily="34" charset="0"/>
              <a:buChar char="•"/>
            </a:pPr>
            <a:r>
              <a:rPr lang="en-US" sz="2000"/>
              <a:t>Good research is not simply finding information. It involves evaluating, selecting and applying appropriate evidence</a:t>
            </a:r>
          </a:p>
        </p:txBody>
      </p:sp>
      <p:sp>
        <p:nvSpPr>
          <p:cNvPr id="4" name="Slide Number Placeholder 3">
            <a:extLst>
              <a:ext uri="{FF2B5EF4-FFF2-40B4-BE49-F238E27FC236}">
                <a16:creationId xmlns:a16="http://schemas.microsoft.com/office/drawing/2014/main" id="{950974D0-7754-1027-8A01-12576F95ED9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93AA4FE-1D82-4B5A-8B99-2B1E5C9A0973}" type="slidenum">
              <a:rPr lang="en-US" smtClean="0">
                <a:solidFill>
                  <a:schemeClr val="tx1">
                    <a:tint val="75000"/>
                  </a:schemeClr>
                </a:solidFill>
              </a:rPr>
              <a:pPr>
                <a:spcAft>
                  <a:spcPts val="600"/>
                </a:spcAft>
              </a:pPr>
              <a:t>5</a:t>
            </a:fld>
            <a:endParaRPr lang="en-US">
              <a:solidFill>
                <a:schemeClr val="tx1">
                  <a:tint val="75000"/>
                </a:schemeClr>
              </a:solidFill>
            </a:endParaRPr>
          </a:p>
        </p:txBody>
      </p:sp>
    </p:spTree>
    <p:extLst>
      <p:ext uri="{BB962C8B-B14F-4D97-AF65-F5344CB8AC3E}">
        <p14:creationId xmlns:p14="http://schemas.microsoft.com/office/powerpoint/2010/main" val="1193373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F5031-AE30-F1C5-9AAA-0BC4DAE77C4C}"/>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5400" kern="1200">
                <a:solidFill>
                  <a:schemeClr val="tx1"/>
                </a:solidFill>
                <a:latin typeface="+mj-lt"/>
                <a:ea typeface="+mj-ea"/>
                <a:cs typeface="+mj-cs"/>
              </a:rPr>
              <a:t>Next steps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D93643A-2836-2F6B-5596-BDC435FB1EE9}"/>
              </a:ext>
            </a:extLst>
          </p:cNvPr>
          <p:cNvSpPr>
            <a:spLocks noGrp="1"/>
          </p:cNvSpPr>
          <p:nvPr>
            <p:ph type="subTitle" idx="1"/>
          </p:nvPr>
        </p:nvSpPr>
        <p:spPr>
          <a:xfrm>
            <a:off x="838200" y="1929384"/>
            <a:ext cx="10515600" cy="4251960"/>
          </a:xfrm>
        </p:spPr>
        <p:txBody>
          <a:bodyPr vert="horz" lIns="91440" tIns="45720" rIns="91440" bIns="45720" rtlCol="0">
            <a:normAutofit/>
          </a:bodyPr>
          <a:lstStyle/>
          <a:p>
            <a:pPr indent="-228600" algn="l">
              <a:buFont typeface="Arial" panose="020B0604020202020204" pitchFamily="34" charset="0"/>
              <a:buChar char="•"/>
            </a:pPr>
            <a:r>
              <a:rPr lang="en-US" sz="2200"/>
              <a:t>From research to written report.</a:t>
            </a:r>
          </a:p>
          <a:p>
            <a:pPr marL="457200" indent="-228600" algn="l">
              <a:buFont typeface="Arial" panose="020B0604020202020204" pitchFamily="34" charset="0"/>
              <a:buChar char="•"/>
            </a:pPr>
            <a:r>
              <a:rPr lang="en-US" sz="2200"/>
              <a:t>Select the strongest academic and professional evidence </a:t>
            </a:r>
          </a:p>
          <a:p>
            <a:pPr marL="457200" indent="-228600" algn="l">
              <a:buFont typeface="Arial" panose="020B0604020202020204" pitchFamily="34" charset="0"/>
              <a:buChar char="•"/>
            </a:pPr>
            <a:r>
              <a:rPr lang="en-US" sz="2200"/>
              <a:t> examine the role and responsibilities of a children’s nurse </a:t>
            </a:r>
          </a:p>
          <a:p>
            <a:pPr marL="457200" indent="-228600" algn="l">
              <a:buFont typeface="Arial" panose="020B0604020202020204" pitchFamily="34" charset="0"/>
              <a:buChar char="•"/>
            </a:pPr>
            <a:r>
              <a:rPr lang="en-US" sz="2200"/>
              <a:t> focus on the three essential professional competencies </a:t>
            </a:r>
          </a:p>
          <a:p>
            <a:pPr marL="457200" indent="-228600" algn="l">
              <a:buFont typeface="Arial" panose="020B0604020202020204" pitchFamily="34" charset="0"/>
              <a:buChar char="•"/>
            </a:pPr>
            <a:r>
              <a:rPr lang="en-US" sz="2200"/>
              <a:t> explain why each competency is important to safe practice </a:t>
            </a:r>
          </a:p>
          <a:p>
            <a:pPr marL="457200" indent="-228600" algn="l">
              <a:buFont typeface="Arial" panose="020B0604020202020204" pitchFamily="34" charset="0"/>
              <a:buChar char="•"/>
            </a:pPr>
            <a:r>
              <a:rPr lang="en-US" sz="2200"/>
              <a:t> identify three development strategies for each competency </a:t>
            </a:r>
          </a:p>
          <a:p>
            <a:pPr marL="457200" indent="-228600" algn="l">
              <a:buFont typeface="Arial" panose="020B0604020202020204" pitchFamily="34" charset="0"/>
              <a:buChar char="•"/>
            </a:pPr>
            <a:r>
              <a:rPr lang="en-US" sz="2200"/>
              <a:t> apply appropriate Harvard referencing </a:t>
            </a:r>
          </a:p>
          <a:p>
            <a:pPr marL="457200" indent="-228600" algn="l">
              <a:buFont typeface="Arial" panose="020B0604020202020204" pitchFamily="34" charset="0"/>
              <a:buChar char="•"/>
            </a:pPr>
            <a:r>
              <a:rPr lang="en-US" sz="2200"/>
              <a:t> review structure, evidence and word count before submitting </a:t>
            </a:r>
          </a:p>
        </p:txBody>
      </p:sp>
      <p:sp>
        <p:nvSpPr>
          <p:cNvPr id="4" name="Slide Number Placeholder 3">
            <a:extLst>
              <a:ext uri="{FF2B5EF4-FFF2-40B4-BE49-F238E27FC236}">
                <a16:creationId xmlns:a16="http://schemas.microsoft.com/office/drawing/2014/main" id="{A6D469B2-1520-3320-E9EB-2FC48B3B866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93AA4FE-1D82-4B5A-8B99-2B1E5C9A0973}" type="slidenum">
              <a:rPr lang="en-US" smtClean="0">
                <a:solidFill>
                  <a:schemeClr val="tx1">
                    <a:tint val="75000"/>
                  </a:schemeClr>
                </a:solidFill>
              </a:rPr>
              <a:pPr>
                <a:spcAft>
                  <a:spcPts val="600"/>
                </a:spcAft>
              </a:pPr>
              <a:t>6</a:t>
            </a:fld>
            <a:endParaRPr lang="en-US">
              <a:solidFill>
                <a:schemeClr val="tx1">
                  <a:tint val="75000"/>
                </a:schemeClr>
              </a:solidFill>
            </a:endParaRPr>
          </a:p>
        </p:txBody>
      </p:sp>
    </p:spTree>
    <p:extLst>
      <p:ext uri="{BB962C8B-B14F-4D97-AF65-F5344CB8AC3E}">
        <p14:creationId xmlns:p14="http://schemas.microsoft.com/office/powerpoint/2010/main" val="3676631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DB901-1BFF-7D88-0731-F60827560127}"/>
              </a:ext>
            </a:extLst>
          </p:cNvPr>
          <p:cNvSpPr>
            <a:spLocks noGrp="1"/>
          </p:cNvSpPr>
          <p:nvPr>
            <p:ph type="ctrTitle"/>
          </p:nvPr>
        </p:nvSpPr>
        <p:spPr>
          <a:xfrm>
            <a:off x="804672" y="4267832"/>
            <a:ext cx="4805996" cy="1297115"/>
          </a:xfrm>
        </p:spPr>
        <p:txBody>
          <a:bodyPr anchor="t">
            <a:normAutofit/>
          </a:bodyPr>
          <a:lstStyle/>
          <a:p>
            <a:pPr algn="l"/>
            <a:r>
              <a:rPr lang="en-GB" sz="4000">
                <a:solidFill>
                  <a:schemeClr val="tx2"/>
                </a:solidFill>
              </a:rPr>
              <a:t>Thank You </a:t>
            </a:r>
          </a:p>
        </p:txBody>
      </p:sp>
      <p:grpSp>
        <p:nvGrpSpPr>
          <p:cNvPr id="15" name="Group 14">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6" name="Freeform: Shape 15">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Graphic 7" descr="Smiling Face with No Fill">
            <a:extLst>
              <a:ext uri="{FF2B5EF4-FFF2-40B4-BE49-F238E27FC236}">
                <a16:creationId xmlns:a16="http://schemas.microsoft.com/office/drawing/2014/main" id="{C836415E-8DE3-2D7F-696D-672B8AAED1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
        <p:nvSpPr>
          <p:cNvPr id="4" name="Slide Number Placeholder 3">
            <a:extLst>
              <a:ext uri="{FF2B5EF4-FFF2-40B4-BE49-F238E27FC236}">
                <a16:creationId xmlns:a16="http://schemas.microsoft.com/office/drawing/2014/main" id="{1A2283C2-45F2-F37B-1848-BC79A80EC2E5}"/>
              </a:ext>
            </a:extLst>
          </p:cNvPr>
          <p:cNvSpPr>
            <a:spLocks noGrp="1"/>
          </p:cNvSpPr>
          <p:nvPr>
            <p:ph type="sldNum" sz="quarter" idx="12"/>
          </p:nvPr>
        </p:nvSpPr>
        <p:spPr>
          <a:xfrm>
            <a:off x="8610600" y="6356350"/>
            <a:ext cx="2743200" cy="365125"/>
          </a:xfrm>
        </p:spPr>
        <p:txBody>
          <a:bodyPr>
            <a:normAutofit/>
          </a:bodyPr>
          <a:lstStyle/>
          <a:p>
            <a:pPr>
              <a:spcAft>
                <a:spcPts val="600"/>
              </a:spcAft>
            </a:pPr>
            <a:fld id="{C93AA4FE-1D82-4B5A-8B99-2B1E5C9A0973}" type="slidenum">
              <a:rPr lang="en-GB" smtClean="0"/>
              <a:pPr>
                <a:spcAft>
                  <a:spcPts val="600"/>
                </a:spcAft>
              </a:pPr>
              <a:t>7</a:t>
            </a:fld>
            <a:endParaRPr lang="en-GB"/>
          </a:p>
        </p:txBody>
      </p:sp>
    </p:spTree>
    <p:extLst>
      <p:ext uri="{BB962C8B-B14F-4D97-AF65-F5344CB8AC3E}">
        <p14:creationId xmlns:p14="http://schemas.microsoft.com/office/powerpoint/2010/main" val="260095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B8FE9D16670594295C2C3C597231036" ma:contentTypeVersion="5" ma:contentTypeDescription="Create a new document." ma:contentTypeScope="" ma:versionID="5a0aec1afac7270c15be6d7a421ee0f8">
  <xsd:schema xmlns:xsd="http://www.w3.org/2001/XMLSchema" xmlns:xs="http://www.w3.org/2001/XMLSchema" xmlns:p="http://schemas.microsoft.com/office/2006/metadata/properties" xmlns:ns3="f8c70cee-2493-473e-ace3-809057a2e862" targetNamespace="http://schemas.microsoft.com/office/2006/metadata/properties" ma:root="true" ma:fieldsID="75248f04c031c13f4ab1f62c5b6e8270" ns3:_="">
    <xsd:import namespace="f8c70cee-2493-473e-ace3-809057a2e862"/>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c70cee-2493-473e-ace3-809057a2e862"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8c70cee-2493-473e-ace3-809057a2e862" xsi:nil="true"/>
  </documentManagement>
</p:properties>
</file>

<file path=customXml/itemProps1.xml><?xml version="1.0" encoding="utf-8"?>
<ds:datastoreItem xmlns:ds="http://schemas.openxmlformats.org/officeDocument/2006/customXml" ds:itemID="{77DE39B0-5301-4CD4-8D71-BC7E775C38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c70cee-2493-473e-ace3-809057a2e8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3F9BFE-E5D7-43BF-A062-597C4B4CC797}">
  <ds:schemaRefs>
    <ds:schemaRef ds:uri="http://schemas.microsoft.com/sharepoint/v3/contenttype/forms"/>
  </ds:schemaRefs>
</ds:datastoreItem>
</file>

<file path=customXml/itemProps3.xml><?xml version="1.0" encoding="utf-8"?>
<ds:datastoreItem xmlns:ds="http://schemas.openxmlformats.org/officeDocument/2006/customXml" ds:itemID="{44C0B20F-CC71-4C91-B486-4FD011FDFBC4}">
  <ds:schemaRefs>
    <ds:schemaRef ds:uri="http://www.w3.org/XML/1998/namespace"/>
    <ds:schemaRef ds:uri="http://purl.org/dc/elements/1.1/"/>
    <ds:schemaRef ds:uri="http://purl.org/dc/dcmitype/"/>
    <ds:schemaRef ds:uri="http://schemas.microsoft.com/office/2006/documentManagement/types"/>
    <ds:schemaRef ds:uri="http://schemas.microsoft.com/office/2006/metadata/properties"/>
    <ds:schemaRef ds:uri="f8c70cee-2493-473e-ace3-809057a2e862"/>
    <ds:schemaRef ds:uri="http://purl.org/dc/term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1987</TotalTime>
  <Words>992</Words>
  <Application>Microsoft Office PowerPoint</Application>
  <PresentationFormat>Widescreen</PresentationFormat>
  <Paragraphs>77</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Essential Competencies in Children’s Nursing</vt:lpstr>
      <vt:lpstr>Children’s Nurse </vt:lpstr>
      <vt:lpstr>The research Process</vt:lpstr>
      <vt:lpstr>Evaluating a Source using the CRAAP Test </vt:lpstr>
      <vt:lpstr>Research Challenges </vt:lpstr>
      <vt:lpstr>Next steps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Gilda Ngonga Matuvangua (2525521)</dc:creator>
  <cp:lastModifiedBy>Gilda Ngonga Matuvangua (2525521)</cp:lastModifiedBy>
  <cp:revision>1</cp:revision>
  <dcterms:created xsi:type="dcterms:W3CDTF">2026-08-12T19:43:29Z</dcterms:created>
  <dcterms:modified xsi:type="dcterms:W3CDTF">2026-08-14T04:50:33Z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0x0101001B8FE9D16670594295C2C3C597231036</vt:lpwstr>
  </property>
</Properties>
</file>