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1" r:id="rId4"/>
    <p:sldId id="262" r:id="rId5"/>
    <p:sldId id="264" r:id="rId6"/>
    <p:sldId id="259" r:id="rId7"/>
    <p:sldId id="257" r:id="rId8"/>
    <p:sldId id="265" r:id="rId9"/>
    <p:sldId id="266" r:id="rId10"/>
    <p:sldId id="258" r:id="rId11"/>
    <p:sldId id="263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181" autoAdjust="0"/>
  </p:normalViewPr>
  <p:slideViewPr>
    <p:cSldViewPr snapToGrid="0">
      <p:cViewPr>
        <p:scale>
          <a:sx n="70" d="100"/>
          <a:sy n="70" d="100"/>
        </p:scale>
        <p:origin x="738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01B8CE-FC38-44AE-8927-F7DF7F6C7684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28AAE6-D145-4884-A529-03D08CB2E6D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408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Today, I will teach you how to prepare for a job interview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/>
              <a:t>This will be in 3 sections: before, during and after. I hope this presentation helps you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r>
              <a:rPr lang="zh-CN" altLang="zh-CN" dirty="0"/>
              <a:t>今天，我想教你准备面试</a:t>
            </a:r>
            <a:br>
              <a:rPr lang="zh-CN" altLang="zh-CN" dirty="0"/>
            </a:br>
            <a:r>
              <a:rPr lang="zh-CN" altLang="zh-CN" dirty="0"/>
              <a:t>本演示文稿有3个部分：之前，期间和之后。 我希望这个演示可以帮助你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41495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Before the job interview you should analyse the job requirements. </a:t>
            </a:r>
          </a:p>
          <a:p>
            <a:r>
              <a:rPr lang="en-US" altLang="zh-CN" dirty="0"/>
              <a:t>Often you can only apply for the job if you have the below list:</a:t>
            </a:r>
          </a:p>
          <a:p>
            <a:r>
              <a:rPr lang="en-US" altLang="zh-CN" dirty="0"/>
              <a:t>You are an undergraduate or higher</a:t>
            </a:r>
          </a:p>
          <a:p>
            <a:r>
              <a:rPr lang="en-US" altLang="zh-CN" dirty="0"/>
              <a:t>You have a </a:t>
            </a:r>
            <a:r>
              <a:rPr lang="en-US" altLang="zh-CN" u="none" dirty="0"/>
              <a:t>high</a:t>
            </a:r>
            <a:r>
              <a:rPr lang="en-US" altLang="zh-CN" dirty="0"/>
              <a:t> language ability, for example, this job wants a good Chinese ability</a:t>
            </a:r>
          </a:p>
          <a:p>
            <a:r>
              <a:rPr lang="en-US" altLang="zh-CN" dirty="0"/>
              <a:t>In terms of </a:t>
            </a:r>
          </a:p>
          <a:p>
            <a:r>
              <a:rPr lang="en-US" altLang="zh-CN" dirty="0"/>
              <a:t>Good working attitude, should be happy</a:t>
            </a:r>
          </a:p>
          <a:p>
            <a:r>
              <a:rPr lang="en-US" altLang="zh-CN" dirty="0"/>
              <a:t>Work experience. This is important already had practice. Definitely certain that’s what you want to do</a:t>
            </a:r>
          </a:p>
          <a:p>
            <a:r>
              <a:rPr lang="en-US" altLang="zh-CN" dirty="0" err="1"/>
              <a:t>Bc</a:t>
            </a:r>
            <a:r>
              <a:rPr lang="en-US" altLang="zh-CN" dirty="0"/>
              <a:t> technology is developing rapidly and often used, good with computers</a:t>
            </a:r>
          </a:p>
          <a:p>
            <a:endParaRPr lang="en-GB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zh-CN" dirty="0"/>
              <a:t>面试前</a:t>
            </a:r>
            <a:r>
              <a:rPr lang="zh-CN" altLang="en-US" dirty="0"/>
              <a:t>期</a:t>
            </a:r>
            <a:r>
              <a:rPr lang="zh-CN" altLang="zh-CN" dirty="0"/>
              <a:t>，你应该分析</a:t>
            </a:r>
            <a:r>
              <a:rPr lang="zh-CN" altLang="en-US" dirty="0"/>
              <a:t>岗位</a:t>
            </a:r>
            <a:r>
              <a:rPr lang="zh-CN" altLang="zh-CN" dirty="0"/>
              <a:t>要求。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常常</a:t>
            </a:r>
            <a:r>
              <a:rPr lang="zh-CN" altLang="zh-CN" dirty="0"/>
              <a:t>如果你有下面的列表中，你就可以</a:t>
            </a:r>
            <a:r>
              <a:rPr lang="zh-CN" altLang="en-US" dirty="0"/>
              <a:t>应聘</a:t>
            </a:r>
            <a:r>
              <a:rPr lang="zh-CN" altLang="zh-CN" dirty="0"/>
              <a:t>职位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如果</a:t>
            </a:r>
            <a:r>
              <a:rPr lang="zh-CN" altLang="zh-CN" dirty="0"/>
              <a:t>你</a:t>
            </a:r>
            <a:r>
              <a:rPr lang="zh-CN" altLang="en-US" dirty="0"/>
              <a:t>有学士学位</a:t>
            </a:r>
            <a:r>
              <a:rPr lang="zh-CN" altLang="zh-CN" dirty="0"/>
              <a:t>以上</a:t>
            </a:r>
            <a:r>
              <a:rPr lang="zh-CN" altLang="en-US" dirty="0"/>
              <a:t>学位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你有很高的语言能力，例如，汉语教师需要良好的中文能力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在工作，你有</a:t>
            </a:r>
            <a:r>
              <a:rPr lang="zh-CN" altLang="zh-CN" dirty="0"/>
              <a:t>良好的工作态度，</a:t>
            </a:r>
            <a:r>
              <a:rPr lang="zh-CN" altLang="en-US" dirty="0"/>
              <a:t>所以你一般</a:t>
            </a:r>
            <a:r>
              <a:rPr lang="zh-CN" altLang="zh-CN" dirty="0"/>
              <a:t>应该是幸福的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你必须告诉公司你有</a:t>
            </a:r>
            <a:r>
              <a:rPr lang="zh-CN" altLang="zh-CN" dirty="0"/>
              <a:t>工作经验。 这很重要，</a:t>
            </a:r>
            <a:r>
              <a:rPr lang="zh-CN" altLang="en-US" dirty="0"/>
              <a:t>因为不但</a:t>
            </a:r>
            <a:r>
              <a:rPr lang="zh-CN" altLang="zh-CN" dirty="0"/>
              <a:t>已经练习了</a:t>
            </a:r>
            <a:r>
              <a:rPr lang="zh-CN" altLang="en-US" dirty="0"/>
              <a:t>， 而且</a:t>
            </a:r>
            <a:r>
              <a:rPr lang="zh-CN" altLang="zh-CN" dirty="0"/>
              <a:t>让你确定你想做什么</a:t>
            </a:r>
            <a:endParaRPr lang="en-US" altLang="zh-CN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dirty="0"/>
              <a:t>因为技术发展得很快，并经常使用，你应该胜任计算机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9305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Not only analyse the company’s requirements, but also look at the various things the job includes</a:t>
            </a:r>
          </a:p>
          <a:p>
            <a:r>
              <a:rPr lang="en-GB" altLang="zh-CN" dirty="0"/>
              <a:t>In my opinion this is most important, because it’s very useful to your finances</a:t>
            </a:r>
          </a:p>
          <a:p>
            <a:r>
              <a:rPr lang="en-GB" altLang="zh-CN" dirty="0"/>
              <a:t>The company will tell you how many hours you work, if it’s a part-time job/full time, if they will pay for your plane ticket, give you accommodation, your salary and when they give your salary.</a:t>
            </a:r>
          </a:p>
          <a:p>
            <a:r>
              <a:rPr lang="en-GB" altLang="zh-CN" dirty="0"/>
              <a:t>If the job is a teaching job they will tell you who you teach for example, children, teenagers or adults.</a:t>
            </a:r>
          </a:p>
          <a:p>
            <a:endParaRPr lang="en-GB" altLang="zh-CN" dirty="0"/>
          </a:p>
          <a:p>
            <a:r>
              <a:rPr lang="zh-CN" altLang="en-US" dirty="0"/>
              <a:t>我建议你应该</a:t>
            </a:r>
            <a:r>
              <a:rPr lang="zh-CN" altLang="zh-CN" dirty="0"/>
              <a:t>不仅要</a:t>
            </a:r>
            <a:r>
              <a:rPr lang="zh-CN" altLang="en-US" dirty="0"/>
              <a:t>分析岗位要求</a:t>
            </a:r>
            <a:r>
              <a:rPr lang="zh-CN" altLang="zh-CN" dirty="0"/>
              <a:t>，还要</a:t>
            </a:r>
            <a:r>
              <a:rPr lang="zh-CN" altLang="en-US" dirty="0"/>
              <a:t>分析工作包括什么各种各样的东西，比如说飞机票，住宿。</a:t>
            </a:r>
            <a:br>
              <a:rPr lang="zh-CN" altLang="zh-CN" dirty="0"/>
            </a:br>
            <a:r>
              <a:rPr lang="zh-CN" altLang="en-US" dirty="0"/>
              <a:t>就我看来</a:t>
            </a:r>
            <a:r>
              <a:rPr lang="zh-CN" altLang="zh-CN" dirty="0"/>
              <a:t>，这是最重要的，因为对你的财政非常有用</a:t>
            </a:r>
            <a:br>
              <a:rPr lang="zh-CN" altLang="zh-CN" dirty="0"/>
            </a:br>
            <a:r>
              <a:rPr lang="zh-CN" altLang="zh-CN" dirty="0"/>
              <a:t>公司会告诉你的工作时间，如果是兼职/全职</a:t>
            </a:r>
            <a:r>
              <a:rPr lang="zh-CN" altLang="en-US" dirty="0"/>
              <a:t>工作</a:t>
            </a:r>
            <a:r>
              <a:rPr lang="zh-CN" altLang="zh-CN" dirty="0"/>
              <a:t>，</a:t>
            </a:r>
            <a:r>
              <a:rPr lang="zh-CN" altLang="en-US" dirty="0"/>
              <a:t>你的薪水多少钱和什么时候公司给你的薪水。</a:t>
            </a:r>
            <a:br>
              <a:rPr lang="zh-CN" altLang="zh-CN" dirty="0"/>
            </a:br>
            <a:r>
              <a:rPr lang="zh-CN" altLang="en-US" dirty="0"/>
              <a:t>如果你要教学工作，他们会告诉你教学对象，例如儿童，青少年或成年人。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36896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After researching the company’s requirements, then research the company. </a:t>
            </a:r>
          </a:p>
          <a:p>
            <a:r>
              <a:rPr lang="en-GB" altLang="zh-CN" dirty="0"/>
              <a:t>You should discover where they are based, for example China or England if the job is teaching</a:t>
            </a:r>
          </a:p>
          <a:p>
            <a:r>
              <a:rPr lang="en-GB" altLang="zh-CN" dirty="0"/>
              <a:t>Use many resources to research, you can ask your friends and check the website. This will help you understand if respected or not.</a:t>
            </a:r>
          </a:p>
          <a:p>
            <a:endParaRPr lang="en-GB" altLang="zh-CN" dirty="0"/>
          </a:p>
          <a:p>
            <a:r>
              <a:rPr lang="zh-CN" altLang="zh-CN" dirty="0"/>
              <a:t>在研究了公司的要求之后，研究公司。</a:t>
            </a:r>
            <a:br>
              <a:rPr lang="zh-CN" altLang="zh-CN" dirty="0"/>
            </a:br>
            <a:r>
              <a:rPr lang="zh-CN" altLang="zh-CN" dirty="0"/>
              <a:t>你应该发现他们所在的地方，例如中国或英国，如果工作是教学</a:t>
            </a:r>
            <a:br>
              <a:rPr lang="zh-CN" altLang="zh-CN" dirty="0"/>
            </a:br>
            <a:r>
              <a:rPr lang="zh-CN" altLang="zh-CN" dirty="0"/>
              <a:t>使用</a:t>
            </a:r>
            <a:r>
              <a:rPr lang="zh-CN" altLang="en-US" dirty="0"/>
              <a:t>很多的</a:t>
            </a:r>
            <a:r>
              <a:rPr lang="zh-CN" altLang="zh-CN" dirty="0"/>
              <a:t>资源</a:t>
            </a:r>
            <a:r>
              <a:rPr lang="zh-CN" altLang="en-US" dirty="0"/>
              <a:t>，比如说</a:t>
            </a:r>
            <a:r>
              <a:rPr lang="zh-CN" altLang="zh-CN" dirty="0"/>
              <a:t>你可以问你的朋友</a:t>
            </a:r>
            <a:r>
              <a:rPr lang="zh-CN" altLang="en-US" dirty="0"/>
              <a:t>，</a:t>
            </a:r>
            <a:r>
              <a:rPr lang="zh-CN" altLang="zh-CN" dirty="0"/>
              <a:t>并查看网站。 这</a:t>
            </a:r>
            <a:r>
              <a:rPr lang="zh-CN" altLang="en-US" dirty="0"/>
              <a:t>帮助你</a:t>
            </a:r>
            <a:r>
              <a:rPr lang="zh-CN" altLang="zh-CN" dirty="0"/>
              <a:t>了解</a:t>
            </a:r>
            <a:r>
              <a:rPr lang="zh-CN" altLang="en-US" dirty="0"/>
              <a:t>公司</a:t>
            </a:r>
            <a:r>
              <a:rPr lang="zh-CN" altLang="zh-CN" dirty="0"/>
              <a:t>尊重</a:t>
            </a:r>
            <a:r>
              <a:rPr lang="zh-CN" altLang="en-US" dirty="0"/>
              <a:t>或不</a:t>
            </a:r>
            <a:r>
              <a:rPr lang="zh-CN" altLang="zh-CN" dirty="0"/>
              <a:t>尊重。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11567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next, based on the company’s requirements, you should write a CV. About 2 pages, depending on your abilities</a:t>
            </a:r>
          </a:p>
          <a:p>
            <a:r>
              <a:rPr lang="en-GB" altLang="zh-CN" dirty="0"/>
              <a:t>A CV tells the company your information, for example, age, gender, etc</a:t>
            </a:r>
          </a:p>
          <a:p>
            <a:r>
              <a:rPr lang="en-GB" altLang="zh-CN" dirty="0"/>
              <a:t>Remember to tell them your degree, your result, your working experience and your language ability</a:t>
            </a:r>
          </a:p>
          <a:p>
            <a:r>
              <a:rPr lang="en-GB" altLang="zh-CN" dirty="0"/>
              <a:t>In language ability, tell them your highest HSK results</a:t>
            </a:r>
          </a:p>
          <a:p>
            <a:r>
              <a:rPr lang="en-GB" altLang="zh-CN" dirty="0"/>
              <a:t>Work experience is the most important, tell them the skills you gained </a:t>
            </a:r>
          </a:p>
          <a:p>
            <a:endParaRPr lang="en-GB" altLang="zh-CN" dirty="0"/>
          </a:p>
          <a:p>
            <a:r>
              <a:rPr lang="zh-CN" altLang="zh-CN" dirty="0"/>
              <a:t>接下来，根据公司的要求，你应该写一份简历。 大约</a:t>
            </a:r>
            <a:r>
              <a:rPr lang="zh-CN" altLang="en-US" dirty="0"/>
              <a:t>两张</a:t>
            </a:r>
            <a:r>
              <a:rPr lang="zh-CN" altLang="zh-CN" dirty="0"/>
              <a:t>页，这取决于你的能力</a:t>
            </a:r>
            <a:r>
              <a:rPr lang="zh-CN" altLang="en-US" dirty="0"/>
              <a:t>。</a:t>
            </a:r>
            <a:br>
              <a:rPr lang="zh-CN" altLang="zh-CN" dirty="0"/>
            </a:br>
            <a:r>
              <a:rPr lang="zh-CN" altLang="zh-CN" dirty="0"/>
              <a:t>简历会告诉公司</a:t>
            </a:r>
            <a:r>
              <a:rPr lang="zh-CN" altLang="en-US" dirty="0"/>
              <a:t>你</a:t>
            </a:r>
            <a:r>
              <a:rPr lang="zh-CN" altLang="zh-CN" dirty="0"/>
              <a:t>的信息，例如年龄，性别，国籍等</a:t>
            </a:r>
            <a:br>
              <a:rPr lang="zh-CN" altLang="zh-CN" dirty="0"/>
            </a:br>
            <a:r>
              <a:rPr lang="zh-CN" altLang="zh-CN" dirty="0"/>
              <a:t>记得告诉他们你的学位，结果，工作经验和语言能力</a:t>
            </a:r>
            <a:br>
              <a:rPr lang="zh-CN" altLang="zh-CN" dirty="0"/>
            </a:br>
            <a:r>
              <a:rPr lang="zh-CN" altLang="zh-CN" dirty="0"/>
              <a:t>在语言能力方面，告诉他们你的最高HSK成绩</a:t>
            </a:r>
            <a:r>
              <a:rPr lang="zh-CN" altLang="en-US" dirty="0"/>
              <a:t>。</a:t>
            </a:r>
            <a:br>
              <a:rPr lang="zh-CN" altLang="zh-CN" dirty="0"/>
            </a:br>
            <a:r>
              <a:rPr lang="zh-CN" altLang="zh-CN" dirty="0"/>
              <a:t>工作经验是最重要的，告诉他们你学到的技能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59740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After sending your cv, prepare a short introduction</a:t>
            </a:r>
          </a:p>
          <a:p>
            <a:r>
              <a:rPr lang="en-GB" altLang="zh-CN" dirty="0"/>
              <a:t>If the company don’t have time, then they can’t read your cv,</a:t>
            </a:r>
            <a:r>
              <a:rPr lang="zh-CN" altLang="en-US" dirty="0"/>
              <a:t> </a:t>
            </a:r>
            <a:r>
              <a:rPr lang="en-GB" altLang="zh-CN" dirty="0"/>
              <a:t>so</a:t>
            </a:r>
            <a:r>
              <a:rPr lang="zh-CN" altLang="en-US" dirty="0"/>
              <a:t> </a:t>
            </a:r>
            <a:r>
              <a:rPr lang="en-GB" altLang="zh-CN" dirty="0"/>
              <a:t>you</a:t>
            </a:r>
            <a:r>
              <a:rPr lang="zh-CN" altLang="en-US" dirty="0"/>
              <a:t> </a:t>
            </a:r>
            <a:r>
              <a:rPr lang="en-GB" altLang="zh-CN" dirty="0"/>
              <a:t>should</a:t>
            </a:r>
            <a:r>
              <a:rPr lang="zh-CN" altLang="en-US" dirty="0"/>
              <a:t> </a:t>
            </a:r>
            <a:r>
              <a:rPr lang="en-GB" altLang="zh-CN" dirty="0"/>
              <a:t>learn to summarise it</a:t>
            </a:r>
          </a:p>
          <a:p>
            <a:r>
              <a:rPr lang="en-GB" altLang="zh-CN" dirty="0"/>
              <a:t>They may only give you five minutes so only mention the important sections</a:t>
            </a:r>
          </a:p>
          <a:p>
            <a:r>
              <a:rPr lang="en-GB" altLang="zh-CN" dirty="0"/>
              <a:t>You should tell them your name, nationality, work experience, degree.</a:t>
            </a:r>
          </a:p>
          <a:p>
            <a:endParaRPr lang="en-GB" altLang="zh-CN" dirty="0"/>
          </a:p>
          <a:p>
            <a:endParaRPr lang="en-US" altLang="zh-CN" dirty="0"/>
          </a:p>
          <a:p>
            <a:r>
              <a:rPr lang="zh-CN" altLang="en-US" dirty="0"/>
              <a:t>发送简历后，请准备一份简短的自我介绍</a:t>
            </a:r>
            <a:br>
              <a:rPr lang="zh-CN" altLang="en-US" dirty="0"/>
            </a:br>
            <a:r>
              <a:rPr lang="zh-CN" altLang="en-US" dirty="0"/>
              <a:t>如果公司没有时间，他们就没有阅读你的简历，所以你应该写</a:t>
            </a:r>
            <a:r>
              <a:rPr lang="zh-CN" altLang="zh-CN" dirty="0"/>
              <a:t>摘要</a:t>
            </a:r>
            <a:br>
              <a:rPr lang="zh-CN" altLang="en-US" dirty="0"/>
            </a:br>
            <a:r>
              <a:rPr lang="zh-CN" altLang="en-US" dirty="0"/>
              <a:t>他们可能只有给你两分钟，所以只有包括重要部分</a:t>
            </a:r>
            <a:br>
              <a:rPr lang="zh-CN" altLang="en-US" dirty="0"/>
            </a:br>
            <a:r>
              <a:rPr lang="zh-CN" altLang="en-US" dirty="0"/>
              <a:t>你应该告诉他们你的姓名，国籍，工作经历，学位。</a:t>
            </a:r>
          </a:p>
          <a:p>
            <a:endParaRPr lang="en-GB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23660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Before the interview, have a mock interview. A mock interview means thinking of questions and their answers</a:t>
            </a:r>
          </a:p>
          <a:p>
            <a:r>
              <a:rPr lang="en-GB" altLang="zh-CN" dirty="0"/>
              <a:t>You should plan for questions about your work experience and why you want to work for the company</a:t>
            </a:r>
          </a:p>
          <a:p>
            <a:r>
              <a:rPr lang="en-GB" altLang="zh-CN" dirty="0"/>
              <a:t>Remember to have very detailed answers</a:t>
            </a:r>
          </a:p>
          <a:p>
            <a:endParaRPr lang="en-GB" altLang="zh-CN" dirty="0"/>
          </a:p>
          <a:p>
            <a:r>
              <a:rPr lang="zh-CN" altLang="en-US" dirty="0"/>
              <a:t>真实的面试前期，你应该有模拟面试。模拟的面试的意思是思考问题和它们的答案。</a:t>
            </a:r>
            <a:br>
              <a:rPr lang="zh-CN" altLang="zh-CN" dirty="0"/>
            </a:br>
            <a:r>
              <a:rPr lang="zh-CN" altLang="zh-CN" dirty="0"/>
              <a:t>您应该</a:t>
            </a:r>
            <a:r>
              <a:rPr lang="zh-CN" altLang="en-US" dirty="0"/>
              <a:t>打算</a:t>
            </a:r>
            <a:r>
              <a:rPr lang="zh-CN" altLang="zh-CN" dirty="0"/>
              <a:t>工作经历</a:t>
            </a:r>
            <a:r>
              <a:rPr lang="zh-CN" altLang="en-US" dirty="0"/>
              <a:t>的问题，还你希望工作为公司的原因</a:t>
            </a:r>
            <a:br>
              <a:rPr lang="zh-CN" altLang="zh-CN" dirty="0"/>
            </a:br>
            <a:r>
              <a:rPr lang="zh-CN" altLang="zh-CN" dirty="0"/>
              <a:t>记得</a:t>
            </a:r>
            <a:r>
              <a:rPr lang="zh-CN" altLang="en-US" dirty="0"/>
              <a:t>你</a:t>
            </a:r>
            <a:r>
              <a:rPr lang="zh-CN" altLang="zh-CN" dirty="0"/>
              <a:t>要有非常详细的答案</a:t>
            </a:r>
            <a:endParaRPr lang="en-GB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7224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Before the interview, plan your clothes the day before</a:t>
            </a:r>
          </a:p>
          <a:p>
            <a:r>
              <a:rPr lang="en-GB" altLang="zh-CN" dirty="0"/>
              <a:t>You should wear semi- formal clothes, such as shirt, leather shoes, black trousers</a:t>
            </a:r>
          </a:p>
          <a:p>
            <a:r>
              <a:rPr lang="en-GB" altLang="zh-CN" dirty="0"/>
              <a:t>Avoid wearing jeans, t shirts, trainers</a:t>
            </a:r>
          </a:p>
          <a:p>
            <a:r>
              <a:rPr lang="en-GB" altLang="zh-CN" dirty="0"/>
              <a:t>Remember first impressions count!</a:t>
            </a:r>
          </a:p>
          <a:p>
            <a:endParaRPr lang="en-GB" altLang="zh-CN" dirty="0"/>
          </a:p>
          <a:p>
            <a:r>
              <a:rPr lang="zh-CN" altLang="zh-CN" dirty="0"/>
              <a:t>面试前</a:t>
            </a:r>
            <a:r>
              <a:rPr lang="zh-CN" altLang="en-US" dirty="0"/>
              <a:t>期</a:t>
            </a:r>
            <a:r>
              <a:rPr lang="zh-CN" altLang="zh-CN" dirty="0"/>
              <a:t>，请在前一天计划你的</a:t>
            </a:r>
            <a:r>
              <a:rPr lang="zh-CN" altLang="en-US" dirty="0"/>
              <a:t>服装</a:t>
            </a:r>
            <a:br>
              <a:rPr lang="zh-CN" altLang="zh-CN" dirty="0"/>
            </a:br>
            <a:r>
              <a:rPr lang="zh-CN" altLang="zh-CN" dirty="0"/>
              <a:t>你应该穿半正式的</a:t>
            </a:r>
            <a:r>
              <a:rPr lang="zh-CN" altLang="en-US" dirty="0"/>
              <a:t>服装</a:t>
            </a:r>
            <a:r>
              <a:rPr lang="zh-CN" altLang="zh-CN" dirty="0"/>
              <a:t>，比如</a:t>
            </a:r>
            <a:r>
              <a:rPr lang="zh-CN" altLang="en-US" dirty="0"/>
              <a:t>说</a:t>
            </a:r>
            <a:r>
              <a:rPr lang="zh-CN" altLang="zh-CN" dirty="0"/>
              <a:t>衬衫，皮鞋，黑色长裤</a:t>
            </a:r>
            <a:br>
              <a:rPr lang="zh-CN" altLang="zh-CN" dirty="0"/>
            </a:br>
            <a:r>
              <a:rPr lang="zh-CN" altLang="zh-CN" dirty="0"/>
              <a:t>避免穿牛仔</a:t>
            </a:r>
            <a:r>
              <a:rPr lang="zh-CN" altLang="en-US" dirty="0"/>
              <a:t>服</a:t>
            </a:r>
            <a:r>
              <a:rPr lang="zh-CN" altLang="zh-CN" dirty="0"/>
              <a:t>，T</a:t>
            </a:r>
            <a:r>
              <a:rPr lang="en-US" altLang="zh-CN" dirty="0"/>
              <a:t>-</a:t>
            </a:r>
            <a:r>
              <a:rPr lang="zh-CN" altLang="zh-CN" dirty="0"/>
              <a:t>恤，运动鞋</a:t>
            </a:r>
            <a:br>
              <a:rPr lang="zh-CN" altLang="zh-CN" dirty="0"/>
            </a:br>
            <a:r>
              <a:rPr lang="zh-CN" altLang="zh-CN" dirty="0"/>
              <a:t>记住第一印象很重要！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84547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There is little to do during the interview but be polite</a:t>
            </a:r>
          </a:p>
          <a:p>
            <a:r>
              <a:rPr lang="en-GB" altLang="zh-CN" dirty="0"/>
              <a:t>It may help them choose you if you show them your previous work. For example, give them a photo of you in a classroom, if you’re applying to be a teacher</a:t>
            </a:r>
          </a:p>
          <a:p>
            <a:r>
              <a:rPr lang="en-GB" altLang="zh-CN" dirty="0"/>
              <a:t>Be confident, positive, have eye contact and answer every question, even if your answer is short</a:t>
            </a:r>
          </a:p>
          <a:p>
            <a:endParaRPr lang="en-US" altLang="zh-CN" dirty="0"/>
          </a:p>
          <a:p>
            <a:r>
              <a:rPr lang="zh-CN" altLang="en-US" dirty="0"/>
              <a:t>虽然在面试中没有很多的做的，但是要礼貌</a:t>
            </a:r>
            <a:br>
              <a:rPr lang="zh-CN" altLang="zh-CN" dirty="0"/>
            </a:br>
            <a:r>
              <a:rPr lang="zh-CN" altLang="en-US" dirty="0"/>
              <a:t>如果你向他们展示你以前的作品，它就可能会帮助他们选择你。 比如说，如果你应聘成为教师，就给他们一张你的照片你在课堂上</a:t>
            </a:r>
            <a:endParaRPr lang="en-US" altLang="zh-CN" dirty="0"/>
          </a:p>
          <a:p>
            <a:r>
              <a:rPr lang="zh-CN" altLang="en-US" dirty="0"/>
              <a:t>你</a:t>
            </a:r>
            <a:r>
              <a:rPr lang="zh-CN" altLang="zh-CN" dirty="0"/>
              <a:t>要自信，积极，有</a:t>
            </a:r>
            <a:r>
              <a:rPr lang="zh-CN" altLang="en-US" dirty="0"/>
              <a:t>眼神交流， 并</a:t>
            </a:r>
            <a:r>
              <a:rPr lang="zh-CN" altLang="zh-CN" dirty="0"/>
              <a:t>回答每一个问题，即使答案很短</a:t>
            </a:r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09993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dirty="0"/>
              <a:t>After the interview, you should not only thank them, but also put the chair back under the table</a:t>
            </a:r>
          </a:p>
          <a:p>
            <a:r>
              <a:rPr lang="en-GB" altLang="zh-CN" dirty="0"/>
              <a:t>When you arrive home, write down the questions they asked you, this will help you prepare for more interviews</a:t>
            </a:r>
          </a:p>
          <a:p>
            <a:r>
              <a:rPr lang="en-GB" altLang="zh-CN" dirty="0"/>
              <a:t>Please remember, even if they don’t give you the job, this interview gave you experience</a:t>
            </a:r>
          </a:p>
          <a:p>
            <a:endParaRPr lang="en-GB" altLang="zh-CN" dirty="0"/>
          </a:p>
          <a:p>
            <a:r>
              <a:rPr lang="zh-CN" altLang="en-US" dirty="0"/>
              <a:t>面试后期，你不仅想要感谢他们，而且把椅子放回桌子下面</a:t>
            </a:r>
            <a:r>
              <a:rPr lang="en-US" altLang="zh-CN" dirty="0"/>
              <a:t>.</a:t>
            </a:r>
          </a:p>
          <a:p>
            <a:r>
              <a:rPr lang="zh-CN" altLang="en-US" dirty="0"/>
              <a:t>你回家的时候，写下他们问题，这帮助你准备更多的回答为将来的面试</a:t>
            </a:r>
            <a:r>
              <a:rPr lang="en-US" altLang="zh-CN" dirty="0"/>
              <a:t>. </a:t>
            </a:r>
          </a:p>
          <a:p>
            <a:r>
              <a:rPr lang="zh-CN" altLang="en-US" dirty="0"/>
              <a:t>请记住，即使如果他们不要给你这份岗位，就这面试给了你经验</a:t>
            </a:r>
            <a:endParaRPr lang="en-GB" altLang="zh-C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28AAE6-D145-4884-A529-03D08CB2E6DA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34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8CE4D-2B1F-4D02-A0F9-3964C9721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7956DF-C024-45DB-9D38-A72869D2E9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27098-12F4-4229-92A8-6F0BC3972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18552-04E8-4FE6-B1F9-CDB896730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F45BA-EC67-442B-A1CA-D922CCB1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1071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538B-B0AF-42E3-8CEF-C903D5C0D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B4AA7-F6E3-4134-9D2A-46FD6F3D2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87143-4B6D-47D9-82D4-ED42B2861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3E061-5C2A-4555-A644-D16E1A682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4657D-0942-474E-BF0E-DD371E14C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4562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253A4-0D0C-49EE-9270-0887506F6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9595-D61C-425A-9949-2DC60017F2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4E9CD-4CE2-457E-B5BE-04C5CF93E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25844-5D1E-404B-A704-EE703B6C8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849DB-920F-47AE-8C3B-C7C283C7E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990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E40F-4C76-42F4-A3C6-8271D2337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1D198-29DB-44F2-8008-58E9FC8A72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07CF3-D1BE-4929-A2AB-22BF8E789F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E728D-AE3C-45D2-8EB6-FCFA5E4B5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75D5D-C72F-4DB7-B01E-67B6FE282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E6D83-9D95-4F50-B04D-F924C8F5B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6358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4CC4C-9B0F-4DB5-B23D-D972502FD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A0CC8-4CD3-4DC8-A03B-282BC248B7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DD4F6-7EDB-48C5-B90E-A9939D7F30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265617-8038-4F70-B47D-92F98A8E46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3CEE88-7350-4DCC-888C-B499055ABA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0D801A-09E4-47DF-9E10-C2DBEC4E8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CA042C-B4F6-4CC1-A5F5-D1E87AF3D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71BA57-F3C3-43E0-8F01-8B15C7244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8921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FD6FC-C069-4B2F-968B-C33A8ED2E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BECAE4-8565-4BFA-B8AF-C37CDB3E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B4A7C1-CB48-41F2-BBC8-3180B67B9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4BD0C9-FE67-4F53-ABAE-EC31FE886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2737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5F44A5-57EC-4B1C-A1BE-87EA36CC3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87848E-6DC8-4D8B-9870-91CE2F97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61BFF-AA0C-42C7-BA91-5B544E2E8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050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B9EAB-E251-4DB5-89B3-9B1CF853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FAD7-80E9-41F5-8CA2-5EF53BE59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7377A-35EC-4B5B-B736-17FE54F4B1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4C2B2-8408-4B67-8E7E-9A3E15674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964599-4F9F-45DB-8765-E3E7691AC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03084-BA0A-443F-9393-E6D26CCE3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23100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09D90-1A19-4692-B6BC-51564D06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D737EA-7B73-4C21-9582-283365F974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EAC146-2095-49C0-942B-4E0CCCF4A6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B89F2E-7ACC-4918-A48A-F39E6C97E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EC0C9B-9460-4F3A-BFC3-2427A159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B69E5-985F-4A2C-A246-530224885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2935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D6842-F24A-4A9A-BF79-A71379189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AD8C9D-2BF3-4007-B318-BA46E1C8CB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CD8A0-1D7A-4130-9429-3B30D1AE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E7F32-EF80-43E7-A11F-E3862F2CB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6433C-A781-404E-B1EC-D2503A6D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1469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AE8164-C670-4730-9156-78954F4028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2F2DEB-4BE3-4ADA-BEBB-D4428C4781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F5EEF-56FF-4306-8CB6-2C0C5B0E0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4496F-D796-4A3F-8DDF-230ED76FE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1A335-57A1-486D-AF8C-F7D87EC9A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4420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D3CE8C-8380-4423-A6AA-F98533F2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9A0B36-526B-4B9A-8AC6-FDDE3A382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C6AE7C-473D-4320-9120-E52D11FEF2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DB7FF-6D2D-4140-AF25-D776D2C7BCA3}" type="datetimeFigureOut">
              <a:rPr lang="zh-CN" altLang="en-US" smtClean="0"/>
              <a:t>2019/4/12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CA66A-EB5A-4EE3-BBD1-636F954B17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54641-DDD6-4FE4-B3CF-9D89EFBD37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4C6C1-B148-402C-809C-DE764C29161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5875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9.png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12.png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19.png"/><Relationship Id="rId18" Type="http://schemas.microsoft.com/office/2007/relationships/hdphoto" Target="../media/hdphoto14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microsoft.com/office/2007/relationships/hdphoto" Target="../media/hdphoto12.wdp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1.png"/><Relationship Id="rId20" Type="http://schemas.microsoft.com/office/2007/relationships/hdphoto" Target="../media/hdphoto15.wdp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microsoft.com/office/2007/relationships/hdphoto" Target="../media/hdphoto13.wdp"/><Relationship Id="rId10" Type="http://schemas.microsoft.com/office/2007/relationships/hdphoto" Target="../media/hdphoto11.wdp"/><Relationship Id="rId19" Type="http://schemas.openxmlformats.org/officeDocument/2006/relationships/image" Target="../media/image23.png"/><Relationship Id="rId4" Type="http://schemas.microsoft.com/office/2007/relationships/hdphoto" Target="../media/hdphoto8.wdp"/><Relationship Id="rId9" Type="http://schemas.openxmlformats.org/officeDocument/2006/relationships/image" Target="../media/image17.png"/><Relationship Id="rId1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7.wdp"/><Relationship Id="rId5" Type="http://schemas.openxmlformats.org/officeDocument/2006/relationships/image" Target="../media/image25.png"/><Relationship Id="rId4" Type="http://schemas.microsoft.com/office/2007/relationships/hdphoto" Target="../media/hdphoto16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0.wdp"/><Relationship Id="rId5" Type="http://schemas.openxmlformats.org/officeDocument/2006/relationships/image" Target="../media/image28.png"/><Relationship Id="rId4" Type="http://schemas.microsoft.com/office/2007/relationships/hdphoto" Target="../media/hdphoto19.wd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63F0-5214-4968-8D8F-BE0B0542D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9911" y="3033346"/>
            <a:ext cx="9932377" cy="2387600"/>
          </a:xfrm>
        </p:spPr>
        <p:txBody>
          <a:bodyPr>
            <a:noAutofit/>
          </a:bodyPr>
          <a:lstStyle/>
          <a:p>
            <a:r>
              <a:rPr lang="zh-CN" altLang="en-US" sz="12500" dirty="0">
                <a:latin typeface="KaiTi" panose="02010609060101010101" pitchFamily="49" charset="-122"/>
                <a:ea typeface="KaiTi" panose="02010609060101010101" pitchFamily="49" charset="-122"/>
              </a:rPr>
              <a:t>你们怎么准备面试</a:t>
            </a:r>
          </a:p>
        </p:txBody>
      </p:sp>
    </p:spTree>
    <p:extLst>
      <p:ext uri="{BB962C8B-B14F-4D97-AF65-F5344CB8AC3E}">
        <p14:creationId xmlns:p14="http://schemas.microsoft.com/office/powerpoint/2010/main" val="3155190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C75CF-267B-4C5A-9610-844A78CD3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6081395"/>
          </a:xfrm>
        </p:spPr>
        <p:txBody>
          <a:bodyPr>
            <a:normAutofit/>
          </a:bodyPr>
          <a:lstStyle/>
          <a:p>
            <a:pPr algn="ctr"/>
            <a:r>
              <a:rPr lang="zh-CN" altLang="en-US" sz="16600" dirty="0">
                <a:latin typeface="+mn-lt"/>
                <a:ea typeface="KaiTi" panose="02010609060101010101" pitchFamily="49" charset="-122"/>
              </a:rPr>
              <a:t>面试</a:t>
            </a:r>
            <a:r>
              <a:rPr lang="zh-CN" altLang="en-US" sz="19900" b="1" dirty="0">
                <a:latin typeface="+mn-lt"/>
                <a:ea typeface="KaiTi" panose="02010609060101010101" pitchFamily="49" charset="-122"/>
              </a:rPr>
              <a:t>前期</a:t>
            </a:r>
            <a:endParaRPr lang="zh-CN" altLang="en-US" sz="16600" dirty="0">
              <a:latin typeface="+mn-lt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84235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2C1C-43A1-4199-A603-A1FE65F23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sz="4800" b="1" dirty="0">
                <a:latin typeface="KaiTi" panose="02010609060101010101" pitchFamily="49" charset="-122"/>
                <a:ea typeface="KaiTi" panose="02010609060101010101" pitchFamily="49" charset="-122"/>
              </a:rPr>
              <a:t>）分析岗位要求和信息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5CBA0-6DF2-4FB2-A3A0-ED4DA01EA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需要以下内容来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应聘：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你的学位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你的语言能力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积极的工作态度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工作经验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良好的电脑技能</a:t>
            </a:r>
            <a:endParaRPr lang="en-GB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B6A3566-ECD2-4CBF-8966-0FE4E0770A7E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45950" y="1108735"/>
            <a:ext cx="2226950" cy="2187448"/>
          </a:xfrm>
          <a:prstGeom prst="rect">
            <a:avLst/>
          </a:prstGeom>
        </p:spPr>
      </p:pic>
      <p:pic>
        <p:nvPicPr>
          <p:cNvPr id="18" name="Picture 17" descr="A picture containing object&#10;&#10;Description automatically generated">
            <a:extLst>
              <a:ext uri="{FF2B5EF4-FFF2-40B4-BE49-F238E27FC236}">
                <a16:creationId xmlns:a16="http://schemas.microsoft.com/office/drawing/2014/main" id="{2B291602-1F5F-4523-A87A-355340EBADC4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3541" y="4001294"/>
            <a:ext cx="734489" cy="1219070"/>
          </a:xfrm>
          <a:prstGeom prst="rect">
            <a:avLst/>
          </a:prstGeom>
        </p:spPr>
      </p:pic>
      <p:pic>
        <p:nvPicPr>
          <p:cNvPr id="30" name="Picture 29" descr="A close up of a logo&#10;&#10;Description automatically generated">
            <a:extLst>
              <a:ext uri="{FF2B5EF4-FFF2-40B4-BE49-F238E27FC236}">
                <a16:creationId xmlns:a16="http://schemas.microsoft.com/office/drawing/2014/main" id="{DE95F74A-5E11-49D3-B48E-ABF60435A4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709" y="3472449"/>
            <a:ext cx="454242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164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8D633-6C2B-480D-995D-B31D13C0E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1.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）分析岗位要求和信息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65A6E-78C8-4E91-8E37-97E2388516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以下是工作包括的内容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你需要工作多少天和几小时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全职/兼职工作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你的薪水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如果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住宿包括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如果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机票包括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教学对象（儿童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青少年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成人）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12" name="Picture 11" descr="A picture containing object&#10;&#10;Description automatically generated">
            <a:extLst>
              <a:ext uri="{FF2B5EF4-FFF2-40B4-BE49-F238E27FC236}">
                <a16:creationId xmlns:a16="http://schemas.microsoft.com/office/drawing/2014/main" id="{B0CA1A79-CC41-4A88-86A1-25785D4A51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2736" y="1512580"/>
            <a:ext cx="2428130" cy="2504661"/>
          </a:xfrm>
          <a:prstGeom prst="rect">
            <a:avLst/>
          </a:prstGeom>
        </p:spPr>
      </p:pic>
      <p:pic>
        <p:nvPicPr>
          <p:cNvPr id="29" name="Picture 28" descr="A close up of a map&#10;&#10;Description automatically generated">
            <a:extLst>
              <a:ext uri="{FF2B5EF4-FFF2-40B4-BE49-F238E27FC236}">
                <a16:creationId xmlns:a16="http://schemas.microsoft.com/office/drawing/2014/main" id="{C73E7A29-8933-4E78-881E-C901C20CEC8C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9692" r="91000">
                        <a14:foregroundMark x1="9769" y1="42923" x2="11462" y2="50154"/>
                        <a14:foregroundMark x1="11462" y1="50154" x2="12154" y2="50846"/>
                        <a14:foregroundMark x1="63154" y1="65308" x2="73154" y2="60692"/>
                        <a14:foregroundMark x1="91000" y1="41154" x2="88385" y2="47846"/>
                        <a14:foregroundMark x1="88385" y1="47846" x2="87846" y2="48154"/>
                        <a14:backgroundMark x1="7692" y1="52000" x2="154" y2="48308"/>
                        <a14:backgroundMark x1="93308" y1="49692" x2="94462" y2="5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36686">
            <a:off x="7560127" y="2375223"/>
            <a:ext cx="2107554" cy="210755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DE9FF0A7-7D01-4EF0-B58B-64B2A6D82E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000" b="98810" l="10000" r="90000">
                        <a14:foregroundMark x1="20667" y1="24048" x2="46111" y2="5238"/>
                        <a14:foregroundMark x1="52222" y1="5476" x2="75556" y2="21667"/>
                        <a14:foregroundMark x1="54222" y1="50476" x2="61444" y2="51667"/>
                        <a14:foregroundMark x1="43111" y1="51905" x2="42556" y2="61667"/>
                        <a14:foregroundMark x1="42556" y1="61667" x2="37778" y2="64524"/>
                        <a14:foregroundMark x1="37778" y1="64524" x2="36778" y2="64048"/>
                        <a14:foregroundMark x1="33778" y1="40714" x2="36667" y2="48333"/>
                        <a14:foregroundMark x1="36667" y1="48333" x2="37444" y2="44286"/>
                        <a14:foregroundMark x1="27646" y1="95226" x2="27444" y2="89762"/>
                        <a14:foregroundMark x1="27889" y1="94762" x2="26222" y2="97381"/>
                        <a14:backgroundMark x1="28302" y1="99048" x2="29111" y2="99048"/>
                        <a14:backgroundMark x1="25778" y1="99286" x2="26877" y2="98697"/>
                        <a14:backgroundMark x1="28222" y1="99524" x2="26333" y2="990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6235" y="4084710"/>
            <a:ext cx="5367131" cy="2504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444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8ACE5-0DEA-47E4-BE1C-3F5D4B6B3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2.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）了解公司信息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F1FF4-8D07-4FD0-ABE6-2DAE8E8BF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7913"/>
            <a:ext cx="10515600" cy="3659049"/>
          </a:xfrm>
        </p:spPr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公司在哪里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研究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如果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尊重的公司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浏览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公司网站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问你的朋友们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87A3395E-D544-4F12-ABC9-282837BBD5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74" b="92529" l="10000" r="90000">
                        <a14:foregroundMark x1="52414" y1="7471" x2="57241" y2="16667"/>
                        <a14:foregroundMark x1="57241" y1="16667" x2="55172" y2="29885"/>
                        <a14:foregroundMark x1="51379" y1="50575" x2="54828" y2="34483"/>
                        <a14:foregroundMark x1="54828" y1="34483" x2="54138" y2="28161"/>
                        <a14:foregroundMark x1="35172" y1="90805" x2="42759" y2="92529"/>
                        <a14:foregroundMark x1="42759" y1="92529" x2="62069" y2="85057"/>
                        <a14:foregroundMark x1="21034" y1="23563" x2="26207" y2="13793"/>
                        <a14:foregroundMark x1="26207" y1="13793" x2="26897" y2="13793"/>
                        <a14:foregroundMark x1="11724" y1="43678" x2="10000" y2="55172"/>
                        <a14:foregroundMark x1="10000" y1="55172" x2="11724" y2="59195"/>
                        <a14:foregroundMark x1="21379" y1="18391" x2="25441" y2="11200"/>
                        <a14:foregroundMark x1="45453" y1="9306" x2="46897" y2="11494"/>
                        <a14:foregroundMark x1="20000" y1="18391" x2="23103" y2="15517"/>
                        <a14:foregroundMark x1="42414" y1="40805" x2="49310" y2="45977"/>
                        <a14:foregroundMark x1="49310" y1="45977" x2="52069" y2="41379"/>
                        <a14:foregroundMark x1="25517" y1="9195" x2="33448" y2="6322"/>
                        <a14:foregroundMark x1="35517" y1="6897" x2="41034" y2="8046"/>
                        <a14:foregroundMark x1="41724" y1="7471" x2="46207" y2="11494"/>
                        <a14:foregroundMark x1="19310" y1="25862" x2="22069" y2="14943"/>
                        <a14:foregroundMark x1="22069" y1="14943" x2="23793" y2="13793"/>
                        <a14:foregroundMark x1="47586" y1="10920" x2="37931" y2="8046"/>
                        <a14:backgroundMark x1="34424" y1="3420" x2="36389" y2="3556"/>
                        <a14:backgroundMark x1="26552" y1="2874" x2="27618" y2="29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303" y="3868853"/>
            <a:ext cx="3444245" cy="2066547"/>
          </a:xfrm>
          <a:prstGeom prst="rect">
            <a:avLst/>
          </a:prstGeom>
        </p:spPr>
      </p:pic>
      <p:pic>
        <p:nvPicPr>
          <p:cNvPr id="11" name="Picture 10" descr="A picture containing building, dome&#10;&#10;Description automatically generated">
            <a:extLst>
              <a:ext uri="{FF2B5EF4-FFF2-40B4-BE49-F238E27FC236}">
                <a16:creationId xmlns:a16="http://schemas.microsoft.com/office/drawing/2014/main" id="{CF602459-EAE2-47DD-9871-115CF0C7FF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492" b="89794" l="2073" r="97561">
                        <a14:foregroundMark x1="36707" y1="9229" x2="49146" y2="7600"/>
                        <a14:foregroundMark x1="49146" y1="7600" x2="61951" y2="8686"/>
                        <a14:foregroundMark x1="10488" y1="34419" x2="6707" y2="40934"/>
                        <a14:foregroundMark x1="6707" y1="40934" x2="5244" y2="50271"/>
                        <a14:foregroundMark x1="5244" y1="50271" x2="8902" y2="58089"/>
                        <a14:foregroundMark x1="8902" y1="58089" x2="17561" y2="59066"/>
                        <a14:foregroundMark x1="17561" y1="59066" x2="68415" y2="52334"/>
                        <a14:foregroundMark x1="68415" y1="52334" x2="75610" y2="52334"/>
                        <a14:foregroundMark x1="9634" y1="51357" x2="29390" y2="56786"/>
                        <a14:foregroundMark x1="43293" y1="63735" x2="55976" y2="49620"/>
                        <a14:foregroundMark x1="55976" y1="49620" x2="56341" y2="48643"/>
                        <a14:foregroundMark x1="48293" y1="48643" x2="64268" y2="49511"/>
                        <a14:foregroundMark x1="55000" y1="59283" x2="75610" y2="53963"/>
                        <a14:foregroundMark x1="60610" y1="61455" x2="79756" y2="57220"/>
                        <a14:foregroundMark x1="54390" y1="64387" x2="61341" y2="59935"/>
                        <a14:foregroundMark x1="61341" y1="59935" x2="61707" y2="59935"/>
                        <a14:foregroundMark x1="39634" y1="51031" x2="42195" y2="67970"/>
                        <a14:foregroundMark x1="39756" y1="66124" x2="42439" y2="50271"/>
                        <a14:foregroundMark x1="31829" y1="70901" x2="25976" y2="61998"/>
                        <a14:foregroundMark x1="25976" y1="61998" x2="25244" y2="48860"/>
                        <a14:foregroundMark x1="26098" y1="48534" x2="30488" y2="62975"/>
                        <a14:foregroundMark x1="7439" y1="44083" x2="20976" y2="51792"/>
                        <a14:foregroundMark x1="8171" y1="43105" x2="10366" y2="50163"/>
                        <a14:foregroundMark x1="10366" y1="50163" x2="11585" y2="51792"/>
                        <a14:foregroundMark x1="5732" y1="37242" x2="4390" y2="45168"/>
                        <a14:foregroundMark x1="2927" y1="39088" x2="4390" y2="46797"/>
                        <a14:foregroundMark x1="4390" y1="46797" x2="3293" y2="52009"/>
                        <a14:foregroundMark x1="3537" y1="46145" x2="2439" y2="39957"/>
                        <a14:foregroundMark x1="3293" y1="44408" x2="3171" y2="52009"/>
                        <a14:foregroundMark x1="88902" y1="28990" x2="92439" y2="43648"/>
                        <a14:foregroundMark x1="92439" y1="43648" x2="87195" y2="58415"/>
                        <a14:foregroundMark x1="87195" y1="58415" x2="86220" y2="59935"/>
                        <a14:foregroundMark x1="83415" y1="58523" x2="86951" y2="46797"/>
                        <a14:foregroundMark x1="86951" y1="46797" x2="86951" y2="46797"/>
                        <a14:foregroundMark x1="80000" y1="52226" x2="88293" y2="50597"/>
                        <a14:foregroundMark x1="88293" y1="50597" x2="95244" y2="46580"/>
                        <a14:foregroundMark x1="95244" y1="46580" x2="95366" y2="44083"/>
                        <a14:foregroundMark x1="97561" y1="46797" x2="91463" y2="505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7425" y="1428703"/>
            <a:ext cx="2778640" cy="312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157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B88E8-D333-4AA5-A06E-EAD152C5B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3.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 写简历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98C9A-5D30-4834-90AE-CFD24255E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根据岗位要求，你应该写简历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告诉公司你的背景信息，例子是：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你的学位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工作经验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语言能力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CN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3A3F196C-72C5-47D7-8F62-76BAFD573C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719">
            <a:off x="6431518" y="1325642"/>
            <a:ext cx="5196840" cy="5196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841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E41B-45CB-459D-BF9C-55110747A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4. 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）提前准备简短的自我介绍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89D58-6AE6-4D42-9C56-C48F6A8B4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6365"/>
            <a:ext cx="8517695" cy="3950598"/>
          </a:xfrm>
        </p:spPr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因为你没有很多的时间</a:t>
            </a:r>
            <a:r>
              <a:rPr lang="en-GB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，所以只有告诉公司重要的信息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快速告诉他们你是谁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比如说：你的名字，国籍，工作经验，学位，等等。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zh-CN" altLang="en-US" dirty="0"/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C63791D4-EF12-46AA-9CCF-8DCB2DAA6E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58" b="92879" l="3778" r="95889">
                        <a14:foregroundMark x1="17111" y1="6970" x2="5556" y2="30152"/>
                        <a14:foregroundMark x1="35444" y1="16818" x2="50333" y2="18030"/>
                        <a14:foregroundMark x1="50333" y1="18030" x2="59111" y2="16667"/>
                        <a14:foregroundMark x1="59111" y1="16667" x2="66889" y2="19545"/>
                        <a14:foregroundMark x1="66889" y1="19545" x2="72889" y2="31667"/>
                        <a14:foregroundMark x1="72889" y1="31667" x2="76222" y2="44848"/>
                        <a14:foregroundMark x1="16889" y1="10000" x2="9333" y2="36818"/>
                        <a14:foregroundMark x1="9333" y1="36818" x2="15445" y2="37996"/>
                        <a14:foregroundMark x1="32686" y1="28210" x2="37778" y2="23788"/>
                        <a14:foregroundMark x1="37778" y1="23788" x2="32610" y2="43079"/>
                        <a14:foregroundMark x1="61889" y1="38788" x2="70556" y2="43636"/>
                        <a14:foregroundMark x1="59671" y1="69174" x2="58335" y2="72308"/>
                        <a14:foregroundMark x1="64515" y1="57808" x2="62956" y2="61466"/>
                        <a14:foregroundMark x1="70556" y1="43636" x2="69094" y2="47065"/>
                        <a14:foregroundMark x1="34333" y1="38788" x2="43000" y2="32879"/>
                        <a14:foregroundMark x1="43000" y1="32879" x2="47778" y2="21970"/>
                        <a14:foregroundMark x1="47778" y1="21970" x2="54000" y2="27576"/>
                        <a14:foregroundMark x1="54000" y1="27576" x2="55111" y2="29394"/>
                        <a14:foregroundMark x1="18111" y1="5758" x2="11556" y2="42273"/>
                        <a14:foregroundMark x1="11556" y1="42273" x2="5556" y2="48485"/>
                        <a14:foregroundMark x1="5556" y1="48485" x2="6556" y2="36212"/>
                        <a14:foregroundMark x1="6556" y1="36212" x2="9444" y2="31212"/>
                        <a14:foregroundMark x1="3778" y1="44545" x2="7333" y2="35000"/>
                        <a14:foregroundMark x1="7333" y1="35000" x2="7333" y2="34848"/>
                        <a14:foregroundMark x1="18778" y1="5758" x2="20000" y2="13333"/>
                        <a14:foregroundMark x1="44556" y1="93030" x2="49222" y2="90758"/>
                        <a14:foregroundMark x1="80444" y1="4091" x2="84875" y2="35443"/>
                        <a14:foregroundMark x1="89623" y1="46603" x2="94000" y2="47727"/>
                        <a14:foregroundMark x1="94000" y1="47727" x2="83444" y2="5758"/>
                        <a14:foregroundMark x1="95667" y1="42879" x2="95889" y2="39545"/>
                        <a14:backgroundMark x1="18333" y1="36212" x2="26444" y2="37121"/>
                        <a14:backgroundMark x1="26444" y1="37121" x2="31222" y2="26212"/>
                        <a14:backgroundMark x1="31222" y1="26212" x2="29111" y2="33788"/>
                        <a14:backgroundMark x1="31556" y1="48485" x2="46000" y2="50303"/>
                        <a14:backgroundMark x1="18556" y1="37424" x2="25778" y2="34394"/>
                        <a14:backgroundMark x1="25778" y1="34394" x2="26889" y2="32727"/>
                        <a14:backgroundMark x1="15111" y1="38788" x2="22333" y2="37121"/>
                        <a14:backgroundMark x1="22333" y1="37121" x2="27889" y2="32121"/>
                        <a14:backgroundMark x1="30778" y1="52576" x2="30889" y2="50152"/>
                        <a14:backgroundMark x1="29556" y1="35152" x2="28333" y2="28485"/>
                        <a14:backgroundMark x1="26889" y1="30152" x2="26889" y2="35909"/>
                        <a14:backgroundMark x1="27444" y1="35152" x2="29111" y2="31061"/>
                        <a14:backgroundMark x1="14333" y1="42576" x2="17778" y2="35909"/>
                        <a14:backgroundMark x1="30889" y1="46212" x2="32111" y2="47121"/>
                        <a14:backgroundMark x1="44778" y1="52273" x2="61333" y2="40909"/>
                        <a14:backgroundMark x1="56111" y1="79394" x2="57889" y2="75606"/>
                        <a14:backgroundMark x1="60111" y1="66364" x2="63778" y2="63030"/>
                        <a14:backgroundMark x1="60111" y1="67879" x2="62222" y2="62879"/>
                        <a14:backgroundMark x1="64667" y1="57273" x2="68778" y2="48182"/>
                        <a14:backgroundMark x1="68778" y1="48182" x2="68889" y2="47273"/>
                        <a14:backgroundMark x1="55889" y1="77727" x2="57111" y2="76970"/>
                        <a14:backgroundMark x1="55444" y1="78939" x2="57889" y2="73333"/>
                        <a14:backgroundMark x1="31889" y1="53636" x2="31778" y2="46212"/>
                        <a14:backgroundMark x1="29889" y1="53939" x2="31778" y2="47273"/>
                        <a14:backgroundMark x1="33111" y1="55606" x2="31000" y2="45606"/>
                        <a14:backgroundMark x1="31000" y1="45606" x2="30556" y2="51212"/>
                        <a14:backgroundMark x1="59556" y1="39091" x2="61778" y2="41515"/>
                        <a14:backgroundMark x1="83667" y1="36212" x2="90556" y2="54848"/>
                        <a14:backgroundMark x1="90556" y1="54848" x2="85778" y2="43939"/>
                        <a14:backgroundMark x1="29111" y1="44242" x2="33556" y2="45909"/>
                        <a14:backgroundMark x1="14444" y1="40909" x2="15667" y2="36818"/>
                        <a14:backgroundMark x1="61222" y1="66364" x2="61778" y2="70606"/>
                        <a14:backgroundMark x1="64778" y1="66212" x2="61556" y2="59545"/>
                        <a14:backgroundMark x1="60000" y1="76667" x2="57667" y2="71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657" y="4387237"/>
            <a:ext cx="3131813" cy="2296662"/>
          </a:xfrm>
          <a:prstGeom prst="rect">
            <a:avLst/>
          </a:prstGeom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43574698-01FC-46CF-B78E-7ECB116B052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6112" r="96312">
                        <a14:foregroundMark x1="48894" y1="11574" x2="51106" y2="31852"/>
                        <a14:foregroundMark x1="46048" y1="31296" x2="53530" y2="31667"/>
                        <a14:foregroundMark x1="45838" y1="22037" x2="46259" y2="31111"/>
                        <a14:foregroundMark x1="46259" y1="31111" x2="51528" y2="36852"/>
                        <a14:foregroundMark x1="51528" y1="36852" x2="57429" y2="37037"/>
                        <a14:foregroundMark x1="54162" y1="19907" x2="56093" y2="27115"/>
                        <a14:foregroundMark x1="60248" y1="29675" x2="63646" y2="31296"/>
                        <a14:foregroundMark x1="63646" y1="31296" x2="66913" y2="31852"/>
                        <a14:foregroundMark x1="16544" y1="30926" x2="57007" y2="36204"/>
                        <a14:foregroundMark x1="57007" y1="36204" x2="57218" y2="36296"/>
                        <a14:foregroundMark x1="48051" y1="34722" x2="38567" y2="35926"/>
                        <a14:foregroundMark x1="29715" y1="30556" x2="52582" y2="36019"/>
                        <a14:foregroundMark x1="52582" y1="36019" x2="60590" y2="43519"/>
                        <a14:foregroundMark x1="60590" y1="43519" x2="62536" y2="49219"/>
                        <a14:foregroundMark x1="15068" y1="36667" x2="22592" y2="48420"/>
                        <a14:foregroundMark x1="49526" y1="44444" x2="48252" y2="49320"/>
                        <a14:foregroundMark x1="42114" y1="63246" x2="41779" y2="63692"/>
                        <a14:foregroundMark x1="16389" y1="71777" x2="16129" y2="72753"/>
                        <a14:foregroundMark x1="23393" y1="45556" x2="22629" y2="48413"/>
                        <a14:foregroundMark x1="37772" y1="73579" x2="49278" y2="71981"/>
                        <a14:foregroundMark x1="68037" y1="66677" x2="68072" y2="66481"/>
                        <a14:foregroundMark x1="16965" y1="31296" x2="8430" y2="31759"/>
                        <a14:foregroundMark x1="8430" y1="31759" x2="5585" y2="38333"/>
                        <a14:foregroundMark x1="5585" y1="38333" x2="5163" y2="46667"/>
                        <a14:foregroundMark x1="5163" y1="46667" x2="2995" y2="51676"/>
                        <a14:foregroundMark x1="3495" y1="69343" x2="4636" y2="75000"/>
                        <a14:foregroundMark x1="4636" y1="75000" x2="9589" y2="81019"/>
                        <a14:foregroundMark x1="9589" y1="81019" x2="27081" y2="84630"/>
                        <a14:foregroundMark x1="27081" y1="84630" x2="55005" y2="84074"/>
                        <a14:foregroundMark x1="55005" y1="84074" x2="65121" y2="80000"/>
                        <a14:foregroundMark x1="65121" y1="80000" x2="65121" y2="80000"/>
                        <a14:foregroundMark x1="5796" y1="34352" x2="6428" y2="41389"/>
                        <a14:foregroundMark x1="6428" y1="41389" x2="3778" y2="53858"/>
                        <a14:foregroundMark x1="4315" y1="59840" x2="6006" y2="64352"/>
                        <a14:foregroundMark x1="6006" y1="64352" x2="6217" y2="80000"/>
                        <a14:foregroundMark x1="6217" y1="80000" x2="10432" y2="82685"/>
                        <a14:foregroundMark x1="11064" y1="77315" x2="41412" y2="80185"/>
                        <a14:foregroundMark x1="41412" y1="80185" x2="73867" y2="76852"/>
                        <a14:foregroundMark x1="73867" y1="76852" x2="86723" y2="78796"/>
                        <a14:foregroundMark x1="23815" y1="83611" x2="31928" y2="83241"/>
                        <a14:foregroundMark x1="31928" y1="83241" x2="50263" y2="84167"/>
                        <a14:foregroundMark x1="50263" y1="84167" x2="67018" y2="83241"/>
                        <a14:foregroundMark x1="67018" y1="83241" x2="85142" y2="84444"/>
                        <a14:foregroundMark x1="75026" y1="83889" x2="91570" y2="80093"/>
                        <a14:foregroundMark x1="91570" y1="80093" x2="93045" y2="76667"/>
                        <a14:foregroundMark x1="73340" y1="83241" x2="91359" y2="81944"/>
                        <a14:foregroundMark x1="91359" y1="81944" x2="96312" y2="75926"/>
                        <a14:foregroundMark x1="96312" y1="75926" x2="92413" y2="39167"/>
                        <a14:foregroundMark x1="69336" y1="41481" x2="86828" y2="44352"/>
                        <a14:foregroundMark x1="86828" y1="44352" x2="89978" y2="48003"/>
                        <a14:foregroundMark x1="91983" y1="49307" x2="93783" y2="42315"/>
                        <a14:foregroundMark x1="91359" y1="35370" x2="94626" y2="42315"/>
                        <a14:foregroundMark x1="94626" y1="42315" x2="93079" y2="49435"/>
                        <a14:foregroundMark x1="71338" y1="29907" x2="77060" y2="29158"/>
                        <a14:foregroundMark x1="87140" y1="29221" x2="90200" y2="29537"/>
                        <a14:foregroundMark x1="90200" y1="29537" x2="94626" y2="35556"/>
                        <a14:foregroundMark x1="94626" y1="35556" x2="95996" y2="43611"/>
                        <a14:foregroundMark x1="91570" y1="32593" x2="83456" y2="32037"/>
                        <a14:foregroundMark x1="83456" y1="32037" x2="67123" y2="33611"/>
                        <a14:foregroundMark x1="67123" y1="33611" x2="66491" y2="33426"/>
                        <a14:foregroundMark x1="66702" y1="30741" x2="75553" y2="30833"/>
                        <a14:foregroundMark x1="75553" y1="30833" x2="83456" y2="30648"/>
                        <a14:foregroundMark x1="83456" y1="30648" x2="86512" y2="31667"/>
                        <a14:foregroundMark x1="73762" y1="57963" x2="75448" y2="66111"/>
                        <a14:foregroundMark x1="75448" y1="66111" x2="83246" y2="64259"/>
                        <a14:foregroundMark x1="83246" y1="64259" x2="80506" y2="57778"/>
                        <a14:foregroundMark x1="80506" y1="57778" x2="79768" y2="64815"/>
                        <a14:foregroundMark x1="79768" y1="64815" x2="82613" y2="58148"/>
                        <a14:foregroundMark x1="82613" y1="58148" x2="86512" y2="65278"/>
                        <a14:foregroundMark x1="86512" y1="65278" x2="86723" y2="67037"/>
                        <a14:foregroundMark x1="75764" y1="64907" x2="78082" y2="72222"/>
                        <a14:foregroundMark x1="78082" y1="72222" x2="86934" y2="71667"/>
                        <a14:foregroundMark x1="86934" y1="71667" x2="82719" y2="64907"/>
                        <a14:foregroundMark x1="82719" y1="64907" x2="83246" y2="67963"/>
                        <a14:foregroundMark x1="36986" y1="31667" x2="45943" y2="32037"/>
                        <a14:foregroundMark x1="45943" y1="32037" x2="48472" y2="31852"/>
                        <a14:backgroundMark x1="21391" y1="52778" x2="51106" y2="63796"/>
                        <a14:backgroundMark x1="51106" y1="63796" x2="60274" y2="64352"/>
                        <a14:backgroundMark x1="60274" y1="64352" x2="61855" y2="63333"/>
                        <a14:backgroundMark x1="57007" y1="53519" x2="24552" y2="57500"/>
                        <a14:backgroundMark x1="24552" y1="57500" x2="19073" y2="63889"/>
                        <a14:backgroundMark x1="19073" y1="63889" x2="28662" y2="67593"/>
                        <a14:backgroundMark x1="28662" y1="67593" x2="49104" y2="63704"/>
                        <a14:backgroundMark x1="16754" y1="53333" x2="42466" y2="50926"/>
                        <a14:backgroundMark x1="42466" y1="50926" x2="61960" y2="52778"/>
                        <a14:backgroundMark x1="61960" y1="52778" x2="26344" y2="56574"/>
                        <a14:backgroundMark x1="26344" y1="56574" x2="22129" y2="63148"/>
                        <a14:backgroundMark x1="22129" y1="63148" x2="43519" y2="60741"/>
                        <a14:backgroundMark x1="43519" y1="60741" x2="65753" y2="66204"/>
                        <a14:backgroundMark x1="65753" y1="66204" x2="36565" y2="69722"/>
                        <a14:backgroundMark x1="19389" y1="54259" x2="28346" y2="52963"/>
                        <a14:backgroundMark x1="28346" y1="52963" x2="19916" y2="58611"/>
                        <a14:backgroundMark x1="19916" y1="58611" x2="30664" y2="59074"/>
                        <a14:backgroundMark x1="30664" y1="59074" x2="22445" y2="61944"/>
                        <a14:backgroundMark x1="22445" y1="61944" x2="40358" y2="62037"/>
                        <a14:backgroundMark x1="19810" y1="51019" x2="28135" y2="51019"/>
                        <a14:backgroundMark x1="28135" y1="51019" x2="28872" y2="51204"/>
                        <a14:backgroundMark x1="48261" y1="50370" x2="44468" y2="60648"/>
                        <a14:backgroundMark x1="62698" y1="50370" x2="57323" y2="56759"/>
                        <a14:backgroundMark x1="57323" y1="56759" x2="46470" y2="61389"/>
                        <a14:backgroundMark x1="46891" y1="50648" x2="58588" y2="50648"/>
                        <a14:backgroundMark x1="58588" y1="50648" x2="67650" y2="50370"/>
                        <a14:backgroundMark x1="67650" y1="50370" x2="68282" y2="50370"/>
                        <a14:backgroundMark x1="64278" y1="64352" x2="68809" y2="70741"/>
                        <a14:backgroundMark x1="68809" y1="70741" x2="50474" y2="69167"/>
                        <a14:backgroundMark x1="47840" y1="62593" x2="41412" y2="69074"/>
                        <a14:backgroundMark x1="41412" y1="69074" x2="42044" y2="61389"/>
                        <a14:backgroundMark x1="42044" y1="61389" x2="35406" y2="65556"/>
                        <a14:backgroundMark x1="35406" y1="65556" x2="43309" y2="64815"/>
                        <a14:backgroundMark x1="43309" y1="64815" x2="43414" y2="64907"/>
                        <a14:backgroundMark x1="20548" y1="52500" x2="20021" y2="59907"/>
                        <a14:backgroundMark x1="20021" y1="59907" x2="17176" y2="66852"/>
                        <a14:backgroundMark x1="17176" y1="66852" x2="17703" y2="71667"/>
                        <a14:backgroundMark x1="30664" y1="62407" x2="33930" y2="68981"/>
                        <a14:backgroundMark x1="33930" y1="68981" x2="41728" y2="66111"/>
                        <a14:backgroundMark x1="41728" y1="66111" x2="42782" y2="60648"/>
                        <a14:backgroundMark x1="20337" y1="50370" x2="25184" y2="50648"/>
                        <a14:backgroundMark x1="24025" y1="49630" x2="20759" y2="50185"/>
                        <a14:backgroundMark x1="90200" y1="49630" x2="91359" y2="53519"/>
                        <a14:backgroundMark x1="15490" y1="74167" x2="25184" y2="74722"/>
                        <a14:backgroundMark x1="25184" y1="74722" x2="33193" y2="74537"/>
                        <a14:backgroundMark x1="33193" y1="74537" x2="16544" y2="74074"/>
                        <a14:backgroundMark x1="16544" y1="74074" x2="33614" y2="76296"/>
                        <a14:backgroundMark x1="33614" y1="76296" x2="41412" y2="75185"/>
                        <a14:backgroundMark x1="37935" y1="75370" x2="32139" y2="74722"/>
                        <a14:backgroundMark x1="52898" y1="69537" x2="54373" y2="67037"/>
                        <a14:backgroundMark x1="49737" y1="71296" x2="58588" y2="70278"/>
                        <a14:backgroundMark x1="1791" y1="51759" x2="3372" y2="69352"/>
                        <a14:backgroundMark x1="56586" y1="26667" x2="61012" y2="28981"/>
                        <a14:backgroundMark x1="77450" y1="28611" x2="85353" y2="28426"/>
                        <a14:backgroundMark x1="85353" y1="28426" x2="87355" y2="28981"/>
                        <a14:backgroundMark x1="91570" y1="49259" x2="91359" y2="50648"/>
                        <a14:backgroundMark x1="91570" y1="49630" x2="90200" y2="50648"/>
                        <a14:backgroundMark x1="86301" y1="50000" x2="91359" y2="48889"/>
                        <a14:backgroundMark x1="33087" y1="75185" x2="37408" y2="7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8577">
            <a:off x="10008856" y="2226364"/>
            <a:ext cx="1997613" cy="2273363"/>
          </a:xfrm>
          <a:prstGeom prst="rect">
            <a:avLst/>
          </a:prstGeom>
        </p:spPr>
      </p:pic>
      <p:pic>
        <p:nvPicPr>
          <p:cNvPr id="16" name="Picture 15" descr="A picture containing object&#10;&#10;Description automatically generated">
            <a:extLst>
              <a:ext uri="{FF2B5EF4-FFF2-40B4-BE49-F238E27FC236}">
                <a16:creationId xmlns:a16="http://schemas.microsoft.com/office/drawing/2014/main" id="{2F336AD7-B4C4-4151-BB5B-E20FFE829880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2092" y="5273805"/>
            <a:ext cx="734489" cy="1219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910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A4B80-DA97-4932-8982-5EDA14484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5.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 模拟面试准备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93515-4D93-4318-81D3-A9B82E618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4571"/>
            <a:ext cx="8851710" cy="4032391"/>
          </a:xfrm>
        </p:spPr>
        <p:txBody>
          <a:bodyPr/>
          <a:lstStyle/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想想他们会问你什么问题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创建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它们的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答案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并记得包括很多细节，而不是简短的答案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D5E05A-3338-422A-85ED-D21B372868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2105" l="10000" r="90000">
                        <a14:foregroundMark x1="36556" y1="30000" x2="36778" y2="30789"/>
                        <a14:foregroundMark x1="32556" y1="37895" x2="27000" y2="40000"/>
                        <a14:foregroundMark x1="25556" y1="42105" x2="30889" y2="38947"/>
                        <a14:foregroundMark x1="32556" y1="75000" x2="37000" y2="76316"/>
                        <a14:foregroundMark x1="30889" y1="81579" x2="35889" y2="81053"/>
                        <a14:foregroundMark x1="34889" y1="82368" x2="34889" y2="82368"/>
                        <a14:foregroundMark x1="39889" y1="92105" x2="39556" y2="84737"/>
                        <a14:foregroundMark x1="44556" y1="77368" x2="45222" y2="76842"/>
                        <a14:foregroundMark x1="44333" y1="81053" x2="44778" y2="81579"/>
                        <a14:foregroundMark x1="55333" y1="70263" x2="58333" y2="68947"/>
                        <a14:foregroundMark x1="55222" y1="77368" x2="55390" y2="77460"/>
                        <a14:foregroundMark x1="63778" y1="75789" x2="65013" y2="76425"/>
                        <a14:foregroundMark x1="64667" y1="82105" x2="66111" y2="82895"/>
                        <a14:foregroundMark x1="70667" y1="72895" x2="71111" y2="63421"/>
                        <a14:foregroundMark x1="64667" y1="29474" x2="64333" y2="34737"/>
                        <a14:foregroundMark x1="63111" y1="50526" x2="63121" y2="51286"/>
                        <a14:foregroundMark x1="67889" y1="76053" x2="67444" y2="76053"/>
                        <a14:foregroundMark x1="56222" y1="81053" x2="56000" y2="82368"/>
                        <a14:foregroundMark x1="39111" y1="65526" x2="39889" y2="66316"/>
                        <a14:foregroundMark x1="37889" y1="53684" x2="38333" y2="55526"/>
                        <a14:foregroundMark x1="35444" y1="53158" x2="35667" y2="53947"/>
                        <a14:foregroundMark x1="35672" y1="52602" x2="36000" y2="53158"/>
                        <a14:foregroundMark x1="35222" y1="56053" x2="36000" y2="53947"/>
                        <a14:foregroundMark x1="36073" y1="53544" x2="36111" y2="52632"/>
                        <a14:foregroundMark x1="35000" y1="55000" x2="35667" y2="53947"/>
                        <a14:foregroundMark x1="35889" y1="52632" x2="36050" y2="53651"/>
                        <a14:foregroundMark x1="34333" y1="52105" x2="35000" y2="51842"/>
                        <a14:foregroundMark x1="35211" y1="52052" x2="35111" y2="51579"/>
                        <a14:foregroundMark x1="34741" y1="55702" x2="35111" y2="55526"/>
                        <a14:foregroundMark x1="66889" y1="63158" x2="67111" y2="63421"/>
                        <a14:foregroundMark x1="59556" y1="74474" x2="59889" y2="77105"/>
                        <a14:foregroundMark x1="55333" y1="80000" x2="56000" y2="80000"/>
                        <a14:foregroundMark x1="63111" y1="52895" x2="63222" y2="55526"/>
                        <a14:foregroundMark x1="61889" y1="71579" x2="60889" y2="72368"/>
                        <a14:backgroundMark x1="47778" y1="19474" x2="51667" y2="17105"/>
                        <a14:backgroundMark x1="51667" y1="17105" x2="50222" y2="23684"/>
                        <a14:backgroundMark x1="49444" y1="10526" x2="45889" y2="14211"/>
                        <a14:backgroundMark x1="45889" y1="14211" x2="45889" y2="23684"/>
                        <a14:backgroundMark x1="45889" y1="23684" x2="46444" y2="24211"/>
                        <a14:backgroundMark x1="51778" y1="15263" x2="51000" y2="22105"/>
                        <a14:backgroundMark x1="50889" y1="22105" x2="48111" y2="22895"/>
                        <a14:backgroundMark x1="44556" y1="22105" x2="46000" y2="28684"/>
                        <a14:backgroundMark x1="68387" y1="77906" x2="68556" y2="77895"/>
                        <a14:backgroundMark x1="64556" y1="78158" x2="67950" y2="77935"/>
                        <a14:backgroundMark x1="68556" y1="77895" x2="69000" y2="78421"/>
                        <a14:backgroundMark x1="56136" y1="79492" x2="57222" y2="79737"/>
                        <a14:backgroundMark x1="54889" y1="79211" x2="55508" y2="79350"/>
                        <a14:backgroundMark x1="32000" y1="51316" x2="32000" y2="49737"/>
                        <a14:backgroundMark x1="55667" y1="63421" x2="56222" y2="63158"/>
                        <a14:backgroundMark x1="60889" y1="61842" x2="63111" y2="62105"/>
                        <a14:backgroundMark x1="66509" y1="64999" x2="67667" y2="66053"/>
                        <a14:backgroundMark x1="63333" y1="62105" x2="66270" y2="64780"/>
                        <a14:backgroundMark x1="58111" y1="72105" x2="60000" y2="71316"/>
                        <a14:backgroundMark x1="61711" y1="71053" x2="62000" y2="71053"/>
                        <a14:backgroundMark x1="39556" y1="71316" x2="40556" y2="71842"/>
                        <a14:backgroundMark x1="33667" y1="51579" x2="34404" y2="51817"/>
                        <a14:backgroundMark x1="35556" y1="63421" x2="39333" y2="60789"/>
                        <a14:backgroundMark x1="39333" y1="60789" x2="39778" y2="61579"/>
                        <a14:backgroundMark x1="33444" y1="65526" x2="35111" y2="63421"/>
                        <a14:backgroundMark x1="33667" y1="57632" x2="34222" y2="57632"/>
                        <a14:backgroundMark x1="35333" y1="57105" x2="35778" y2="56579"/>
                        <a14:backgroundMark x1="35889" y1="50789" x2="36222" y2="51579"/>
                        <a14:backgroundMark x1="62222" y1="52105" x2="62314" y2="53083"/>
                        <a14:backgroundMark x1="64444" y1="52105" x2="64527" y2="52561"/>
                        <a14:backgroundMark x1="62556" y1="56842" x2="63333" y2="58684"/>
                        <a14:backgroundMark x1="65889" y1="51053" x2="66222" y2="54211"/>
                        <a14:backgroundMark x1="65778" y1="50789" x2="64889" y2="52105"/>
                        <a14:backgroundMark x1="63778" y1="48947" x2="64111" y2="48684"/>
                        <a14:backgroundMark x1="63333" y1="51053" x2="63693" y2="52758"/>
                        <a14:backgroundMark x1="65667" y1="54737" x2="65094" y2="54873"/>
                        <a14:backgroundMark x1="68556" y1="50263" x2="68111" y2="52105"/>
                        <a14:backgroundMark x1="65333" y1="53684" x2="65444" y2="49737"/>
                        <a14:backgroundMark x1="65333" y1="50789" x2="65778" y2="497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8457" y="2825609"/>
            <a:ext cx="9550400" cy="403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606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F1799-DD8E-4650-A33C-43C216948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6.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）你的服装准备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A7F03-37EC-4C99-A3A6-B805745E1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69468" cy="4351338"/>
          </a:xfrm>
        </p:spPr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穿半正式服装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避免穿牛仔服，运动鞋，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T-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恤衫， 连帽衫， 和别的不正式服装。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也避免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化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浓妆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因为你隐藏了你的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真实的样子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B5344E59-EDAE-4283-BD8A-BAC9689194BD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39" b="89986" l="7841" r="92045">
                        <a14:foregroundMark x1="8182" y1="43491" x2="7841" y2="50787"/>
                        <a14:foregroundMark x1="7841" y1="50787" x2="11932" y2="51645"/>
                        <a14:foregroundMark x1="90682" y1="36910" x2="95000" y2="53505"/>
                        <a14:foregroundMark x1="95000" y1="53505" x2="92159" y2="60229"/>
                        <a14:foregroundMark x1="92159" y1="60229" x2="89886" y2="61373"/>
                        <a14:foregroundMark x1="51477" y1="10730" x2="50114" y2="74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818" y="5827466"/>
            <a:ext cx="1257698" cy="9990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F018CD-EB4B-49EA-B38D-0C079F7EC4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75" t="24869" r="34601" b="10387"/>
          <a:stretch/>
        </p:blipFill>
        <p:spPr>
          <a:xfrm>
            <a:off x="9558296" y="3337245"/>
            <a:ext cx="1733787" cy="2090240"/>
          </a:xfrm>
          <a:prstGeom prst="rect">
            <a:avLst/>
          </a:prstGeom>
        </p:spPr>
      </p:pic>
      <p:pic>
        <p:nvPicPr>
          <p:cNvPr id="11" name="Picture 10" descr="A picture containing clothing&#10;&#10;Description automatically generated">
            <a:extLst>
              <a:ext uri="{FF2B5EF4-FFF2-40B4-BE49-F238E27FC236}">
                <a16:creationId xmlns:a16="http://schemas.microsoft.com/office/drawing/2014/main" id="{2685512D-657C-4BB9-98B1-9030D4F308A6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667" b="98500" l="10000" r="90000">
                        <a14:foregroundMark x1="31667" y1="11333" x2="61333" y2="5667"/>
                        <a14:foregroundMark x1="61333" y1="5667" x2="62333" y2="7000"/>
                        <a14:foregroundMark x1="34000" y1="88667" x2="55111" y2="94667"/>
                        <a14:foregroundMark x1="55111" y1="94667" x2="60889" y2="94667"/>
                        <a14:foregroundMark x1="60889" y1="94667" x2="62667" y2="93500"/>
                        <a14:foregroundMark x1="46222" y1="99167" x2="51000" y2="98500"/>
                        <a14:foregroundMark x1="51000" y1="98500" x2="51333" y2="9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0129" y="2624468"/>
            <a:ext cx="1690142" cy="1126762"/>
          </a:xfrm>
          <a:prstGeom prst="rect">
            <a:avLst/>
          </a:prstGeom>
        </p:spPr>
      </p:pic>
      <p:pic>
        <p:nvPicPr>
          <p:cNvPr id="15" name="Picture 1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C22BCF1F-0B66-464E-88F7-DE059E705E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6053" l="1154" r="96923">
                        <a14:foregroundMark x1="7308" y1="64737" x2="1538" y2="87632"/>
                        <a14:foregroundMark x1="1538" y1="87632" x2="16154" y2="78947"/>
                        <a14:foregroundMark x1="16154" y1="78947" x2="17308" y2="76316"/>
                        <a14:foregroundMark x1="21538" y1="90263" x2="34615" y2="94737"/>
                        <a14:foregroundMark x1="34615" y1="94737" x2="66538" y2="96053"/>
                        <a14:foregroundMark x1="66538" y1="96053" x2="75000" y2="88421"/>
                        <a14:foregroundMark x1="94615" y1="63684" x2="98462" y2="73684"/>
                        <a14:foregroundMark x1="98462" y1="73684" x2="96923" y2="83684"/>
                        <a14:foregroundMark x1="96923" y1="83684" x2="87692" y2="76053"/>
                        <a14:foregroundMark x1="87692" y1="76053" x2="85769" y2="715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332" y="4116109"/>
            <a:ext cx="1897748" cy="2773631"/>
          </a:xfrm>
          <a:prstGeom prst="rect">
            <a:avLst/>
          </a:prstGeom>
        </p:spPr>
      </p:pic>
      <p:pic>
        <p:nvPicPr>
          <p:cNvPr id="17" name="Picture 1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D09A0E61-9624-4D2C-BB5D-F3C7453DCB2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588" y="3722156"/>
            <a:ext cx="1943516" cy="1943516"/>
          </a:xfrm>
          <a:prstGeom prst="rect">
            <a:avLst/>
          </a:prstGeom>
        </p:spPr>
      </p:pic>
      <p:pic>
        <p:nvPicPr>
          <p:cNvPr id="19" name="Picture 18" descr="A picture containing indoor, clothing, table, sitting&#10;&#10;Description automatically generated">
            <a:extLst>
              <a:ext uri="{FF2B5EF4-FFF2-40B4-BE49-F238E27FC236}">
                <a16:creationId xmlns:a16="http://schemas.microsoft.com/office/drawing/2014/main" id="{5C353CA2-73AB-4A07-B32E-6E6BB79E71D0}"/>
              </a:ext>
            </a:extLst>
          </p:cNvPr>
          <p:cNvPicPr>
            <a:picLocks noChangeAspect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816" y="5928909"/>
            <a:ext cx="1624105" cy="839338"/>
          </a:xfrm>
          <a:prstGeom prst="rect">
            <a:avLst/>
          </a:prstGeom>
        </p:spPr>
      </p:pic>
      <p:pic>
        <p:nvPicPr>
          <p:cNvPr id="29" name="Picture 28" descr="A picture containing clipart&#10;&#10;Description automatically generated">
            <a:extLst>
              <a:ext uri="{FF2B5EF4-FFF2-40B4-BE49-F238E27FC236}">
                <a16:creationId xmlns:a16="http://schemas.microsoft.com/office/drawing/2014/main" id="{61B934EE-6CEF-4311-BFC2-B0855244F949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654" b="89753" l="493" r="92282">
                        <a14:foregroundMark x1="12479" y1="16254" x2="6568" y2="24382"/>
                        <a14:foregroundMark x1="6568" y1="24382" x2="4269" y2="39929"/>
                        <a14:foregroundMark x1="4269" y1="39929" x2="6404" y2="55830"/>
                        <a14:foregroundMark x1="6404" y1="55830" x2="10509" y2="67845"/>
                        <a14:foregroundMark x1="10509" y1="67845" x2="16749" y2="75265"/>
                        <a14:foregroundMark x1="16749" y1="75265" x2="22496" y2="77739"/>
                        <a14:foregroundMark x1="22496" y1="77739" x2="29064" y2="64664"/>
                        <a14:foregroundMark x1="29064" y1="64664" x2="30049" y2="52650"/>
                        <a14:foregroundMark x1="30049" y1="52650" x2="27750" y2="21555"/>
                        <a14:foregroundMark x1="27750" y1="21555" x2="21675" y2="14488"/>
                        <a14:foregroundMark x1="21675" y1="14488" x2="21346" y2="14488"/>
                        <a14:foregroundMark x1="19212" y1="7774" x2="27750" y2="11661"/>
                        <a14:foregroundMark x1="27750" y1="11661" x2="33498" y2="18021"/>
                        <a14:foregroundMark x1="33498" y1="18021" x2="37110" y2="30742"/>
                        <a14:foregroundMark x1="37110" y1="30742" x2="37274" y2="60777"/>
                        <a14:foregroundMark x1="37274" y1="60777" x2="35140" y2="75265"/>
                        <a14:foregroundMark x1="35140" y1="75265" x2="23153" y2="82686"/>
                        <a14:foregroundMark x1="23153" y1="82686" x2="17406" y2="83392"/>
                        <a14:foregroundMark x1="17406" y1="83392" x2="12315" y2="74912"/>
                        <a14:foregroundMark x1="12315" y1="74912" x2="11002" y2="62544"/>
                        <a14:foregroundMark x1="11002" y1="62544" x2="13793" y2="25442"/>
                        <a14:foregroundMark x1="13793" y1="25442" x2="17570" y2="18728"/>
                        <a14:foregroundMark x1="26929" y1="6007" x2="21018" y2="3180"/>
                        <a14:foregroundMark x1="21018" y1="3180" x2="14286" y2="4240"/>
                        <a14:foregroundMark x1="14286" y1="4240" x2="5583" y2="20848"/>
                        <a14:foregroundMark x1="5583" y1="20848" x2="1642" y2="45230"/>
                        <a14:foregroundMark x1="1642" y1="45230" x2="2299" y2="60424"/>
                        <a14:foregroundMark x1="2299" y1="60424" x2="5911" y2="72438"/>
                        <a14:foregroundMark x1="5911" y1="72438" x2="15271" y2="65371"/>
                        <a14:foregroundMark x1="15271" y1="65371" x2="24466" y2="47350"/>
                        <a14:foregroundMark x1="3448" y1="32862" x2="493" y2="43110"/>
                        <a14:foregroundMark x1="493" y1="43110" x2="2627" y2="58657"/>
                        <a14:foregroundMark x1="16256" y1="36042" x2="21839" y2="46290"/>
                        <a14:foregroundMark x1="21839" y1="46290" x2="27586" y2="42403"/>
                        <a14:foregroundMark x1="27586" y1="42403" x2="19869" y2="56890"/>
                        <a14:foregroundMark x1="19869" y1="56890" x2="16749" y2="66431"/>
                        <a14:foregroundMark x1="70772" y1="13074" x2="64532" y2="17314"/>
                        <a14:foregroundMark x1="64532" y1="17314" x2="59606" y2="27915"/>
                        <a14:foregroundMark x1="59606" y1="27915" x2="56814" y2="38516"/>
                        <a14:foregroundMark x1="56814" y1="38516" x2="55540" y2="61279"/>
                        <a14:foregroundMark x1="59678" y1="78186" x2="60099" y2="79152"/>
                        <a14:foregroundMark x1="60099" y1="79152" x2="73727" y2="84806"/>
                        <a14:foregroundMark x1="73727" y1="84806" x2="80952" y2="80565"/>
                        <a14:foregroundMark x1="80952" y1="80565" x2="85222" y2="71378"/>
                        <a14:foregroundMark x1="85222" y1="71378" x2="85714" y2="53710"/>
                        <a14:foregroundMark x1="85714" y1="53710" x2="82102" y2="34982"/>
                        <a14:foregroundMark x1="82102" y1="34982" x2="78161" y2="25442"/>
                        <a14:foregroundMark x1="78161" y1="25442" x2="74384" y2="21908"/>
                        <a14:foregroundMark x1="71100" y1="9187" x2="80296" y2="14134"/>
                        <a14:foregroundMark x1="80296" y1="14134" x2="89819" y2="30389"/>
                        <a14:foregroundMark x1="89819" y1="30389" x2="91626" y2="43463"/>
                        <a14:foregroundMark x1="91626" y1="43463" x2="90969" y2="57244"/>
                        <a14:foregroundMark x1="90969" y1="57244" x2="86700" y2="70671"/>
                        <a14:foregroundMark x1="86700" y1="70671" x2="84401" y2="73145"/>
                        <a14:foregroundMark x1="78818" y1="87986" x2="84072" y2="81625"/>
                        <a14:foregroundMark x1="84072" y1="81625" x2="91954" y2="59011"/>
                        <a14:foregroundMark x1="91954" y1="59011" x2="92118" y2="44170"/>
                        <a14:foregroundMark x1="92118" y1="44170" x2="90148" y2="31095"/>
                        <a14:foregroundMark x1="90148" y1="31095" x2="86700" y2="20848"/>
                        <a14:foregroundMark x1="86700" y1="20848" x2="74877" y2="9187"/>
                        <a14:foregroundMark x1="74877" y1="9187" x2="74713" y2="9187"/>
                        <a14:foregroundMark x1="73399" y1="3534" x2="61576" y2="20848"/>
                        <a14:foregroundMark x1="61576" y1="20848" x2="57635" y2="33216"/>
                        <a14:foregroundMark x1="57635" y1="33216" x2="57143" y2="45936"/>
                        <a14:foregroundMark x1="57143" y1="45936" x2="59442" y2="60424"/>
                        <a14:foregroundMark x1="59442" y1="60424" x2="64039" y2="71731"/>
                        <a14:foregroundMark x1="64039" y1="71731" x2="76683" y2="84099"/>
                        <a14:foregroundMark x1="76683" y1="84099" x2="84072" y2="84806"/>
                        <a14:foregroundMark x1="84072" y1="84806" x2="89327" y2="77739"/>
                        <a14:foregroundMark x1="89327" y1="77739" x2="94745" y2="54770"/>
                        <a14:foregroundMark x1="94745" y1="54770" x2="94253" y2="41343"/>
                        <a14:foregroundMark x1="94253" y1="41343" x2="88177" y2="19081"/>
                        <a14:foregroundMark x1="88177" y1="19081" x2="83251" y2="10247"/>
                        <a14:foregroundMark x1="83251" y1="10247" x2="77011" y2="6007"/>
                        <a14:foregroundMark x1="77011" y1="6007" x2="71921" y2="8834"/>
                        <a14:foregroundMark x1="55829" y1="35336" x2="56979" y2="20495"/>
                        <a14:foregroundMark x1="56979" y1="20495" x2="68637" y2="5654"/>
                        <a14:foregroundMark x1="68637" y1="5654" x2="75205" y2="2827"/>
                        <a14:foregroundMark x1="75205" y1="2827" x2="80952" y2="7420"/>
                        <a14:foregroundMark x1="80952" y1="7420" x2="90312" y2="27208"/>
                        <a14:foregroundMark x1="90312" y1="27208" x2="92282" y2="39929"/>
                        <a14:foregroundMark x1="92282" y1="39929" x2="92282" y2="40636"/>
                        <a14:foregroundMark x1="69294" y1="53710" x2="79639" y2="48410"/>
                        <a14:foregroundMark x1="79639" y1="48410" x2="81938" y2="34629"/>
                        <a14:foregroundMark x1="81938" y1="34629" x2="81938" y2="30035"/>
                        <a14:backgroundMark x1="52874" y1="63604" x2="58456" y2="798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2476"/>
          <a:stretch/>
        </p:blipFill>
        <p:spPr>
          <a:xfrm>
            <a:off x="7909710" y="4116109"/>
            <a:ext cx="1771416" cy="1732130"/>
          </a:xfrm>
          <a:prstGeom prst="rect">
            <a:avLst/>
          </a:prstGeom>
        </p:spPr>
      </p:pic>
      <p:pic>
        <p:nvPicPr>
          <p:cNvPr id="30" name="Picture 29" descr="A picture containing clipart&#10;&#10;Description automatically generated">
            <a:extLst>
              <a:ext uri="{FF2B5EF4-FFF2-40B4-BE49-F238E27FC236}">
                <a16:creationId xmlns:a16="http://schemas.microsoft.com/office/drawing/2014/main" id="{9D062C1D-62F5-446F-9E95-ABCBD51FE7EF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654" b="89753" l="493" r="92282">
                        <a14:foregroundMark x1="12479" y1="16254" x2="6568" y2="24382"/>
                        <a14:foregroundMark x1="6568" y1="24382" x2="4269" y2="39929"/>
                        <a14:foregroundMark x1="4269" y1="39929" x2="6404" y2="55830"/>
                        <a14:foregroundMark x1="6404" y1="55830" x2="10509" y2="67845"/>
                        <a14:foregroundMark x1="10509" y1="67845" x2="16749" y2="75265"/>
                        <a14:foregroundMark x1="16749" y1="75265" x2="22496" y2="77739"/>
                        <a14:foregroundMark x1="22496" y1="77739" x2="29064" y2="64664"/>
                        <a14:foregroundMark x1="29064" y1="64664" x2="30049" y2="52650"/>
                        <a14:foregroundMark x1="30049" y1="52650" x2="27750" y2="21555"/>
                        <a14:foregroundMark x1="27750" y1="21555" x2="21675" y2="14488"/>
                        <a14:foregroundMark x1="21675" y1="14488" x2="21346" y2="14488"/>
                        <a14:foregroundMark x1="19212" y1="7774" x2="27750" y2="11661"/>
                        <a14:foregroundMark x1="27750" y1="11661" x2="33498" y2="18021"/>
                        <a14:foregroundMark x1="33498" y1="18021" x2="37110" y2="30742"/>
                        <a14:foregroundMark x1="37110" y1="30742" x2="37274" y2="60777"/>
                        <a14:foregroundMark x1="37274" y1="60777" x2="35140" y2="75265"/>
                        <a14:foregroundMark x1="35140" y1="75265" x2="23153" y2="82686"/>
                        <a14:foregroundMark x1="23153" y1="82686" x2="17406" y2="83392"/>
                        <a14:foregroundMark x1="17406" y1="83392" x2="12315" y2="74912"/>
                        <a14:foregroundMark x1="12315" y1="74912" x2="11002" y2="62544"/>
                        <a14:foregroundMark x1="11002" y1="62544" x2="13793" y2="25442"/>
                        <a14:foregroundMark x1="13793" y1="25442" x2="17570" y2="18728"/>
                        <a14:foregroundMark x1="26929" y1="6007" x2="21018" y2="3180"/>
                        <a14:foregroundMark x1="21018" y1="3180" x2="14286" y2="4240"/>
                        <a14:foregroundMark x1="14286" y1="4240" x2="5583" y2="20848"/>
                        <a14:foregroundMark x1="5583" y1="20848" x2="1642" y2="45230"/>
                        <a14:foregroundMark x1="1642" y1="45230" x2="2299" y2="60424"/>
                        <a14:foregroundMark x1="2299" y1="60424" x2="5911" y2="72438"/>
                        <a14:foregroundMark x1="5911" y1="72438" x2="15271" y2="65371"/>
                        <a14:foregroundMark x1="15271" y1="65371" x2="24466" y2="47350"/>
                        <a14:foregroundMark x1="3448" y1="32862" x2="493" y2="43110"/>
                        <a14:foregroundMark x1="493" y1="43110" x2="2627" y2="58657"/>
                        <a14:foregroundMark x1="16256" y1="36042" x2="21839" y2="46290"/>
                        <a14:foregroundMark x1="21839" y1="46290" x2="27586" y2="42403"/>
                        <a14:foregroundMark x1="27586" y1="42403" x2="19869" y2="56890"/>
                        <a14:foregroundMark x1="19869" y1="56890" x2="16749" y2="66431"/>
                        <a14:foregroundMark x1="70772" y1="13074" x2="64532" y2="17314"/>
                        <a14:foregroundMark x1="64532" y1="17314" x2="59606" y2="27915"/>
                        <a14:foregroundMark x1="59606" y1="27915" x2="56814" y2="38516"/>
                        <a14:foregroundMark x1="56814" y1="38516" x2="55540" y2="61279"/>
                        <a14:foregroundMark x1="59678" y1="78186" x2="60099" y2="79152"/>
                        <a14:foregroundMark x1="60099" y1="79152" x2="73727" y2="84806"/>
                        <a14:foregroundMark x1="73727" y1="84806" x2="80952" y2="80565"/>
                        <a14:foregroundMark x1="80952" y1="80565" x2="85222" y2="71378"/>
                        <a14:foregroundMark x1="85222" y1="71378" x2="85714" y2="53710"/>
                        <a14:foregroundMark x1="85714" y1="53710" x2="82102" y2="34982"/>
                        <a14:foregroundMark x1="82102" y1="34982" x2="78161" y2="25442"/>
                        <a14:foregroundMark x1="78161" y1="25442" x2="74384" y2="21908"/>
                        <a14:foregroundMark x1="71100" y1="9187" x2="80296" y2="14134"/>
                        <a14:foregroundMark x1="80296" y1="14134" x2="89819" y2="30389"/>
                        <a14:foregroundMark x1="89819" y1="30389" x2="91626" y2="43463"/>
                        <a14:foregroundMark x1="91626" y1="43463" x2="90969" y2="57244"/>
                        <a14:foregroundMark x1="90969" y1="57244" x2="86700" y2="70671"/>
                        <a14:foregroundMark x1="86700" y1="70671" x2="84401" y2="73145"/>
                        <a14:foregroundMark x1="78818" y1="87986" x2="84072" y2="81625"/>
                        <a14:foregroundMark x1="84072" y1="81625" x2="91954" y2="59011"/>
                        <a14:foregroundMark x1="91954" y1="59011" x2="92118" y2="44170"/>
                        <a14:foregroundMark x1="92118" y1="44170" x2="90148" y2="31095"/>
                        <a14:foregroundMark x1="90148" y1="31095" x2="86700" y2="20848"/>
                        <a14:foregroundMark x1="86700" y1="20848" x2="74877" y2="9187"/>
                        <a14:foregroundMark x1="74877" y1="9187" x2="74713" y2="9187"/>
                        <a14:foregroundMark x1="73399" y1="3534" x2="61576" y2="20848"/>
                        <a14:foregroundMark x1="61576" y1="20848" x2="57635" y2="33216"/>
                        <a14:foregroundMark x1="57635" y1="33216" x2="57143" y2="45936"/>
                        <a14:foregroundMark x1="57143" y1="45936" x2="59442" y2="60424"/>
                        <a14:foregroundMark x1="59442" y1="60424" x2="64039" y2="71731"/>
                        <a14:foregroundMark x1="64039" y1="71731" x2="76683" y2="84099"/>
                        <a14:foregroundMark x1="76683" y1="84099" x2="84072" y2="84806"/>
                        <a14:foregroundMark x1="84072" y1="84806" x2="89327" y2="77739"/>
                        <a14:foregroundMark x1="89327" y1="77739" x2="94745" y2="54770"/>
                        <a14:foregroundMark x1="94745" y1="54770" x2="94253" y2="41343"/>
                        <a14:foregroundMark x1="94253" y1="41343" x2="88177" y2="19081"/>
                        <a14:foregroundMark x1="88177" y1="19081" x2="83251" y2="10247"/>
                        <a14:foregroundMark x1="83251" y1="10247" x2="77011" y2="6007"/>
                        <a14:foregroundMark x1="77011" y1="6007" x2="71921" y2="8834"/>
                        <a14:foregroundMark x1="55829" y1="35336" x2="56979" y2="20495"/>
                        <a14:foregroundMark x1="56979" y1="20495" x2="68637" y2="5654"/>
                        <a14:foregroundMark x1="68637" y1="5654" x2="75205" y2="2827"/>
                        <a14:foregroundMark x1="75205" y1="2827" x2="80952" y2="7420"/>
                        <a14:foregroundMark x1="80952" y1="7420" x2="90312" y2="27208"/>
                        <a14:foregroundMark x1="90312" y1="27208" x2="92282" y2="39929"/>
                        <a14:foregroundMark x1="92282" y1="39929" x2="92282" y2="40636"/>
                        <a14:foregroundMark x1="69294" y1="53710" x2="79639" y2="48410"/>
                        <a14:foregroundMark x1="79639" y1="48410" x2="81938" y2="34629"/>
                        <a14:foregroundMark x1="81938" y1="34629" x2="81938" y2="30035"/>
                        <a14:backgroundMark x1="52874" y1="63604" x2="58456" y2="798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851"/>
          <a:stretch/>
        </p:blipFill>
        <p:spPr>
          <a:xfrm>
            <a:off x="2562360" y="4012503"/>
            <a:ext cx="1950338" cy="1807224"/>
          </a:xfrm>
          <a:prstGeom prst="rect">
            <a:avLst/>
          </a:prstGeom>
        </p:spPr>
      </p:pic>
      <p:pic>
        <p:nvPicPr>
          <p:cNvPr id="32" name="Picture 31" descr="A pair of feet wearing blue shoes&#10;&#10;Description automatically generated">
            <a:extLst>
              <a:ext uri="{FF2B5EF4-FFF2-40B4-BE49-F238E27FC236}">
                <a16:creationId xmlns:a16="http://schemas.microsoft.com/office/drawing/2014/main" id="{7D3BF106-1011-495A-934E-AF35D828F38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2083" y="4012503"/>
            <a:ext cx="850614" cy="209912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8D902FC3-5E97-4930-88D7-1F48DEC020B8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889" b="96889" l="35778" r="64889">
                        <a14:foregroundMark x1="47778" y1="12000" x2="53111" y2="6889"/>
                        <a14:foregroundMark x1="53111" y1="6889" x2="56222" y2="11111"/>
                        <a14:foregroundMark x1="50000" y1="23556" x2="52889" y2="22000"/>
                        <a14:foregroundMark x1="50667" y1="90222" x2="53111" y2="87778"/>
                        <a14:foregroundMark x1="51333" y1="96667" x2="54444" y2="96889"/>
                        <a14:foregroundMark x1="53962" y1="78667" x2="54000" y2="79333"/>
                        <a14:foregroundMark x1="53848" y1="76667" x2="53924" y2="78000"/>
                        <a14:foregroundMark x1="53784" y1="75556" x2="53822" y2="76222"/>
                        <a14:foregroundMark x1="53633" y1="72902" x2="53746" y2="74889"/>
                        <a14:foregroundMark x1="53556" y1="71556" x2="53572" y2="71835"/>
                        <a14:foregroundMark x1="54000" y1="79333" x2="53111" y2="81556"/>
                        <a14:foregroundMark x1="38444" y1="37556" x2="40222" y2="40889"/>
                        <a14:foregroundMark x1="42667" y1="44000" x2="43556" y2="44000"/>
                        <a14:foregroundMark x1="60667" y1="51333" x2="60667" y2="50889"/>
                        <a14:backgroundMark x1="52138" y1="81185" x2="52222" y2="84000"/>
                        <a14:backgroundMark x1="51778" y1="69111" x2="51854" y2="71653"/>
                        <a14:backgroundMark x1="52222" y1="84000" x2="52222" y2="84222"/>
                        <a14:backgroundMark x1="51778" y1="72667" x2="52222" y2="73556"/>
                        <a14:backgroundMark x1="51778" y1="74889" x2="51778" y2="75556"/>
                        <a14:backgroundMark x1="51778" y1="76222" x2="51778" y2="76667"/>
                        <a14:backgroundMark x1="52000" y1="78000" x2="52000" y2="78667"/>
                        <a14:backgroundMark x1="52000" y1="85111" x2="52000" y2="84000"/>
                        <a14:backgroundMark x1="54667" y1="96667" x2="55333" y2="97111"/>
                        <a14:backgroundMark x1="59333" y1="44444" x2="59778" y2="45556"/>
                        <a14:backgroundMark x1="58000" y1="42000" x2="58222" y2="42444"/>
                        <a14:backgroundMark x1="43600" y1="42533" x2="42939" y2="39558"/>
                        <a14:backgroundMark x1="60000" y1="47111" x2="59556" y2="46000"/>
                        <a14:backgroundMark x1="60000" y1="48444" x2="60000" y2="475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27" r="31235"/>
          <a:stretch/>
        </p:blipFill>
        <p:spPr>
          <a:xfrm>
            <a:off x="-13057" y="3369970"/>
            <a:ext cx="1248653" cy="3408091"/>
          </a:xfrm>
          <a:prstGeom prst="rect">
            <a:avLst/>
          </a:prstGeom>
        </p:spPr>
      </p:pic>
      <p:pic>
        <p:nvPicPr>
          <p:cNvPr id="6" name="Picture 5" descr="A picture containing toiletry, cosmetic&#10;&#10;Description automatically generated">
            <a:extLst>
              <a:ext uri="{FF2B5EF4-FFF2-40B4-BE49-F238E27FC236}">
                <a16:creationId xmlns:a16="http://schemas.microsoft.com/office/drawing/2014/main" id="{592E003E-27BC-484B-B67B-3BF1C3C57545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189" b="95283" l="5085" r="94068">
                        <a14:foregroundMark x1="20339" y1="5189" x2="19492" y2="11792"/>
                        <a14:foregroundMark x1="8475" y1="37264" x2="5085" y2="55660"/>
                        <a14:foregroundMark x1="27119" y1="90566" x2="37712" y2="87736"/>
                        <a14:foregroundMark x1="65678" y1="78774" x2="74576" y2="86792"/>
                        <a14:foregroundMark x1="74576" y1="86792" x2="77542" y2="88208"/>
                        <a14:foregroundMark x1="85593" y1="42453" x2="88559" y2="41509"/>
                        <a14:foregroundMark x1="90678" y1="35377" x2="94068" y2="44811"/>
                        <a14:foregroundMark x1="94068" y1="44811" x2="93644" y2="46226"/>
                        <a14:foregroundMark x1="80508" y1="95283" x2="86017" y2="92925"/>
                        <a14:foregroundMark x1="47034" y1="25000" x2="52542" y2="35377"/>
                        <a14:foregroundMark x1="52542" y1="35377" x2="54237" y2="410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166" y="5359896"/>
            <a:ext cx="1624105" cy="1458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46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DEE97-458C-4C04-B43C-1082052B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00360" cy="5327015"/>
          </a:xfrm>
        </p:spPr>
        <p:txBody>
          <a:bodyPr>
            <a:normAutofit fontScale="90000"/>
          </a:bodyPr>
          <a:lstStyle/>
          <a:p>
            <a:r>
              <a:rPr lang="zh-CN" altLang="en-US" sz="19900" dirty="0">
                <a:latin typeface="KaiTi" panose="02010609060101010101" pitchFamily="49" charset="-122"/>
                <a:ea typeface="KaiTi" panose="02010609060101010101" pitchFamily="49" charset="-122"/>
              </a:rPr>
              <a:t>面试</a:t>
            </a:r>
            <a:r>
              <a:rPr lang="zh-CN" altLang="en-US" sz="23900" b="1" dirty="0">
                <a:latin typeface="KaiTi" panose="02010609060101010101" pitchFamily="49" charset="-122"/>
                <a:ea typeface="KaiTi" panose="02010609060101010101" pitchFamily="49" charset="-122"/>
              </a:rPr>
              <a:t>中期</a:t>
            </a:r>
            <a:endParaRPr lang="zh-CN" altLang="en-US" sz="66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82223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E5FD-BC0B-474A-ACF6-539AC8355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身体语言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D15B2-DFDA-4C4C-A065-FAD65CC18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9280836" cy="4486275"/>
          </a:xfrm>
        </p:spPr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微笑</a:t>
            </a:r>
            <a:endParaRPr lang="en-GB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向他们展示你以前的作品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例如给他们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照片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，比如你在工作中，你与其他人谈话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的照片。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要自信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回答每个问题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眼神交流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849230-3833-429C-ABD8-3293887EA5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10" b="98649" l="4600" r="94900">
                        <a14:foregroundMark x1="12600" y1="45045" x2="10600" y2="54805"/>
                        <a14:foregroundMark x1="10600" y1="54805" x2="14900" y2="60661"/>
                        <a14:foregroundMark x1="14900" y1="60661" x2="20300" y2="59309"/>
                        <a14:foregroundMark x1="20300" y1="59309" x2="19000" y2="52252"/>
                        <a14:foregroundMark x1="19000" y1="52252" x2="16400" y2="45646"/>
                        <a14:foregroundMark x1="8600" y1="53904" x2="7200" y2="72072"/>
                        <a14:foregroundMark x1="7200" y1="72072" x2="7700" y2="81532"/>
                        <a14:foregroundMark x1="7700" y1="81532" x2="6400" y2="89189"/>
                        <a14:foregroundMark x1="6400" y1="89189" x2="11800" y2="87237"/>
                        <a14:foregroundMark x1="11800" y1="87237" x2="16000" y2="73574"/>
                        <a14:foregroundMark x1="16000" y1="73574" x2="18900" y2="81231"/>
                        <a14:foregroundMark x1="18900" y1="81231" x2="19000" y2="90691"/>
                        <a14:foregroundMark x1="19000" y1="90691" x2="24900" y2="92042"/>
                        <a14:foregroundMark x1="24900" y1="92042" x2="36300" y2="77177"/>
                        <a14:foregroundMark x1="36300" y1="77177" x2="41200" y2="84384"/>
                        <a14:foregroundMark x1="41200" y1="84384" x2="50500" y2="85886"/>
                        <a14:foregroundMark x1="50500" y1="85886" x2="62600" y2="73273"/>
                        <a14:foregroundMark x1="62600" y1="73273" x2="76600" y2="82733"/>
                        <a14:foregroundMark x1="76600" y1="82733" x2="77900" y2="83183"/>
                        <a14:foregroundMark x1="78300" y1="44745" x2="82300" y2="58258"/>
                        <a14:foregroundMark x1="82300" y1="58258" x2="81700" y2="80781"/>
                        <a14:foregroundMark x1="81700" y1="80781" x2="85100" y2="75225"/>
                        <a14:foregroundMark x1="85100" y1="75225" x2="86700" y2="56607"/>
                        <a14:foregroundMark x1="86700" y1="56607" x2="95700" y2="88889"/>
                        <a14:foregroundMark x1="95700" y1="88889" x2="96700" y2="95946"/>
                        <a14:foregroundMark x1="96700" y1="95946" x2="72000" y2="93243"/>
                        <a14:foregroundMark x1="72000" y1="93243" x2="50800" y2="96847"/>
                        <a14:foregroundMark x1="50800" y1="96847" x2="35400" y2="92192"/>
                        <a14:foregroundMark x1="35400" y1="92192" x2="30300" y2="88438"/>
                        <a14:foregroundMark x1="30300" y1="88438" x2="33800" y2="77027"/>
                        <a14:foregroundMark x1="33800" y1="77027" x2="50100" y2="73874"/>
                        <a14:foregroundMark x1="50100" y1="73874" x2="85700" y2="78378"/>
                        <a14:foregroundMark x1="85700" y1="78378" x2="90300" y2="77027"/>
                        <a14:foregroundMark x1="90300" y1="77027" x2="90400" y2="76877"/>
                        <a14:foregroundMark x1="19100" y1="56456" x2="24000" y2="57057"/>
                        <a14:foregroundMark x1="24000" y1="57057" x2="22100" y2="61261"/>
                        <a14:foregroundMark x1="15700" y1="63814" x2="18400" y2="70120"/>
                        <a14:foregroundMark x1="18400" y1="70120" x2="17400" y2="70721"/>
                        <a14:foregroundMark x1="14900" y1="39039" x2="10900" y2="44895"/>
                        <a14:foregroundMark x1="10900" y1="44895" x2="11200" y2="54655"/>
                        <a14:foregroundMark x1="11200" y1="54655" x2="11500" y2="55255"/>
                        <a14:foregroundMark x1="21200" y1="48498" x2="21500" y2="53303"/>
                        <a14:foregroundMark x1="22500" y1="75225" x2="31600" y2="79730"/>
                        <a14:foregroundMark x1="60100" y1="80631" x2="67300" y2="85135"/>
                        <a14:foregroundMark x1="66500" y1="90090" x2="76000" y2="86336"/>
                        <a14:foregroundMark x1="71100" y1="92943" x2="74700" y2="88589"/>
                        <a14:foregroundMark x1="7200" y1="60961" x2="6200" y2="65315"/>
                        <a14:foregroundMark x1="5800" y1="72973" x2="5200" y2="90240"/>
                        <a14:foregroundMark x1="5200" y1="90240" x2="5200" y2="90240"/>
                        <a14:foregroundMark x1="8100" y1="97447" x2="20900" y2="93544"/>
                        <a14:foregroundMark x1="20900" y1="93544" x2="20900" y2="93544"/>
                        <a14:foregroundMark x1="25400" y1="81081" x2="23700" y2="86186"/>
                        <a14:foregroundMark x1="31700" y1="75375" x2="31900" y2="81532"/>
                        <a14:foregroundMark x1="35800" y1="82883" x2="41300" y2="81982"/>
                        <a14:foregroundMark x1="41300" y1="81982" x2="36200" y2="86787"/>
                        <a14:foregroundMark x1="36200" y1="86787" x2="41500" y2="87538"/>
                        <a14:foregroundMark x1="41500" y1="87538" x2="47400" y2="87237"/>
                        <a14:foregroundMark x1="41600" y1="82583" x2="43800" y2="82583"/>
                        <a14:foregroundMark x1="43500" y1="79129" x2="32400" y2="80631"/>
                        <a14:foregroundMark x1="27300" y1="83333" x2="33400" y2="85435"/>
                        <a14:foregroundMark x1="33400" y1="85435" x2="33000" y2="80030"/>
                        <a14:foregroundMark x1="45500" y1="79279" x2="41300" y2="81532"/>
                        <a14:foregroundMark x1="49800" y1="77327" x2="58900" y2="82733"/>
                        <a14:foregroundMark x1="58900" y1="82733" x2="49800" y2="75375"/>
                        <a14:foregroundMark x1="17700" y1="95345" x2="28700" y2="93844"/>
                        <a14:foregroundMark x1="28700" y1="93844" x2="39200" y2="97297"/>
                        <a14:foregroundMark x1="39200" y1="97297" x2="42500" y2="96396"/>
                        <a14:foregroundMark x1="15000" y1="98649" x2="16900" y2="98649"/>
                        <a14:foregroundMark x1="91200" y1="42643" x2="91800" y2="50751"/>
                        <a14:foregroundMark x1="90500" y1="56156" x2="93300" y2="68168"/>
                        <a14:foregroundMark x1="94900" y1="67718" x2="90800" y2="70120"/>
                        <a14:foregroundMark x1="85300" y1="50450" x2="85900" y2="52402"/>
                        <a14:foregroundMark x1="78400" y1="70871" x2="82500" y2="72372"/>
                        <a14:foregroundMark x1="4600" y1="60961" x2="4900" y2="64264"/>
                        <a14:foregroundMark x1="44100" y1="98348" x2="45800" y2="97447"/>
                        <a14:foregroundMark x1="63900" y1="54204" x2="65900" y2="54204"/>
                        <a14:foregroundMark x1="64023" y1="54246" x2="77100" y2="56006"/>
                        <a14:foregroundMark x1="77100" y1="56006" x2="77900" y2="55856"/>
                        <a14:foregroundMark x1="48500" y1="49099" x2="53400" y2="49550"/>
                        <a14:foregroundMark x1="53400" y1="49550" x2="63100" y2="48048"/>
                        <a14:foregroundMark x1="63100" y1="48048" x2="72700" y2="48949"/>
                        <a14:foregroundMark x1="72700" y1="48949" x2="76600" y2="48649"/>
                        <a14:foregroundMark x1="23700" y1="48498" x2="28600" y2="50000"/>
                        <a14:foregroundMark x1="28600" y1="50000" x2="33500" y2="50000"/>
                        <a14:foregroundMark x1="33500" y1="50000" x2="43600" y2="50601"/>
                        <a14:foregroundMark x1="43600" y1="50601" x2="48400" y2="49399"/>
                        <a14:foregroundMark x1="48400" y1="49399" x2="52800" y2="50150"/>
                        <a14:foregroundMark x1="23500" y1="48649" x2="32800" y2="49399"/>
                        <a14:foregroundMark x1="32800" y1="49399" x2="37500" y2="48949"/>
                        <a14:foregroundMark x1="37500" y1="48949" x2="38500" y2="48949"/>
                        <a14:foregroundMark x1="23500" y1="48649" x2="37700" y2="48048"/>
                        <a14:foregroundMark x1="37700" y1="48048" x2="47500" y2="49399"/>
                        <a14:foregroundMark x1="47500" y1="49399" x2="57000" y2="48198"/>
                        <a14:foregroundMark x1="57000" y1="48198" x2="57000" y2="48198"/>
                        <a14:foregroundMark x1="32600" y1="51351" x2="42100" y2="52402"/>
                        <a14:foregroundMark x1="42100" y1="52402" x2="46800" y2="52252"/>
                        <a14:foregroundMark x1="46800" y1="52252" x2="52000" y2="53003"/>
                        <a14:foregroundMark x1="46500" y1="52553" x2="58063" y2="54843"/>
                        <a14:foregroundMark x1="63796" y1="54799" x2="65200" y2="54505"/>
                        <a14:foregroundMark x1="71300" y1="54505" x2="74500" y2="54354"/>
                        <a14:foregroundMark x1="40600" y1="49099" x2="45200" y2="48649"/>
                        <a14:foregroundMark x1="45200" y1="48649" x2="50200" y2="48649"/>
                        <a14:foregroundMark x1="50200" y1="48649" x2="52000" y2="48498"/>
                        <a14:foregroundMark x1="57000" y1="47898" x2="62300" y2="48498"/>
                        <a14:foregroundMark x1="58900" y1="54505" x2="63700" y2="54204"/>
                        <a14:foregroundMark x1="63700" y1="54204" x2="64200" y2="53904"/>
                        <a14:backgroundMark x1="57400" y1="56456" x2="58117" y2="564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749" y="2798064"/>
            <a:ext cx="5753101" cy="4059936"/>
          </a:xfrm>
          <a:prstGeom prst="rect">
            <a:avLst/>
          </a:prstGeom>
        </p:spPr>
      </p:pic>
      <p:pic>
        <p:nvPicPr>
          <p:cNvPr id="7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BF43300-D30D-4A0D-BC58-155AE9D717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804" b="96652" l="10000" r="90000">
                        <a14:foregroundMark x1="46000" y1="37277" x2="50000" y2="45759"/>
                        <a14:foregroundMark x1="50000" y1="45759" x2="53333" y2="44420"/>
                        <a14:foregroundMark x1="43333" y1="9598" x2="53111" y2="5804"/>
                        <a14:foregroundMark x1="53111" y1="5804" x2="60000" y2="10268"/>
                        <a14:foregroundMark x1="31778" y1="95536" x2="37111" y2="90625"/>
                        <a14:foregroundMark x1="65333" y1="96652" x2="67778" y2="96652"/>
                        <a14:foregroundMark x1="36444" y1="30357" x2="38667" y2="40625"/>
                        <a14:foregroundMark x1="38667" y1="40625" x2="54000" y2="38393"/>
                        <a14:foregroundMark x1="38000" y1="35714" x2="49333" y2="36384"/>
                        <a14:foregroundMark x1="49333" y1="36384" x2="56222" y2="41295"/>
                        <a14:foregroundMark x1="56222" y1="41295" x2="45556" y2="45759"/>
                        <a14:foregroundMark x1="45556" y1="45759" x2="36889" y2="41964"/>
                        <a14:foregroundMark x1="36889" y1="41964" x2="36667" y2="41741"/>
                        <a14:foregroundMark x1="58000" y1="35045" x2="59111" y2="466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6662" y="1712913"/>
            <a:ext cx="2072963" cy="20637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B4E8389-F2C4-4127-BD53-57572ACE993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933" b="98596" l="387" r="98196">
                        <a14:foregroundMark x1="11598" y1="21348" x2="14820" y2="31180"/>
                        <a14:foregroundMark x1="14820" y1="31180" x2="36211" y2="32865"/>
                        <a14:foregroundMark x1="36211" y1="32865" x2="52062" y2="30337"/>
                        <a14:foregroundMark x1="5670" y1="7022" x2="53608" y2="11096"/>
                        <a14:foregroundMark x1="53608" y1="11096" x2="82990" y2="8989"/>
                        <a14:foregroundMark x1="82990" y1="8989" x2="84665" y2="20506"/>
                        <a14:foregroundMark x1="84665" y1="20506" x2="80155" y2="37640"/>
                        <a14:foregroundMark x1="80155" y1="37640" x2="80155" y2="37640"/>
                        <a14:foregroundMark x1="2320" y1="4494" x2="80412" y2="8146"/>
                        <a14:foregroundMark x1="80412" y1="8146" x2="86082" y2="11798"/>
                        <a14:foregroundMark x1="86082" y1="11798" x2="86598" y2="31180"/>
                        <a14:foregroundMark x1="86598" y1="31180" x2="84536" y2="38483"/>
                        <a14:foregroundMark x1="84536" y1="38483" x2="84536" y2="39326"/>
                        <a14:foregroundMark x1="13144" y1="12360" x2="58763" y2="17978"/>
                        <a14:foregroundMark x1="58763" y1="17978" x2="66366" y2="21910"/>
                        <a14:foregroundMark x1="66366" y1="21910" x2="68814" y2="28792"/>
                        <a14:foregroundMark x1="68814" y1="28792" x2="68814" y2="42135"/>
                        <a14:foregroundMark x1="67268" y1="13764" x2="70619" y2="24017"/>
                        <a14:foregroundMark x1="70619" y1="24017" x2="70361" y2="42416"/>
                        <a14:foregroundMark x1="70361" y1="42416" x2="77577" y2="42275"/>
                        <a14:foregroundMark x1="77577" y1="42275" x2="79124" y2="29916"/>
                        <a14:foregroundMark x1="79124" y1="29916" x2="78608" y2="13202"/>
                        <a14:foregroundMark x1="53351" y1="22472" x2="52062" y2="29494"/>
                        <a14:foregroundMark x1="52062" y1="29494" x2="59536" y2="36517"/>
                        <a14:foregroundMark x1="59536" y1="36517" x2="65979" y2="35112"/>
                        <a14:foregroundMark x1="65979" y1="35112" x2="68041" y2="25562"/>
                        <a14:foregroundMark x1="68041" y1="25562" x2="68041" y2="25562"/>
                        <a14:foregroundMark x1="52835" y1="34551" x2="54253" y2="43258"/>
                        <a14:foregroundMark x1="54253" y1="43258" x2="69201" y2="40590"/>
                        <a14:foregroundMark x1="69201" y1="40590" x2="73711" y2="33989"/>
                        <a14:foregroundMark x1="60825" y1="50000" x2="78866" y2="46348"/>
                        <a14:foregroundMark x1="78866" y1="46348" x2="84536" y2="42275"/>
                        <a14:foregroundMark x1="84536" y1="42275" x2="82216" y2="28090"/>
                        <a14:foregroundMark x1="82216" y1="28090" x2="82216" y2="28090"/>
                        <a14:foregroundMark x1="12113" y1="1404" x2="51160" y2="5056"/>
                        <a14:foregroundMark x1="51160" y1="5056" x2="73067" y2="2247"/>
                        <a14:foregroundMark x1="73067" y1="2247" x2="80799" y2="3933"/>
                        <a14:foregroundMark x1="80799" y1="3933" x2="85309" y2="10955"/>
                        <a14:foregroundMark x1="85309" y1="10955" x2="84536" y2="19101"/>
                        <a14:foregroundMark x1="84536" y1="19101" x2="82990" y2="23315"/>
                        <a14:foregroundMark x1="60052" y1="32584" x2="70876" y2="13343"/>
                        <a14:foregroundMark x1="70876" y1="13343" x2="75000" y2="25983"/>
                        <a14:foregroundMark x1="75000" y1="25983" x2="72938" y2="34691"/>
                        <a14:foregroundMark x1="72938" y1="34691" x2="73196" y2="32584"/>
                        <a14:foregroundMark x1="1804" y1="13483" x2="5670" y2="34270"/>
                        <a14:foregroundMark x1="5670" y1="34270" x2="16366" y2="41292"/>
                        <a14:foregroundMark x1="16366" y1="41292" x2="67526" y2="30899"/>
                        <a14:foregroundMark x1="15722" y1="20506" x2="62629" y2="21348"/>
                        <a14:foregroundMark x1="62629" y1="21348" x2="24227" y2="30337"/>
                        <a14:foregroundMark x1="24227" y1="30337" x2="44072" y2="32865"/>
                        <a14:foregroundMark x1="44072" y1="32865" x2="52577" y2="32584"/>
                        <a14:foregroundMark x1="52577" y1="32584" x2="52835" y2="32865"/>
                        <a14:foregroundMark x1="9021" y1="11236" x2="5026" y2="24579"/>
                        <a14:foregroundMark x1="5026" y1="24579" x2="4897" y2="33427"/>
                        <a14:foregroundMark x1="4897" y1="33427" x2="17526" y2="24438"/>
                        <a14:foregroundMark x1="11856" y1="19101" x2="13402" y2="35393"/>
                        <a14:foregroundMark x1="13402" y1="35393" x2="13402" y2="35393"/>
                        <a14:foregroundMark x1="21649" y1="16854" x2="17268" y2="36798"/>
                        <a14:foregroundMark x1="17268" y1="36798" x2="17268" y2="36798"/>
                        <a14:foregroundMark x1="3608" y1="29775" x2="515" y2="45787"/>
                        <a14:foregroundMark x1="515" y1="45787" x2="6959" y2="46489"/>
                        <a14:foregroundMark x1="6959" y1="46489" x2="27577" y2="44663"/>
                        <a14:foregroundMark x1="30928" y1="39326" x2="34536" y2="45365"/>
                        <a14:foregroundMark x1="34536" y1="45365" x2="36082" y2="44101"/>
                        <a14:foregroundMark x1="84536" y1="50281" x2="82861" y2="57725"/>
                        <a14:foregroundMark x1="82861" y1="57725" x2="85438" y2="65449"/>
                        <a14:foregroundMark x1="85438" y1="65449" x2="77062" y2="77949"/>
                        <a14:foregroundMark x1="77062" y1="77949" x2="83892" y2="82865"/>
                        <a14:foregroundMark x1="83892" y1="82865" x2="91753" y2="74579"/>
                        <a14:foregroundMark x1="91753" y1="74579" x2="92526" y2="67416"/>
                        <a14:foregroundMark x1="92526" y1="67416" x2="91495" y2="60393"/>
                        <a14:foregroundMark x1="91495" y1="60393" x2="91495" y2="60393"/>
                        <a14:foregroundMark x1="93557" y1="65449" x2="98196" y2="71348"/>
                        <a14:foregroundMark x1="98196" y1="71348" x2="94845" y2="75843"/>
                        <a14:foregroundMark x1="77577" y1="78933" x2="78351" y2="83146"/>
                        <a14:foregroundMark x1="78351" y1="76685" x2="85438" y2="77809"/>
                        <a14:foregroundMark x1="85438" y1="77809" x2="92655" y2="76826"/>
                        <a14:foregroundMark x1="92655" y1="76826" x2="95103" y2="75562"/>
                        <a14:foregroundMark x1="96907" y1="76124" x2="89948" y2="82022"/>
                        <a14:foregroundMark x1="96649" y1="76124" x2="93299" y2="80618"/>
                        <a14:foregroundMark x1="71392" y1="85674" x2="79381" y2="85955"/>
                        <a14:foregroundMark x1="79381" y1="85955" x2="83247" y2="84551"/>
                        <a14:foregroundMark x1="72165" y1="88202" x2="79381" y2="89888"/>
                        <a14:foregroundMark x1="79381" y1="89888" x2="84278" y2="87079"/>
                        <a14:foregroundMark x1="70619" y1="86798" x2="73454" y2="88202"/>
                        <a14:foregroundMark x1="51546" y1="82584" x2="63273" y2="83708"/>
                        <a14:foregroundMark x1="63273" y1="83708" x2="67010" y2="83146"/>
                        <a14:foregroundMark x1="44330" y1="82584" x2="52964" y2="83427"/>
                        <a14:foregroundMark x1="52964" y1="83427" x2="72036" y2="80899"/>
                        <a14:foregroundMark x1="72036" y1="80899" x2="72423" y2="80618"/>
                        <a14:foregroundMark x1="64691" y1="86517" x2="77577" y2="85112"/>
                        <a14:foregroundMark x1="17784" y1="90169" x2="24613" y2="91994"/>
                        <a14:foregroundMark x1="24613" y1="91994" x2="33505" y2="88483"/>
                        <a14:foregroundMark x1="33505" y1="88483" x2="34794" y2="85955"/>
                        <a14:foregroundMark x1="16753" y1="96910" x2="24227" y2="97472"/>
                        <a14:foregroundMark x1="24227" y1="97472" x2="38402" y2="94242"/>
                        <a14:foregroundMark x1="38402" y1="94242" x2="44330" y2="90169"/>
                        <a14:foregroundMark x1="40979" y1="97472" x2="41495" y2="88764"/>
                        <a14:foregroundMark x1="12887" y1="98596" x2="13660" y2="896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550" y="3995737"/>
            <a:ext cx="2971800" cy="272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839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7BF35-D505-439B-B8B9-C02083203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525145"/>
            <a:ext cx="11186160" cy="5464175"/>
          </a:xfrm>
        </p:spPr>
        <p:txBody>
          <a:bodyPr>
            <a:normAutofit/>
          </a:bodyPr>
          <a:lstStyle/>
          <a:p>
            <a:r>
              <a:rPr lang="zh-CN" altLang="en-US" sz="16600" dirty="0">
                <a:latin typeface="KaiTi" panose="02010609060101010101" pitchFamily="49" charset="-122"/>
                <a:ea typeface="KaiTi" panose="02010609060101010101" pitchFamily="49" charset="-122"/>
              </a:rPr>
              <a:t>面试</a:t>
            </a:r>
            <a:r>
              <a:rPr lang="zh-CN" altLang="en-US" sz="19900" b="1" dirty="0">
                <a:latin typeface="KaiTi" panose="02010609060101010101" pitchFamily="49" charset="-122"/>
                <a:ea typeface="KaiTi" panose="02010609060101010101" pitchFamily="49" charset="-122"/>
              </a:rPr>
              <a:t>后期</a:t>
            </a:r>
            <a:endParaRPr lang="zh-CN" altLang="en-US" sz="6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56829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A200C-CEFF-4E9A-B8CB-FC6B6DE86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使用这个面试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作为其他人的框架</a:t>
            </a:r>
            <a:endParaRPr lang="zh-CN" alt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C37E2-94E3-4808-9650-8E9480277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谢谢他们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把椅子放回桌子下面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你回家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的时候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，写下他们问的问题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请记住，即使他们没有给你这份工作，这些面试问题不仅可以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给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你经验，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而且</a:t>
            </a:r>
            <a:r>
              <a:rPr lang="zh-CN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可以帮助你将来的面试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6" name="Picture 5" descr="A table that has some furniture in it&#10;&#10;Description automatically generated">
            <a:extLst>
              <a:ext uri="{FF2B5EF4-FFF2-40B4-BE49-F238E27FC236}">
                <a16:creationId xmlns:a16="http://schemas.microsoft.com/office/drawing/2014/main" id="{2BED9CE1-F94D-4BF6-9A48-007F9E0BDA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5" b="89845" l="4974" r="95337">
                        <a14:foregroundMark x1="83420" y1="28705" x2="90259" y2="37098"/>
                        <a14:foregroundMark x1="63938" y1="57824" x2="72124" y2="56269"/>
                        <a14:foregroundMark x1="72124" y1="56269" x2="74404" y2="56269"/>
                        <a14:foregroundMark x1="95440" y1="30259" x2="94508" y2="36788"/>
                        <a14:foregroundMark x1="8187" y1="29948" x2="12021" y2="30570"/>
                        <a14:foregroundMark x1="4974" y1="30570" x2="13368" y2="29948"/>
                        <a14:foregroundMark x1="13368" y1="29948" x2="13990" y2="299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384" y="3429000"/>
            <a:ext cx="3565616" cy="3565616"/>
          </a:xfrm>
          <a:prstGeom prst="rect">
            <a:avLst/>
          </a:prstGeo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3FC59F06-AD3F-4A4C-8324-72389198E430}"/>
              </a:ext>
            </a:extLst>
          </p:cNvPr>
          <p:cNvSpPr/>
          <p:nvPr/>
        </p:nvSpPr>
        <p:spPr>
          <a:xfrm>
            <a:off x="10153650" y="4754608"/>
            <a:ext cx="1104900" cy="33174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3E920C25-2FBD-40BE-A5AE-FBCAB6A59F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00" b="99286" l="2656" r="93125">
                        <a14:foregroundMark x1="10625" y1="30000" x2="10313" y2="35536"/>
                        <a14:foregroundMark x1="11406" y1="17500" x2="11875" y2="19107"/>
                        <a14:foregroundMark x1="19375" y1="10536" x2="18594" y2="13393"/>
                        <a14:foregroundMark x1="25625" y1="10357" x2="25000" y2="13929"/>
                        <a14:foregroundMark x1="33438" y1="5536" x2="31563" y2="12500"/>
                        <a14:foregroundMark x1="38125" y1="7857" x2="37188" y2="9643"/>
                        <a14:foregroundMark x1="19844" y1="6071" x2="19844" y2="6071"/>
                        <a14:foregroundMark x1="18594" y1="10000" x2="19375" y2="5000"/>
                        <a14:foregroundMark x1="41719" y1="43571" x2="32969" y2="74464"/>
                        <a14:foregroundMark x1="64531" y1="51429" x2="49531" y2="72143"/>
                        <a14:foregroundMark x1="52500" y1="38036" x2="69375" y2="40357"/>
                        <a14:foregroundMark x1="89844" y1="38571" x2="93281" y2="38393"/>
                        <a14:foregroundMark x1="80313" y1="48393" x2="70000" y2="59643"/>
                        <a14:foregroundMark x1="70000" y1="59643" x2="70000" y2="60000"/>
                        <a14:foregroundMark x1="75469" y1="57143" x2="68281" y2="67500"/>
                        <a14:foregroundMark x1="66719" y1="68036" x2="57500" y2="78571"/>
                        <a14:foregroundMark x1="61719" y1="76071" x2="53906" y2="88393"/>
                        <a14:foregroundMark x1="53906" y1="88393" x2="53906" y2="88929"/>
                        <a14:foregroundMark x1="51875" y1="90893" x2="42813" y2="98929"/>
                        <a14:foregroundMark x1="42813" y1="98929" x2="36094" y2="99464"/>
                        <a14:foregroundMark x1="30312" y1="95893" x2="44688" y2="94286"/>
                        <a14:foregroundMark x1="44688" y1="94286" x2="44844" y2="94107"/>
                        <a14:foregroundMark x1="26875" y1="95893" x2="45156" y2="97500"/>
                        <a14:foregroundMark x1="20156" y1="94643" x2="29375" y2="96071"/>
                        <a14:foregroundMark x1="13750" y1="95893" x2="19375" y2="96071"/>
                        <a14:foregroundMark x1="6563" y1="94464" x2="10938" y2="95536"/>
                        <a14:foregroundMark x1="2656" y1="93393" x2="6250" y2="95357"/>
                        <a14:foregroundMark x1="3594" y1="91607" x2="10625" y2="83393"/>
                        <a14:foregroundMark x1="7656" y1="91964" x2="16875" y2="83036"/>
                        <a14:foregroundMark x1="14688" y1="90893" x2="26406" y2="83036"/>
                        <a14:foregroundMark x1="18125" y1="93393" x2="37813" y2="83929"/>
                        <a14:foregroundMark x1="45938" y1="85000" x2="46406" y2="77857"/>
                        <a14:foregroundMark x1="46406" y1="77857" x2="50469" y2="71964"/>
                        <a14:foregroundMark x1="33438" y1="85000" x2="35469" y2="77500"/>
                        <a14:foregroundMark x1="17969" y1="78929" x2="21094" y2="71429"/>
                        <a14:foregroundMark x1="16406" y1="78036" x2="26875" y2="63929"/>
                        <a14:foregroundMark x1="26875" y1="63929" x2="27656" y2="616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6243" y="4364038"/>
            <a:ext cx="2432957" cy="212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82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55491-EBA5-46D1-93F5-909BDAD38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98713"/>
            <a:ext cx="12192000" cy="4187687"/>
          </a:xfrm>
        </p:spPr>
        <p:txBody>
          <a:bodyPr>
            <a:noAutofit/>
          </a:bodyPr>
          <a:lstStyle/>
          <a:p>
            <a:pPr algn="ctr"/>
            <a:r>
              <a:rPr lang="zh-CN" altLang="zh-CN" sz="8800" dirty="0">
                <a:latin typeface="KaiTi" panose="02010609060101010101" pitchFamily="49" charset="-122"/>
                <a:ea typeface="KaiTi" panose="02010609060101010101" pitchFamily="49" charset="-122"/>
              </a:rPr>
              <a:t>谢谢你</a:t>
            </a:r>
            <a:r>
              <a:rPr lang="zh-CN" altLang="en-US" sz="8800" dirty="0">
                <a:latin typeface="KaiTi" panose="02010609060101010101" pitchFamily="49" charset="-122"/>
                <a:ea typeface="KaiTi" panose="02010609060101010101" pitchFamily="49" charset="-122"/>
              </a:rPr>
              <a:t>们聆听</a:t>
            </a:r>
            <a:r>
              <a:rPr lang="en-US" altLang="zh-CN" sz="88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br>
              <a:rPr lang="en-US" altLang="zh-CN" sz="88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zh-CN" altLang="zh-CN" sz="8800" dirty="0">
                <a:latin typeface="KaiTi" panose="02010609060101010101" pitchFamily="49" charset="-122"/>
                <a:ea typeface="KaiTi" panose="02010609060101010101" pitchFamily="49" charset="-122"/>
              </a:rPr>
              <a:t> 我希望这可以帮助</a:t>
            </a:r>
            <a:r>
              <a:rPr lang="zh-CN" altLang="en-US" sz="8800" dirty="0">
                <a:latin typeface="KaiTi" panose="02010609060101010101" pitchFamily="49" charset="-122"/>
                <a:ea typeface="KaiTi" panose="02010609060101010101" pitchFamily="49" charset="-122"/>
              </a:rPr>
              <a:t>你们</a:t>
            </a:r>
          </a:p>
        </p:txBody>
      </p:sp>
    </p:spTree>
    <p:extLst>
      <p:ext uri="{BB962C8B-B14F-4D97-AF65-F5344CB8AC3E}">
        <p14:creationId xmlns:p14="http://schemas.microsoft.com/office/powerpoint/2010/main" val="1700178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1626</Words>
  <Application>Microsoft Office PowerPoint</Application>
  <PresentationFormat>Widescreen</PresentationFormat>
  <Paragraphs>136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等线</vt:lpstr>
      <vt:lpstr>等线 Light</vt:lpstr>
      <vt:lpstr>KaiTi</vt:lpstr>
      <vt:lpstr>Arial</vt:lpstr>
      <vt:lpstr>Office Theme</vt:lpstr>
      <vt:lpstr>你们怎么准备面试</vt:lpstr>
      <vt:lpstr>面试前期</vt:lpstr>
      <vt:lpstr>1.）分析岗位要求和信息</vt:lpstr>
      <vt:lpstr>1.）分析岗位要求和信息</vt:lpstr>
      <vt:lpstr>2.）了解公司信息</vt:lpstr>
      <vt:lpstr>3.） 写简历</vt:lpstr>
      <vt:lpstr>4. ）提前准备简短的自我介绍</vt:lpstr>
      <vt:lpstr>5.） 模拟面试准备</vt:lpstr>
      <vt:lpstr>6.）你的服装准备</vt:lpstr>
      <vt:lpstr>面试中期</vt:lpstr>
      <vt:lpstr>身体语言</vt:lpstr>
      <vt:lpstr>面试后期</vt:lpstr>
      <vt:lpstr>使用这个面试作为其他人的框架</vt:lpstr>
      <vt:lpstr>谢谢你们聆听-  我希望这可以帮助你们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 interview</dc:title>
  <dc:creator>Elizabeth Wright (1700885)</dc:creator>
  <cp:lastModifiedBy>Elizabeth Wright (1700885)</cp:lastModifiedBy>
  <cp:revision>110</cp:revision>
  <dcterms:created xsi:type="dcterms:W3CDTF">2019-04-05T14:31:53Z</dcterms:created>
  <dcterms:modified xsi:type="dcterms:W3CDTF">2019-04-12T15:19:45Z</dcterms:modified>
</cp:coreProperties>
</file>