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05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714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359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02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78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96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798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34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046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63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29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3022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6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45073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52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33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6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7742D-D5FA-41BA-B61F-8E72E10BFB5D}" type="datetimeFigureOut">
              <a:rPr lang="en-GB" smtClean="0"/>
              <a:pPr/>
              <a:t>30/03/2019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74B3C6B-4284-484C-AA64-23B406B56D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9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Tutorial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4400" dirty="0"/>
              <a:t>Resource Allocation Methods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 Allocation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sz="3600" dirty="0"/>
              <a:t>What is the Economic problem?</a:t>
            </a:r>
          </a:p>
          <a:p>
            <a:r>
              <a:rPr lang="en-GB" sz="3600" dirty="0"/>
              <a:t>Limited resources  and unlimited wants.</a:t>
            </a:r>
          </a:p>
          <a:p>
            <a:r>
              <a:rPr lang="en-GB" sz="3600" dirty="0"/>
              <a:t>An economy must therefore find a method to allocate these scare resources.</a:t>
            </a:r>
          </a:p>
          <a:p>
            <a:r>
              <a:rPr lang="en-GB" sz="3600" dirty="0"/>
              <a:t>Suggest ways that scarce resources could be allocated.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 Allocation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00660"/>
          </a:xfrm>
        </p:spPr>
        <p:txBody>
          <a:bodyPr>
            <a:normAutofit/>
          </a:bodyPr>
          <a:lstStyle/>
          <a:p>
            <a:r>
              <a:rPr lang="en-GB" sz="2800" dirty="0"/>
              <a:t>Market Price</a:t>
            </a:r>
          </a:p>
          <a:p>
            <a:r>
              <a:rPr lang="en-GB" sz="2800" dirty="0"/>
              <a:t>Command</a:t>
            </a:r>
          </a:p>
          <a:p>
            <a:r>
              <a:rPr lang="en-GB" sz="2800" dirty="0"/>
              <a:t>Majority Rule</a:t>
            </a:r>
          </a:p>
          <a:p>
            <a:r>
              <a:rPr lang="en-GB" sz="2800" dirty="0"/>
              <a:t>Contest</a:t>
            </a:r>
          </a:p>
          <a:p>
            <a:r>
              <a:rPr lang="en-GB" sz="2800" dirty="0"/>
              <a:t>First come, first served</a:t>
            </a:r>
          </a:p>
          <a:p>
            <a:r>
              <a:rPr lang="en-GB" sz="2800" dirty="0"/>
              <a:t>Lottery</a:t>
            </a:r>
          </a:p>
          <a:p>
            <a:r>
              <a:rPr lang="en-GB" sz="2800" dirty="0"/>
              <a:t>Personal Characteristics</a:t>
            </a:r>
          </a:p>
          <a:p>
            <a:r>
              <a:rPr lang="en-GB" sz="2800" dirty="0"/>
              <a:t>Force</a:t>
            </a:r>
          </a:p>
          <a:p>
            <a:r>
              <a:rPr lang="en-GB" sz="2800" dirty="0"/>
              <a:t>Auction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Think of different products or services and choose different ones to:</a:t>
            </a:r>
          </a:p>
          <a:p>
            <a:r>
              <a:rPr lang="en-GB" sz="3600" dirty="0"/>
              <a:t>Provide an example of each allocation method that illustrates when it works well. </a:t>
            </a:r>
          </a:p>
          <a:p>
            <a:r>
              <a:rPr lang="en-GB" sz="3600" dirty="0"/>
              <a:t>Provide an example of each allocation method that illustrates when it works badly.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eme1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low Edge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4400D34-4D46-46F9-A036-78F046A0A77C}" vid="{2F480CE0-AD00-4196-9807-A58FE1A8697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111</TotalTime>
  <Words>101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 3</vt:lpstr>
      <vt:lpstr>Theme1</vt:lpstr>
      <vt:lpstr>Tutorial </vt:lpstr>
      <vt:lpstr>Resource Allocation</vt:lpstr>
      <vt:lpstr>Resource Allocation Methods</vt:lpstr>
      <vt:lpstr>Student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3</dc:title>
  <dc:creator>Pam Murray</dc:creator>
  <cp:lastModifiedBy>Alison Thomas (1811074)</cp:lastModifiedBy>
  <cp:revision>8</cp:revision>
  <dcterms:created xsi:type="dcterms:W3CDTF">2012-10-15T15:00:05Z</dcterms:created>
  <dcterms:modified xsi:type="dcterms:W3CDTF">2019-03-30T17:10:23Z</dcterms:modified>
</cp:coreProperties>
</file>