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913" r:id="rId1"/>
    <p:sldMasterId id="2147484724" r:id="rId2"/>
  </p:sldMasterIdLst>
  <p:notesMasterIdLst>
    <p:notesMasterId r:id="rId27"/>
  </p:notesMasterIdLst>
  <p:handoutMasterIdLst>
    <p:handoutMasterId r:id="rId28"/>
  </p:handoutMasterIdLst>
  <p:sldIdLst>
    <p:sldId id="479" r:id="rId3"/>
    <p:sldId id="478" r:id="rId4"/>
    <p:sldId id="445" r:id="rId5"/>
    <p:sldId id="446" r:id="rId6"/>
    <p:sldId id="447" r:id="rId7"/>
    <p:sldId id="448" r:id="rId8"/>
    <p:sldId id="449" r:id="rId9"/>
    <p:sldId id="450" r:id="rId10"/>
    <p:sldId id="457" r:id="rId11"/>
    <p:sldId id="460" r:id="rId12"/>
    <p:sldId id="458" r:id="rId13"/>
    <p:sldId id="459" r:id="rId14"/>
    <p:sldId id="451" r:id="rId15"/>
    <p:sldId id="453" r:id="rId16"/>
    <p:sldId id="462" r:id="rId17"/>
    <p:sldId id="463" r:id="rId18"/>
    <p:sldId id="464" r:id="rId19"/>
    <p:sldId id="465" r:id="rId20"/>
    <p:sldId id="466" r:id="rId21"/>
    <p:sldId id="467" r:id="rId22"/>
    <p:sldId id="468" r:id="rId23"/>
    <p:sldId id="474" r:id="rId24"/>
    <p:sldId id="470" r:id="rId25"/>
    <p:sldId id="471" r:id="rId26"/>
  </p:sldIdLst>
  <p:sldSz cx="9144000" cy="6858000" type="screen4x3"/>
  <p:notesSz cx="6888163" cy="10018713"/>
  <p:custShowLst>
    <p:custShow name="Custom Show 1" id="0">
      <p:sldLst/>
    </p:custShow>
  </p:custShowLst>
  <p:defaultTex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0000"/>
    <a:srgbClr val="9F0F10"/>
    <a:srgbClr val="0000FF"/>
    <a:srgbClr val="CC9900"/>
    <a:srgbClr val="CC0099"/>
    <a:srgbClr val="00CC00"/>
    <a:srgbClr val="FFB060"/>
    <a:srgbClr val="A50021"/>
    <a:srgbClr val="FF6600"/>
    <a:srgbClr val="F9E9B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849" autoAdjust="0"/>
  </p:normalViewPr>
  <p:slideViewPr>
    <p:cSldViewPr>
      <p:cViewPr varScale="1">
        <p:scale>
          <a:sx n="109" d="100"/>
          <a:sy n="109" d="100"/>
        </p:scale>
        <p:origin x="870" y="78"/>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C6AB42F2-5AC8-44CC-8312-4B303E770CBE}"/>
              </a:ext>
            </a:extLst>
          </p:cNvPr>
          <p:cNvSpPr>
            <a:spLocks noGrp="1" noChangeArrowheads="1"/>
          </p:cNvSpPr>
          <p:nvPr>
            <p:ph type="hdr" sz="quarter"/>
          </p:nvPr>
        </p:nvSpPr>
        <p:spPr bwMode="auto">
          <a:xfrm>
            <a:off x="0" y="0"/>
            <a:ext cx="2984871" cy="500936"/>
          </a:xfrm>
          <a:prstGeom prst="rect">
            <a:avLst/>
          </a:prstGeom>
          <a:noFill/>
          <a:ln w="9525">
            <a:noFill/>
            <a:miter lim="800000"/>
            <a:headEnd/>
            <a:tailEnd/>
          </a:ln>
          <a:effectLst/>
        </p:spPr>
        <p:txBody>
          <a:bodyPr vert="horz" wrap="square" lIns="96606" tIns="48303" rIns="96606" bIns="48303" numCol="1" anchor="t" anchorCtr="0" compatLnSpc="1">
            <a:prstTxWarp prst="textNoShape">
              <a:avLst/>
            </a:prstTxWarp>
          </a:bodyPr>
          <a:lstStyle>
            <a:lvl1pPr eaLnBrk="0" hangingPunct="0">
              <a:defRPr sz="1300">
                <a:latin typeface="Arial" pitchFamily="34" charset="0"/>
                <a:ea typeface="+mn-ea"/>
                <a:cs typeface="+mn-cs"/>
              </a:defRPr>
            </a:lvl1pPr>
          </a:lstStyle>
          <a:p>
            <a:pPr>
              <a:defRPr/>
            </a:pPr>
            <a:endParaRPr lang="en-US" dirty="0"/>
          </a:p>
        </p:txBody>
      </p:sp>
      <p:sp>
        <p:nvSpPr>
          <p:cNvPr id="103427" name="Rectangle 3">
            <a:extLst>
              <a:ext uri="{FF2B5EF4-FFF2-40B4-BE49-F238E27FC236}">
                <a16:creationId xmlns:a16="http://schemas.microsoft.com/office/drawing/2014/main" id="{B950E80E-B6E5-4F04-B8F1-0C71F9B3ADCB}"/>
              </a:ext>
            </a:extLst>
          </p:cNvPr>
          <p:cNvSpPr>
            <a:spLocks noGrp="1" noChangeArrowheads="1"/>
          </p:cNvSpPr>
          <p:nvPr>
            <p:ph type="dt" sz="quarter" idx="1"/>
          </p:nvPr>
        </p:nvSpPr>
        <p:spPr bwMode="auto">
          <a:xfrm>
            <a:off x="3901698" y="0"/>
            <a:ext cx="2984871" cy="500936"/>
          </a:xfrm>
          <a:prstGeom prst="rect">
            <a:avLst/>
          </a:prstGeom>
          <a:noFill/>
          <a:ln w="9525">
            <a:noFill/>
            <a:miter lim="800000"/>
            <a:headEnd/>
            <a:tailEnd/>
          </a:ln>
          <a:effectLst/>
        </p:spPr>
        <p:txBody>
          <a:bodyPr vert="horz" wrap="square" lIns="96606" tIns="48303" rIns="96606" bIns="48303" numCol="1" anchor="t" anchorCtr="0" compatLnSpc="1">
            <a:prstTxWarp prst="textNoShape">
              <a:avLst/>
            </a:prstTxWarp>
          </a:bodyPr>
          <a:lstStyle>
            <a:lvl1pPr algn="r">
              <a:defRPr sz="1300">
                <a:latin typeface="Arial" panose="020B0604020202020204" pitchFamily="34" charset="0"/>
                <a:ea typeface="MS PGothic" pitchFamily="34" charset="-128"/>
              </a:defRPr>
            </a:lvl1pPr>
          </a:lstStyle>
          <a:p>
            <a:pPr>
              <a:defRPr/>
            </a:pPr>
            <a:fld id="{D40A680C-0F66-4544-AAD5-BB3F08F91BCD}" type="datetimeFigureOut">
              <a:rPr lang="en-US" altLang="en-US"/>
              <a:pPr>
                <a:defRPr/>
              </a:pPr>
              <a:t>12/15/2017</a:t>
            </a:fld>
            <a:endParaRPr lang="en-US" altLang="en-US" dirty="0"/>
          </a:p>
        </p:txBody>
      </p:sp>
      <p:sp>
        <p:nvSpPr>
          <p:cNvPr id="103428" name="Rectangle 4">
            <a:extLst>
              <a:ext uri="{FF2B5EF4-FFF2-40B4-BE49-F238E27FC236}">
                <a16:creationId xmlns:a16="http://schemas.microsoft.com/office/drawing/2014/main" id="{8E45A004-7B74-43A9-9A45-54DD53ADB1D3}"/>
              </a:ext>
            </a:extLst>
          </p:cNvPr>
          <p:cNvSpPr>
            <a:spLocks noGrp="1" noChangeArrowheads="1"/>
          </p:cNvSpPr>
          <p:nvPr>
            <p:ph type="ftr" sz="quarter" idx="2"/>
          </p:nvPr>
        </p:nvSpPr>
        <p:spPr bwMode="auto">
          <a:xfrm>
            <a:off x="0" y="9516038"/>
            <a:ext cx="2984871" cy="500936"/>
          </a:xfrm>
          <a:prstGeom prst="rect">
            <a:avLst/>
          </a:prstGeom>
          <a:noFill/>
          <a:ln w="9525">
            <a:noFill/>
            <a:miter lim="800000"/>
            <a:headEnd/>
            <a:tailEnd/>
          </a:ln>
          <a:effectLst/>
        </p:spPr>
        <p:txBody>
          <a:bodyPr vert="horz" wrap="square" lIns="96606" tIns="48303" rIns="96606" bIns="48303" numCol="1" anchor="b" anchorCtr="0" compatLnSpc="1">
            <a:prstTxWarp prst="textNoShape">
              <a:avLst/>
            </a:prstTxWarp>
          </a:bodyPr>
          <a:lstStyle>
            <a:lvl1pPr eaLnBrk="0" hangingPunct="0">
              <a:defRPr sz="1300">
                <a:latin typeface="Arial" pitchFamily="34" charset="0"/>
                <a:ea typeface="+mn-ea"/>
                <a:cs typeface="+mn-cs"/>
              </a:defRPr>
            </a:lvl1pPr>
          </a:lstStyle>
          <a:p>
            <a:pPr>
              <a:defRPr/>
            </a:pPr>
            <a:endParaRPr lang="en-US" dirty="0"/>
          </a:p>
        </p:txBody>
      </p:sp>
      <p:sp>
        <p:nvSpPr>
          <p:cNvPr id="103429" name="Rectangle 5">
            <a:extLst>
              <a:ext uri="{FF2B5EF4-FFF2-40B4-BE49-F238E27FC236}">
                <a16:creationId xmlns:a16="http://schemas.microsoft.com/office/drawing/2014/main" id="{78DDFCD5-9105-41F1-85B1-B1AD5CCD0EDC}"/>
              </a:ext>
            </a:extLst>
          </p:cNvPr>
          <p:cNvSpPr>
            <a:spLocks noGrp="1" noChangeArrowheads="1"/>
          </p:cNvSpPr>
          <p:nvPr>
            <p:ph type="sldNum" sz="quarter" idx="3"/>
          </p:nvPr>
        </p:nvSpPr>
        <p:spPr bwMode="auto">
          <a:xfrm>
            <a:off x="3901698" y="9516038"/>
            <a:ext cx="2984871" cy="500936"/>
          </a:xfrm>
          <a:prstGeom prst="rect">
            <a:avLst/>
          </a:prstGeom>
          <a:noFill/>
          <a:ln w="9525">
            <a:noFill/>
            <a:miter lim="800000"/>
            <a:headEnd/>
            <a:tailEnd/>
          </a:ln>
          <a:effectLst/>
        </p:spPr>
        <p:txBody>
          <a:bodyPr vert="horz" wrap="square" lIns="96606" tIns="48303" rIns="96606" bIns="48303" numCol="1" anchor="b" anchorCtr="0" compatLnSpc="1">
            <a:prstTxWarp prst="textNoShape">
              <a:avLst/>
            </a:prstTxWarp>
          </a:bodyPr>
          <a:lstStyle>
            <a:lvl1pPr algn="r">
              <a:defRPr sz="1300">
                <a:ea typeface="ＭＳ Ｐゴシック" panose="020B0600070205080204" pitchFamily="34" charset="-128"/>
              </a:defRPr>
            </a:lvl1pPr>
          </a:lstStyle>
          <a:p>
            <a:pPr>
              <a:defRPr/>
            </a:pPr>
            <a:fld id="{B28F34B1-83DE-46EA-8AE0-DCE730B5D05F}" type="slidenum">
              <a:rPr lang="en-US" altLang="en-US"/>
              <a:pPr>
                <a:defRPr/>
              </a:pPr>
              <a:t>‹#›</a:t>
            </a:fld>
            <a:endParaRPr lang="en-US" alt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171194C-DFCB-4C71-8FCC-EE801B83ABB9}"/>
              </a:ext>
            </a:extLst>
          </p:cNvPr>
          <p:cNvSpPr>
            <a:spLocks noGrp="1" noChangeArrowheads="1"/>
          </p:cNvSpPr>
          <p:nvPr>
            <p:ph type="hdr" sz="quarter"/>
          </p:nvPr>
        </p:nvSpPr>
        <p:spPr bwMode="auto">
          <a:xfrm>
            <a:off x="0" y="0"/>
            <a:ext cx="2984871" cy="500936"/>
          </a:xfrm>
          <a:prstGeom prst="rect">
            <a:avLst/>
          </a:prstGeom>
          <a:noFill/>
          <a:ln w="9525">
            <a:noFill/>
            <a:miter lim="800000"/>
            <a:headEnd/>
            <a:tailEnd/>
          </a:ln>
          <a:effectLst/>
        </p:spPr>
        <p:txBody>
          <a:bodyPr vert="horz" wrap="square" lIns="96606" tIns="48303" rIns="96606" bIns="48303" numCol="1" anchor="t" anchorCtr="0" compatLnSpc="1">
            <a:prstTxWarp prst="textNoShape">
              <a:avLst/>
            </a:prstTxWarp>
          </a:bodyPr>
          <a:lstStyle>
            <a:lvl1pPr eaLnBrk="1" hangingPunct="1">
              <a:defRPr sz="1300">
                <a:latin typeface="Times New Roman" pitchFamily="18" charset="0"/>
                <a:ea typeface="+mn-ea"/>
                <a:cs typeface="+mn-cs"/>
              </a:defRPr>
            </a:lvl1pPr>
          </a:lstStyle>
          <a:p>
            <a:pPr>
              <a:defRPr/>
            </a:pPr>
            <a:endParaRPr lang="en-US" dirty="0"/>
          </a:p>
        </p:txBody>
      </p:sp>
      <p:sp>
        <p:nvSpPr>
          <p:cNvPr id="7171" name="Rectangle 3">
            <a:extLst>
              <a:ext uri="{FF2B5EF4-FFF2-40B4-BE49-F238E27FC236}">
                <a16:creationId xmlns:a16="http://schemas.microsoft.com/office/drawing/2014/main" id="{97F525FA-875E-41B7-A2E8-39E8BD6E7C6E}"/>
              </a:ext>
            </a:extLst>
          </p:cNvPr>
          <p:cNvSpPr>
            <a:spLocks noGrp="1" noChangeArrowheads="1"/>
          </p:cNvSpPr>
          <p:nvPr>
            <p:ph type="dt" idx="1"/>
          </p:nvPr>
        </p:nvSpPr>
        <p:spPr bwMode="auto">
          <a:xfrm>
            <a:off x="3903292" y="0"/>
            <a:ext cx="2984871" cy="500936"/>
          </a:xfrm>
          <a:prstGeom prst="rect">
            <a:avLst/>
          </a:prstGeom>
          <a:noFill/>
          <a:ln w="9525">
            <a:noFill/>
            <a:miter lim="800000"/>
            <a:headEnd/>
            <a:tailEnd/>
          </a:ln>
          <a:effectLst/>
        </p:spPr>
        <p:txBody>
          <a:bodyPr vert="horz" wrap="square" lIns="96606" tIns="48303" rIns="96606" bIns="48303" numCol="1" anchor="t" anchorCtr="0" compatLnSpc="1">
            <a:prstTxWarp prst="textNoShape">
              <a:avLst/>
            </a:prstTxWarp>
          </a:bodyPr>
          <a:lstStyle>
            <a:lvl1pPr algn="r" eaLnBrk="1" hangingPunct="1">
              <a:defRPr sz="1300">
                <a:latin typeface="Times New Roman" pitchFamily="18" charset="0"/>
                <a:ea typeface="+mn-ea"/>
                <a:cs typeface="+mn-cs"/>
              </a:defRPr>
            </a:lvl1pPr>
          </a:lstStyle>
          <a:p>
            <a:pPr>
              <a:defRPr/>
            </a:pPr>
            <a:endParaRPr lang="en-US" dirty="0"/>
          </a:p>
        </p:txBody>
      </p:sp>
      <p:sp>
        <p:nvSpPr>
          <p:cNvPr id="11268" name="Rectangle 4">
            <a:extLst>
              <a:ext uri="{FF2B5EF4-FFF2-40B4-BE49-F238E27FC236}">
                <a16:creationId xmlns:a16="http://schemas.microsoft.com/office/drawing/2014/main" id="{5110459C-41FD-4CD4-AD65-7ABB56223B86}"/>
              </a:ext>
            </a:extLst>
          </p:cNvPr>
          <p:cNvSpPr>
            <a:spLocks noGrp="1" noRot="1" noChangeAspect="1" noChangeArrowheads="1" noTextEdit="1"/>
          </p:cNvSpPr>
          <p:nvPr>
            <p:ph type="sldImg" idx="2"/>
          </p:nvPr>
        </p:nvSpPr>
        <p:spPr bwMode="auto">
          <a:xfrm>
            <a:off x="939800" y="750888"/>
            <a:ext cx="5008563" cy="37576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a:extLst>
              <a:ext uri="{FF2B5EF4-FFF2-40B4-BE49-F238E27FC236}">
                <a16:creationId xmlns:a16="http://schemas.microsoft.com/office/drawing/2014/main" id="{FEBC9D4B-36DF-40A9-ACEE-EBE10D20D772}"/>
              </a:ext>
            </a:extLst>
          </p:cNvPr>
          <p:cNvSpPr>
            <a:spLocks noGrp="1" noChangeArrowheads="1"/>
          </p:cNvSpPr>
          <p:nvPr>
            <p:ph type="body" sz="quarter" idx="3"/>
          </p:nvPr>
        </p:nvSpPr>
        <p:spPr bwMode="auto">
          <a:xfrm>
            <a:off x="918422" y="4758889"/>
            <a:ext cx="5051320" cy="4508421"/>
          </a:xfrm>
          <a:prstGeom prst="rect">
            <a:avLst/>
          </a:prstGeom>
          <a:noFill/>
          <a:ln w="9525">
            <a:noFill/>
            <a:miter lim="800000"/>
            <a:headEnd/>
            <a:tailEnd/>
          </a:ln>
          <a:effectLst/>
        </p:spPr>
        <p:txBody>
          <a:bodyPr vert="horz" wrap="square" lIns="96606" tIns="48303" rIns="96606" bIns="48303"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174" name="Rectangle 6">
            <a:extLst>
              <a:ext uri="{FF2B5EF4-FFF2-40B4-BE49-F238E27FC236}">
                <a16:creationId xmlns:a16="http://schemas.microsoft.com/office/drawing/2014/main" id="{9168F9E2-98D3-4DCF-8306-97E8E3382172}"/>
              </a:ext>
            </a:extLst>
          </p:cNvPr>
          <p:cNvSpPr>
            <a:spLocks noGrp="1" noChangeArrowheads="1"/>
          </p:cNvSpPr>
          <p:nvPr>
            <p:ph type="ftr" sz="quarter" idx="4"/>
          </p:nvPr>
        </p:nvSpPr>
        <p:spPr bwMode="auto">
          <a:xfrm>
            <a:off x="0" y="9517777"/>
            <a:ext cx="2984871" cy="500936"/>
          </a:xfrm>
          <a:prstGeom prst="rect">
            <a:avLst/>
          </a:prstGeom>
          <a:noFill/>
          <a:ln w="9525">
            <a:noFill/>
            <a:miter lim="800000"/>
            <a:headEnd/>
            <a:tailEnd/>
          </a:ln>
          <a:effectLst/>
        </p:spPr>
        <p:txBody>
          <a:bodyPr vert="horz" wrap="square" lIns="96606" tIns="48303" rIns="96606" bIns="48303" numCol="1" anchor="b" anchorCtr="0" compatLnSpc="1">
            <a:prstTxWarp prst="textNoShape">
              <a:avLst/>
            </a:prstTxWarp>
          </a:bodyPr>
          <a:lstStyle>
            <a:lvl1pPr eaLnBrk="1" hangingPunct="1">
              <a:defRPr sz="1300">
                <a:latin typeface="Times New Roman" pitchFamily="18" charset="0"/>
                <a:ea typeface="+mn-ea"/>
                <a:cs typeface="+mn-cs"/>
              </a:defRPr>
            </a:lvl1pPr>
          </a:lstStyle>
          <a:p>
            <a:pPr>
              <a:defRPr/>
            </a:pPr>
            <a:endParaRPr lang="en-US" dirty="0"/>
          </a:p>
        </p:txBody>
      </p:sp>
      <p:sp>
        <p:nvSpPr>
          <p:cNvPr id="7175" name="Rectangle 7">
            <a:extLst>
              <a:ext uri="{FF2B5EF4-FFF2-40B4-BE49-F238E27FC236}">
                <a16:creationId xmlns:a16="http://schemas.microsoft.com/office/drawing/2014/main" id="{D0402892-9B75-4FDE-8F48-07B0232E0D15}"/>
              </a:ext>
            </a:extLst>
          </p:cNvPr>
          <p:cNvSpPr>
            <a:spLocks noGrp="1" noChangeArrowheads="1"/>
          </p:cNvSpPr>
          <p:nvPr>
            <p:ph type="sldNum" sz="quarter" idx="5"/>
          </p:nvPr>
        </p:nvSpPr>
        <p:spPr bwMode="auto">
          <a:xfrm>
            <a:off x="3903292" y="9517777"/>
            <a:ext cx="2984871" cy="500936"/>
          </a:xfrm>
          <a:prstGeom prst="rect">
            <a:avLst/>
          </a:prstGeom>
          <a:noFill/>
          <a:ln w="9525">
            <a:noFill/>
            <a:miter lim="800000"/>
            <a:headEnd/>
            <a:tailEnd/>
          </a:ln>
          <a:effectLst/>
        </p:spPr>
        <p:txBody>
          <a:bodyPr vert="horz" wrap="square" lIns="96606" tIns="48303" rIns="96606" bIns="48303" numCol="1" anchor="b" anchorCtr="0" compatLnSpc="1">
            <a:prstTxWarp prst="textNoShape">
              <a:avLst/>
            </a:prstTxWarp>
          </a:bodyPr>
          <a:lstStyle>
            <a:lvl1pPr algn="r" eaLnBrk="1" hangingPunct="1">
              <a:defRPr sz="1300">
                <a:latin typeface="Times New Roman" panose="02020603050405020304" pitchFamily="18" charset="0"/>
                <a:ea typeface="ＭＳ Ｐゴシック" panose="020B0600070205080204" pitchFamily="34" charset="-128"/>
              </a:defRPr>
            </a:lvl1pPr>
          </a:lstStyle>
          <a:p>
            <a:pPr>
              <a:defRPr/>
            </a:pPr>
            <a:fld id="{3C9A58C8-937E-4A96-8DBD-E7D2E29F5CF5}" type="slidenum">
              <a:rPr lang="en-US" altLang="en-US"/>
              <a:pPr>
                <a:defRPr/>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9D9DD81A-7E65-47A2-94ED-D21ECD4CE2BB}"/>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14FD8B4-8C71-4E5D-BBA7-1B13E3D7E16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14340" name="Slide Number Placeholder 3">
            <a:extLst>
              <a:ext uri="{FF2B5EF4-FFF2-40B4-BE49-F238E27FC236}">
                <a16:creationId xmlns:a16="http://schemas.microsoft.com/office/drawing/2014/main" id="{1F7B7191-C869-4F9B-9668-2BC42117CA3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500">
                <a:solidFill>
                  <a:schemeClr val="tx1"/>
                </a:solidFill>
                <a:latin typeface="Arial" panose="020B0604020202020204" pitchFamily="34" charset="0"/>
                <a:ea typeface="MS PGothic" panose="020B0600070205080204" pitchFamily="34" charset="-128"/>
              </a:defRPr>
            </a:lvl1pPr>
            <a:lvl2pPr marL="784927" indent="-301895">
              <a:defRPr sz="2500">
                <a:solidFill>
                  <a:schemeClr val="tx1"/>
                </a:solidFill>
                <a:latin typeface="Arial" panose="020B0604020202020204" pitchFamily="34" charset="0"/>
                <a:ea typeface="MS PGothic" panose="020B0600070205080204" pitchFamily="34" charset="-128"/>
              </a:defRPr>
            </a:lvl2pPr>
            <a:lvl3pPr marL="1207580" indent="-241516">
              <a:defRPr sz="2500">
                <a:solidFill>
                  <a:schemeClr val="tx1"/>
                </a:solidFill>
                <a:latin typeface="Arial" panose="020B0604020202020204" pitchFamily="34" charset="0"/>
                <a:ea typeface="MS PGothic" panose="020B0600070205080204" pitchFamily="34" charset="-128"/>
              </a:defRPr>
            </a:lvl3pPr>
            <a:lvl4pPr marL="1690611" indent="-241516">
              <a:defRPr sz="2500">
                <a:solidFill>
                  <a:schemeClr val="tx1"/>
                </a:solidFill>
                <a:latin typeface="Arial" panose="020B0604020202020204" pitchFamily="34" charset="0"/>
                <a:ea typeface="MS PGothic" panose="020B0600070205080204" pitchFamily="34" charset="-128"/>
              </a:defRPr>
            </a:lvl4pPr>
            <a:lvl5pPr marL="2173643" indent="-241516">
              <a:defRPr sz="2500">
                <a:solidFill>
                  <a:schemeClr val="tx1"/>
                </a:solidFill>
                <a:latin typeface="Arial" panose="020B0604020202020204" pitchFamily="34" charset="0"/>
                <a:ea typeface="MS PGothic" panose="020B0600070205080204" pitchFamily="34" charset="-128"/>
              </a:defRPr>
            </a:lvl5pPr>
            <a:lvl6pPr marL="2656675" indent="-241516"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6pPr>
            <a:lvl7pPr marL="3139707" indent="-241516"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7pPr>
            <a:lvl8pPr marL="3622739" indent="-241516"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8pPr>
            <a:lvl9pPr marL="4105770" indent="-241516" eaLnBrk="0" fontAlgn="base" hangingPunct="0">
              <a:spcBef>
                <a:spcPct val="0"/>
              </a:spcBef>
              <a:spcAft>
                <a:spcPct val="0"/>
              </a:spcAft>
              <a:defRPr sz="2500">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06C988E-C4AD-431F-8700-3123D1C83445}" type="slidenum">
              <a:rPr kumimoji="0" lang="en-US" altLang="en-US" sz="1300" b="0" i="0" u="none" strike="noStrike" kern="1200" cap="none" spc="0" normalizeH="0" baseline="0" noProof="0">
                <a:ln>
                  <a:noFill/>
                </a:ln>
                <a:solidFill>
                  <a:srgbClr val="000000"/>
                </a:solidFill>
                <a:effectLst/>
                <a:uLnTx/>
                <a:uFillTx/>
                <a:latin typeface="Times New Roman" panose="02020603050405020304" pitchFamily="18"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300" b="0" i="0" u="none" strike="noStrike" kern="1200" cap="none" spc="0" normalizeH="0" baseline="0" noProof="0" dirty="0">
              <a:ln>
                <a:noFill/>
              </a:ln>
              <a:solidFill>
                <a:srgbClr val="000000"/>
              </a:solidFill>
              <a:effectLst/>
              <a:uLnTx/>
              <a:uFillTx/>
              <a:latin typeface="Times New Roman" panose="02020603050405020304" pitchFamily="18" charset="0"/>
              <a:ea typeface="MS PGothic" panose="020B0600070205080204" pitchFamily="34" charset="-128"/>
              <a:cs typeface="+mn-cs"/>
            </a:endParaRPr>
          </a:p>
        </p:txBody>
      </p:sp>
    </p:spTree>
    <p:extLst>
      <p:ext uri="{BB962C8B-B14F-4D97-AF65-F5344CB8AC3E}">
        <p14:creationId xmlns:p14="http://schemas.microsoft.com/office/powerpoint/2010/main" val="2278723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EFF84DE5-ADF8-4583-94FA-FD2104F29F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Times New Roman" panose="02020603050405020304" pitchFamily="18" charset="0"/>
                <a:ea typeface="MS PGothic" panose="020B0600070205080204" pitchFamily="34" charset="-128"/>
              </a:defRPr>
            </a:lvl1pPr>
            <a:lvl2pPr marL="784927" indent="-301895">
              <a:spcBef>
                <a:spcPct val="30000"/>
              </a:spcBef>
              <a:defRPr sz="1300">
                <a:solidFill>
                  <a:schemeClr val="tx1"/>
                </a:solidFill>
                <a:latin typeface="Times New Roman" panose="02020603050405020304" pitchFamily="18" charset="0"/>
                <a:ea typeface="MS PGothic" panose="020B0600070205080204" pitchFamily="34" charset="-128"/>
              </a:defRPr>
            </a:lvl2pPr>
            <a:lvl3pPr marL="1207580" indent="-241516">
              <a:spcBef>
                <a:spcPct val="30000"/>
              </a:spcBef>
              <a:defRPr sz="1300">
                <a:solidFill>
                  <a:schemeClr val="tx1"/>
                </a:solidFill>
                <a:latin typeface="Times New Roman" panose="02020603050405020304" pitchFamily="18" charset="0"/>
                <a:ea typeface="MS PGothic" panose="020B0600070205080204" pitchFamily="34" charset="-128"/>
              </a:defRPr>
            </a:lvl3pPr>
            <a:lvl4pPr marL="1690611" indent="-241516">
              <a:spcBef>
                <a:spcPct val="30000"/>
              </a:spcBef>
              <a:defRPr sz="1300">
                <a:solidFill>
                  <a:schemeClr val="tx1"/>
                </a:solidFill>
                <a:latin typeface="Times New Roman" panose="02020603050405020304" pitchFamily="18" charset="0"/>
                <a:ea typeface="MS PGothic" panose="020B0600070205080204" pitchFamily="34" charset="-128"/>
              </a:defRPr>
            </a:lvl4pPr>
            <a:lvl5pPr marL="2173643" indent="-241516">
              <a:spcBef>
                <a:spcPct val="30000"/>
              </a:spcBef>
              <a:defRPr sz="1300">
                <a:solidFill>
                  <a:schemeClr val="tx1"/>
                </a:solidFill>
                <a:latin typeface="Times New Roman" panose="02020603050405020304" pitchFamily="18" charset="0"/>
                <a:ea typeface="MS PGothic" panose="020B0600070205080204" pitchFamily="34" charset="-128"/>
              </a:defRPr>
            </a:lvl5pPr>
            <a:lvl6pPr marL="2656675" indent="-241516" eaLnBrk="0" fontAlgn="base" hangingPunct="0">
              <a:spcBef>
                <a:spcPct val="30000"/>
              </a:spcBef>
              <a:spcAft>
                <a:spcPct val="0"/>
              </a:spcAft>
              <a:defRPr sz="1300">
                <a:solidFill>
                  <a:schemeClr val="tx1"/>
                </a:solidFill>
                <a:latin typeface="Times New Roman" panose="02020603050405020304" pitchFamily="18" charset="0"/>
                <a:ea typeface="MS PGothic" panose="020B0600070205080204" pitchFamily="34" charset="-128"/>
              </a:defRPr>
            </a:lvl6pPr>
            <a:lvl7pPr marL="3139707" indent="-241516" eaLnBrk="0" fontAlgn="base" hangingPunct="0">
              <a:spcBef>
                <a:spcPct val="30000"/>
              </a:spcBef>
              <a:spcAft>
                <a:spcPct val="0"/>
              </a:spcAft>
              <a:defRPr sz="1300">
                <a:solidFill>
                  <a:schemeClr val="tx1"/>
                </a:solidFill>
                <a:latin typeface="Times New Roman" panose="02020603050405020304" pitchFamily="18" charset="0"/>
                <a:ea typeface="MS PGothic" panose="020B0600070205080204" pitchFamily="34" charset="-128"/>
              </a:defRPr>
            </a:lvl7pPr>
            <a:lvl8pPr marL="3622739" indent="-241516" eaLnBrk="0" fontAlgn="base" hangingPunct="0">
              <a:spcBef>
                <a:spcPct val="30000"/>
              </a:spcBef>
              <a:spcAft>
                <a:spcPct val="0"/>
              </a:spcAft>
              <a:defRPr sz="1300">
                <a:solidFill>
                  <a:schemeClr val="tx1"/>
                </a:solidFill>
                <a:latin typeface="Times New Roman" panose="02020603050405020304" pitchFamily="18" charset="0"/>
                <a:ea typeface="MS PGothic" panose="020B0600070205080204" pitchFamily="34" charset="-128"/>
              </a:defRPr>
            </a:lvl8pPr>
            <a:lvl9pPr marL="4105770" indent="-241516" eaLnBrk="0" fontAlgn="base" hangingPunct="0">
              <a:spcBef>
                <a:spcPct val="30000"/>
              </a:spcBef>
              <a:spcAft>
                <a:spcPct val="0"/>
              </a:spcAft>
              <a:defRPr sz="1300">
                <a:solidFill>
                  <a:schemeClr val="tx1"/>
                </a:solidFill>
                <a:latin typeface="Times New Roman" panose="02020603050405020304" pitchFamily="18" charset="0"/>
                <a:ea typeface="MS PGothic" panose="020B0600070205080204" pitchFamily="34" charset="-128"/>
              </a:defRPr>
            </a:lvl9pPr>
          </a:lstStyle>
          <a:p>
            <a:pPr>
              <a:spcBef>
                <a:spcPct val="0"/>
              </a:spcBef>
            </a:pPr>
            <a:fld id="{4962165B-B23D-4FC8-B609-D2723EA89705}" type="slidenum">
              <a:rPr lang="en-US" altLang="en-US" smtClean="0">
                <a:latin typeface="Arial" panose="020B0604020202020204" pitchFamily="34" charset="0"/>
              </a:rPr>
              <a:pPr>
                <a:spcBef>
                  <a:spcPct val="0"/>
                </a:spcBef>
              </a:pPr>
              <a:t>3</a:t>
            </a:fld>
            <a:endParaRPr lang="en-US" altLang="en-US" dirty="0">
              <a:latin typeface="Arial" panose="020B0604020202020204" pitchFamily="34" charset="0"/>
            </a:endParaRPr>
          </a:p>
        </p:txBody>
      </p:sp>
      <p:sp>
        <p:nvSpPr>
          <p:cNvPr id="16387" name="Rectangle 2">
            <a:extLst>
              <a:ext uri="{FF2B5EF4-FFF2-40B4-BE49-F238E27FC236}">
                <a16:creationId xmlns:a16="http://schemas.microsoft.com/office/drawing/2014/main" id="{619FF759-6EEE-4A5A-8B80-FDD290A2CFCE}"/>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ECD4CCB4-308C-4445-A85D-25768C86E6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9258CE72-7ED1-4049-ADC8-8771E59431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300">
                <a:solidFill>
                  <a:schemeClr val="tx1"/>
                </a:solidFill>
                <a:latin typeface="Times New Roman" panose="02020603050405020304" pitchFamily="18" charset="0"/>
                <a:ea typeface="MS PGothic" panose="020B0600070205080204" pitchFamily="34" charset="-128"/>
              </a:defRPr>
            </a:lvl1pPr>
            <a:lvl2pPr marL="784927" indent="-301895">
              <a:spcBef>
                <a:spcPct val="30000"/>
              </a:spcBef>
              <a:defRPr sz="1300">
                <a:solidFill>
                  <a:schemeClr val="tx1"/>
                </a:solidFill>
                <a:latin typeface="Times New Roman" panose="02020603050405020304" pitchFamily="18" charset="0"/>
                <a:ea typeface="MS PGothic" panose="020B0600070205080204" pitchFamily="34" charset="-128"/>
              </a:defRPr>
            </a:lvl2pPr>
            <a:lvl3pPr marL="1207580" indent="-241516">
              <a:spcBef>
                <a:spcPct val="30000"/>
              </a:spcBef>
              <a:defRPr sz="1300">
                <a:solidFill>
                  <a:schemeClr val="tx1"/>
                </a:solidFill>
                <a:latin typeface="Times New Roman" panose="02020603050405020304" pitchFamily="18" charset="0"/>
                <a:ea typeface="MS PGothic" panose="020B0600070205080204" pitchFamily="34" charset="-128"/>
              </a:defRPr>
            </a:lvl3pPr>
            <a:lvl4pPr marL="1690611" indent="-241516">
              <a:spcBef>
                <a:spcPct val="30000"/>
              </a:spcBef>
              <a:defRPr sz="1300">
                <a:solidFill>
                  <a:schemeClr val="tx1"/>
                </a:solidFill>
                <a:latin typeface="Times New Roman" panose="02020603050405020304" pitchFamily="18" charset="0"/>
                <a:ea typeface="MS PGothic" panose="020B0600070205080204" pitchFamily="34" charset="-128"/>
              </a:defRPr>
            </a:lvl4pPr>
            <a:lvl5pPr marL="2173643" indent="-241516">
              <a:spcBef>
                <a:spcPct val="30000"/>
              </a:spcBef>
              <a:defRPr sz="1300">
                <a:solidFill>
                  <a:schemeClr val="tx1"/>
                </a:solidFill>
                <a:latin typeface="Times New Roman" panose="02020603050405020304" pitchFamily="18" charset="0"/>
                <a:ea typeface="MS PGothic" panose="020B0600070205080204" pitchFamily="34" charset="-128"/>
              </a:defRPr>
            </a:lvl5pPr>
            <a:lvl6pPr marL="2656675" indent="-241516" eaLnBrk="0" fontAlgn="base" hangingPunct="0">
              <a:spcBef>
                <a:spcPct val="30000"/>
              </a:spcBef>
              <a:spcAft>
                <a:spcPct val="0"/>
              </a:spcAft>
              <a:defRPr sz="1300">
                <a:solidFill>
                  <a:schemeClr val="tx1"/>
                </a:solidFill>
                <a:latin typeface="Times New Roman" panose="02020603050405020304" pitchFamily="18" charset="0"/>
                <a:ea typeface="MS PGothic" panose="020B0600070205080204" pitchFamily="34" charset="-128"/>
              </a:defRPr>
            </a:lvl6pPr>
            <a:lvl7pPr marL="3139707" indent="-241516" eaLnBrk="0" fontAlgn="base" hangingPunct="0">
              <a:spcBef>
                <a:spcPct val="30000"/>
              </a:spcBef>
              <a:spcAft>
                <a:spcPct val="0"/>
              </a:spcAft>
              <a:defRPr sz="1300">
                <a:solidFill>
                  <a:schemeClr val="tx1"/>
                </a:solidFill>
                <a:latin typeface="Times New Roman" panose="02020603050405020304" pitchFamily="18" charset="0"/>
                <a:ea typeface="MS PGothic" panose="020B0600070205080204" pitchFamily="34" charset="-128"/>
              </a:defRPr>
            </a:lvl7pPr>
            <a:lvl8pPr marL="3622739" indent="-241516" eaLnBrk="0" fontAlgn="base" hangingPunct="0">
              <a:spcBef>
                <a:spcPct val="30000"/>
              </a:spcBef>
              <a:spcAft>
                <a:spcPct val="0"/>
              </a:spcAft>
              <a:defRPr sz="1300">
                <a:solidFill>
                  <a:schemeClr val="tx1"/>
                </a:solidFill>
                <a:latin typeface="Times New Roman" panose="02020603050405020304" pitchFamily="18" charset="0"/>
                <a:ea typeface="MS PGothic" panose="020B0600070205080204" pitchFamily="34" charset="-128"/>
              </a:defRPr>
            </a:lvl8pPr>
            <a:lvl9pPr marL="4105770" indent="-241516" eaLnBrk="0" fontAlgn="base" hangingPunct="0">
              <a:spcBef>
                <a:spcPct val="30000"/>
              </a:spcBef>
              <a:spcAft>
                <a:spcPct val="0"/>
              </a:spcAft>
              <a:defRPr sz="1300">
                <a:solidFill>
                  <a:schemeClr val="tx1"/>
                </a:solidFill>
                <a:latin typeface="Times New Roman" panose="02020603050405020304" pitchFamily="18" charset="0"/>
                <a:ea typeface="MS PGothic" panose="020B0600070205080204" pitchFamily="34" charset="-128"/>
              </a:defRPr>
            </a:lvl9pPr>
          </a:lstStyle>
          <a:p>
            <a:pPr>
              <a:spcBef>
                <a:spcPct val="0"/>
              </a:spcBef>
            </a:pPr>
            <a:fld id="{0A04ED8B-BE62-4B80-9CBB-3C6B17EE6259}" type="slidenum">
              <a:rPr lang="en-US" altLang="en-US" smtClean="0">
                <a:latin typeface="Arial" panose="020B0604020202020204" pitchFamily="34" charset="0"/>
              </a:rPr>
              <a:pPr>
                <a:spcBef>
                  <a:spcPct val="0"/>
                </a:spcBef>
              </a:pPr>
              <a:t>6</a:t>
            </a:fld>
            <a:endParaRPr lang="en-US" altLang="en-US" dirty="0">
              <a:latin typeface="Arial" panose="020B0604020202020204" pitchFamily="34" charset="0"/>
            </a:endParaRPr>
          </a:p>
        </p:txBody>
      </p:sp>
      <p:sp>
        <p:nvSpPr>
          <p:cNvPr id="22531" name="Rectangle 2">
            <a:extLst>
              <a:ext uri="{FF2B5EF4-FFF2-40B4-BE49-F238E27FC236}">
                <a16:creationId xmlns:a16="http://schemas.microsoft.com/office/drawing/2014/main" id="{9F9145AD-36B0-49B2-8113-FBCA4AFC9F19}"/>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39016A21-8B85-4754-81EB-FDEDC52D9EC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C9A58C8-937E-4A96-8DBD-E7D2E29F5CF5}" type="slidenum">
              <a:rPr lang="en-US" altLang="en-US" smtClean="0"/>
              <a:pPr>
                <a:defRPr/>
              </a:pPr>
              <a:t>11</a:t>
            </a:fld>
            <a:endParaRPr lang="en-US" altLang="en-US" dirty="0"/>
          </a:p>
        </p:txBody>
      </p:sp>
    </p:spTree>
    <p:extLst>
      <p:ext uri="{BB962C8B-B14F-4D97-AF65-F5344CB8AC3E}">
        <p14:creationId xmlns:p14="http://schemas.microsoft.com/office/powerpoint/2010/main" val="711824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C9A58C8-937E-4A96-8DBD-E7D2E29F5CF5}" type="slidenum">
              <a:rPr lang="en-US" altLang="en-US" smtClean="0"/>
              <a:pPr>
                <a:defRPr/>
              </a:pPr>
              <a:t>19</a:t>
            </a:fld>
            <a:endParaRPr lang="en-US" altLang="en-US" dirty="0"/>
          </a:p>
        </p:txBody>
      </p:sp>
    </p:spTree>
    <p:extLst>
      <p:ext uri="{BB962C8B-B14F-4D97-AF65-F5344CB8AC3E}">
        <p14:creationId xmlns:p14="http://schemas.microsoft.com/office/powerpoint/2010/main" val="3210241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C9A58C8-937E-4A96-8DBD-E7D2E29F5CF5}" type="slidenum">
              <a:rPr lang="en-US" altLang="en-US" smtClean="0"/>
              <a:pPr>
                <a:defRPr/>
              </a:pPr>
              <a:t>21</a:t>
            </a:fld>
            <a:endParaRPr lang="en-US" altLang="en-US" dirty="0"/>
          </a:p>
        </p:txBody>
      </p:sp>
    </p:spTree>
    <p:extLst>
      <p:ext uri="{BB962C8B-B14F-4D97-AF65-F5344CB8AC3E}">
        <p14:creationId xmlns:p14="http://schemas.microsoft.com/office/powerpoint/2010/main" val="174585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C9A58C8-937E-4A96-8DBD-E7D2E29F5CF5}" type="slidenum">
              <a:rPr lang="en-US" altLang="en-US" smtClean="0"/>
              <a:pPr>
                <a:defRPr/>
              </a:pPr>
              <a:t>23</a:t>
            </a:fld>
            <a:endParaRPr lang="en-US" altLang="en-US" dirty="0"/>
          </a:p>
        </p:txBody>
      </p:sp>
    </p:spTree>
    <p:extLst>
      <p:ext uri="{BB962C8B-B14F-4D97-AF65-F5344CB8AC3E}">
        <p14:creationId xmlns:p14="http://schemas.microsoft.com/office/powerpoint/2010/main" val="191683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C9A58C8-937E-4A96-8DBD-E7D2E29F5CF5}" type="slidenum">
              <a:rPr lang="en-US" altLang="en-US" smtClean="0"/>
              <a:pPr>
                <a:defRPr/>
              </a:pPr>
              <a:t>24</a:t>
            </a:fld>
            <a:endParaRPr lang="en-US" altLang="en-US" dirty="0"/>
          </a:p>
        </p:txBody>
      </p:sp>
    </p:spTree>
    <p:extLst>
      <p:ext uri="{BB962C8B-B14F-4D97-AF65-F5344CB8AC3E}">
        <p14:creationId xmlns:p14="http://schemas.microsoft.com/office/powerpoint/2010/main" val="3445620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1_Chapter Titl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lvl1pPr>
              <a:defRPr sz="5400" b="1" baseline="0">
                <a:effectLst>
                  <a:outerShdw blurRad="38100" dist="38100" dir="2700000" algn="tl">
                    <a:srgbClr val="000000">
                      <a:alpha val="43137"/>
                    </a:srgbClr>
                  </a:outerShdw>
                </a:effectLst>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3" name="Subtitle 2"/>
          <p:cNvSpPr>
            <a:spLocks noGrp="1"/>
          </p:cNvSpPr>
          <p:nvPr>
            <p:ph type="subTitle" idx="1"/>
          </p:nvPr>
        </p:nvSpPr>
        <p:spPr>
          <a:xfrm>
            <a:off x="1371600" y="533400"/>
            <a:ext cx="6400800" cy="1752600"/>
          </a:xfrm>
          <a:prstGeom prst="rect">
            <a:avLst/>
          </a:prstGeom>
        </p:spPr>
        <p:txBody>
          <a:bodyPr/>
          <a:lstStyle>
            <a:lvl1pPr marL="0" indent="0" algn="ctr">
              <a:buNone/>
              <a:defRPr sz="4000" b="1">
                <a:latin typeface="Cambria" panose="02040503050406030204" pitchFamily="18"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US" dirty="0"/>
          </a:p>
        </p:txBody>
      </p:sp>
      <p:sp>
        <p:nvSpPr>
          <p:cNvPr id="5" name="Text Placeholder 4"/>
          <p:cNvSpPr>
            <a:spLocks noGrp="1"/>
          </p:cNvSpPr>
          <p:nvPr>
            <p:ph type="body" sz="quarter" idx="10"/>
          </p:nvPr>
        </p:nvSpPr>
        <p:spPr>
          <a:xfrm>
            <a:off x="838200" y="5257800"/>
            <a:ext cx="6477000" cy="1066800"/>
          </a:xfrm>
          <a:prstGeom prst="rect">
            <a:avLst/>
          </a:prstGeom>
        </p:spPr>
        <p:txBody>
          <a:bodyPr anchor="b"/>
          <a:lstStyle>
            <a:lvl1pPr marL="0" indent="0">
              <a:buNone/>
              <a:defRPr sz="2000" b="1">
                <a:latin typeface="Cambria" panose="02040503050406030204" pitchFamily="18" charset="0"/>
              </a:defRPr>
            </a:lvl1pPr>
            <a:lvl2pPr marL="457200" indent="0">
              <a:buNone/>
              <a:defRPr sz="1800" i="1">
                <a:latin typeface="Cambria" panose="02040503050406030204" pitchFamily="18" charset="0"/>
              </a:defRPr>
            </a:lvl2pPr>
            <a:lvl3pPr marL="914400" indent="0">
              <a:buNone/>
              <a:defRPr sz="1600">
                <a:latin typeface="Cambria" panose="02040503050406030204" pitchFamily="18" charset="0"/>
              </a:defRPr>
            </a:lvl3pPr>
            <a:lvl4pPr marL="1371600" indent="0">
              <a:buNone/>
              <a:defRPr sz="1400">
                <a:latin typeface="Cambria" panose="02040503050406030204" pitchFamily="18" charset="0"/>
              </a:defRPr>
            </a:lvl4pPr>
            <a:lvl5pPr marL="1828800" indent="0">
              <a:buNone/>
              <a:defRPr sz="1400">
                <a:latin typeface="Cambria" panose="02040503050406030204" pitchFamily="18"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80048791"/>
      </p:ext>
    </p:extLst>
  </p:cSld>
  <p:clrMapOvr>
    <a:masterClrMapping/>
  </p:clrMapOvr>
  <p:transition>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Standard Page">
    <p:spTree>
      <p:nvGrpSpPr>
        <p:cNvPr id="1" name=""/>
        <p:cNvGrpSpPr/>
        <p:nvPr/>
      </p:nvGrpSpPr>
      <p:grpSpPr>
        <a:xfrm>
          <a:off x="0" y="0"/>
          <a:ext cx="0" cy="0"/>
          <a:chOff x="0" y="0"/>
          <a:chExt cx="0" cy="0"/>
        </a:xfrm>
      </p:grpSpPr>
      <p:sp>
        <p:nvSpPr>
          <p:cNvPr id="4" name="TextBox 9">
            <a:extLst>
              <a:ext uri="{FF2B5EF4-FFF2-40B4-BE49-F238E27FC236}">
                <a16:creationId xmlns:a16="http://schemas.microsoft.com/office/drawing/2014/main" id="{777A586B-E807-4948-9F9D-6835400C11F8}"/>
              </a:ext>
            </a:extLst>
          </p:cNvPr>
          <p:cNvSpPr txBox="1">
            <a:spLocks noChangeArrowheads="1"/>
          </p:cNvSpPr>
          <p:nvPr/>
        </p:nvSpPr>
        <p:spPr bwMode="auto">
          <a:xfrm>
            <a:off x="1676400" y="1828800"/>
            <a:ext cx="184150" cy="461963"/>
          </a:xfrm>
          <a:prstGeom prst="rect">
            <a:avLst/>
          </a:prstGeom>
          <a:noFill/>
          <a:ln>
            <a:noFill/>
          </a:ln>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defRPr/>
            </a:pPr>
            <a:endParaRPr lang="en-US" dirty="0">
              <a:ea typeface="+mn-ea"/>
            </a:endParaRPr>
          </a:p>
        </p:txBody>
      </p:sp>
      <p:sp>
        <p:nvSpPr>
          <p:cNvPr id="3" name="Content Placeholder 2"/>
          <p:cNvSpPr>
            <a:spLocks noGrp="1"/>
          </p:cNvSpPr>
          <p:nvPr>
            <p:ph idx="1"/>
          </p:nvPr>
        </p:nvSpPr>
        <p:spPr>
          <a:xfrm>
            <a:off x="457200" y="1828800"/>
            <a:ext cx="8229600" cy="4495800"/>
          </a:xfrm>
          <a:prstGeom prst="rect">
            <a:avLst/>
          </a:prstGeom>
        </p:spPr>
        <p:txBody>
          <a:bodyPr/>
          <a:lstStyle>
            <a:lvl1pPr>
              <a:lnSpc>
                <a:spcPct val="90000"/>
              </a:lnSpc>
              <a:spcBef>
                <a:spcPts val="800"/>
              </a:spcBef>
              <a:spcAft>
                <a:spcPts val="800"/>
              </a:spcAft>
              <a:defRPr sz="3200" b="1">
                <a:solidFill>
                  <a:schemeClr val="tx1">
                    <a:lumMod val="95000"/>
                    <a:lumOff val="5000"/>
                  </a:schemeClr>
                </a:solidFill>
                <a:latin typeface="Calibri" pitchFamily="34" charset="0"/>
              </a:defRPr>
            </a:lvl1pPr>
            <a:lvl2pPr>
              <a:lnSpc>
                <a:spcPct val="90000"/>
              </a:lnSpc>
              <a:spcBef>
                <a:spcPts val="400"/>
              </a:spcBef>
              <a:spcAft>
                <a:spcPts val="600"/>
              </a:spcAft>
              <a:defRPr sz="2600" b="1">
                <a:latin typeface="Calibri" pitchFamily="34" charset="0"/>
              </a:defRPr>
            </a:lvl2pPr>
            <a:lvl3pPr>
              <a:lnSpc>
                <a:spcPct val="90000"/>
              </a:lnSpc>
              <a:spcBef>
                <a:spcPts val="200"/>
              </a:spcBef>
              <a:spcAft>
                <a:spcPts val="400"/>
              </a:spcAft>
              <a:defRPr sz="2400">
                <a:latin typeface="Calibri" pitchFamily="34" charset="0"/>
              </a:defRPr>
            </a:lvl3pPr>
            <a:lvl4pPr>
              <a:spcBef>
                <a:spcPts val="200"/>
              </a:spcBef>
              <a:spcAft>
                <a:spcPts val="400"/>
              </a:spcAft>
              <a:defRPr sz="2000">
                <a:latin typeface="Calibri" pitchFamily="34" charset="0"/>
              </a:defRPr>
            </a:lvl4pPr>
            <a:lvl5pPr>
              <a:spcBef>
                <a:spcPts val="200"/>
              </a:spcBef>
              <a:spcAft>
                <a:spcPts val="400"/>
              </a:spcAft>
              <a:defRPr sz="2000">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5"/>
          </p:nvPr>
        </p:nvSpPr>
        <p:spPr>
          <a:xfrm>
            <a:off x="1485900" y="990600"/>
            <a:ext cx="6172200" cy="381000"/>
          </a:xfrm>
          <a:prstGeom prst="rect">
            <a:avLst/>
          </a:prstGeom>
        </p:spPr>
        <p:txBody>
          <a:bodyPr/>
          <a:lstStyle>
            <a:lvl1pPr marL="0" indent="0" algn="ctr">
              <a:buNone/>
              <a:defRPr sz="2000" b="1">
                <a:latin typeface="Calibri" panose="020F0502020204030204" pitchFamily="34" charset="0"/>
                <a:cs typeface="Calibri" panose="020F0502020204030204" pitchFamily="34" charset="0"/>
              </a:defRPr>
            </a:lvl1pPr>
            <a:lvl2pPr algn="ctr">
              <a:defRPr sz="2000">
                <a:latin typeface="Calibri" panose="020F0502020204030204" pitchFamily="34" charset="0"/>
                <a:cs typeface="Calibri" panose="020F0502020204030204" pitchFamily="34" charset="0"/>
              </a:defRPr>
            </a:lvl2pPr>
            <a:lvl3pPr algn="ctr">
              <a:defRPr sz="1800">
                <a:latin typeface="Calibri" panose="020F0502020204030204" pitchFamily="34" charset="0"/>
                <a:cs typeface="Calibri" panose="020F0502020204030204" pitchFamily="34" charset="0"/>
              </a:defRPr>
            </a:lvl3pPr>
            <a:lvl4pPr algn="ctr">
              <a:defRPr sz="1600">
                <a:latin typeface="Calibri" panose="020F0502020204030204" pitchFamily="34" charset="0"/>
                <a:cs typeface="Calibri" panose="020F0502020204030204" pitchFamily="34" charset="0"/>
              </a:defRPr>
            </a:lvl4pPr>
            <a:lvl5pPr algn="ctr">
              <a:defRPr sz="1600">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64446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3_Wider Standard Page">
    <p:spTree>
      <p:nvGrpSpPr>
        <p:cNvPr id="1" name=""/>
        <p:cNvGrpSpPr/>
        <p:nvPr/>
      </p:nvGrpSpPr>
      <p:grpSpPr>
        <a:xfrm>
          <a:off x="0" y="0"/>
          <a:ext cx="0" cy="0"/>
          <a:chOff x="0" y="0"/>
          <a:chExt cx="0" cy="0"/>
        </a:xfrm>
      </p:grpSpPr>
      <p:sp>
        <p:nvSpPr>
          <p:cNvPr id="4" name="TextBox 9">
            <a:extLst>
              <a:ext uri="{FF2B5EF4-FFF2-40B4-BE49-F238E27FC236}">
                <a16:creationId xmlns:a16="http://schemas.microsoft.com/office/drawing/2014/main" id="{CA1CFC7C-CFFD-4B56-8E6B-53F764FFC427}"/>
              </a:ext>
            </a:extLst>
          </p:cNvPr>
          <p:cNvSpPr txBox="1">
            <a:spLocks noChangeArrowheads="1"/>
          </p:cNvSpPr>
          <p:nvPr/>
        </p:nvSpPr>
        <p:spPr bwMode="auto">
          <a:xfrm>
            <a:off x="1676400" y="1828800"/>
            <a:ext cx="184150" cy="461963"/>
          </a:xfrm>
          <a:prstGeom prst="rect">
            <a:avLst/>
          </a:prstGeom>
          <a:noFill/>
          <a:ln>
            <a:noFill/>
          </a:ln>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defRPr/>
            </a:pPr>
            <a:endParaRPr lang="en-US" dirty="0">
              <a:ea typeface="+mn-ea"/>
            </a:endParaRPr>
          </a:p>
        </p:txBody>
      </p:sp>
      <p:sp>
        <p:nvSpPr>
          <p:cNvPr id="3" name="Content Placeholder 2"/>
          <p:cNvSpPr>
            <a:spLocks noGrp="1"/>
          </p:cNvSpPr>
          <p:nvPr>
            <p:ph idx="1"/>
          </p:nvPr>
        </p:nvSpPr>
        <p:spPr>
          <a:xfrm>
            <a:off x="152400" y="1828800"/>
            <a:ext cx="8839200" cy="4495800"/>
          </a:xfrm>
          <a:prstGeom prst="rect">
            <a:avLst/>
          </a:prstGeom>
        </p:spPr>
        <p:txBody>
          <a:bodyPr/>
          <a:lstStyle>
            <a:lvl1pPr>
              <a:lnSpc>
                <a:spcPct val="90000"/>
              </a:lnSpc>
              <a:spcBef>
                <a:spcPts val="800"/>
              </a:spcBef>
              <a:spcAft>
                <a:spcPts val="800"/>
              </a:spcAft>
              <a:defRPr sz="3200" b="1">
                <a:solidFill>
                  <a:schemeClr val="tx1">
                    <a:lumMod val="95000"/>
                    <a:lumOff val="5000"/>
                  </a:schemeClr>
                </a:solidFill>
                <a:latin typeface="Calibri" pitchFamily="34" charset="0"/>
              </a:defRPr>
            </a:lvl1pPr>
            <a:lvl2pPr>
              <a:lnSpc>
                <a:spcPct val="90000"/>
              </a:lnSpc>
              <a:spcBef>
                <a:spcPts val="400"/>
              </a:spcBef>
              <a:spcAft>
                <a:spcPts val="600"/>
              </a:spcAft>
              <a:defRPr sz="2600" b="1">
                <a:latin typeface="Calibri" pitchFamily="34" charset="0"/>
              </a:defRPr>
            </a:lvl2pPr>
            <a:lvl3pPr>
              <a:lnSpc>
                <a:spcPct val="90000"/>
              </a:lnSpc>
              <a:spcBef>
                <a:spcPts val="200"/>
              </a:spcBef>
              <a:spcAft>
                <a:spcPts val="400"/>
              </a:spcAft>
              <a:defRPr sz="2400">
                <a:latin typeface="Calibri" pitchFamily="34" charset="0"/>
              </a:defRPr>
            </a:lvl3pPr>
            <a:lvl4pPr>
              <a:spcBef>
                <a:spcPts val="200"/>
              </a:spcBef>
              <a:spcAft>
                <a:spcPts val="400"/>
              </a:spcAft>
              <a:defRPr sz="2000">
                <a:latin typeface="Calibri" pitchFamily="34" charset="0"/>
              </a:defRPr>
            </a:lvl4pPr>
            <a:lvl5pPr>
              <a:spcBef>
                <a:spcPts val="200"/>
              </a:spcBef>
              <a:spcAft>
                <a:spcPts val="400"/>
              </a:spcAft>
              <a:defRPr sz="2000">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5"/>
          </p:nvPr>
        </p:nvSpPr>
        <p:spPr>
          <a:xfrm>
            <a:off x="1485900" y="990600"/>
            <a:ext cx="6172200" cy="381000"/>
          </a:xfrm>
          <a:prstGeom prst="rect">
            <a:avLst/>
          </a:prstGeom>
        </p:spPr>
        <p:txBody>
          <a:bodyPr/>
          <a:lstStyle>
            <a:lvl1pPr marL="0" indent="0" algn="ctr">
              <a:buNone/>
              <a:defRPr sz="2000" b="1">
                <a:latin typeface="Calibri" panose="020F0502020204030204" pitchFamily="34" charset="0"/>
                <a:cs typeface="Calibri" panose="020F0502020204030204" pitchFamily="34" charset="0"/>
              </a:defRPr>
            </a:lvl1pPr>
            <a:lvl2pPr algn="ctr">
              <a:defRPr sz="2000">
                <a:latin typeface="Calibri" panose="020F0502020204030204" pitchFamily="34" charset="0"/>
                <a:cs typeface="Calibri" panose="020F0502020204030204" pitchFamily="34" charset="0"/>
              </a:defRPr>
            </a:lvl2pPr>
            <a:lvl3pPr algn="ctr">
              <a:defRPr sz="1800">
                <a:latin typeface="Calibri" panose="020F0502020204030204" pitchFamily="34" charset="0"/>
                <a:cs typeface="Calibri" panose="020F0502020204030204" pitchFamily="34" charset="0"/>
              </a:defRPr>
            </a:lvl3pPr>
            <a:lvl4pPr algn="ctr">
              <a:defRPr sz="1600">
                <a:latin typeface="Calibri" panose="020F0502020204030204" pitchFamily="34" charset="0"/>
                <a:cs typeface="Calibri" panose="020F0502020204030204" pitchFamily="34" charset="0"/>
              </a:defRPr>
            </a:lvl4pPr>
            <a:lvl5pPr algn="ctr">
              <a:defRPr sz="1600">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19300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Image with Bottom Caption">
    <p:spTree>
      <p:nvGrpSpPr>
        <p:cNvPr id="1" name=""/>
        <p:cNvGrpSpPr/>
        <p:nvPr/>
      </p:nvGrpSpPr>
      <p:grpSpPr>
        <a:xfrm>
          <a:off x="0" y="0"/>
          <a:ext cx="0" cy="0"/>
          <a:chOff x="0" y="0"/>
          <a:chExt cx="0" cy="0"/>
        </a:xfrm>
      </p:grpSpPr>
      <p:sp>
        <p:nvSpPr>
          <p:cNvPr id="13" name="Text Placeholder 10"/>
          <p:cNvSpPr>
            <a:spLocks noGrp="1"/>
          </p:cNvSpPr>
          <p:nvPr>
            <p:ph type="body" sz="quarter" idx="17"/>
          </p:nvPr>
        </p:nvSpPr>
        <p:spPr>
          <a:xfrm>
            <a:off x="1676400" y="5486400"/>
            <a:ext cx="7010400" cy="838200"/>
          </a:xfrm>
          <a:prstGeom prst="rect">
            <a:avLst/>
          </a:prstGeom>
        </p:spPr>
        <p:txBody>
          <a:bodyPr/>
          <a:lstStyle>
            <a:lvl1pPr marL="0" indent="0" algn="l">
              <a:buFont typeface="Arial" pitchFamily="34" charset="0"/>
              <a:buNone/>
              <a:defRPr sz="1200" b="0"/>
            </a:lvl1pPr>
            <a:lvl2pPr>
              <a:defRPr sz="1600"/>
            </a:lvl2pPr>
            <a:lvl3pPr>
              <a:defRPr sz="1400"/>
            </a:lvl3pPr>
            <a:lvl4pPr>
              <a:defRPr sz="1200"/>
            </a:lvl4pPr>
            <a:lvl5pPr>
              <a:defRPr sz="1200"/>
            </a:lvl5pPr>
          </a:lstStyle>
          <a:p>
            <a:pPr lvl="0"/>
            <a:r>
              <a:rPr lang="en-US"/>
              <a:t>Click to edit Master text styles</a:t>
            </a:r>
          </a:p>
        </p:txBody>
      </p:sp>
      <p:sp>
        <p:nvSpPr>
          <p:cNvPr id="14" name="Text Placeholder 10"/>
          <p:cNvSpPr>
            <a:spLocks noGrp="1"/>
          </p:cNvSpPr>
          <p:nvPr>
            <p:ph type="body" sz="quarter" idx="18"/>
          </p:nvPr>
        </p:nvSpPr>
        <p:spPr>
          <a:xfrm>
            <a:off x="533400" y="5486400"/>
            <a:ext cx="1066800" cy="228600"/>
          </a:xfrm>
          <a:prstGeom prst="rect">
            <a:avLst/>
          </a:prstGeom>
        </p:spPr>
        <p:txBody>
          <a:bodyPr/>
          <a:lstStyle>
            <a:lvl1pPr marL="0" indent="0" algn="l">
              <a:buFont typeface="Arial" pitchFamily="34" charset="0"/>
              <a:buNone/>
              <a:defRPr sz="1200" b="1" baseline="0"/>
            </a:lvl1pPr>
            <a:lvl2pPr>
              <a:defRPr sz="1600"/>
            </a:lvl2pPr>
            <a:lvl3pPr>
              <a:defRPr sz="1400"/>
            </a:lvl3pPr>
            <a:lvl4pPr>
              <a:defRPr sz="1200"/>
            </a:lvl4pPr>
            <a:lvl5pPr>
              <a:defRPr sz="1200"/>
            </a:lvl5pPr>
          </a:lstStyle>
          <a:p>
            <a:pPr lvl="0"/>
            <a:r>
              <a:rPr lang="en-US"/>
              <a:t>Click to edit Master text styles</a:t>
            </a:r>
          </a:p>
        </p:txBody>
      </p:sp>
      <p:sp>
        <p:nvSpPr>
          <p:cNvPr id="16" name="Text Placeholder 10"/>
          <p:cNvSpPr>
            <a:spLocks noGrp="1"/>
          </p:cNvSpPr>
          <p:nvPr>
            <p:ph type="body" sz="quarter" idx="19"/>
          </p:nvPr>
        </p:nvSpPr>
        <p:spPr>
          <a:xfrm>
            <a:off x="1485900" y="990600"/>
            <a:ext cx="6172200" cy="381000"/>
          </a:xfrm>
          <a:prstGeom prst="rect">
            <a:avLst/>
          </a:prstGeom>
        </p:spPr>
        <p:txBody>
          <a:bodyPr/>
          <a:lstStyle>
            <a:lvl1pPr marL="0" indent="0" algn="ctr">
              <a:buNone/>
              <a:defRPr sz="2000" b="1" i="1">
                <a:solidFill>
                  <a:srgbClr val="9F0F10"/>
                </a:solidFill>
                <a:latin typeface="Calibri" panose="020F0502020204030204" pitchFamily="34" charset="0"/>
                <a:cs typeface="Calibri" panose="020F0502020204030204" pitchFamily="34" charset="0"/>
              </a:defRPr>
            </a:lvl1pPr>
            <a:lvl2pPr algn="ctr">
              <a:defRPr sz="2000">
                <a:latin typeface="Calibri" panose="020F0502020204030204" pitchFamily="34" charset="0"/>
                <a:cs typeface="Calibri" panose="020F0502020204030204" pitchFamily="34" charset="0"/>
              </a:defRPr>
            </a:lvl2pPr>
            <a:lvl3pPr algn="ctr">
              <a:defRPr sz="1800">
                <a:latin typeface="Calibri" panose="020F0502020204030204" pitchFamily="34" charset="0"/>
                <a:cs typeface="Calibri" panose="020F0502020204030204" pitchFamily="34" charset="0"/>
              </a:defRPr>
            </a:lvl3pPr>
            <a:lvl4pPr algn="ctr">
              <a:defRPr sz="1600">
                <a:latin typeface="Calibri" panose="020F0502020204030204" pitchFamily="34" charset="0"/>
                <a:cs typeface="Calibri" panose="020F0502020204030204" pitchFamily="34" charset="0"/>
              </a:defRPr>
            </a:lvl4pPr>
            <a:lvl5pPr algn="ctr">
              <a:defRPr sz="1600">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11392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Image with lefthand caption">
    <p:spTree>
      <p:nvGrpSpPr>
        <p:cNvPr id="1" name=""/>
        <p:cNvGrpSpPr/>
        <p:nvPr/>
      </p:nvGrpSpPr>
      <p:grpSpPr>
        <a:xfrm>
          <a:off x="0" y="0"/>
          <a:ext cx="0" cy="0"/>
          <a:chOff x="0" y="0"/>
          <a:chExt cx="0" cy="0"/>
        </a:xfrm>
      </p:grpSpPr>
      <p:sp>
        <p:nvSpPr>
          <p:cNvPr id="13" name="Text Placeholder 10"/>
          <p:cNvSpPr>
            <a:spLocks noGrp="1"/>
          </p:cNvSpPr>
          <p:nvPr>
            <p:ph type="body" sz="quarter" idx="17"/>
          </p:nvPr>
        </p:nvSpPr>
        <p:spPr>
          <a:xfrm>
            <a:off x="457200" y="1775716"/>
            <a:ext cx="2133600" cy="3253483"/>
          </a:xfrm>
          <a:prstGeom prst="rect">
            <a:avLst/>
          </a:prstGeom>
        </p:spPr>
        <p:txBody>
          <a:bodyPr/>
          <a:lstStyle>
            <a:lvl1pPr marL="0" indent="0" algn="l">
              <a:buFont typeface="Arial" pitchFamily="34" charset="0"/>
              <a:buNone/>
              <a:defRPr sz="1200" b="0"/>
            </a:lvl1pPr>
            <a:lvl2pPr>
              <a:defRPr sz="1600"/>
            </a:lvl2pPr>
            <a:lvl3pPr>
              <a:defRPr sz="1400"/>
            </a:lvl3pPr>
            <a:lvl4pPr>
              <a:defRPr sz="1200"/>
            </a:lvl4pPr>
            <a:lvl5pPr>
              <a:defRPr sz="1200"/>
            </a:lvl5pPr>
          </a:lstStyle>
          <a:p>
            <a:pPr lvl="0"/>
            <a:r>
              <a:rPr lang="en-US"/>
              <a:t>Click to edit Master text styles</a:t>
            </a:r>
          </a:p>
        </p:txBody>
      </p:sp>
      <p:sp>
        <p:nvSpPr>
          <p:cNvPr id="14" name="Text Placeholder 10"/>
          <p:cNvSpPr>
            <a:spLocks noGrp="1"/>
          </p:cNvSpPr>
          <p:nvPr>
            <p:ph type="body" sz="quarter" idx="18"/>
          </p:nvPr>
        </p:nvSpPr>
        <p:spPr>
          <a:xfrm>
            <a:off x="457200" y="5257800"/>
            <a:ext cx="2133600" cy="228600"/>
          </a:xfrm>
          <a:prstGeom prst="rect">
            <a:avLst/>
          </a:prstGeom>
        </p:spPr>
        <p:txBody>
          <a:bodyPr/>
          <a:lstStyle>
            <a:lvl1pPr marL="0" indent="0" algn="l">
              <a:buFont typeface="Arial" pitchFamily="34" charset="0"/>
              <a:buNone/>
              <a:defRPr sz="1200" b="1" baseline="0"/>
            </a:lvl1pPr>
            <a:lvl2pPr>
              <a:defRPr sz="1600"/>
            </a:lvl2pPr>
            <a:lvl3pPr>
              <a:defRPr sz="1400"/>
            </a:lvl3pPr>
            <a:lvl4pPr>
              <a:defRPr sz="1200"/>
            </a:lvl4pPr>
            <a:lvl5pPr>
              <a:defRPr sz="1200"/>
            </a:lvl5pPr>
          </a:lstStyle>
          <a:p>
            <a:pPr lvl="0"/>
            <a:r>
              <a:rPr lang="en-US"/>
              <a:t>Click to edit Master text styles</a:t>
            </a:r>
          </a:p>
        </p:txBody>
      </p:sp>
      <p:sp>
        <p:nvSpPr>
          <p:cNvPr id="16" name="Text Placeholder 10"/>
          <p:cNvSpPr>
            <a:spLocks noGrp="1"/>
          </p:cNvSpPr>
          <p:nvPr>
            <p:ph type="body" sz="quarter" idx="21"/>
          </p:nvPr>
        </p:nvSpPr>
        <p:spPr>
          <a:xfrm>
            <a:off x="1485900" y="990600"/>
            <a:ext cx="6172200" cy="381000"/>
          </a:xfrm>
          <a:prstGeom prst="rect">
            <a:avLst/>
          </a:prstGeom>
        </p:spPr>
        <p:txBody>
          <a:bodyPr/>
          <a:lstStyle>
            <a:lvl1pPr marL="0" indent="0" algn="ctr">
              <a:buNone/>
              <a:defRPr sz="2000" b="1" i="1">
                <a:solidFill>
                  <a:srgbClr val="9F0F10"/>
                </a:solidFill>
                <a:latin typeface="Calibri" panose="020F0502020204030204" pitchFamily="34" charset="0"/>
                <a:cs typeface="Calibri" panose="020F0502020204030204" pitchFamily="34" charset="0"/>
              </a:defRPr>
            </a:lvl1pPr>
            <a:lvl2pPr algn="ctr">
              <a:defRPr sz="2000">
                <a:latin typeface="Calibri" panose="020F0502020204030204" pitchFamily="34" charset="0"/>
                <a:cs typeface="Calibri" panose="020F0502020204030204" pitchFamily="34" charset="0"/>
              </a:defRPr>
            </a:lvl2pPr>
            <a:lvl3pPr algn="ctr">
              <a:defRPr sz="1800">
                <a:latin typeface="Calibri" panose="020F0502020204030204" pitchFamily="34" charset="0"/>
                <a:cs typeface="Calibri" panose="020F0502020204030204" pitchFamily="34" charset="0"/>
              </a:defRPr>
            </a:lvl3pPr>
            <a:lvl4pPr algn="ctr">
              <a:defRPr sz="1600">
                <a:latin typeface="Calibri" panose="020F0502020204030204" pitchFamily="34" charset="0"/>
                <a:cs typeface="Calibri" panose="020F0502020204030204" pitchFamily="34" charset="0"/>
              </a:defRPr>
            </a:lvl4pPr>
            <a:lvl5pPr algn="ctr">
              <a:defRPr sz="1600">
                <a:latin typeface="Calibri" panose="020F0502020204030204" pitchFamily="34" charset="0"/>
                <a:cs typeface="Calibri" panose="020F0502020204030204" pitchFamily="34" charset="0"/>
              </a:defRPr>
            </a:lvl5pPr>
          </a:lstStyle>
          <a:p>
            <a:pPr lvl="0"/>
            <a:r>
              <a:rPr lang="en-US"/>
              <a:t>Click to edit Master text styles</a:t>
            </a:r>
          </a:p>
        </p:txBody>
      </p:sp>
    </p:spTree>
    <p:extLst>
      <p:ext uri="{BB962C8B-B14F-4D97-AF65-F5344CB8AC3E}">
        <p14:creationId xmlns:p14="http://schemas.microsoft.com/office/powerpoint/2010/main" val="1474555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7_IS - Orgs">
    <p:spTree>
      <p:nvGrpSpPr>
        <p:cNvPr id="1" name=""/>
        <p:cNvGrpSpPr/>
        <p:nvPr/>
      </p:nvGrpSpPr>
      <p:grpSpPr>
        <a:xfrm>
          <a:off x="0" y="0"/>
          <a:ext cx="0" cy="0"/>
          <a:chOff x="0" y="0"/>
          <a:chExt cx="0" cy="0"/>
        </a:xfrm>
      </p:grpSpPr>
      <p:sp>
        <p:nvSpPr>
          <p:cNvPr id="4" name="TextBox 4">
            <a:extLst>
              <a:ext uri="{FF2B5EF4-FFF2-40B4-BE49-F238E27FC236}">
                <a16:creationId xmlns:a16="http://schemas.microsoft.com/office/drawing/2014/main" id="{79420ADB-2D63-4418-828D-8B4944E0CA37}"/>
              </a:ext>
            </a:extLst>
          </p:cNvPr>
          <p:cNvSpPr txBox="1">
            <a:spLocks noChangeArrowheads="1"/>
          </p:cNvSpPr>
          <p:nvPr/>
        </p:nvSpPr>
        <p:spPr bwMode="auto">
          <a:xfrm>
            <a:off x="457200" y="1981200"/>
            <a:ext cx="8229600" cy="307975"/>
          </a:xfrm>
          <a:prstGeom prst="rect">
            <a:avLst/>
          </a:prstGeom>
          <a:noFill/>
          <a:ln>
            <a:noFill/>
          </a:ln>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defRPr/>
            </a:pPr>
            <a:r>
              <a:rPr lang="en-US" sz="1400" i="1" dirty="0">
                <a:latin typeface="Cambria" panose="02040503050406030204" pitchFamily="18" charset="0"/>
                <a:ea typeface="+mn-ea"/>
              </a:rPr>
              <a:t>Read the Interactive Session and discuss the following questions</a:t>
            </a:r>
            <a:endParaRPr lang="en-US" sz="1800" dirty="0">
              <a:ea typeface="+mn-ea"/>
            </a:endParaRPr>
          </a:p>
        </p:txBody>
      </p:sp>
      <p:sp>
        <p:nvSpPr>
          <p:cNvPr id="5" name="TextBox 10">
            <a:extLst>
              <a:ext uri="{FF2B5EF4-FFF2-40B4-BE49-F238E27FC236}">
                <a16:creationId xmlns:a16="http://schemas.microsoft.com/office/drawing/2014/main" id="{7B7DF643-86EA-4327-B410-5B68A3F85FB1}"/>
              </a:ext>
            </a:extLst>
          </p:cNvPr>
          <p:cNvSpPr txBox="1">
            <a:spLocks noChangeArrowheads="1"/>
          </p:cNvSpPr>
          <p:nvPr/>
        </p:nvSpPr>
        <p:spPr bwMode="auto">
          <a:xfrm>
            <a:off x="2019300" y="990600"/>
            <a:ext cx="5105400" cy="400050"/>
          </a:xfrm>
          <a:prstGeom prst="rect">
            <a:avLst/>
          </a:prstGeom>
          <a:noFill/>
          <a:ln>
            <a:noFill/>
          </a:ln>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defRPr/>
            </a:pPr>
            <a:r>
              <a:rPr lang="en-US" sz="2000" b="1" i="1" dirty="0">
                <a:solidFill>
                  <a:srgbClr val="9F0F10"/>
                </a:solidFill>
                <a:latin typeface="Calibri" panose="020F0502020204030204" pitchFamily="34" charset="0"/>
                <a:ea typeface="+mn-ea"/>
                <a:cs typeface="Calibri" panose="020F0502020204030204" pitchFamily="34" charset="0"/>
              </a:rPr>
              <a:t>Interactive Session: Organizations</a:t>
            </a:r>
          </a:p>
        </p:txBody>
      </p:sp>
      <p:sp>
        <p:nvSpPr>
          <p:cNvPr id="3" name="Content Placeholder 2"/>
          <p:cNvSpPr>
            <a:spLocks noGrp="1"/>
          </p:cNvSpPr>
          <p:nvPr>
            <p:ph idx="1"/>
          </p:nvPr>
        </p:nvSpPr>
        <p:spPr>
          <a:xfrm>
            <a:off x="457200" y="2365177"/>
            <a:ext cx="8229600" cy="3959423"/>
          </a:xfrm>
          <a:prstGeom prst="rect">
            <a:avLst/>
          </a:prstGeom>
          <a:noFill/>
          <a:ln>
            <a:noFill/>
          </a:ln>
        </p:spPr>
        <p:txBody>
          <a:bodyPr/>
          <a:lstStyle>
            <a:lvl1pPr>
              <a:spcBef>
                <a:spcPts val="600"/>
              </a:spcBef>
              <a:spcAft>
                <a:spcPts val="1200"/>
              </a:spcAft>
              <a:defRPr sz="2800" b="1">
                <a:latin typeface="Calibri" pitchFamily="34" charset="0"/>
              </a:defRPr>
            </a:lvl1pPr>
            <a:lvl2pPr>
              <a:spcBef>
                <a:spcPts val="0"/>
              </a:spcBef>
              <a:spcAft>
                <a:spcPts val="600"/>
              </a:spcAft>
              <a:defRPr sz="2400">
                <a:latin typeface="Calibri" pitchFamily="34" charset="0"/>
              </a:defRPr>
            </a:lvl2pPr>
            <a:lvl3pPr>
              <a:spcBef>
                <a:spcPts val="0"/>
              </a:spcBef>
              <a:spcAft>
                <a:spcPts val="600"/>
              </a:spcAft>
              <a:defRPr sz="2000">
                <a:latin typeface="Calibri" pitchFamily="34" charset="0"/>
              </a:defRPr>
            </a:lvl3pPr>
            <a:lvl4pPr>
              <a:spcBef>
                <a:spcPts val="0"/>
              </a:spcBef>
              <a:spcAft>
                <a:spcPts val="600"/>
              </a:spcAft>
              <a:defRPr sz="1800">
                <a:latin typeface="Calibri" pitchFamily="34" charset="0"/>
              </a:defRPr>
            </a:lvl4pPr>
            <a:lvl5pPr>
              <a:spcBef>
                <a:spcPts val="0"/>
              </a:spcBef>
              <a:spcAft>
                <a:spcPts val="600"/>
              </a:spcAft>
              <a:defRPr sz="1800">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11"/>
          <p:cNvSpPr>
            <a:spLocks noGrp="1"/>
          </p:cNvSpPr>
          <p:nvPr>
            <p:ph type="body" sz="quarter" idx="15"/>
          </p:nvPr>
        </p:nvSpPr>
        <p:spPr>
          <a:xfrm>
            <a:off x="457200" y="1600200"/>
            <a:ext cx="8229595" cy="381000"/>
          </a:xfrm>
          <a:prstGeom prst="rect">
            <a:avLst/>
          </a:prstGeom>
        </p:spPr>
        <p:txBody>
          <a:bodyPr/>
          <a:lstStyle>
            <a:lvl1pPr algn="ctr">
              <a:buNone/>
              <a:defRPr sz="2800" b="1" baseline="0">
                <a:solidFill>
                  <a:schemeClr val="accent4">
                    <a:lumMod val="50000"/>
                  </a:schemeClr>
                </a:solidFill>
                <a:effectLst/>
                <a:latin typeface="Calibri" panose="020F0502020204030204" pitchFamily="34" charset="0"/>
                <a:cs typeface="Calibri" panose="020F0502020204030204" pitchFamily="34" charset="0"/>
              </a:defRPr>
            </a:lvl1pPr>
            <a:lvl2pPr algn="ctr">
              <a:buNone/>
              <a:defRPr sz="2000" b="1">
                <a:solidFill>
                  <a:srgbClr val="9F0F10"/>
                </a:solidFill>
                <a:latin typeface="+mj-lt"/>
              </a:defRPr>
            </a:lvl2pPr>
            <a:lvl3pPr algn="ctr">
              <a:buNone/>
              <a:defRPr sz="2000" b="1">
                <a:solidFill>
                  <a:srgbClr val="9F0F10"/>
                </a:solidFill>
                <a:latin typeface="+mj-lt"/>
              </a:defRPr>
            </a:lvl3pPr>
            <a:lvl4pPr algn="ctr">
              <a:buNone/>
              <a:defRPr sz="2000" b="1">
                <a:solidFill>
                  <a:srgbClr val="9F0F10"/>
                </a:solidFill>
                <a:latin typeface="+mj-lt"/>
              </a:defRPr>
            </a:lvl4pPr>
            <a:lvl5pPr algn="ctr">
              <a:buNone/>
              <a:defRPr sz="2000" b="1">
                <a:solidFill>
                  <a:srgbClr val="9F0F10"/>
                </a:solidFill>
                <a:latin typeface="+mj-lt"/>
              </a:defRPr>
            </a:lvl5pPr>
          </a:lstStyle>
          <a:p>
            <a:pPr lvl="0"/>
            <a:r>
              <a:rPr lang="en-US"/>
              <a:t>Click to edit Master text styles</a:t>
            </a:r>
          </a:p>
        </p:txBody>
      </p:sp>
    </p:spTree>
    <p:extLst>
      <p:ext uri="{BB962C8B-B14F-4D97-AF65-F5344CB8AC3E}">
        <p14:creationId xmlns:p14="http://schemas.microsoft.com/office/powerpoint/2010/main" val="844056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8_IS - Tech">
    <p:spTree>
      <p:nvGrpSpPr>
        <p:cNvPr id="1" name=""/>
        <p:cNvGrpSpPr/>
        <p:nvPr/>
      </p:nvGrpSpPr>
      <p:grpSpPr>
        <a:xfrm>
          <a:off x="0" y="0"/>
          <a:ext cx="0" cy="0"/>
          <a:chOff x="0" y="0"/>
          <a:chExt cx="0" cy="0"/>
        </a:xfrm>
      </p:grpSpPr>
      <p:sp>
        <p:nvSpPr>
          <p:cNvPr id="4" name="TextBox 4">
            <a:extLst>
              <a:ext uri="{FF2B5EF4-FFF2-40B4-BE49-F238E27FC236}">
                <a16:creationId xmlns:a16="http://schemas.microsoft.com/office/drawing/2014/main" id="{0CEFF65C-A4FB-40C4-A8B3-777FBD2EEA73}"/>
              </a:ext>
            </a:extLst>
          </p:cNvPr>
          <p:cNvSpPr txBox="1">
            <a:spLocks noChangeArrowheads="1"/>
          </p:cNvSpPr>
          <p:nvPr/>
        </p:nvSpPr>
        <p:spPr bwMode="auto">
          <a:xfrm>
            <a:off x="457200" y="1981200"/>
            <a:ext cx="8229600" cy="307975"/>
          </a:xfrm>
          <a:prstGeom prst="rect">
            <a:avLst/>
          </a:prstGeom>
          <a:noFill/>
          <a:ln>
            <a:noFill/>
          </a:ln>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defRPr/>
            </a:pPr>
            <a:r>
              <a:rPr lang="en-US" sz="1400" i="1" dirty="0">
                <a:latin typeface="Cambria" panose="02040503050406030204" pitchFamily="18" charset="0"/>
                <a:ea typeface="+mn-ea"/>
              </a:rPr>
              <a:t>Read the Interactive Session and discuss the following questions</a:t>
            </a:r>
            <a:endParaRPr lang="en-US" sz="1800" dirty="0">
              <a:ea typeface="+mn-ea"/>
            </a:endParaRPr>
          </a:p>
        </p:txBody>
      </p:sp>
      <p:sp>
        <p:nvSpPr>
          <p:cNvPr id="5" name="TextBox 10">
            <a:extLst>
              <a:ext uri="{FF2B5EF4-FFF2-40B4-BE49-F238E27FC236}">
                <a16:creationId xmlns:a16="http://schemas.microsoft.com/office/drawing/2014/main" id="{DE0F71EA-1FEF-4E7A-9473-E658FD88F177}"/>
              </a:ext>
            </a:extLst>
          </p:cNvPr>
          <p:cNvSpPr txBox="1">
            <a:spLocks noChangeArrowheads="1"/>
          </p:cNvSpPr>
          <p:nvPr/>
        </p:nvSpPr>
        <p:spPr bwMode="auto">
          <a:xfrm>
            <a:off x="2019300" y="990600"/>
            <a:ext cx="5105400" cy="400050"/>
          </a:xfrm>
          <a:prstGeom prst="rect">
            <a:avLst/>
          </a:prstGeom>
          <a:noFill/>
          <a:ln>
            <a:noFill/>
          </a:ln>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defRPr/>
            </a:pPr>
            <a:r>
              <a:rPr lang="en-US" sz="2000" b="1" i="1" dirty="0">
                <a:solidFill>
                  <a:srgbClr val="9F0F10"/>
                </a:solidFill>
                <a:latin typeface="Calibri" panose="020F0502020204030204" pitchFamily="34" charset="0"/>
                <a:ea typeface="+mn-ea"/>
                <a:cs typeface="Calibri" panose="020F0502020204030204" pitchFamily="34" charset="0"/>
              </a:rPr>
              <a:t>Interactive Session: Technology</a:t>
            </a:r>
          </a:p>
        </p:txBody>
      </p:sp>
      <p:sp>
        <p:nvSpPr>
          <p:cNvPr id="3" name="Content Placeholder 2"/>
          <p:cNvSpPr>
            <a:spLocks noGrp="1"/>
          </p:cNvSpPr>
          <p:nvPr>
            <p:ph idx="1"/>
          </p:nvPr>
        </p:nvSpPr>
        <p:spPr>
          <a:xfrm>
            <a:off x="457200" y="2365177"/>
            <a:ext cx="8229600" cy="3959423"/>
          </a:xfrm>
          <a:prstGeom prst="rect">
            <a:avLst/>
          </a:prstGeom>
          <a:noFill/>
          <a:ln>
            <a:noFill/>
          </a:ln>
        </p:spPr>
        <p:txBody>
          <a:bodyPr/>
          <a:lstStyle>
            <a:lvl1pPr>
              <a:spcBef>
                <a:spcPts val="600"/>
              </a:spcBef>
              <a:spcAft>
                <a:spcPts val="1200"/>
              </a:spcAft>
              <a:defRPr sz="2800" b="1">
                <a:latin typeface="Calibri" pitchFamily="34" charset="0"/>
              </a:defRPr>
            </a:lvl1pPr>
            <a:lvl2pPr>
              <a:spcBef>
                <a:spcPts val="0"/>
              </a:spcBef>
              <a:spcAft>
                <a:spcPts val="600"/>
              </a:spcAft>
              <a:defRPr sz="2400">
                <a:latin typeface="Calibri" pitchFamily="34" charset="0"/>
              </a:defRPr>
            </a:lvl2pPr>
            <a:lvl3pPr>
              <a:spcBef>
                <a:spcPts val="0"/>
              </a:spcBef>
              <a:spcAft>
                <a:spcPts val="600"/>
              </a:spcAft>
              <a:defRPr sz="2000">
                <a:latin typeface="Calibri" pitchFamily="34" charset="0"/>
              </a:defRPr>
            </a:lvl3pPr>
            <a:lvl4pPr>
              <a:spcBef>
                <a:spcPts val="0"/>
              </a:spcBef>
              <a:spcAft>
                <a:spcPts val="600"/>
              </a:spcAft>
              <a:defRPr sz="1800">
                <a:latin typeface="Calibri" pitchFamily="34" charset="0"/>
              </a:defRPr>
            </a:lvl4pPr>
            <a:lvl5pPr>
              <a:spcBef>
                <a:spcPts val="0"/>
              </a:spcBef>
              <a:spcAft>
                <a:spcPts val="600"/>
              </a:spcAft>
              <a:defRPr sz="1800">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11"/>
          <p:cNvSpPr>
            <a:spLocks noGrp="1"/>
          </p:cNvSpPr>
          <p:nvPr>
            <p:ph type="body" sz="quarter" idx="15"/>
          </p:nvPr>
        </p:nvSpPr>
        <p:spPr>
          <a:xfrm>
            <a:off x="457200" y="1600200"/>
            <a:ext cx="8229595" cy="381000"/>
          </a:xfrm>
          <a:prstGeom prst="rect">
            <a:avLst/>
          </a:prstGeom>
        </p:spPr>
        <p:txBody>
          <a:bodyPr/>
          <a:lstStyle>
            <a:lvl1pPr algn="ctr">
              <a:buNone/>
              <a:defRPr sz="2800" b="1" baseline="0">
                <a:solidFill>
                  <a:schemeClr val="accent4">
                    <a:lumMod val="50000"/>
                  </a:schemeClr>
                </a:solidFill>
                <a:effectLst/>
                <a:latin typeface="Calibri" panose="020F0502020204030204" pitchFamily="34" charset="0"/>
                <a:cs typeface="Calibri" panose="020F0502020204030204" pitchFamily="34" charset="0"/>
              </a:defRPr>
            </a:lvl1pPr>
            <a:lvl2pPr algn="ctr">
              <a:buNone/>
              <a:defRPr sz="2000" b="1">
                <a:solidFill>
                  <a:srgbClr val="9F0F10"/>
                </a:solidFill>
                <a:latin typeface="+mj-lt"/>
              </a:defRPr>
            </a:lvl2pPr>
            <a:lvl3pPr algn="ctr">
              <a:buNone/>
              <a:defRPr sz="2000" b="1">
                <a:solidFill>
                  <a:srgbClr val="9F0F10"/>
                </a:solidFill>
                <a:latin typeface="+mj-lt"/>
              </a:defRPr>
            </a:lvl3pPr>
            <a:lvl4pPr algn="ctr">
              <a:buNone/>
              <a:defRPr sz="2000" b="1">
                <a:solidFill>
                  <a:srgbClr val="9F0F10"/>
                </a:solidFill>
                <a:latin typeface="+mj-lt"/>
              </a:defRPr>
            </a:lvl4pPr>
            <a:lvl5pPr algn="ctr">
              <a:buNone/>
              <a:defRPr sz="2000" b="1">
                <a:solidFill>
                  <a:srgbClr val="9F0F10"/>
                </a:solidFill>
                <a:latin typeface="+mj-lt"/>
              </a:defRPr>
            </a:lvl5pPr>
          </a:lstStyle>
          <a:p>
            <a:pPr lvl="0"/>
            <a:r>
              <a:rPr lang="en-US"/>
              <a:t>Click to edit Master text styles</a:t>
            </a:r>
          </a:p>
        </p:txBody>
      </p:sp>
    </p:spTree>
    <p:extLst>
      <p:ext uri="{BB962C8B-B14F-4D97-AF65-F5344CB8AC3E}">
        <p14:creationId xmlns:p14="http://schemas.microsoft.com/office/powerpoint/2010/main" val="3823003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9_IS - Mgmt">
    <p:spTree>
      <p:nvGrpSpPr>
        <p:cNvPr id="1" name=""/>
        <p:cNvGrpSpPr/>
        <p:nvPr/>
      </p:nvGrpSpPr>
      <p:grpSpPr>
        <a:xfrm>
          <a:off x="0" y="0"/>
          <a:ext cx="0" cy="0"/>
          <a:chOff x="0" y="0"/>
          <a:chExt cx="0" cy="0"/>
        </a:xfrm>
      </p:grpSpPr>
      <p:sp>
        <p:nvSpPr>
          <p:cNvPr id="4" name="TextBox 4">
            <a:extLst>
              <a:ext uri="{FF2B5EF4-FFF2-40B4-BE49-F238E27FC236}">
                <a16:creationId xmlns:a16="http://schemas.microsoft.com/office/drawing/2014/main" id="{D0E1A5B6-FEA4-4CE0-ADAA-BC1F858F3A82}"/>
              </a:ext>
            </a:extLst>
          </p:cNvPr>
          <p:cNvSpPr txBox="1">
            <a:spLocks noChangeArrowheads="1"/>
          </p:cNvSpPr>
          <p:nvPr/>
        </p:nvSpPr>
        <p:spPr bwMode="auto">
          <a:xfrm>
            <a:off x="457200" y="1981200"/>
            <a:ext cx="8229600" cy="307975"/>
          </a:xfrm>
          <a:prstGeom prst="rect">
            <a:avLst/>
          </a:prstGeom>
          <a:noFill/>
          <a:ln>
            <a:noFill/>
          </a:ln>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defRPr/>
            </a:pPr>
            <a:r>
              <a:rPr lang="en-US" sz="1400" i="1" dirty="0">
                <a:latin typeface="Cambria" panose="02040503050406030204" pitchFamily="18" charset="0"/>
                <a:ea typeface="+mn-ea"/>
              </a:rPr>
              <a:t>Read the Interactive Session and discuss the following questions</a:t>
            </a:r>
            <a:endParaRPr lang="en-US" sz="1800" dirty="0">
              <a:ea typeface="+mn-ea"/>
            </a:endParaRPr>
          </a:p>
        </p:txBody>
      </p:sp>
      <p:sp>
        <p:nvSpPr>
          <p:cNvPr id="5" name="TextBox 10">
            <a:extLst>
              <a:ext uri="{FF2B5EF4-FFF2-40B4-BE49-F238E27FC236}">
                <a16:creationId xmlns:a16="http://schemas.microsoft.com/office/drawing/2014/main" id="{103A8462-57C3-4B00-9ADC-BA00B75AEE27}"/>
              </a:ext>
            </a:extLst>
          </p:cNvPr>
          <p:cNvSpPr txBox="1">
            <a:spLocks noChangeArrowheads="1"/>
          </p:cNvSpPr>
          <p:nvPr/>
        </p:nvSpPr>
        <p:spPr bwMode="auto">
          <a:xfrm>
            <a:off x="2019300" y="990600"/>
            <a:ext cx="5105400" cy="400050"/>
          </a:xfrm>
          <a:prstGeom prst="rect">
            <a:avLst/>
          </a:prstGeom>
          <a:noFill/>
          <a:ln>
            <a:noFill/>
          </a:ln>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defRPr/>
            </a:pPr>
            <a:r>
              <a:rPr lang="en-US" sz="2000" b="1" i="1" dirty="0">
                <a:solidFill>
                  <a:srgbClr val="9F0F10"/>
                </a:solidFill>
                <a:latin typeface="Calibri" panose="020F0502020204030204" pitchFamily="34" charset="0"/>
                <a:ea typeface="+mn-ea"/>
                <a:cs typeface="Calibri" panose="020F0502020204030204" pitchFamily="34" charset="0"/>
              </a:rPr>
              <a:t>Interactive Session: Management</a:t>
            </a:r>
          </a:p>
        </p:txBody>
      </p:sp>
      <p:sp>
        <p:nvSpPr>
          <p:cNvPr id="3" name="Content Placeholder 2"/>
          <p:cNvSpPr>
            <a:spLocks noGrp="1"/>
          </p:cNvSpPr>
          <p:nvPr>
            <p:ph idx="1"/>
          </p:nvPr>
        </p:nvSpPr>
        <p:spPr>
          <a:xfrm>
            <a:off x="457200" y="2365177"/>
            <a:ext cx="8229600" cy="3959423"/>
          </a:xfrm>
          <a:prstGeom prst="rect">
            <a:avLst/>
          </a:prstGeom>
          <a:noFill/>
          <a:ln>
            <a:noFill/>
          </a:ln>
        </p:spPr>
        <p:txBody>
          <a:bodyPr/>
          <a:lstStyle>
            <a:lvl1pPr>
              <a:spcBef>
                <a:spcPts val="600"/>
              </a:spcBef>
              <a:spcAft>
                <a:spcPts val="1200"/>
              </a:spcAft>
              <a:defRPr sz="2800" b="1">
                <a:latin typeface="Calibri" pitchFamily="34" charset="0"/>
              </a:defRPr>
            </a:lvl1pPr>
            <a:lvl2pPr>
              <a:spcBef>
                <a:spcPts val="0"/>
              </a:spcBef>
              <a:spcAft>
                <a:spcPts val="600"/>
              </a:spcAft>
              <a:defRPr sz="2400">
                <a:latin typeface="Calibri" pitchFamily="34" charset="0"/>
              </a:defRPr>
            </a:lvl2pPr>
            <a:lvl3pPr>
              <a:spcBef>
                <a:spcPts val="0"/>
              </a:spcBef>
              <a:spcAft>
                <a:spcPts val="600"/>
              </a:spcAft>
              <a:defRPr sz="2000">
                <a:latin typeface="Calibri" pitchFamily="34" charset="0"/>
              </a:defRPr>
            </a:lvl3pPr>
            <a:lvl4pPr>
              <a:spcBef>
                <a:spcPts val="0"/>
              </a:spcBef>
              <a:spcAft>
                <a:spcPts val="600"/>
              </a:spcAft>
              <a:defRPr sz="1800">
                <a:latin typeface="Calibri" pitchFamily="34" charset="0"/>
              </a:defRPr>
            </a:lvl4pPr>
            <a:lvl5pPr>
              <a:spcBef>
                <a:spcPts val="0"/>
              </a:spcBef>
              <a:spcAft>
                <a:spcPts val="600"/>
              </a:spcAft>
              <a:defRPr sz="1800">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11"/>
          <p:cNvSpPr>
            <a:spLocks noGrp="1"/>
          </p:cNvSpPr>
          <p:nvPr>
            <p:ph type="body" sz="quarter" idx="15"/>
          </p:nvPr>
        </p:nvSpPr>
        <p:spPr>
          <a:xfrm>
            <a:off x="457200" y="1600200"/>
            <a:ext cx="8229595" cy="381000"/>
          </a:xfrm>
          <a:prstGeom prst="rect">
            <a:avLst/>
          </a:prstGeom>
        </p:spPr>
        <p:txBody>
          <a:bodyPr/>
          <a:lstStyle>
            <a:lvl1pPr algn="ctr">
              <a:buNone/>
              <a:defRPr sz="2800" b="1" baseline="0">
                <a:solidFill>
                  <a:schemeClr val="accent4">
                    <a:lumMod val="50000"/>
                  </a:schemeClr>
                </a:solidFill>
                <a:effectLst/>
                <a:latin typeface="Calibri" panose="020F0502020204030204" pitchFamily="34" charset="0"/>
                <a:cs typeface="Calibri" panose="020F0502020204030204" pitchFamily="34" charset="0"/>
              </a:defRPr>
            </a:lvl1pPr>
            <a:lvl2pPr algn="ctr">
              <a:buNone/>
              <a:defRPr sz="2000" b="1">
                <a:solidFill>
                  <a:srgbClr val="9F0F10"/>
                </a:solidFill>
                <a:latin typeface="+mj-lt"/>
              </a:defRPr>
            </a:lvl2pPr>
            <a:lvl3pPr algn="ctr">
              <a:buNone/>
              <a:defRPr sz="2000" b="1">
                <a:solidFill>
                  <a:srgbClr val="9F0F10"/>
                </a:solidFill>
                <a:latin typeface="+mj-lt"/>
              </a:defRPr>
            </a:lvl3pPr>
            <a:lvl4pPr algn="ctr">
              <a:buNone/>
              <a:defRPr sz="2000" b="1">
                <a:solidFill>
                  <a:srgbClr val="9F0F10"/>
                </a:solidFill>
                <a:latin typeface="+mj-lt"/>
              </a:defRPr>
            </a:lvl4pPr>
            <a:lvl5pPr algn="ctr">
              <a:buNone/>
              <a:defRPr sz="2000" b="1">
                <a:solidFill>
                  <a:srgbClr val="9F0F10"/>
                </a:solidFill>
                <a:latin typeface="+mj-lt"/>
              </a:defRPr>
            </a:lvl5pPr>
          </a:lstStyle>
          <a:p>
            <a:pPr lvl="0"/>
            <a:r>
              <a:rPr lang="en-US"/>
              <a:t>Click to edit Master text styles</a:t>
            </a:r>
          </a:p>
        </p:txBody>
      </p:sp>
    </p:spTree>
    <p:extLst>
      <p:ext uri="{BB962C8B-B14F-4D97-AF65-F5344CB8AC3E}">
        <p14:creationId xmlns:p14="http://schemas.microsoft.com/office/powerpoint/2010/main" val="802034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5">
            <a:extLst>
              <a:ext uri="{FF2B5EF4-FFF2-40B4-BE49-F238E27FC236}">
                <a16:creationId xmlns:a16="http://schemas.microsoft.com/office/drawing/2014/main" id="{AC4374AC-A4C8-4EB1-A6BC-60347F1F19E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9000" y="5105400"/>
            <a:ext cx="19050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4632887"/>
      </p:ext>
    </p:extLst>
  </p:cSld>
  <p:clrMapOvr>
    <a:masterClrMapping/>
  </p:clrMapOvr>
  <p:transition>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291842376"/>
      </p:ext>
    </p:extLst>
  </p:cSld>
  <p:clrMapOvr>
    <a:masterClrMapping/>
  </p:clrMapOvr>
  <p:transition>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93868839"/>
      </p:ext>
    </p:extLst>
  </p:cSld>
  <p:clrMapOvr>
    <a:masterClrMapping/>
  </p:clrMapOvr>
  <p:transition>
    <p:fade thruBlk="1"/>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33700074"/>
      </p:ext>
    </p:extLst>
  </p:cSld>
  <p:clrMapOvr>
    <a:masterClrMapping/>
  </p:clrMapOvr>
  <p:transition>
    <p:fade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3" name="Picture 5">
            <a:extLst>
              <a:ext uri="{FF2B5EF4-FFF2-40B4-BE49-F238E27FC236}">
                <a16:creationId xmlns:a16="http://schemas.microsoft.com/office/drawing/2014/main" id="{10579310-1839-4C13-8B9D-2AB9550095B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137400" y="5381625"/>
            <a:ext cx="2006600"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254712368"/>
      </p:ext>
    </p:extLst>
  </p:cSld>
  <p:clrMapOvr>
    <a:masterClrMapping/>
  </p:clrMapOvr>
  <p:transition>
    <p:fade thruBlk="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2760893"/>
      </p:ext>
    </p:extLst>
  </p:cSld>
  <p:clrMapOvr>
    <a:masterClrMapping/>
  </p:clrMapOvr>
  <p:transition>
    <p:fade thruBlk="1"/>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652467496"/>
      </p:ext>
    </p:extLst>
  </p:cSld>
  <p:clrMapOvr>
    <a:masterClrMapping/>
  </p:clrMapOvr>
  <p:transition>
    <p:fade thruBlk="1"/>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928161881"/>
      </p:ext>
    </p:extLst>
  </p:cSld>
  <p:clrMapOvr>
    <a:masterClrMapping/>
  </p:clrMapOvr>
  <p:transition>
    <p:fade thruBlk="1"/>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1994009"/>
      </p:ext>
    </p:extLst>
  </p:cSld>
  <p:clrMapOvr>
    <a:masterClrMapping/>
  </p:clrMapOvr>
  <p:transition>
    <p:fade thruBlk="1"/>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31084310"/>
      </p:ext>
    </p:extLst>
  </p:cSld>
  <p:clrMapOvr>
    <a:masterClrMapping/>
  </p:clrMapOvr>
  <p:transition>
    <p:fade thruBlk="1"/>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tandard page - wi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648DEB9-CB30-4039-BA04-541D28141CBA}"/>
              </a:ext>
            </a:extLst>
          </p:cNvPr>
          <p:cNvSpPr>
            <a:spLocks noChangeArrowheads="1"/>
          </p:cNvSpPr>
          <p:nvPr/>
        </p:nvSpPr>
        <p:spPr bwMode="auto">
          <a:xfrm>
            <a:off x="0" y="0"/>
            <a:ext cx="9144000" cy="523875"/>
          </a:xfrm>
          <a:prstGeom prst="rect">
            <a:avLst/>
          </a:prstGeom>
          <a:noFill/>
          <a:ln w="12700">
            <a:noFill/>
            <a:miter lim="800000"/>
            <a:headEnd/>
            <a:tailEnd/>
          </a:ln>
          <a:effectLst/>
        </p:spPr>
        <p:txBody>
          <a:bodyPr lIns="90488" tIns="44450" rIns="90488" bIns="44450" anchor="ctr"/>
          <a:lstStyle/>
          <a:p>
            <a:pPr algn="ctr" eaLnBrk="1" hangingPunct="1">
              <a:defRPr/>
            </a:pPr>
            <a:r>
              <a:rPr lang="en-US" b="1" dirty="0">
                <a:solidFill>
                  <a:srgbClr val="9F0F10"/>
                </a:solidFill>
                <a:effectLst>
                  <a:outerShdw blurRad="38100" dist="38100" dir="2700000" algn="tl">
                    <a:srgbClr val="C0C0C0"/>
                  </a:outerShdw>
                </a:effectLst>
                <a:latin typeface="Cambria" pitchFamily="18" charset="0"/>
                <a:ea typeface="+mn-ea"/>
              </a:rPr>
              <a:t>Management Information Systems</a:t>
            </a:r>
            <a:endParaRPr lang="en-US" sz="1800" b="1" dirty="0">
              <a:solidFill>
                <a:srgbClr val="9F0F10"/>
              </a:solidFill>
              <a:effectLst>
                <a:outerShdw blurRad="38100" dist="38100" dir="2700000" algn="tl">
                  <a:srgbClr val="C0C0C0"/>
                </a:outerShdw>
              </a:effectLst>
              <a:latin typeface="Cambria" pitchFamily="18" charset="0"/>
              <a:ea typeface="+mn-ea"/>
            </a:endParaRPr>
          </a:p>
        </p:txBody>
      </p:sp>
      <p:sp>
        <p:nvSpPr>
          <p:cNvPr id="2" name="Title 1"/>
          <p:cNvSpPr>
            <a:spLocks noGrp="1"/>
          </p:cNvSpPr>
          <p:nvPr>
            <p:ph type="title"/>
          </p:nvPr>
        </p:nvSpPr>
        <p:spPr>
          <a:xfrm>
            <a:off x="0" y="457200"/>
            <a:ext cx="9144000" cy="304800"/>
          </a:xfrm>
          <a:prstGeom prst="rect">
            <a:avLst/>
          </a:prstGeom>
        </p:spPr>
        <p:txBody>
          <a:bodyPr/>
          <a:lstStyle>
            <a:lvl1pPr>
              <a:defRPr sz="1800" b="1">
                <a:solidFill>
                  <a:schemeClr val="accent5">
                    <a:lumMod val="75000"/>
                  </a:schemeClr>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0" y="1828800"/>
            <a:ext cx="9144000" cy="4724400"/>
          </a:xfrm>
          <a:prstGeom prst="rect">
            <a:avLst/>
          </a:prstGeom>
        </p:spPr>
        <p:txBody>
          <a:bodyPr/>
          <a:lstStyle>
            <a:lvl1pPr>
              <a:spcBef>
                <a:spcPts val="0"/>
              </a:spcBef>
              <a:spcAft>
                <a:spcPts val="600"/>
              </a:spcAft>
              <a:defRPr sz="2800" b="1">
                <a:latin typeface="Calibri" pitchFamily="34" charset="0"/>
              </a:defRPr>
            </a:lvl1pPr>
            <a:lvl2pPr>
              <a:spcBef>
                <a:spcPts val="0"/>
              </a:spcBef>
              <a:spcAft>
                <a:spcPts val="600"/>
              </a:spcAft>
              <a:defRPr sz="2400">
                <a:latin typeface="Calibri" pitchFamily="34" charset="0"/>
              </a:defRPr>
            </a:lvl2pPr>
            <a:lvl3pPr>
              <a:spcBef>
                <a:spcPts val="0"/>
              </a:spcBef>
              <a:spcAft>
                <a:spcPts val="600"/>
              </a:spcAft>
              <a:defRPr sz="2000">
                <a:latin typeface="Calibri" pitchFamily="34" charset="0"/>
              </a:defRPr>
            </a:lvl3pPr>
            <a:lvl4pPr>
              <a:spcBef>
                <a:spcPts val="0"/>
              </a:spcBef>
              <a:spcAft>
                <a:spcPts val="600"/>
              </a:spcAft>
              <a:defRPr sz="1800">
                <a:latin typeface="Calibri" pitchFamily="34" charset="0"/>
              </a:defRPr>
            </a:lvl4pPr>
            <a:lvl5pPr>
              <a:spcBef>
                <a:spcPts val="0"/>
              </a:spcBef>
              <a:spcAft>
                <a:spcPts val="600"/>
              </a:spcAft>
              <a:defRPr sz="1800">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11"/>
          <p:cNvSpPr>
            <a:spLocks noGrp="1"/>
          </p:cNvSpPr>
          <p:nvPr>
            <p:ph type="body" sz="quarter" idx="12"/>
          </p:nvPr>
        </p:nvSpPr>
        <p:spPr>
          <a:xfrm>
            <a:off x="457200" y="1066800"/>
            <a:ext cx="8229595" cy="381000"/>
          </a:xfrm>
          <a:prstGeom prst="rect">
            <a:avLst/>
          </a:prstGeom>
        </p:spPr>
        <p:txBody>
          <a:bodyPr/>
          <a:lstStyle>
            <a:lvl1pPr algn="ctr">
              <a:buNone/>
              <a:defRPr sz="2000" b="1">
                <a:solidFill>
                  <a:srgbClr val="9F0F10"/>
                </a:solidFill>
                <a:latin typeface="Cambria" pitchFamily="18" charset="0"/>
              </a:defRPr>
            </a:lvl1pPr>
            <a:lvl2pPr algn="ctr">
              <a:buNone/>
              <a:defRPr sz="2000" b="1">
                <a:solidFill>
                  <a:srgbClr val="9F0F10"/>
                </a:solidFill>
                <a:latin typeface="+mj-lt"/>
              </a:defRPr>
            </a:lvl2pPr>
            <a:lvl3pPr algn="ctr">
              <a:buNone/>
              <a:defRPr sz="2000" b="1">
                <a:solidFill>
                  <a:srgbClr val="9F0F10"/>
                </a:solidFill>
                <a:latin typeface="+mj-lt"/>
              </a:defRPr>
            </a:lvl3pPr>
            <a:lvl4pPr algn="ctr">
              <a:buNone/>
              <a:defRPr sz="2000" b="1">
                <a:solidFill>
                  <a:srgbClr val="9F0F10"/>
                </a:solidFill>
                <a:latin typeface="+mj-lt"/>
              </a:defRPr>
            </a:lvl4pPr>
            <a:lvl5pPr algn="ctr">
              <a:buNone/>
              <a:defRPr sz="2000" b="1">
                <a:solidFill>
                  <a:srgbClr val="9F0F10"/>
                </a:solidFill>
                <a:latin typeface="+mj-lt"/>
              </a:defRPr>
            </a:lvl5pPr>
          </a:lstStyle>
          <a:p>
            <a:pPr lvl="0"/>
            <a:r>
              <a:rPr lang="en-US"/>
              <a:t>Click to edit Master text styles</a:t>
            </a:r>
          </a:p>
        </p:txBody>
      </p:sp>
    </p:spTree>
    <p:extLst>
      <p:ext uri="{BB962C8B-B14F-4D97-AF65-F5344CB8AC3E}">
        <p14:creationId xmlns:p14="http://schemas.microsoft.com/office/powerpoint/2010/main" val="11504641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pyright Notice">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572B5619-919D-48F5-A846-2CD1D56846E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010400" y="5105400"/>
            <a:ext cx="2133600"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54184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hapter Titl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lvl1pPr>
              <a:defRPr sz="5400" b="1" baseline="0">
                <a:effectLst>
                  <a:outerShdw blurRad="38100" dist="38100" dir="2700000" algn="tl">
                    <a:srgbClr val="000000">
                      <a:alpha val="43137"/>
                    </a:srgbClr>
                  </a:outerShdw>
                </a:effectLst>
                <a:latin typeface="Calibri" panose="020F0502020204030204" pitchFamily="34" charset="0"/>
                <a:cs typeface="Calibri" panose="020F0502020204030204" pitchFamily="34" charset="0"/>
              </a:defRPr>
            </a:lvl1pPr>
          </a:lstStyle>
          <a:p>
            <a:r>
              <a:rPr lang="en-US"/>
              <a:t>Click to edit Master title style</a:t>
            </a:r>
            <a:endParaRPr lang="en-US" dirty="0"/>
          </a:p>
        </p:txBody>
      </p:sp>
      <p:sp>
        <p:nvSpPr>
          <p:cNvPr id="3" name="Subtitle 2"/>
          <p:cNvSpPr>
            <a:spLocks noGrp="1"/>
          </p:cNvSpPr>
          <p:nvPr>
            <p:ph type="subTitle" idx="1"/>
          </p:nvPr>
        </p:nvSpPr>
        <p:spPr>
          <a:xfrm>
            <a:off x="1371600" y="533400"/>
            <a:ext cx="6400800" cy="1752600"/>
          </a:xfrm>
          <a:prstGeom prst="rect">
            <a:avLst/>
          </a:prstGeom>
        </p:spPr>
        <p:txBody>
          <a:bodyPr/>
          <a:lstStyle>
            <a:lvl1pPr marL="0" indent="0" algn="ctr">
              <a:buNone/>
              <a:defRPr sz="4000" b="1">
                <a:latin typeface="Cambria" panose="02040503050406030204" pitchFamily="18" charset="0"/>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US" dirty="0"/>
          </a:p>
        </p:txBody>
      </p:sp>
      <p:sp>
        <p:nvSpPr>
          <p:cNvPr id="5" name="Text Placeholder 4"/>
          <p:cNvSpPr>
            <a:spLocks noGrp="1"/>
          </p:cNvSpPr>
          <p:nvPr>
            <p:ph type="body" sz="quarter" idx="10"/>
          </p:nvPr>
        </p:nvSpPr>
        <p:spPr>
          <a:xfrm>
            <a:off x="838200" y="5257800"/>
            <a:ext cx="6477000" cy="1066800"/>
          </a:xfrm>
          <a:prstGeom prst="rect">
            <a:avLst/>
          </a:prstGeom>
        </p:spPr>
        <p:txBody>
          <a:bodyPr anchor="b"/>
          <a:lstStyle>
            <a:lvl1pPr marL="0" indent="0">
              <a:buNone/>
              <a:defRPr sz="2000" b="1">
                <a:latin typeface="Cambria" panose="02040503050406030204" pitchFamily="18" charset="0"/>
              </a:defRPr>
            </a:lvl1pPr>
            <a:lvl2pPr marL="457200" indent="0">
              <a:buNone/>
              <a:defRPr sz="1800" i="1">
                <a:latin typeface="Cambria" panose="02040503050406030204" pitchFamily="18" charset="0"/>
              </a:defRPr>
            </a:lvl2pPr>
            <a:lvl3pPr marL="914400" indent="0">
              <a:buNone/>
              <a:defRPr sz="1600">
                <a:latin typeface="Cambria" panose="02040503050406030204" pitchFamily="18" charset="0"/>
              </a:defRPr>
            </a:lvl3pPr>
            <a:lvl4pPr marL="1371600" indent="0">
              <a:buNone/>
              <a:defRPr sz="1400">
                <a:latin typeface="Cambria" panose="02040503050406030204" pitchFamily="18" charset="0"/>
              </a:defRPr>
            </a:lvl4pPr>
            <a:lvl5pPr marL="1828800" indent="0">
              <a:buNone/>
              <a:defRPr sz="1400">
                <a:latin typeface="Cambria" panose="02040503050406030204" pitchFamily="18"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8619979"/>
      </p:ext>
    </p:extLst>
  </p:cSld>
  <p:clrMapOvr>
    <a:masterClrMapping/>
  </p:clrMapOvr>
  <p:transition>
    <p:fade thruBlk="1"/>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2_Standard Page">
    <p:spTree>
      <p:nvGrpSpPr>
        <p:cNvPr id="1" name=""/>
        <p:cNvGrpSpPr/>
        <p:nvPr/>
      </p:nvGrpSpPr>
      <p:grpSpPr>
        <a:xfrm>
          <a:off x="0" y="0"/>
          <a:ext cx="0" cy="0"/>
          <a:chOff x="0" y="0"/>
          <a:chExt cx="0" cy="0"/>
        </a:xfrm>
      </p:grpSpPr>
      <p:sp>
        <p:nvSpPr>
          <p:cNvPr id="4" name="TextBox 9">
            <a:extLst>
              <a:ext uri="{FF2B5EF4-FFF2-40B4-BE49-F238E27FC236}">
                <a16:creationId xmlns:a16="http://schemas.microsoft.com/office/drawing/2014/main" id="{777A586B-E807-4948-9F9D-6835400C11F8}"/>
              </a:ext>
            </a:extLst>
          </p:cNvPr>
          <p:cNvSpPr txBox="1">
            <a:spLocks noChangeArrowheads="1"/>
          </p:cNvSpPr>
          <p:nvPr/>
        </p:nvSpPr>
        <p:spPr bwMode="auto">
          <a:xfrm>
            <a:off x="1676400" y="1828800"/>
            <a:ext cx="184150" cy="461963"/>
          </a:xfrm>
          <a:prstGeom prst="rect">
            <a:avLst/>
          </a:prstGeom>
          <a:noFill/>
          <a:ln>
            <a:noFill/>
          </a:ln>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defRPr/>
            </a:pPr>
            <a:endParaRPr lang="en-US" dirty="0">
              <a:ea typeface="+mn-ea"/>
            </a:endParaRPr>
          </a:p>
        </p:txBody>
      </p:sp>
      <p:sp>
        <p:nvSpPr>
          <p:cNvPr id="3" name="Content Placeholder 2"/>
          <p:cNvSpPr>
            <a:spLocks noGrp="1"/>
          </p:cNvSpPr>
          <p:nvPr>
            <p:ph idx="1"/>
          </p:nvPr>
        </p:nvSpPr>
        <p:spPr>
          <a:xfrm>
            <a:off x="457200" y="1828800"/>
            <a:ext cx="8229600" cy="4495800"/>
          </a:xfrm>
          <a:prstGeom prst="rect">
            <a:avLst/>
          </a:prstGeom>
        </p:spPr>
        <p:txBody>
          <a:bodyPr/>
          <a:lstStyle>
            <a:lvl1pPr>
              <a:lnSpc>
                <a:spcPct val="90000"/>
              </a:lnSpc>
              <a:spcBef>
                <a:spcPts val="800"/>
              </a:spcBef>
              <a:spcAft>
                <a:spcPts val="800"/>
              </a:spcAft>
              <a:defRPr sz="3200" b="1">
                <a:solidFill>
                  <a:schemeClr val="tx1">
                    <a:lumMod val="95000"/>
                    <a:lumOff val="5000"/>
                  </a:schemeClr>
                </a:solidFill>
                <a:latin typeface="Calibri" pitchFamily="34" charset="0"/>
              </a:defRPr>
            </a:lvl1pPr>
            <a:lvl2pPr>
              <a:lnSpc>
                <a:spcPct val="90000"/>
              </a:lnSpc>
              <a:spcBef>
                <a:spcPts val="400"/>
              </a:spcBef>
              <a:spcAft>
                <a:spcPts val="600"/>
              </a:spcAft>
              <a:defRPr sz="2600" b="1">
                <a:latin typeface="Calibri" pitchFamily="34" charset="0"/>
              </a:defRPr>
            </a:lvl2pPr>
            <a:lvl3pPr>
              <a:lnSpc>
                <a:spcPct val="90000"/>
              </a:lnSpc>
              <a:spcBef>
                <a:spcPts val="200"/>
              </a:spcBef>
              <a:spcAft>
                <a:spcPts val="400"/>
              </a:spcAft>
              <a:defRPr sz="2400">
                <a:latin typeface="Calibri" pitchFamily="34" charset="0"/>
              </a:defRPr>
            </a:lvl3pPr>
            <a:lvl4pPr>
              <a:spcBef>
                <a:spcPts val="200"/>
              </a:spcBef>
              <a:spcAft>
                <a:spcPts val="400"/>
              </a:spcAft>
              <a:defRPr sz="2000">
                <a:latin typeface="Calibri" pitchFamily="34" charset="0"/>
              </a:defRPr>
            </a:lvl4pPr>
            <a:lvl5pPr>
              <a:spcBef>
                <a:spcPts val="200"/>
              </a:spcBef>
              <a:spcAft>
                <a:spcPts val="400"/>
              </a:spcAft>
              <a:defRPr sz="2000">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5"/>
          </p:nvPr>
        </p:nvSpPr>
        <p:spPr>
          <a:xfrm>
            <a:off x="1485900" y="990600"/>
            <a:ext cx="6172200" cy="381000"/>
          </a:xfrm>
          <a:prstGeom prst="rect">
            <a:avLst/>
          </a:prstGeom>
        </p:spPr>
        <p:txBody>
          <a:bodyPr/>
          <a:lstStyle>
            <a:lvl1pPr marL="0" indent="0" algn="ctr">
              <a:buNone/>
              <a:defRPr sz="2000" b="1">
                <a:latin typeface="Calibri" panose="020F0502020204030204" pitchFamily="34" charset="0"/>
                <a:cs typeface="Calibri" panose="020F0502020204030204" pitchFamily="34" charset="0"/>
              </a:defRPr>
            </a:lvl1pPr>
            <a:lvl2pPr algn="ctr">
              <a:defRPr sz="2000">
                <a:latin typeface="Calibri" panose="020F0502020204030204" pitchFamily="34" charset="0"/>
                <a:cs typeface="Calibri" panose="020F0502020204030204" pitchFamily="34" charset="0"/>
              </a:defRPr>
            </a:lvl2pPr>
            <a:lvl3pPr algn="ctr">
              <a:defRPr sz="1800">
                <a:latin typeface="Calibri" panose="020F0502020204030204" pitchFamily="34" charset="0"/>
                <a:cs typeface="Calibri" panose="020F0502020204030204" pitchFamily="34" charset="0"/>
              </a:defRPr>
            </a:lvl3pPr>
            <a:lvl4pPr algn="ctr">
              <a:defRPr sz="1600">
                <a:latin typeface="Calibri" panose="020F0502020204030204" pitchFamily="34" charset="0"/>
                <a:cs typeface="Calibri" panose="020F0502020204030204" pitchFamily="34" charset="0"/>
              </a:defRPr>
            </a:lvl4pPr>
            <a:lvl5pPr algn="ctr">
              <a:defRPr sz="1600">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34635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3_Wider Standard Page">
    <p:spTree>
      <p:nvGrpSpPr>
        <p:cNvPr id="1" name=""/>
        <p:cNvGrpSpPr/>
        <p:nvPr/>
      </p:nvGrpSpPr>
      <p:grpSpPr>
        <a:xfrm>
          <a:off x="0" y="0"/>
          <a:ext cx="0" cy="0"/>
          <a:chOff x="0" y="0"/>
          <a:chExt cx="0" cy="0"/>
        </a:xfrm>
      </p:grpSpPr>
      <p:sp>
        <p:nvSpPr>
          <p:cNvPr id="4" name="TextBox 9">
            <a:extLst>
              <a:ext uri="{FF2B5EF4-FFF2-40B4-BE49-F238E27FC236}">
                <a16:creationId xmlns:a16="http://schemas.microsoft.com/office/drawing/2014/main" id="{CA1CFC7C-CFFD-4B56-8E6B-53F764FFC427}"/>
              </a:ext>
            </a:extLst>
          </p:cNvPr>
          <p:cNvSpPr txBox="1">
            <a:spLocks noChangeArrowheads="1"/>
          </p:cNvSpPr>
          <p:nvPr/>
        </p:nvSpPr>
        <p:spPr bwMode="auto">
          <a:xfrm>
            <a:off x="1676400" y="1828800"/>
            <a:ext cx="184150" cy="461963"/>
          </a:xfrm>
          <a:prstGeom prst="rect">
            <a:avLst/>
          </a:prstGeom>
          <a:noFill/>
          <a:ln>
            <a:noFill/>
          </a:ln>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defRPr/>
            </a:pPr>
            <a:endParaRPr lang="en-US" dirty="0">
              <a:ea typeface="+mn-ea"/>
            </a:endParaRPr>
          </a:p>
        </p:txBody>
      </p:sp>
      <p:sp>
        <p:nvSpPr>
          <p:cNvPr id="3" name="Content Placeholder 2"/>
          <p:cNvSpPr>
            <a:spLocks noGrp="1"/>
          </p:cNvSpPr>
          <p:nvPr>
            <p:ph idx="1"/>
          </p:nvPr>
        </p:nvSpPr>
        <p:spPr>
          <a:xfrm>
            <a:off x="152400" y="1828800"/>
            <a:ext cx="8839200" cy="4495800"/>
          </a:xfrm>
          <a:prstGeom prst="rect">
            <a:avLst/>
          </a:prstGeom>
        </p:spPr>
        <p:txBody>
          <a:bodyPr/>
          <a:lstStyle>
            <a:lvl1pPr>
              <a:lnSpc>
                <a:spcPct val="90000"/>
              </a:lnSpc>
              <a:spcBef>
                <a:spcPts val="800"/>
              </a:spcBef>
              <a:spcAft>
                <a:spcPts val="800"/>
              </a:spcAft>
              <a:defRPr sz="3200" b="1">
                <a:solidFill>
                  <a:schemeClr val="tx1">
                    <a:lumMod val="95000"/>
                    <a:lumOff val="5000"/>
                  </a:schemeClr>
                </a:solidFill>
                <a:latin typeface="Calibri" pitchFamily="34" charset="0"/>
              </a:defRPr>
            </a:lvl1pPr>
            <a:lvl2pPr>
              <a:lnSpc>
                <a:spcPct val="90000"/>
              </a:lnSpc>
              <a:spcBef>
                <a:spcPts val="400"/>
              </a:spcBef>
              <a:spcAft>
                <a:spcPts val="600"/>
              </a:spcAft>
              <a:defRPr sz="2600" b="1">
                <a:latin typeface="Calibri" pitchFamily="34" charset="0"/>
              </a:defRPr>
            </a:lvl2pPr>
            <a:lvl3pPr>
              <a:lnSpc>
                <a:spcPct val="90000"/>
              </a:lnSpc>
              <a:spcBef>
                <a:spcPts val="200"/>
              </a:spcBef>
              <a:spcAft>
                <a:spcPts val="400"/>
              </a:spcAft>
              <a:defRPr sz="2400">
                <a:latin typeface="Calibri" pitchFamily="34" charset="0"/>
              </a:defRPr>
            </a:lvl3pPr>
            <a:lvl4pPr>
              <a:spcBef>
                <a:spcPts val="200"/>
              </a:spcBef>
              <a:spcAft>
                <a:spcPts val="400"/>
              </a:spcAft>
              <a:defRPr sz="2000">
                <a:latin typeface="Calibri" pitchFamily="34" charset="0"/>
              </a:defRPr>
            </a:lvl4pPr>
            <a:lvl5pPr>
              <a:spcBef>
                <a:spcPts val="200"/>
              </a:spcBef>
              <a:spcAft>
                <a:spcPts val="400"/>
              </a:spcAft>
              <a:defRPr sz="2000">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5"/>
          </p:nvPr>
        </p:nvSpPr>
        <p:spPr>
          <a:xfrm>
            <a:off x="1485900" y="990600"/>
            <a:ext cx="6172200" cy="381000"/>
          </a:xfrm>
          <a:prstGeom prst="rect">
            <a:avLst/>
          </a:prstGeom>
        </p:spPr>
        <p:txBody>
          <a:bodyPr/>
          <a:lstStyle>
            <a:lvl1pPr marL="0" indent="0" algn="ctr">
              <a:buNone/>
              <a:defRPr sz="2000" b="1">
                <a:latin typeface="Calibri" panose="020F0502020204030204" pitchFamily="34" charset="0"/>
                <a:cs typeface="Calibri" panose="020F0502020204030204" pitchFamily="34" charset="0"/>
              </a:defRPr>
            </a:lvl1pPr>
            <a:lvl2pPr algn="ctr">
              <a:defRPr sz="2000">
                <a:latin typeface="Calibri" panose="020F0502020204030204" pitchFamily="34" charset="0"/>
                <a:cs typeface="Calibri" panose="020F0502020204030204" pitchFamily="34" charset="0"/>
              </a:defRPr>
            </a:lvl2pPr>
            <a:lvl3pPr algn="ctr">
              <a:defRPr sz="1800">
                <a:latin typeface="Calibri" panose="020F0502020204030204" pitchFamily="34" charset="0"/>
                <a:cs typeface="Calibri" panose="020F0502020204030204" pitchFamily="34" charset="0"/>
              </a:defRPr>
            </a:lvl3pPr>
            <a:lvl4pPr algn="ctr">
              <a:defRPr sz="1600">
                <a:latin typeface="Calibri" panose="020F0502020204030204" pitchFamily="34" charset="0"/>
                <a:cs typeface="Calibri" panose="020F0502020204030204" pitchFamily="34" charset="0"/>
              </a:defRPr>
            </a:lvl4pPr>
            <a:lvl5pPr algn="ctr">
              <a:defRPr sz="1600">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495940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4_Image with Bottom Caption">
    <p:spTree>
      <p:nvGrpSpPr>
        <p:cNvPr id="1" name=""/>
        <p:cNvGrpSpPr/>
        <p:nvPr/>
      </p:nvGrpSpPr>
      <p:grpSpPr>
        <a:xfrm>
          <a:off x="0" y="0"/>
          <a:ext cx="0" cy="0"/>
          <a:chOff x="0" y="0"/>
          <a:chExt cx="0" cy="0"/>
        </a:xfrm>
      </p:grpSpPr>
      <p:sp>
        <p:nvSpPr>
          <p:cNvPr id="13" name="Text Placeholder 10"/>
          <p:cNvSpPr>
            <a:spLocks noGrp="1"/>
          </p:cNvSpPr>
          <p:nvPr>
            <p:ph type="body" sz="quarter" idx="17"/>
          </p:nvPr>
        </p:nvSpPr>
        <p:spPr>
          <a:xfrm>
            <a:off x="1676400" y="5486400"/>
            <a:ext cx="7010400" cy="838200"/>
          </a:xfrm>
          <a:prstGeom prst="rect">
            <a:avLst/>
          </a:prstGeom>
        </p:spPr>
        <p:txBody>
          <a:bodyPr/>
          <a:lstStyle>
            <a:lvl1pPr marL="0" indent="0" algn="l">
              <a:buFont typeface="Arial" pitchFamily="34" charset="0"/>
              <a:buNone/>
              <a:defRPr sz="1200" b="0"/>
            </a:lvl1pPr>
            <a:lvl2pPr>
              <a:defRPr sz="1600"/>
            </a:lvl2pPr>
            <a:lvl3pPr>
              <a:defRPr sz="1400"/>
            </a:lvl3pPr>
            <a:lvl4pPr>
              <a:defRPr sz="1200"/>
            </a:lvl4pPr>
            <a:lvl5pPr>
              <a:defRPr sz="1200"/>
            </a:lvl5pPr>
          </a:lstStyle>
          <a:p>
            <a:pPr lvl="0"/>
            <a:r>
              <a:rPr lang="en-US"/>
              <a:t>Click to edit Master text styles</a:t>
            </a:r>
          </a:p>
        </p:txBody>
      </p:sp>
      <p:sp>
        <p:nvSpPr>
          <p:cNvPr id="14" name="Text Placeholder 10"/>
          <p:cNvSpPr>
            <a:spLocks noGrp="1"/>
          </p:cNvSpPr>
          <p:nvPr>
            <p:ph type="body" sz="quarter" idx="18"/>
          </p:nvPr>
        </p:nvSpPr>
        <p:spPr>
          <a:xfrm>
            <a:off x="533400" y="5486400"/>
            <a:ext cx="1066800" cy="228600"/>
          </a:xfrm>
          <a:prstGeom prst="rect">
            <a:avLst/>
          </a:prstGeom>
        </p:spPr>
        <p:txBody>
          <a:bodyPr/>
          <a:lstStyle>
            <a:lvl1pPr marL="0" indent="0" algn="l">
              <a:buFont typeface="Arial" pitchFamily="34" charset="0"/>
              <a:buNone/>
              <a:defRPr sz="1200" b="1" baseline="0"/>
            </a:lvl1pPr>
            <a:lvl2pPr>
              <a:defRPr sz="1600"/>
            </a:lvl2pPr>
            <a:lvl3pPr>
              <a:defRPr sz="1400"/>
            </a:lvl3pPr>
            <a:lvl4pPr>
              <a:defRPr sz="1200"/>
            </a:lvl4pPr>
            <a:lvl5pPr>
              <a:defRPr sz="1200"/>
            </a:lvl5pPr>
          </a:lstStyle>
          <a:p>
            <a:pPr lvl="0"/>
            <a:r>
              <a:rPr lang="en-US"/>
              <a:t>Click to edit Master text styles</a:t>
            </a:r>
          </a:p>
        </p:txBody>
      </p:sp>
      <p:sp>
        <p:nvSpPr>
          <p:cNvPr id="16" name="Text Placeholder 10"/>
          <p:cNvSpPr>
            <a:spLocks noGrp="1"/>
          </p:cNvSpPr>
          <p:nvPr>
            <p:ph type="body" sz="quarter" idx="19"/>
          </p:nvPr>
        </p:nvSpPr>
        <p:spPr>
          <a:xfrm>
            <a:off x="1485900" y="990600"/>
            <a:ext cx="6172200" cy="381000"/>
          </a:xfrm>
          <a:prstGeom prst="rect">
            <a:avLst/>
          </a:prstGeom>
        </p:spPr>
        <p:txBody>
          <a:bodyPr/>
          <a:lstStyle>
            <a:lvl1pPr marL="0" indent="0" algn="ctr">
              <a:buNone/>
              <a:defRPr sz="2000" b="1" i="1">
                <a:solidFill>
                  <a:srgbClr val="9F0F10"/>
                </a:solidFill>
                <a:latin typeface="Calibri" panose="020F0502020204030204" pitchFamily="34" charset="0"/>
                <a:cs typeface="Calibri" panose="020F0502020204030204" pitchFamily="34" charset="0"/>
              </a:defRPr>
            </a:lvl1pPr>
            <a:lvl2pPr algn="ctr">
              <a:defRPr sz="2000">
                <a:latin typeface="Calibri" panose="020F0502020204030204" pitchFamily="34" charset="0"/>
                <a:cs typeface="Calibri" panose="020F0502020204030204" pitchFamily="34" charset="0"/>
              </a:defRPr>
            </a:lvl2pPr>
            <a:lvl3pPr algn="ctr">
              <a:defRPr sz="1800">
                <a:latin typeface="Calibri" panose="020F0502020204030204" pitchFamily="34" charset="0"/>
                <a:cs typeface="Calibri" panose="020F0502020204030204" pitchFamily="34" charset="0"/>
              </a:defRPr>
            </a:lvl3pPr>
            <a:lvl4pPr algn="ctr">
              <a:defRPr sz="1600">
                <a:latin typeface="Calibri" panose="020F0502020204030204" pitchFamily="34" charset="0"/>
                <a:cs typeface="Calibri" panose="020F0502020204030204" pitchFamily="34" charset="0"/>
              </a:defRPr>
            </a:lvl4pPr>
            <a:lvl5pPr algn="ctr">
              <a:defRPr sz="1600">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361298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5_Image with lefthand caption">
    <p:spTree>
      <p:nvGrpSpPr>
        <p:cNvPr id="1" name=""/>
        <p:cNvGrpSpPr/>
        <p:nvPr/>
      </p:nvGrpSpPr>
      <p:grpSpPr>
        <a:xfrm>
          <a:off x="0" y="0"/>
          <a:ext cx="0" cy="0"/>
          <a:chOff x="0" y="0"/>
          <a:chExt cx="0" cy="0"/>
        </a:xfrm>
      </p:grpSpPr>
      <p:sp>
        <p:nvSpPr>
          <p:cNvPr id="13" name="Text Placeholder 10"/>
          <p:cNvSpPr>
            <a:spLocks noGrp="1"/>
          </p:cNvSpPr>
          <p:nvPr>
            <p:ph type="body" sz="quarter" idx="17"/>
          </p:nvPr>
        </p:nvSpPr>
        <p:spPr>
          <a:xfrm>
            <a:off x="457200" y="1775716"/>
            <a:ext cx="2133600" cy="3253483"/>
          </a:xfrm>
          <a:prstGeom prst="rect">
            <a:avLst/>
          </a:prstGeom>
        </p:spPr>
        <p:txBody>
          <a:bodyPr/>
          <a:lstStyle>
            <a:lvl1pPr marL="0" indent="0" algn="l">
              <a:buFont typeface="Arial" pitchFamily="34" charset="0"/>
              <a:buNone/>
              <a:defRPr sz="1200" b="0"/>
            </a:lvl1pPr>
            <a:lvl2pPr>
              <a:defRPr sz="1600"/>
            </a:lvl2pPr>
            <a:lvl3pPr>
              <a:defRPr sz="1400"/>
            </a:lvl3pPr>
            <a:lvl4pPr>
              <a:defRPr sz="1200"/>
            </a:lvl4pPr>
            <a:lvl5pPr>
              <a:defRPr sz="1200"/>
            </a:lvl5pPr>
          </a:lstStyle>
          <a:p>
            <a:pPr lvl="0"/>
            <a:r>
              <a:rPr lang="en-US"/>
              <a:t>Click to edit Master text styles</a:t>
            </a:r>
          </a:p>
        </p:txBody>
      </p:sp>
      <p:sp>
        <p:nvSpPr>
          <p:cNvPr id="14" name="Text Placeholder 10"/>
          <p:cNvSpPr>
            <a:spLocks noGrp="1"/>
          </p:cNvSpPr>
          <p:nvPr>
            <p:ph type="body" sz="quarter" idx="18"/>
          </p:nvPr>
        </p:nvSpPr>
        <p:spPr>
          <a:xfrm>
            <a:off x="457200" y="5257800"/>
            <a:ext cx="2133600" cy="228600"/>
          </a:xfrm>
          <a:prstGeom prst="rect">
            <a:avLst/>
          </a:prstGeom>
        </p:spPr>
        <p:txBody>
          <a:bodyPr/>
          <a:lstStyle>
            <a:lvl1pPr marL="0" indent="0" algn="l">
              <a:buFont typeface="Arial" pitchFamily="34" charset="0"/>
              <a:buNone/>
              <a:defRPr sz="1200" b="1" baseline="0"/>
            </a:lvl1pPr>
            <a:lvl2pPr>
              <a:defRPr sz="1600"/>
            </a:lvl2pPr>
            <a:lvl3pPr>
              <a:defRPr sz="1400"/>
            </a:lvl3pPr>
            <a:lvl4pPr>
              <a:defRPr sz="1200"/>
            </a:lvl4pPr>
            <a:lvl5pPr>
              <a:defRPr sz="1200"/>
            </a:lvl5pPr>
          </a:lstStyle>
          <a:p>
            <a:pPr lvl="0"/>
            <a:r>
              <a:rPr lang="en-US"/>
              <a:t>Click to edit Master text styles</a:t>
            </a:r>
          </a:p>
        </p:txBody>
      </p:sp>
      <p:sp>
        <p:nvSpPr>
          <p:cNvPr id="16" name="Text Placeholder 10"/>
          <p:cNvSpPr>
            <a:spLocks noGrp="1"/>
          </p:cNvSpPr>
          <p:nvPr>
            <p:ph type="body" sz="quarter" idx="21"/>
          </p:nvPr>
        </p:nvSpPr>
        <p:spPr>
          <a:xfrm>
            <a:off x="1485900" y="990600"/>
            <a:ext cx="6172200" cy="381000"/>
          </a:xfrm>
          <a:prstGeom prst="rect">
            <a:avLst/>
          </a:prstGeom>
        </p:spPr>
        <p:txBody>
          <a:bodyPr/>
          <a:lstStyle>
            <a:lvl1pPr marL="0" indent="0" algn="ctr">
              <a:buNone/>
              <a:defRPr sz="2000" b="1" i="1">
                <a:solidFill>
                  <a:srgbClr val="9F0F10"/>
                </a:solidFill>
                <a:latin typeface="Calibri" panose="020F0502020204030204" pitchFamily="34" charset="0"/>
                <a:cs typeface="Calibri" panose="020F0502020204030204" pitchFamily="34" charset="0"/>
              </a:defRPr>
            </a:lvl1pPr>
            <a:lvl2pPr algn="ctr">
              <a:defRPr sz="2000">
                <a:latin typeface="Calibri" panose="020F0502020204030204" pitchFamily="34" charset="0"/>
                <a:cs typeface="Calibri" panose="020F0502020204030204" pitchFamily="34" charset="0"/>
              </a:defRPr>
            </a:lvl2pPr>
            <a:lvl3pPr algn="ctr">
              <a:defRPr sz="1800">
                <a:latin typeface="Calibri" panose="020F0502020204030204" pitchFamily="34" charset="0"/>
                <a:cs typeface="Calibri" panose="020F0502020204030204" pitchFamily="34" charset="0"/>
              </a:defRPr>
            </a:lvl3pPr>
            <a:lvl4pPr algn="ctr">
              <a:defRPr sz="1600">
                <a:latin typeface="Calibri" panose="020F0502020204030204" pitchFamily="34" charset="0"/>
                <a:cs typeface="Calibri" panose="020F0502020204030204" pitchFamily="34" charset="0"/>
              </a:defRPr>
            </a:lvl4pPr>
            <a:lvl5pPr algn="ctr">
              <a:defRPr sz="1600">
                <a:latin typeface="Calibri" panose="020F0502020204030204" pitchFamily="34" charset="0"/>
                <a:cs typeface="Calibri" panose="020F0502020204030204" pitchFamily="34" charset="0"/>
              </a:defRPr>
            </a:lvl5pPr>
          </a:lstStyle>
          <a:p>
            <a:pPr lvl="0"/>
            <a:r>
              <a:rPr lang="en-US"/>
              <a:t>Click to edit Master text styles</a:t>
            </a:r>
          </a:p>
        </p:txBody>
      </p:sp>
    </p:spTree>
    <p:extLst>
      <p:ext uri="{BB962C8B-B14F-4D97-AF65-F5344CB8AC3E}">
        <p14:creationId xmlns:p14="http://schemas.microsoft.com/office/powerpoint/2010/main" val="16526188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7_IS - Orgs">
    <p:spTree>
      <p:nvGrpSpPr>
        <p:cNvPr id="1" name=""/>
        <p:cNvGrpSpPr/>
        <p:nvPr/>
      </p:nvGrpSpPr>
      <p:grpSpPr>
        <a:xfrm>
          <a:off x="0" y="0"/>
          <a:ext cx="0" cy="0"/>
          <a:chOff x="0" y="0"/>
          <a:chExt cx="0" cy="0"/>
        </a:xfrm>
      </p:grpSpPr>
      <p:sp>
        <p:nvSpPr>
          <p:cNvPr id="4" name="TextBox 4">
            <a:extLst>
              <a:ext uri="{FF2B5EF4-FFF2-40B4-BE49-F238E27FC236}">
                <a16:creationId xmlns:a16="http://schemas.microsoft.com/office/drawing/2014/main" id="{79420ADB-2D63-4418-828D-8B4944E0CA37}"/>
              </a:ext>
            </a:extLst>
          </p:cNvPr>
          <p:cNvSpPr txBox="1">
            <a:spLocks noChangeArrowheads="1"/>
          </p:cNvSpPr>
          <p:nvPr/>
        </p:nvSpPr>
        <p:spPr bwMode="auto">
          <a:xfrm>
            <a:off x="457200" y="1981200"/>
            <a:ext cx="8229600" cy="307975"/>
          </a:xfrm>
          <a:prstGeom prst="rect">
            <a:avLst/>
          </a:prstGeom>
          <a:noFill/>
          <a:ln>
            <a:noFill/>
          </a:ln>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defRPr/>
            </a:pPr>
            <a:r>
              <a:rPr lang="en-US" sz="1400" i="1" dirty="0">
                <a:latin typeface="Cambria" panose="02040503050406030204" pitchFamily="18" charset="0"/>
                <a:ea typeface="+mn-ea"/>
              </a:rPr>
              <a:t>Read the Interactive Session and discuss the following questions</a:t>
            </a:r>
            <a:endParaRPr lang="en-US" sz="1800" dirty="0">
              <a:ea typeface="+mn-ea"/>
            </a:endParaRPr>
          </a:p>
        </p:txBody>
      </p:sp>
      <p:sp>
        <p:nvSpPr>
          <p:cNvPr id="5" name="TextBox 10">
            <a:extLst>
              <a:ext uri="{FF2B5EF4-FFF2-40B4-BE49-F238E27FC236}">
                <a16:creationId xmlns:a16="http://schemas.microsoft.com/office/drawing/2014/main" id="{7B7DF643-86EA-4327-B410-5B68A3F85FB1}"/>
              </a:ext>
            </a:extLst>
          </p:cNvPr>
          <p:cNvSpPr txBox="1">
            <a:spLocks noChangeArrowheads="1"/>
          </p:cNvSpPr>
          <p:nvPr/>
        </p:nvSpPr>
        <p:spPr bwMode="auto">
          <a:xfrm>
            <a:off x="2019300" y="990600"/>
            <a:ext cx="5105400" cy="400050"/>
          </a:xfrm>
          <a:prstGeom prst="rect">
            <a:avLst/>
          </a:prstGeom>
          <a:noFill/>
          <a:ln>
            <a:noFill/>
          </a:ln>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defRPr/>
            </a:pPr>
            <a:r>
              <a:rPr lang="en-US" sz="2000" b="1" i="1" dirty="0">
                <a:solidFill>
                  <a:srgbClr val="9F0F10"/>
                </a:solidFill>
                <a:latin typeface="Calibri" panose="020F0502020204030204" pitchFamily="34" charset="0"/>
                <a:ea typeface="+mn-ea"/>
                <a:cs typeface="Calibri" panose="020F0502020204030204" pitchFamily="34" charset="0"/>
              </a:rPr>
              <a:t>Interactive Session: Organizations</a:t>
            </a:r>
          </a:p>
        </p:txBody>
      </p:sp>
      <p:sp>
        <p:nvSpPr>
          <p:cNvPr id="3" name="Content Placeholder 2"/>
          <p:cNvSpPr>
            <a:spLocks noGrp="1"/>
          </p:cNvSpPr>
          <p:nvPr>
            <p:ph idx="1"/>
          </p:nvPr>
        </p:nvSpPr>
        <p:spPr>
          <a:xfrm>
            <a:off x="457200" y="2365177"/>
            <a:ext cx="8229600" cy="3959423"/>
          </a:xfrm>
          <a:prstGeom prst="rect">
            <a:avLst/>
          </a:prstGeom>
          <a:noFill/>
          <a:ln>
            <a:noFill/>
          </a:ln>
        </p:spPr>
        <p:txBody>
          <a:bodyPr/>
          <a:lstStyle>
            <a:lvl1pPr>
              <a:spcBef>
                <a:spcPts val="600"/>
              </a:spcBef>
              <a:spcAft>
                <a:spcPts val="1200"/>
              </a:spcAft>
              <a:defRPr sz="2800" b="1">
                <a:latin typeface="Calibri" pitchFamily="34" charset="0"/>
              </a:defRPr>
            </a:lvl1pPr>
            <a:lvl2pPr>
              <a:spcBef>
                <a:spcPts val="0"/>
              </a:spcBef>
              <a:spcAft>
                <a:spcPts val="600"/>
              </a:spcAft>
              <a:defRPr sz="2400">
                <a:latin typeface="Calibri" pitchFamily="34" charset="0"/>
              </a:defRPr>
            </a:lvl2pPr>
            <a:lvl3pPr>
              <a:spcBef>
                <a:spcPts val="0"/>
              </a:spcBef>
              <a:spcAft>
                <a:spcPts val="600"/>
              </a:spcAft>
              <a:defRPr sz="2000">
                <a:latin typeface="Calibri" pitchFamily="34" charset="0"/>
              </a:defRPr>
            </a:lvl3pPr>
            <a:lvl4pPr>
              <a:spcBef>
                <a:spcPts val="0"/>
              </a:spcBef>
              <a:spcAft>
                <a:spcPts val="600"/>
              </a:spcAft>
              <a:defRPr sz="1800">
                <a:latin typeface="Calibri" pitchFamily="34" charset="0"/>
              </a:defRPr>
            </a:lvl4pPr>
            <a:lvl5pPr>
              <a:spcBef>
                <a:spcPts val="0"/>
              </a:spcBef>
              <a:spcAft>
                <a:spcPts val="600"/>
              </a:spcAft>
              <a:defRPr sz="1800">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11"/>
          <p:cNvSpPr>
            <a:spLocks noGrp="1"/>
          </p:cNvSpPr>
          <p:nvPr>
            <p:ph type="body" sz="quarter" idx="15"/>
          </p:nvPr>
        </p:nvSpPr>
        <p:spPr>
          <a:xfrm>
            <a:off x="457200" y="1600200"/>
            <a:ext cx="8229595" cy="381000"/>
          </a:xfrm>
          <a:prstGeom prst="rect">
            <a:avLst/>
          </a:prstGeom>
        </p:spPr>
        <p:txBody>
          <a:bodyPr/>
          <a:lstStyle>
            <a:lvl1pPr algn="ctr">
              <a:buNone/>
              <a:defRPr sz="2800" b="1" baseline="0">
                <a:solidFill>
                  <a:schemeClr val="accent4">
                    <a:lumMod val="50000"/>
                  </a:schemeClr>
                </a:solidFill>
                <a:effectLst/>
                <a:latin typeface="Calibri" panose="020F0502020204030204" pitchFamily="34" charset="0"/>
                <a:cs typeface="Calibri" panose="020F0502020204030204" pitchFamily="34" charset="0"/>
              </a:defRPr>
            </a:lvl1pPr>
            <a:lvl2pPr algn="ctr">
              <a:buNone/>
              <a:defRPr sz="2000" b="1">
                <a:solidFill>
                  <a:srgbClr val="9F0F10"/>
                </a:solidFill>
                <a:latin typeface="+mj-lt"/>
              </a:defRPr>
            </a:lvl2pPr>
            <a:lvl3pPr algn="ctr">
              <a:buNone/>
              <a:defRPr sz="2000" b="1">
                <a:solidFill>
                  <a:srgbClr val="9F0F10"/>
                </a:solidFill>
                <a:latin typeface="+mj-lt"/>
              </a:defRPr>
            </a:lvl3pPr>
            <a:lvl4pPr algn="ctr">
              <a:buNone/>
              <a:defRPr sz="2000" b="1">
                <a:solidFill>
                  <a:srgbClr val="9F0F10"/>
                </a:solidFill>
                <a:latin typeface="+mj-lt"/>
              </a:defRPr>
            </a:lvl4pPr>
            <a:lvl5pPr algn="ctr">
              <a:buNone/>
              <a:defRPr sz="2000" b="1">
                <a:solidFill>
                  <a:srgbClr val="9F0F10"/>
                </a:solidFill>
                <a:latin typeface="+mj-lt"/>
              </a:defRPr>
            </a:lvl5pPr>
          </a:lstStyle>
          <a:p>
            <a:pPr lvl="0"/>
            <a:r>
              <a:rPr lang="en-US"/>
              <a:t>Click to edit Master text styles</a:t>
            </a:r>
          </a:p>
        </p:txBody>
      </p:sp>
    </p:spTree>
    <p:extLst>
      <p:ext uri="{BB962C8B-B14F-4D97-AF65-F5344CB8AC3E}">
        <p14:creationId xmlns:p14="http://schemas.microsoft.com/office/powerpoint/2010/main" val="3714518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8_IS - Tech">
    <p:spTree>
      <p:nvGrpSpPr>
        <p:cNvPr id="1" name=""/>
        <p:cNvGrpSpPr/>
        <p:nvPr/>
      </p:nvGrpSpPr>
      <p:grpSpPr>
        <a:xfrm>
          <a:off x="0" y="0"/>
          <a:ext cx="0" cy="0"/>
          <a:chOff x="0" y="0"/>
          <a:chExt cx="0" cy="0"/>
        </a:xfrm>
      </p:grpSpPr>
      <p:sp>
        <p:nvSpPr>
          <p:cNvPr id="4" name="TextBox 4">
            <a:extLst>
              <a:ext uri="{FF2B5EF4-FFF2-40B4-BE49-F238E27FC236}">
                <a16:creationId xmlns:a16="http://schemas.microsoft.com/office/drawing/2014/main" id="{0CEFF65C-A4FB-40C4-A8B3-777FBD2EEA73}"/>
              </a:ext>
            </a:extLst>
          </p:cNvPr>
          <p:cNvSpPr txBox="1">
            <a:spLocks noChangeArrowheads="1"/>
          </p:cNvSpPr>
          <p:nvPr/>
        </p:nvSpPr>
        <p:spPr bwMode="auto">
          <a:xfrm>
            <a:off x="457200" y="1981200"/>
            <a:ext cx="8229600" cy="307975"/>
          </a:xfrm>
          <a:prstGeom prst="rect">
            <a:avLst/>
          </a:prstGeom>
          <a:noFill/>
          <a:ln>
            <a:noFill/>
          </a:ln>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defRPr/>
            </a:pPr>
            <a:r>
              <a:rPr lang="en-US" sz="1400" i="1" dirty="0">
                <a:latin typeface="Cambria" panose="02040503050406030204" pitchFamily="18" charset="0"/>
                <a:ea typeface="+mn-ea"/>
              </a:rPr>
              <a:t>Read the Interactive Session and discuss the following questions</a:t>
            </a:r>
            <a:endParaRPr lang="en-US" sz="1800" dirty="0">
              <a:ea typeface="+mn-ea"/>
            </a:endParaRPr>
          </a:p>
        </p:txBody>
      </p:sp>
      <p:sp>
        <p:nvSpPr>
          <p:cNvPr id="5" name="TextBox 10">
            <a:extLst>
              <a:ext uri="{FF2B5EF4-FFF2-40B4-BE49-F238E27FC236}">
                <a16:creationId xmlns:a16="http://schemas.microsoft.com/office/drawing/2014/main" id="{DE0F71EA-1FEF-4E7A-9473-E658FD88F177}"/>
              </a:ext>
            </a:extLst>
          </p:cNvPr>
          <p:cNvSpPr txBox="1">
            <a:spLocks noChangeArrowheads="1"/>
          </p:cNvSpPr>
          <p:nvPr/>
        </p:nvSpPr>
        <p:spPr bwMode="auto">
          <a:xfrm>
            <a:off x="2019300" y="990600"/>
            <a:ext cx="5105400" cy="400050"/>
          </a:xfrm>
          <a:prstGeom prst="rect">
            <a:avLst/>
          </a:prstGeom>
          <a:noFill/>
          <a:ln>
            <a:noFill/>
          </a:ln>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defRPr/>
            </a:pPr>
            <a:r>
              <a:rPr lang="en-US" sz="2000" b="1" i="1" dirty="0">
                <a:solidFill>
                  <a:srgbClr val="9F0F10"/>
                </a:solidFill>
                <a:latin typeface="Calibri" panose="020F0502020204030204" pitchFamily="34" charset="0"/>
                <a:ea typeface="+mn-ea"/>
                <a:cs typeface="Calibri" panose="020F0502020204030204" pitchFamily="34" charset="0"/>
              </a:rPr>
              <a:t>Interactive Session: Technology</a:t>
            </a:r>
          </a:p>
        </p:txBody>
      </p:sp>
      <p:sp>
        <p:nvSpPr>
          <p:cNvPr id="3" name="Content Placeholder 2"/>
          <p:cNvSpPr>
            <a:spLocks noGrp="1"/>
          </p:cNvSpPr>
          <p:nvPr>
            <p:ph idx="1"/>
          </p:nvPr>
        </p:nvSpPr>
        <p:spPr>
          <a:xfrm>
            <a:off x="457200" y="2365177"/>
            <a:ext cx="8229600" cy="3959423"/>
          </a:xfrm>
          <a:prstGeom prst="rect">
            <a:avLst/>
          </a:prstGeom>
          <a:noFill/>
          <a:ln>
            <a:noFill/>
          </a:ln>
        </p:spPr>
        <p:txBody>
          <a:bodyPr/>
          <a:lstStyle>
            <a:lvl1pPr>
              <a:spcBef>
                <a:spcPts val="600"/>
              </a:spcBef>
              <a:spcAft>
                <a:spcPts val="1200"/>
              </a:spcAft>
              <a:defRPr sz="2800" b="1">
                <a:latin typeface="Calibri" pitchFamily="34" charset="0"/>
              </a:defRPr>
            </a:lvl1pPr>
            <a:lvl2pPr>
              <a:spcBef>
                <a:spcPts val="0"/>
              </a:spcBef>
              <a:spcAft>
                <a:spcPts val="600"/>
              </a:spcAft>
              <a:defRPr sz="2400">
                <a:latin typeface="Calibri" pitchFamily="34" charset="0"/>
              </a:defRPr>
            </a:lvl2pPr>
            <a:lvl3pPr>
              <a:spcBef>
                <a:spcPts val="0"/>
              </a:spcBef>
              <a:spcAft>
                <a:spcPts val="600"/>
              </a:spcAft>
              <a:defRPr sz="2000">
                <a:latin typeface="Calibri" pitchFamily="34" charset="0"/>
              </a:defRPr>
            </a:lvl3pPr>
            <a:lvl4pPr>
              <a:spcBef>
                <a:spcPts val="0"/>
              </a:spcBef>
              <a:spcAft>
                <a:spcPts val="600"/>
              </a:spcAft>
              <a:defRPr sz="1800">
                <a:latin typeface="Calibri" pitchFamily="34" charset="0"/>
              </a:defRPr>
            </a:lvl4pPr>
            <a:lvl5pPr>
              <a:spcBef>
                <a:spcPts val="0"/>
              </a:spcBef>
              <a:spcAft>
                <a:spcPts val="600"/>
              </a:spcAft>
              <a:defRPr sz="1800">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11"/>
          <p:cNvSpPr>
            <a:spLocks noGrp="1"/>
          </p:cNvSpPr>
          <p:nvPr>
            <p:ph type="body" sz="quarter" idx="15"/>
          </p:nvPr>
        </p:nvSpPr>
        <p:spPr>
          <a:xfrm>
            <a:off x="457200" y="1600200"/>
            <a:ext cx="8229595" cy="381000"/>
          </a:xfrm>
          <a:prstGeom prst="rect">
            <a:avLst/>
          </a:prstGeom>
        </p:spPr>
        <p:txBody>
          <a:bodyPr/>
          <a:lstStyle>
            <a:lvl1pPr algn="ctr">
              <a:buNone/>
              <a:defRPr sz="2800" b="1" baseline="0">
                <a:solidFill>
                  <a:schemeClr val="accent4">
                    <a:lumMod val="50000"/>
                  </a:schemeClr>
                </a:solidFill>
                <a:effectLst/>
                <a:latin typeface="Calibri" panose="020F0502020204030204" pitchFamily="34" charset="0"/>
                <a:cs typeface="Calibri" panose="020F0502020204030204" pitchFamily="34" charset="0"/>
              </a:defRPr>
            </a:lvl1pPr>
            <a:lvl2pPr algn="ctr">
              <a:buNone/>
              <a:defRPr sz="2000" b="1">
                <a:solidFill>
                  <a:srgbClr val="9F0F10"/>
                </a:solidFill>
                <a:latin typeface="+mj-lt"/>
              </a:defRPr>
            </a:lvl2pPr>
            <a:lvl3pPr algn="ctr">
              <a:buNone/>
              <a:defRPr sz="2000" b="1">
                <a:solidFill>
                  <a:srgbClr val="9F0F10"/>
                </a:solidFill>
                <a:latin typeface="+mj-lt"/>
              </a:defRPr>
            </a:lvl3pPr>
            <a:lvl4pPr algn="ctr">
              <a:buNone/>
              <a:defRPr sz="2000" b="1">
                <a:solidFill>
                  <a:srgbClr val="9F0F10"/>
                </a:solidFill>
                <a:latin typeface="+mj-lt"/>
              </a:defRPr>
            </a:lvl4pPr>
            <a:lvl5pPr algn="ctr">
              <a:buNone/>
              <a:defRPr sz="2000" b="1">
                <a:solidFill>
                  <a:srgbClr val="9F0F10"/>
                </a:solidFill>
                <a:latin typeface="+mj-lt"/>
              </a:defRPr>
            </a:lvl5pPr>
          </a:lstStyle>
          <a:p>
            <a:pPr lvl="0"/>
            <a:r>
              <a:rPr lang="en-US"/>
              <a:t>Click to edit Master text styles</a:t>
            </a:r>
          </a:p>
        </p:txBody>
      </p:sp>
    </p:spTree>
    <p:extLst>
      <p:ext uri="{BB962C8B-B14F-4D97-AF65-F5344CB8AC3E}">
        <p14:creationId xmlns:p14="http://schemas.microsoft.com/office/powerpoint/2010/main" val="31440339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9_IS - Mgmt">
    <p:spTree>
      <p:nvGrpSpPr>
        <p:cNvPr id="1" name=""/>
        <p:cNvGrpSpPr/>
        <p:nvPr/>
      </p:nvGrpSpPr>
      <p:grpSpPr>
        <a:xfrm>
          <a:off x="0" y="0"/>
          <a:ext cx="0" cy="0"/>
          <a:chOff x="0" y="0"/>
          <a:chExt cx="0" cy="0"/>
        </a:xfrm>
      </p:grpSpPr>
      <p:sp>
        <p:nvSpPr>
          <p:cNvPr id="4" name="TextBox 4">
            <a:extLst>
              <a:ext uri="{FF2B5EF4-FFF2-40B4-BE49-F238E27FC236}">
                <a16:creationId xmlns:a16="http://schemas.microsoft.com/office/drawing/2014/main" id="{D0E1A5B6-FEA4-4CE0-ADAA-BC1F858F3A82}"/>
              </a:ext>
            </a:extLst>
          </p:cNvPr>
          <p:cNvSpPr txBox="1">
            <a:spLocks noChangeArrowheads="1"/>
          </p:cNvSpPr>
          <p:nvPr/>
        </p:nvSpPr>
        <p:spPr bwMode="auto">
          <a:xfrm>
            <a:off x="457200" y="1981200"/>
            <a:ext cx="8229600" cy="307975"/>
          </a:xfrm>
          <a:prstGeom prst="rect">
            <a:avLst/>
          </a:prstGeom>
          <a:noFill/>
          <a:ln>
            <a:noFill/>
          </a:ln>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defRPr/>
            </a:pPr>
            <a:r>
              <a:rPr lang="en-US" sz="1400" i="1" dirty="0">
                <a:latin typeface="Cambria" panose="02040503050406030204" pitchFamily="18" charset="0"/>
                <a:ea typeface="+mn-ea"/>
              </a:rPr>
              <a:t>Read the Interactive Session and discuss the following questions</a:t>
            </a:r>
            <a:endParaRPr lang="en-US" sz="1800" dirty="0">
              <a:ea typeface="+mn-ea"/>
            </a:endParaRPr>
          </a:p>
        </p:txBody>
      </p:sp>
      <p:sp>
        <p:nvSpPr>
          <p:cNvPr id="5" name="TextBox 10">
            <a:extLst>
              <a:ext uri="{FF2B5EF4-FFF2-40B4-BE49-F238E27FC236}">
                <a16:creationId xmlns:a16="http://schemas.microsoft.com/office/drawing/2014/main" id="{103A8462-57C3-4B00-9ADC-BA00B75AEE27}"/>
              </a:ext>
            </a:extLst>
          </p:cNvPr>
          <p:cNvSpPr txBox="1">
            <a:spLocks noChangeArrowheads="1"/>
          </p:cNvSpPr>
          <p:nvPr/>
        </p:nvSpPr>
        <p:spPr bwMode="auto">
          <a:xfrm>
            <a:off x="2019300" y="990600"/>
            <a:ext cx="5105400" cy="400050"/>
          </a:xfrm>
          <a:prstGeom prst="rect">
            <a:avLst/>
          </a:prstGeom>
          <a:noFill/>
          <a:ln>
            <a:noFill/>
          </a:ln>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eaLnBrk="1" hangingPunct="1">
              <a:defRPr/>
            </a:pPr>
            <a:r>
              <a:rPr lang="en-US" sz="2000" b="1" i="1" dirty="0">
                <a:solidFill>
                  <a:srgbClr val="9F0F10"/>
                </a:solidFill>
                <a:latin typeface="Calibri" panose="020F0502020204030204" pitchFamily="34" charset="0"/>
                <a:ea typeface="+mn-ea"/>
                <a:cs typeface="Calibri" panose="020F0502020204030204" pitchFamily="34" charset="0"/>
              </a:rPr>
              <a:t>Interactive Session: Management</a:t>
            </a:r>
          </a:p>
        </p:txBody>
      </p:sp>
      <p:sp>
        <p:nvSpPr>
          <p:cNvPr id="3" name="Content Placeholder 2"/>
          <p:cNvSpPr>
            <a:spLocks noGrp="1"/>
          </p:cNvSpPr>
          <p:nvPr>
            <p:ph idx="1"/>
          </p:nvPr>
        </p:nvSpPr>
        <p:spPr>
          <a:xfrm>
            <a:off x="457200" y="2365177"/>
            <a:ext cx="8229600" cy="3959423"/>
          </a:xfrm>
          <a:prstGeom prst="rect">
            <a:avLst/>
          </a:prstGeom>
          <a:noFill/>
          <a:ln>
            <a:noFill/>
          </a:ln>
        </p:spPr>
        <p:txBody>
          <a:bodyPr/>
          <a:lstStyle>
            <a:lvl1pPr>
              <a:spcBef>
                <a:spcPts val="600"/>
              </a:spcBef>
              <a:spcAft>
                <a:spcPts val="1200"/>
              </a:spcAft>
              <a:defRPr sz="2800" b="1">
                <a:latin typeface="Calibri" pitchFamily="34" charset="0"/>
              </a:defRPr>
            </a:lvl1pPr>
            <a:lvl2pPr>
              <a:spcBef>
                <a:spcPts val="0"/>
              </a:spcBef>
              <a:spcAft>
                <a:spcPts val="600"/>
              </a:spcAft>
              <a:defRPr sz="2400">
                <a:latin typeface="Calibri" pitchFamily="34" charset="0"/>
              </a:defRPr>
            </a:lvl2pPr>
            <a:lvl3pPr>
              <a:spcBef>
                <a:spcPts val="0"/>
              </a:spcBef>
              <a:spcAft>
                <a:spcPts val="600"/>
              </a:spcAft>
              <a:defRPr sz="2000">
                <a:latin typeface="Calibri" pitchFamily="34" charset="0"/>
              </a:defRPr>
            </a:lvl3pPr>
            <a:lvl4pPr>
              <a:spcBef>
                <a:spcPts val="0"/>
              </a:spcBef>
              <a:spcAft>
                <a:spcPts val="600"/>
              </a:spcAft>
              <a:defRPr sz="1800">
                <a:latin typeface="Calibri" pitchFamily="34" charset="0"/>
              </a:defRPr>
            </a:lvl4pPr>
            <a:lvl5pPr>
              <a:spcBef>
                <a:spcPts val="0"/>
              </a:spcBef>
              <a:spcAft>
                <a:spcPts val="600"/>
              </a:spcAft>
              <a:defRPr sz="1800">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ext Placeholder 11"/>
          <p:cNvSpPr>
            <a:spLocks noGrp="1"/>
          </p:cNvSpPr>
          <p:nvPr>
            <p:ph type="body" sz="quarter" idx="15"/>
          </p:nvPr>
        </p:nvSpPr>
        <p:spPr>
          <a:xfrm>
            <a:off x="457200" y="1600200"/>
            <a:ext cx="8229595" cy="381000"/>
          </a:xfrm>
          <a:prstGeom prst="rect">
            <a:avLst/>
          </a:prstGeom>
        </p:spPr>
        <p:txBody>
          <a:bodyPr/>
          <a:lstStyle>
            <a:lvl1pPr algn="ctr">
              <a:buNone/>
              <a:defRPr sz="2800" b="1" baseline="0">
                <a:solidFill>
                  <a:schemeClr val="accent4">
                    <a:lumMod val="50000"/>
                  </a:schemeClr>
                </a:solidFill>
                <a:effectLst/>
                <a:latin typeface="Calibri" panose="020F0502020204030204" pitchFamily="34" charset="0"/>
                <a:cs typeface="Calibri" panose="020F0502020204030204" pitchFamily="34" charset="0"/>
              </a:defRPr>
            </a:lvl1pPr>
            <a:lvl2pPr algn="ctr">
              <a:buNone/>
              <a:defRPr sz="2000" b="1">
                <a:solidFill>
                  <a:srgbClr val="9F0F10"/>
                </a:solidFill>
                <a:latin typeface="+mj-lt"/>
              </a:defRPr>
            </a:lvl2pPr>
            <a:lvl3pPr algn="ctr">
              <a:buNone/>
              <a:defRPr sz="2000" b="1">
                <a:solidFill>
                  <a:srgbClr val="9F0F10"/>
                </a:solidFill>
                <a:latin typeface="+mj-lt"/>
              </a:defRPr>
            </a:lvl3pPr>
            <a:lvl4pPr algn="ctr">
              <a:buNone/>
              <a:defRPr sz="2000" b="1">
                <a:solidFill>
                  <a:srgbClr val="9F0F10"/>
                </a:solidFill>
                <a:latin typeface="+mj-lt"/>
              </a:defRPr>
            </a:lvl4pPr>
            <a:lvl5pPr algn="ctr">
              <a:buNone/>
              <a:defRPr sz="2000" b="1">
                <a:solidFill>
                  <a:srgbClr val="9F0F10"/>
                </a:solidFill>
                <a:latin typeface="+mj-lt"/>
              </a:defRPr>
            </a:lvl5pPr>
          </a:lstStyle>
          <a:p>
            <a:pPr lvl="0"/>
            <a:r>
              <a:rPr lang="en-US"/>
              <a:t>Click to edit Master text styles</a:t>
            </a:r>
          </a:p>
        </p:txBody>
      </p:sp>
    </p:spTree>
    <p:extLst>
      <p:ext uri="{BB962C8B-B14F-4D97-AF65-F5344CB8AC3E}">
        <p14:creationId xmlns:p14="http://schemas.microsoft.com/office/powerpoint/2010/main" val="35693812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5">
            <a:extLst>
              <a:ext uri="{FF2B5EF4-FFF2-40B4-BE49-F238E27FC236}">
                <a16:creationId xmlns:a16="http://schemas.microsoft.com/office/drawing/2014/main" id="{AC4374AC-A4C8-4EB1-A6BC-60347F1F19E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9000" y="5105400"/>
            <a:ext cx="19050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58032438"/>
      </p:ext>
    </p:extLst>
  </p:cSld>
  <p:clrMapOvr>
    <a:masterClrMapping/>
  </p:clrMapOvr>
  <p:transition>
    <p:fade thruBlk="1"/>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159932679"/>
      </p:ext>
    </p:extLst>
  </p:cSld>
  <p:clrMapOvr>
    <a:masterClrMapping/>
  </p:clrMapOvr>
  <p:transition>
    <p:fade thruBlk="1"/>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57464740"/>
      </p:ext>
    </p:extLst>
  </p:cSld>
  <p:clrMapOvr>
    <a:masterClrMapping/>
  </p:clrMapOvr>
  <p:transition>
    <p:fade thruBlk="1"/>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6378969"/>
      </p:ext>
    </p:extLst>
  </p:cSld>
  <p:clrMapOvr>
    <a:masterClrMapping/>
  </p:clrMapOvr>
  <p:transition>
    <p:fade thruBlk="1"/>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3" name="Picture 5">
            <a:extLst>
              <a:ext uri="{FF2B5EF4-FFF2-40B4-BE49-F238E27FC236}">
                <a16:creationId xmlns:a16="http://schemas.microsoft.com/office/drawing/2014/main" id="{10579310-1839-4C13-8B9D-2AB9550095B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137400" y="5381625"/>
            <a:ext cx="2006600"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2619883041"/>
      </p:ext>
    </p:extLst>
  </p:cSld>
  <p:clrMapOvr>
    <a:masterClrMapping/>
  </p:clrMapOvr>
  <p:transition>
    <p:fade thruBlk="1"/>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557330"/>
      </p:ext>
    </p:extLst>
  </p:cSld>
  <p:clrMapOvr>
    <a:masterClrMapping/>
  </p:clrMapOvr>
  <p:transition>
    <p:fade thruBlk="1"/>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20047777"/>
      </p:ext>
    </p:extLst>
  </p:cSld>
  <p:clrMapOvr>
    <a:masterClrMapping/>
  </p:clrMapOvr>
  <p:transition>
    <p:fade thruBlk="1"/>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472570758"/>
      </p:ext>
    </p:extLst>
  </p:cSld>
  <p:clrMapOvr>
    <a:masterClrMapping/>
  </p:clrMapOvr>
  <p:transition>
    <p:fade thruBlk="1"/>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0256545"/>
      </p:ext>
    </p:extLst>
  </p:cSld>
  <p:clrMapOvr>
    <a:masterClrMapping/>
  </p:clrMapOvr>
  <p:transition>
    <p:fade thruBlk="1"/>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44733117"/>
      </p:ext>
    </p:extLst>
  </p:cSld>
  <p:clrMapOvr>
    <a:masterClrMapping/>
  </p:clrMapOvr>
  <p:transition>
    <p:fade thruBlk="1"/>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ndard page - wi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648DEB9-CB30-4039-BA04-541D28141CBA}"/>
              </a:ext>
            </a:extLst>
          </p:cNvPr>
          <p:cNvSpPr>
            <a:spLocks noChangeArrowheads="1"/>
          </p:cNvSpPr>
          <p:nvPr/>
        </p:nvSpPr>
        <p:spPr bwMode="auto">
          <a:xfrm>
            <a:off x="0" y="0"/>
            <a:ext cx="9144000" cy="523875"/>
          </a:xfrm>
          <a:prstGeom prst="rect">
            <a:avLst/>
          </a:prstGeom>
          <a:noFill/>
          <a:ln w="12700">
            <a:noFill/>
            <a:miter lim="800000"/>
            <a:headEnd/>
            <a:tailEnd/>
          </a:ln>
          <a:effectLst/>
        </p:spPr>
        <p:txBody>
          <a:bodyPr lIns="90488" tIns="44450" rIns="90488" bIns="44450" anchor="ctr"/>
          <a:lstStyle/>
          <a:p>
            <a:pPr algn="ctr" eaLnBrk="1" hangingPunct="1">
              <a:defRPr/>
            </a:pPr>
            <a:r>
              <a:rPr lang="en-US" b="1" dirty="0">
                <a:solidFill>
                  <a:srgbClr val="9F0F10"/>
                </a:solidFill>
                <a:effectLst>
                  <a:outerShdw blurRad="38100" dist="38100" dir="2700000" algn="tl">
                    <a:srgbClr val="C0C0C0"/>
                  </a:outerShdw>
                </a:effectLst>
                <a:latin typeface="Cambria" pitchFamily="18" charset="0"/>
                <a:ea typeface="+mn-ea"/>
              </a:rPr>
              <a:t>Management Information Systems</a:t>
            </a:r>
            <a:endParaRPr lang="en-US" sz="1800" b="1" dirty="0">
              <a:solidFill>
                <a:srgbClr val="9F0F10"/>
              </a:solidFill>
              <a:effectLst>
                <a:outerShdw blurRad="38100" dist="38100" dir="2700000" algn="tl">
                  <a:srgbClr val="C0C0C0"/>
                </a:outerShdw>
              </a:effectLst>
              <a:latin typeface="Cambria" pitchFamily="18" charset="0"/>
              <a:ea typeface="+mn-ea"/>
            </a:endParaRPr>
          </a:p>
        </p:txBody>
      </p:sp>
      <p:sp>
        <p:nvSpPr>
          <p:cNvPr id="2" name="Title 1"/>
          <p:cNvSpPr>
            <a:spLocks noGrp="1"/>
          </p:cNvSpPr>
          <p:nvPr>
            <p:ph type="title"/>
          </p:nvPr>
        </p:nvSpPr>
        <p:spPr>
          <a:xfrm>
            <a:off x="0" y="457200"/>
            <a:ext cx="9144000" cy="304800"/>
          </a:xfrm>
          <a:prstGeom prst="rect">
            <a:avLst/>
          </a:prstGeom>
        </p:spPr>
        <p:txBody>
          <a:bodyPr/>
          <a:lstStyle>
            <a:lvl1pPr>
              <a:defRPr sz="1800" b="1">
                <a:solidFill>
                  <a:schemeClr val="accent5">
                    <a:lumMod val="75000"/>
                  </a:schemeClr>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0" y="1828800"/>
            <a:ext cx="9144000" cy="4724400"/>
          </a:xfrm>
          <a:prstGeom prst="rect">
            <a:avLst/>
          </a:prstGeom>
        </p:spPr>
        <p:txBody>
          <a:bodyPr/>
          <a:lstStyle>
            <a:lvl1pPr>
              <a:spcBef>
                <a:spcPts val="0"/>
              </a:spcBef>
              <a:spcAft>
                <a:spcPts val="600"/>
              </a:spcAft>
              <a:defRPr sz="2800" b="1">
                <a:latin typeface="Calibri" pitchFamily="34" charset="0"/>
              </a:defRPr>
            </a:lvl1pPr>
            <a:lvl2pPr>
              <a:spcBef>
                <a:spcPts val="0"/>
              </a:spcBef>
              <a:spcAft>
                <a:spcPts val="600"/>
              </a:spcAft>
              <a:defRPr sz="2400">
                <a:latin typeface="Calibri" pitchFamily="34" charset="0"/>
              </a:defRPr>
            </a:lvl2pPr>
            <a:lvl3pPr>
              <a:spcBef>
                <a:spcPts val="0"/>
              </a:spcBef>
              <a:spcAft>
                <a:spcPts val="600"/>
              </a:spcAft>
              <a:defRPr sz="2000">
                <a:latin typeface="Calibri" pitchFamily="34" charset="0"/>
              </a:defRPr>
            </a:lvl3pPr>
            <a:lvl4pPr>
              <a:spcBef>
                <a:spcPts val="0"/>
              </a:spcBef>
              <a:spcAft>
                <a:spcPts val="600"/>
              </a:spcAft>
              <a:defRPr sz="1800">
                <a:latin typeface="Calibri" pitchFamily="34" charset="0"/>
              </a:defRPr>
            </a:lvl4pPr>
            <a:lvl5pPr>
              <a:spcBef>
                <a:spcPts val="0"/>
              </a:spcBef>
              <a:spcAft>
                <a:spcPts val="600"/>
              </a:spcAft>
              <a:defRPr sz="1800">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11"/>
          <p:cNvSpPr>
            <a:spLocks noGrp="1"/>
          </p:cNvSpPr>
          <p:nvPr>
            <p:ph type="body" sz="quarter" idx="12"/>
          </p:nvPr>
        </p:nvSpPr>
        <p:spPr>
          <a:xfrm>
            <a:off x="457200" y="1066800"/>
            <a:ext cx="8229595" cy="381000"/>
          </a:xfrm>
          <a:prstGeom prst="rect">
            <a:avLst/>
          </a:prstGeom>
        </p:spPr>
        <p:txBody>
          <a:bodyPr/>
          <a:lstStyle>
            <a:lvl1pPr algn="ctr">
              <a:buNone/>
              <a:defRPr sz="2000" b="1">
                <a:solidFill>
                  <a:srgbClr val="9F0F10"/>
                </a:solidFill>
                <a:latin typeface="Cambria" pitchFamily="18" charset="0"/>
              </a:defRPr>
            </a:lvl1pPr>
            <a:lvl2pPr algn="ctr">
              <a:buNone/>
              <a:defRPr sz="2000" b="1">
                <a:solidFill>
                  <a:srgbClr val="9F0F10"/>
                </a:solidFill>
                <a:latin typeface="+mj-lt"/>
              </a:defRPr>
            </a:lvl2pPr>
            <a:lvl3pPr algn="ctr">
              <a:buNone/>
              <a:defRPr sz="2000" b="1">
                <a:solidFill>
                  <a:srgbClr val="9F0F10"/>
                </a:solidFill>
                <a:latin typeface="+mj-lt"/>
              </a:defRPr>
            </a:lvl3pPr>
            <a:lvl4pPr algn="ctr">
              <a:buNone/>
              <a:defRPr sz="2000" b="1">
                <a:solidFill>
                  <a:srgbClr val="9F0F10"/>
                </a:solidFill>
                <a:latin typeface="+mj-lt"/>
              </a:defRPr>
            </a:lvl4pPr>
            <a:lvl5pPr algn="ctr">
              <a:buNone/>
              <a:defRPr sz="2000" b="1">
                <a:solidFill>
                  <a:srgbClr val="9F0F10"/>
                </a:solidFill>
                <a:latin typeface="+mj-lt"/>
              </a:defRPr>
            </a:lvl5pPr>
          </a:lstStyle>
          <a:p>
            <a:pPr lvl="0"/>
            <a:r>
              <a:rPr lang="en-US"/>
              <a:t>Click to edit Master text styles</a:t>
            </a:r>
          </a:p>
        </p:txBody>
      </p:sp>
    </p:spTree>
    <p:extLst>
      <p:ext uri="{BB962C8B-B14F-4D97-AF65-F5344CB8AC3E}">
        <p14:creationId xmlns:p14="http://schemas.microsoft.com/office/powerpoint/2010/main" val="187541622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pyright Notice">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572B5619-919D-48F5-A846-2CD1D56846E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010400" y="5105400"/>
            <a:ext cx="2133600"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8474225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Tree>
    <p:extLst>
      <p:ext uri="{BB962C8B-B14F-4D97-AF65-F5344CB8AC3E}">
        <p14:creationId xmlns:p14="http://schemas.microsoft.com/office/powerpoint/2010/main" val="2950588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3.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slideLayout" Target="../slideLayouts/slideLayout33.xml"/><Relationship Id="rId18" Type="http://schemas.openxmlformats.org/officeDocument/2006/relationships/slideLayout" Target="../slideLayouts/slideLayout38.xml"/><Relationship Id="rId3" Type="http://schemas.openxmlformats.org/officeDocument/2006/relationships/slideLayout" Target="../slideLayouts/slideLayout23.xml"/><Relationship Id="rId21" Type="http://schemas.openxmlformats.org/officeDocument/2006/relationships/slideLayout" Target="../slideLayouts/slideLayout41.xml"/><Relationship Id="rId7" Type="http://schemas.openxmlformats.org/officeDocument/2006/relationships/slideLayout" Target="../slideLayouts/slideLayout27.xml"/><Relationship Id="rId12" Type="http://schemas.openxmlformats.org/officeDocument/2006/relationships/slideLayout" Target="../slideLayouts/slideLayout32.xml"/><Relationship Id="rId17" Type="http://schemas.openxmlformats.org/officeDocument/2006/relationships/slideLayout" Target="../slideLayouts/slideLayout37.xml"/><Relationship Id="rId25" Type="http://schemas.openxmlformats.org/officeDocument/2006/relationships/image" Target="../media/image3.png"/><Relationship Id="rId2" Type="http://schemas.openxmlformats.org/officeDocument/2006/relationships/slideLayout" Target="../slideLayouts/slideLayout22.xml"/><Relationship Id="rId16" Type="http://schemas.openxmlformats.org/officeDocument/2006/relationships/slideLayout" Target="../slideLayouts/slideLayout36.xml"/><Relationship Id="rId20" Type="http://schemas.openxmlformats.org/officeDocument/2006/relationships/slideLayout" Target="../slideLayouts/slideLayout40.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24" Type="http://schemas.openxmlformats.org/officeDocument/2006/relationships/image" Target="../media/image2.png"/><Relationship Id="rId5" Type="http://schemas.openxmlformats.org/officeDocument/2006/relationships/slideLayout" Target="../slideLayouts/slideLayout25.xml"/><Relationship Id="rId15" Type="http://schemas.openxmlformats.org/officeDocument/2006/relationships/slideLayout" Target="../slideLayouts/slideLayout35.xml"/><Relationship Id="rId23" Type="http://schemas.openxmlformats.org/officeDocument/2006/relationships/image" Target="../media/image1.png"/><Relationship Id="rId10" Type="http://schemas.openxmlformats.org/officeDocument/2006/relationships/slideLayout" Target="../slideLayouts/slideLayout30.xml"/><Relationship Id="rId19" Type="http://schemas.openxmlformats.org/officeDocument/2006/relationships/slideLayout" Target="../slideLayouts/slideLayout39.xml"/><Relationship Id="rId4" Type="http://schemas.openxmlformats.org/officeDocument/2006/relationships/slideLayout" Target="../slideLayouts/slideLayout24.xml"/><Relationship Id="rId9" Type="http://schemas.openxmlformats.org/officeDocument/2006/relationships/slideLayout" Target="../slideLayouts/slideLayout29.xml"/><Relationship Id="rId14" Type="http://schemas.openxmlformats.org/officeDocument/2006/relationships/slideLayout" Target="../slideLayouts/slideLayout34.xml"/><Relationship Id="rId2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22"/>
          <a:srcRect/>
          <a:stretch>
            <a:fillRect/>
          </a:stretch>
        </a:blipFill>
        <a:effectLst/>
      </p:bgPr>
    </p:bg>
    <p:spTree>
      <p:nvGrpSpPr>
        <p:cNvPr id="1" name=""/>
        <p:cNvGrpSpPr/>
        <p:nvPr/>
      </p:nvGrpSpPr>
      <p:grpSpPr>
        <a:xfrm>
          <a:off x="0" y="0"/>
          <a:ext cx="0" cy="0"/>
          <a:chOff x="0" y="0"/>
          <a:chExt cx="0" cy="0"/>
        </a:xfrm>
      </p:grpSpPr>
      <p:pic>
        <p:nvPicPr>
          <p:cNvPr id="1026" name="Picture 35" descr="main">
            <a:extLst>
              <a:ext uri="{FF2B5EF4-FFF2-40B4-BE49-F238E27FC236}">
                <a16:creationId xmlns:a16="http://schemas.microsoft.com/office/drawing/2014/main" id="{9082F279-B5B4-402A-A250-E5C9FEA7D585}"/>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0" y="0"/>
            <a:ext cx="914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42">
            <a:extLst>
              <a:ext uri="{FF2B5EF4-FFF2-40B4-BE49-F238E27FC236}">
                <a16:creationId xmlns:a16="http://schemas.microsoft.com/office/drawing/2014/main" id="{9C48A19A-ECC3-46EC-B0F6-019D827DCB46}"/>
              </a:ext>
            </a:extLst>
          </p:cNvPr>
          <p:cNvSpPr>
            <a:spLocks noChangeArrowheads="1"/>
          </p:cNvSpPr>
          <p:nvPr/>
        </p:nvSpPr>
        <p:spPr bwMode="auto">
          <a:xfrm>
            <a:off x="0" y="6477000"/>
            <a:ext cx="9144000" cy="381000"/>
          </a:xfrm>
          <a:prstGeom prst="rect">
            <a:avLst/>
          </a:prstGeom>
          <a:solidFill>
            <a:srgbClr val="9F0F1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fld id="{1513A005-DC63-4CEB-A877-F165398F161A}" type="datetime5">
              <a:rPr lang="en-US" smtClean="0"/>
              <a:pPr eaLnBrk="1" hangingPunct="1">
                <a:defRPr/>
              </a:pPr>
              <a:t>15-Dec-17</a:t>
            </a:fld>
            <a:r>
              <a:rPr lang="en-US" dirty="0"/>
              <a:t>			</a:t>
            </a:r>
            <a:fld id="{1093DC43-707F-4E09-9AEF-00B6EFB17EA7}" type="slidenum">
              <a:rPr lang="en-US" smtClean="0"/>
              <a:pPr eaLnBrk="1" hangingPunct="1">
                <a:defRPr/>
              </a:pPr>
              <a:t>‹#›</a:t>
            </a:fld>
            <a:r>
              <a:rPr lang="en-US" dirty="0"/>
              <a:t>			Mary March</a:t>
            </a:r>
          </a:p>
        </p:txBody>
      </p:sp>
      <p:sp>
        <p:nvSpPr>
          <p:cNvPr id="1030" name="Text Box 39">
            <a:extLst>
              <a:ext uri="{FF2B5EF4-FFF2-40B4-BE49-F238E27FC236}">
                <a16:creationId xmlns:a16="http://schemas.microsoft.com/office/drawing/2014/main" id="{7CEFFE48-B5C0-4C2F-85D2-613119F5D6EF}"/>
              </a:ext>
            </a:extLst>
          </p:cNvPr>
          <p:cNvSpPr txBox="1">
            <a:spLocks noChangeArrowheads="1"/>
          </p:cNvSpPr>
          <p:nvPr/>
        </p:nvSpPr>
        <p:spPr bwMode="auto">
          <a:xfrm>
            <a:off x="1752600" y="990600"/>
            <a:ext cx="6019800" cy="457200"/>
          </a:xfrm>
          <a:prstGeom prst="rect">
            <a:avLst/>
          </a:prstGeom>
          <a:noFill/>
          <a:ln>
            <a:noFill/>
          </a:ln>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defRPr/>
            </a:pPr>
            <a:endParaRPr lang="en-US" dirty="0"/>
          </a:p>
        </p:txBody>
      </p:sp>
      <p:pic>
        <p:nvPicPr>
          <p:cNvPr id="1029" name="Picture 1">
            <a:extLst>
              <a:ext uri="{FF2B5EF4-FFF2-40B4-BE49-F238E27FC236}">
                <a16:creationId xmlns:a16="http://schemas.microsoft.com/office/drawing/2014/main" id="{290CF17A-2B41-45E6-8228-0D0654C95642}"/>
              </a:ext>
            </a:extLst>
          </p:cNvPr>
          <p:cNvPicPr>
            <a:picLocks noChangeAspect="1"/>
          </p:cNvPicPr>
          <p:nvPr userDrawn="1"/>
        </p:nvPicPr>
        <p:blipFill>
          <a:blip r:embed="rId24">
            <a:extLst>
              <a:ext uri="{28A0092B-C50C-407E-A947-70E740481C1C}">
                <a14:useLocalDpi xmlns:a14="http://schemas.microsoft.com/office/drawing/2010/main" val="0"/>
              </a:ext>
            </a:extLst>
          </a:blip>
          <a:srcRect/>
          <a:stretch>
            <a:fillRect/>
          </a:stretch>
        </p:blipFill>
        <p:spPr bwMode="auto">
          <a:xfrm>
            <a:off x="7391400" y="5334000"/>
            <a:ext cx="1727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703" r:id="rId1"/>
    <p:sldLayoutId id="2147484715" r:id="rId2"/>
    <p:sldLayoutId id="2147484716" r:id="rId3"/>
    <p:sldLayoutId id="2147484704" r:id="rId4"/>
    <p:sldLayoutId id="2147484705" r:id="rId5"/>
    <p:sldLayoutId id="2147484717" r:id="rId6"/>
    <p:sldLayoutId id="2147484718" r:id="rId7"/>
    <p:sldLayoutId id="2147484719" r:id="rId8"/>
    <p:sldLayoutId id="2147484720" r:id="rId9"/>
    <p:sldLayoutId id="2147484706" r:id="rId10"/>
    <p:sldLayoutId id="2147484707" r:id="rId11"/>
    <p:sldLayoutId id="2147484708" r:id="rId12"/>
    <p:sldLayoutId id="2147484721" r:id="rId13"/>
    <p:sldLayoutId id="2147484709" r:id="rId14"/>
    <p:sldLayoutId id="2147484710" r:id="rId15"/>
    <p:sldLayoutId id="2147484711" r:id="rId16"/>
    <p:sldLayoutId id="2147484712" r:id="rId17"/>
    <p:sldLayoutId id="2147484713" r:id="rId18"/>
    <p:sldLayoutId id="2147484722" r:id="rId19"/>
    <p:sldLayoutId id="2147484723" r:id="rId20"/>
  </p:sldLayoutIdLst>
  <p:transition>
    <p:fade thruBlk="1"/>
  </p:transition>
  <p:hf sldNum="0" hdr="0" ftr="0"/>
  <p:txStyles>
    <p:title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2"/>
          </a:solidFill>
          <a:latin typeface="Times New Roman" pitchFamily="18"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2"/>
          </a:solidFill>
          <a:latin typeface="Times New Roman" pitchFamily="18"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2"/>
          </a:solidFill>
          <a:latin typeface="Times New Roman" pitchFamily="18"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2"/>
          </a:solidFill>
          <a:latin typeface="Times New Roman" pitchFamily="18" charset="0"/>
          <a:ea typeface="MS PGothic" panose="020B0600070205080204" pitchFamily="34" charset="-128"/>
          <a:cs typeface="MS PGothic" charset="0"/>
        </a:defRPr>
      </a:lvl5pPr>
      <a:lvl6pPr marL="457200" algn="ctr" rtl="0" eaLnBrk="1" fontAlgn="base" hangingPunct="1">
        <a:spcBef>
          <a:spcPct val="0"/>
        </a:spcBef>
        <a:spcAft>
          <a:spcPct val="0"/>
        </a:spcAft>
        <a:defRPr sz="4400">
          <a:solidFill>
            <a:schemeClr val="tx2"/>
          </a:solidFill>
          <a:latin typeface="Times New Roman" pitchFamily="18" charset="0"/>
        </a:defRPr>
      </a:lvl6pPr>
      <a:lvl7pPr marL="914400" algn="ctr" rtl="0" eaLnBrk="1" fontAlgn="base" hangingPunct="1">
        <a:spcBef>
          <a:spcPct val="0"/>
        </a:spcBef>
        <a:spcAft>
          <a:spcPct val="0"/>
        </a:spcAft>
        <a:defRPr sz="4400">
          <a:solidFill>
            <a:schemeClr val="tx2"/>
          </a:solidFill>
          <a:latin typeface="Times New Roman" pitchFamily="18" charset="0"/>
        </a:defRPr>
      </a:lvl7pPr>
      <a:lvl8pPr marL="1371600" algn="ctr" rtl="0" eaLnBrk="1" fontAlgn="base" hangingPunct="1">
        <a:spcBef>
          <a:spcPct val="0"/>
        </a:spcBef>
        <a:spcAft>
          <a:spcPct val="0"/>
        </a:spcAft>
        <a:defRPr sz="4400">
          <a:solidFill>
            <a:schemeClr val="tx2"/>
          </a:solidFill>
          <a:latin typeface="Times New Roman" pitchFamily="18" charset="0"/>
        </a:defRPr>
      </a:lvl8pPr>
      <a:lvl9pPr marL="1828800" algn="ctr" rtl="0" eaLnBrk="1" fontAlgn="base" hangingPunct="1">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23"/>
          <a:srcRect/>
          <a:stretch>
            <a:fillRect/>
          </a:stretch>
        </a:blipFill>
        <a:effectLst/>
      </p:bgPr>
    </p:bg>
    <p:spTree>
      <p:nvGrpSpPr>
        <p:cNvPr id="1" name=""/>
        <p:cNvGrpSpPr/>
        <p:nvPr/>
      </p:nvGrpSpPr>
      <p:grpSpPr>
        <a:xfrm>
          <a:off x="0" y="0"/>
          <a:ext cx="0" cy="0"/>
          <a:chOff x="0" y="0"/>
          <a:chExt cx="0" cy="0"/>
        </a:xfrm>
      </p:grpSpPr>
      <p:pic>
        <p:nvPicPr>
          <p:cNvPr id="1026" name="Picture 35" descr="main">
            <a:extLst>
              <a:ext uri="{FF2B5EF4-FFF2-40B4-BE49-F238E27FC236}">
                <a16:creationId xmlns:a16="http://schemas.microsoft.com/office/drawing/2014/main" id="{9082F279-B5B4-402A-A250-E5C9FEA7D585}"/>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0" y="0"/>
            <a:ext cx="91440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42">
            <a:extLst>
              <a:ext uri="{FF2B5EF4-FFF2-40B4-BE49-F238E27FC236}">
                <a16:creationId xmlns:a16="http://schemas.microsoft.com/office/drawing/2014/main" id="{9C48A19A-ECC3-46EC-B0F6-019D827DCB46}"/>
              </a:ext>
            </a:extLst>
          </p:cNvPr>
          <p:cNvSpPr>
            <a:spLocks noChangeArrowheads="1"/>
          </p:cNvSpPr>
          <p:nvPr/>
        </p:nvSpPr>
        <p:spPr bwMode="auto">
          <a:xfrm>
            <a:off x="0" y="6477000"/>
            <a:ext cx="9144000" cy="381000"/>
          </a:xfrm>
          <a:prstGeom prst="rect">
            <a:avLst/>
          </a:prstGeom>
          <a:solidFill>
            <a:srgbClr val="9F0F1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defRPr/>
            </a:pPr>
            <a:fld id="{1513A005-DC63-4CEB-A877-F165398F161A}" type="datetime5">
              <a:rPr lang="en-US" smtClean="0"/>
              <a:pPr eaLnBrk="1" hangingPunct="1">
                <a:defRPr/>
              </a:pPr>
              <a:t>15-Dec-17</a:t>
            </a:fld>
            <a:r>
              <a:rPr lang="en-US" dirty="0"/>
              <a:t>			</a:t>
            </a:r>
            <a:fld id="{1093DC43-707F-4E09-9AEF-00B6EFB17EA7}" type="slidenum">
              <a:rPr lang="en-US" smtClean="0"/>
              <a:pPr eaLnBrk="1" hangingPunct="1">
                <a:defRPr/>
              </a:pPr>
              <a:t>‹#›</a:t>
            </a:fld>
            <a:r>
              <a:rPr lang="en-US" dirty="0"/>
              <a:t>			Mary March</a:t>
            </a:r>
          </a:p>
        </p:txBody>
      </p:sp>
      <p:sp>
        <p:nvSpPr>
          <p:cNvPr id="1030" name="Text Box 39">
            <a:extLst>
              <a:ext uri="{FF2B5EF4-FFF2-40B4-BE49-F238E27FC236}">
                <a16:creationId xmlns:a16="http://schemas.microsoft.com/office/drawing/2014/main" id="{7CEFFE48-B5C0-4C2F-85D2-613119F5D6EF}"/>
              </a:ext>
            </a:extLst>
          </p:cNvPr>
          <p:cNvSpPr txBox="1">
            <a:spLocks noChangeArrowheads="1"/>
          </p:cNvSpPr>
          <p:nvPr/>
        </p:nvSpPr>
        <p:spPr bwMode="auto">
          <a:xfrm>
            <a:off x="1752600" y="990600"/>
            <a:ext cx="6019800" cy="457200"/>
          </a:xfrm>
          <a:prstGeom prst="rect">
            <a:avLst/>
          </a:prstGeom>
          <a:noFill/>
          <a:ln>
            <a:noFill/>
          </a:ln>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defRPr/>
            </a:pPr>
            <a:endParaRPr lang="en-US" dirty="0"/>
          </a:p>
        </p:txBody>
      </p:sp>
      <p:pic>
        <p:nvPicPr>
          <p:cNvPr id="1029" name="Picture 1">
            <a:extLst>
              <a:ext uri="{FF2B5EF4-FFF2-40B4-BE49-F238E27FC236}">
                <a16:creationId xmlns:a16="http://schemas.microsoft.com/office/drawing/2014/main" id="{290CF17A-2B41-45E6-8228-0D0654C95642}"/>
              </a:ext>
            </a:extLst>
          </p:cNvPr>
          <p:cNvPicPr>
            <a:picLocks noChangeAspect="1"/>
          </p:cNvPicPr>
          <p:nvPr userDrawn="1"/>
        </p:nvPicPr>
        <p:blipFill>
          <a:blip r:embed="rId25">
            <a:extLst>
              <a:ext uri="{28A0092B-C50C-407E-A947-70E740481C1C}">
                <a14:useLocalDpi xmlns:a14="http://schemas.microsoft.com/office/drawing/2010/main" val="0"/>
              </a:ext>
            </a:extLst>
          </a:blip>
          <a:srcRect/>
          <a:stretch>
            <a:fillRect/>
          </a:stretch>
        </p:blipFill>
        <p:spPr bwMode="auto">
          <a:xfrm>
            <a:off x="7391400" y="5334000"/>
            <a:ext cx="1727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9401402"/>
      </p:ext>
    </p:extLst>
  </p:cSld>
  <p:clrMap bg1="lt1" tx1="dk1" bg2="lt2" tx2="dk2" accent1="accent1" accent2="accent2" accent3="accent3" accent4="accent4" accent5="accent5" accent6="accent6" hlink="hlink" folHlink="folHlink"/>
  <p:sldLayoutIdLst>
    <p:sldLayoutId id="2147484725" r:id="rId1"/>
    <p:sldLayoutId id="2147484726" r:id="rId2"/>
    <p:sldLayoutId id="2147484727" r:id="rId3"/>
    <p:sldLayoutId id="2147484728" r:id="rId4"/>
    <p:sldLayoutId id="2147484729" r:id="rId5"/>
    <p:sldLayoutId id="2147484730" r:id="rId6"/>
    <p:sldLayoutId id="2147484731" r:id="rId7"/>
    <p:sldLayoutId id="2147484732" r:id="rId8"/>
    <p:sldLayoutId id="2147484733" r:id="rId9"/>
    <p:sldLayoutId id="2147484734" r:id="rId10"/>
    <p:sldLayoutId id="2147484735" r:id="rId11"/>
    <p:sldLayoutId id="2147484736" r:id="rId12"/>
    <p:sldLayoutId id="2147484737" r:id="rId13"/>
    <p:sldLayoutId id="2147484738" r:id="rId14"/>
    <p:sldLayoutId id="2147484739" r:id="rId15"/>
    <p:sldLayoutId id="2147484740" r:id="rId16"/>
    <p:sldLayoutId id="2147484741" r:id="rId17"/>
    <p:sldLayoutId id="2147484742" r:id="rId18"/>
    <p:sldLayoutId id="2147484743" r:id="rId19"/>
    <p:sldLayoutId id="2147484744" r:id="rId20"/>
    <p:sldLayoutId id="2147484745" r:id="rId21"/>
  </p:sldLayoutIdLst>
  <p:transition>
    <p:fade thruBlk="1"/>
  </p:transition>
  <p:hf sldNum="0" hdr="0" ftr="0"/>
  <p:txStyles>
    <p:title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S PGothic" charset="0"/>
        </a:defRPr>
      </a:lvl1pPr>
      <a:lvl2pPr algn="ctr" rtl="0" eaLnBrk="0" fontAlgn="base" hangingPunct="0">
        <a:spcBef>
          <a:spcPct val="0"/>
        </a:spcBef>
        <a:spcAft>
          <a:spcPct val="0"/>
        </a:spcAft>
        <a:defRPr sz="4400">
          <a:solidFill>
            <a:schemeClr val="tx2"/>
          </a:solidFill>
          <a:latin typeface="Times New Roman" pitchFamily="18" charset="0"/>
          <a:ea typeface="MS PGothic" panose="020B0600070205080204" pitchFamily="34" charset="-128"/>
          <a:cs typeface="MS PGothic" charset="0"/>
        </a:defRPr>
      </a:lvl2pPr>
      <a:lvl3pPr algn="ctr" rtl="0" eaLnBrk="0" fontAlgn="base" hangingPunct="0">
        <a:spcBef>
          <a:spcPct val="0"/>
        </a:spcBef>
        <a:spcAft>
          <a:spcPct val="0"/>
        </a:spcAft>
        <a:defRPr sz="4400">
          <a:solidFill>
            <a:schemeClr val="tx2"/>
          </a:solidFill>
          <a:latin typeface="Times New Roman" pitchFamily="18" charset="0"/>
          <a:ea typeface="MS PGothic" panose="020B0600070205080204" pitchFamily="34" charset="-128"/>
          <a:cs typeface="MS PGothic" charset="0"/>
        </a:defRPr>
      </a:lvl3pPr>
      <a:lvl4pPr algn="ctr" rtl="0" eaLnBrk="0" fontAlgn="base" hangingPunct="0">
        <a:spcBef>
          <a:spcPct val="0"/>
        </a:spcBef>
        <a:spcAft>
          <a:spcPct val="0"/>
        </a:spcAft>
        <a:defRPr sz="4400">
          <a:solidFill>
            <a:schemeClr val="tx2"/>
          </a:solidFill>
          <a:latin typeface="Times New Roman" pitchFamily="18" charset="0"/>
          <a:ea typeface="MS PGothic" panose="020B0600070205080204" pitchFamily="34" charset="-128"/>
          <a:cs typeface="MS PGothic" charset="0"/>
        </a:defRPr>
      </a:lvl4pPr>
      <a:lvl5pPr algn="ctr" rtl="0" eaLnBrk="0" fontAlgn="base" hangingPunct="0">
        <a:spcBef>
          <a:spcPct val="0"/>
        </a:spcBef>
        <a:spcAft>
          <a:spcPct val="0"/>
        </a:spcAft>
        <a:defRPr sz="4400">
          <a:solidFill>
            <a:schemeClr val="tx2"/>
          </a:solidFill>
          <a:latin typeface="Times New Roman" pitchFamily="18" charset="0"/>
          <a:ea typeface="MS PGothic" panose="020B0600070205080204" pitchFamily="34" charset="-128"/>
          <a:cs typeface="MS PGothic" charset="0"/>
        </a:defRPr>
      </a:lvl5pPr>
      <a:lvl6pPr marL="457200" algn="ctr" rtl="0" eaLnBrk="1" fontAlgn="base" hangingPunct="1">
        <a:spcBef>
          <a:spcPct val="0"/>
        </a:spcBef>
        <a:spcAft>
          <a:spcPct val="0"/>
        </a:spcAft>
        <a:defRPr sz="4400">
          <a:solidFill>
            <a:schemeClr val="tx2"/>
          </a:solidFill>
          <a:latin typeface="Times New Roman" pitchFamily="18" charset="0"/>
        </a:defRPr>
      </a:lvl6pPr>
      <a:lvl7pPr marL="914400" algn="ctr" rtl="0" eaLnBrk="1" fontAlgn="base" hangingPunct="1">
        <a:spcBef>
          <a:spcPct val="0"/>
        </a:spcBef>
        <a:spcAft>
          <a:spcPct val="0"/>
        </a:spcAft>
        <a:defRPr sz="4400">
          <a:solidFill>
            <a:schemeClr val="tx2"/>
          </a:solidFill>
          <a:latin typeface="Times New Roman" pitchFamily="18" charset="0"/>
        </a:defRPr>
      </a:lvl7pPr>
      <a:lvl8pPr marL="1371600" algn="ctr" rtl="0" eaLnBrk="1" fontAlgn="base" hangingPunct="1">
        <a:spcBef>
          <a:spcPct val="0"/>
        </a:spcBef>
        <a:spcAft>
          <a:spcPct val="0"/>
        </a:spcAft>
        <a:defRPr sz="4400">
          <a:solidFill>
            <a:schemeClr val="tx2"/>
          </a:solidFill>
          <a:latin typeface="Times New Roman" pitchFamily="18" charset="0"/>
        </a:defRPr>
      </a:lvl8pPr>
      <a:lvl9pPr marL="1828800" algn="ctr" rtl="0" eaLnBrk="1" fontAlgn="base" hangingPunct="1">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cs typeface="MS PGothic" charset="0"/>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1.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18.png"/><Relationship Id="rId4" Type="http://schemas.openxmlformats.org/officeDocument/2006/relationships/image" Target="../media/image17.pn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21.pn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E929558-DA56-4BAF-A40C-31D8B69E13B2}"/>
              </a:ext>
            </a:extLst>
          </p:cNvPr>
          <p:cNvSpPr>
            <a:spLocks noGrp="1"/>
          </p:cNvSpPr>
          <p:nvPr>
            <p:ph type="body" sz="quarter" idx="15"/>
          </p:nvPr>
        </p:nvSpPr>
        <p:spPr>
          <a:xfrm>
            <a:off x="1485898" y="521970"/>
            <a:ext cx="7429501" cy="849630"/>
          </a:xfrm>
        </p:spPr>
        <p:txBody>
          <a:bodyPr/>
          <a:lstStyle/>
          <a:p>
            <a:r>
              <a:rPr lang="en-GB" sz="2400" dirty="0">
                <a:solidFill>
                  <a:srgbClr val="000000"/>
                </a:solidFill>
                <a:latin typeface="Tahoma" panose="020B0604030504040204" pitchFamily="34" charset="0"/>
                <a:ea typeface="Calibri" panose="020F0502020204030204" pitchFamily="34" charset="0"/>
              </a:rPr>
              <a:t>Skills for the Workplace</a:t>
            </a:r>
            <a:br>
              <a:rPr lang="en-GB" sz="2400" dirty="0">
                <a:solidFill>
                  <a:srgbClr val="000000"/>
                </a:solidFill>
                <a:latin typeface="Tahoma" panose="020B0604030504040204" pitchFamily="34" charset="0"/>
                <a:ea typeface="Calibri" panose="020F0502020204030204" pitchFamily="34" charset="0"/>
              </a:rPr>
            </a:br>
            <a:r>
              <a:rPr lang="en-GB" sz="2400" dirty="0">
                <a:solidFill>
                  <a:srgbClr val="000000"/>
                </a:solidFill>
                <a:latin typeface="Tahoma" panose="020B0604030504040204" pitchFamily="34" charset="0"/>
                <a:ea typeface="Calibri" panose="020F0502020204030204" pitchFamily="34" charset="0"/>
              </a:rPr>
              <a:t>Module Assignment Submission </a:t>
            </a:r>
            <a:endParaRPr lang="en-GB" sz="2400" dirty="0"/>
          </a:p>
        </p:txBody>
      </p:sp>
      <p:graphicFrame>
        <p:nvGraphicFramePr>
          <p:cNvPr id="9" name="Content Placeholder 8">
            <a:extLst>
              <a:ext uri="{FF2B5EF4-FFF2-40B4-BE49-F238E27FC236}">
                <a16:creationId xmlns:a16="http://schemas.microsoft.com/office/drawing/2014/main" id="{53CCF6DB-CE80-4E3F-AF81-7142ECD82ABA}"/>
              </a:ext>
            </a:extLst>
          </p:cNvPr>
          <p:cNvGraphicFramePr>
            <a:graphicFrameLocks noGrp="1"/>
          </p:cNvGraphicFramePr>
          <p:nvPr>
            <p:ph idx="1"/>
            <p:extLst>
              <p:ext uri="{D42A27DB-BD31-4B8C-83A1-F6EECF244321}">
                <p14:modId xmlns:p14="http://schemas.microsoft.com/office/powerpoint/2010/main" val="2268723475"/>
              </p:ext>
            </p:extLst>
          </p:nvPr>
        </p:nvGraphicFramePr>
        <p:xfrm>
          <a:off x="1485898" y="2514600"/>
          <a:ext cx="7429501" cy="3944976"/>
        </p:xfrm>
        <a:graphic>
          <a:graphicData uri="http://schemas.openxmlformats.org/drawingml/2006/table">
            <a:tbl>
              <a:tblPr firstRow="1" firstCol="1" lastRow="1" lastCol="1" bandRow="1" bandCol="1"/>
              <a:tblGrid>
                <a:gridCol w="2532784">
                  <a:extLst>
                    <a:ext uri="{9D8B030D-6E8A-4147-A177-3AD203B41FA5}">
                      <a16:colId xmlns:a16="http://schemas.microsoft.com/office/drawing/2014/main" val="1704832694"/>
                    </a:ext>
                  </a:extLst>
                </a:gridCol>
                <a:gridCol w="4896717">
                  <a:extLst>
                    <a:ext uri="{9D8B030D-6E8A-4147-A177-3AD203B41FA5}">
                      <a16:colId xmlns:a16="http://schemas.microsoft.com/office/drawing/2014/main" val="2544369604"/>
                    </a:ext>
                  </a:extLst>
                </a:gridCol>
              </a:tblGrid>
              <a:tr h="781520">
                <a:tc>
                  <a:txBody>
                    <a:bodyPr/>
                    <a:lstStyle/>
                    <a:p>
                      <a:pPr>
                        <a:lnSpc>
                          <a:spcPct val="150000"/>
                        </a:lnSpc>
                        <a:spcBef>
                          <a:spcPts val="600"/>
                        </a:spcBef>
                        <a:spcAft>
                          <a:spcPts val="600"/>
                        </a:spcAft>
                      </a:pPr>
                      <a:r>
                        <a:rPr lang="en-GB" sz="1800" b="1">
                          <a:solidFill>
                            <a:schemeClr val="tx1"/>
                          </a:solidFill>
                          <a:effectLst/>
                          <a:latin typeface="Tahoma" panose="020B0604030504040204" pitchFamily="34" charset="0"/>
                          <a:ea typeface="Calibri" panose="020F0502020204030204" pitchFamily="34" charset="0"/>
                          <a:cs typeface="Times New Roman" panose="02020603050405020304" pitchFamily="18" charset="0"/>
                        </a:rPr>
                        <a:t>Student Name:</a:t>
                      </a:r>
                      <a:endParaRPr lang="en-GB" sz="18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r>
                        <a:rPr lang="en-AU" sz="1800" b="1" dirty="0">
                          <a:solidFill>
                            <a:schemeClr val="tx1"/>
                          </a:solidFill>
                          <a:latin typeface="Arial Nova Cond" panose="020B0506020202020204" pitchFamily="34" charset="0"/>
                        </a:rPr>
                        <a:t>Sahadevan </a:t>
                      </a:r>
                      <a:r>
                        <a:rPr lang="en-AU" sz="1800" b="1" dirty="0" err="1">
                          <a:solidFill>
                            <a:schemeClr val="tx1"/>
                          </a:solidFill>
                          <a:latin typeface="Arial Nova Cond" panose="020B0506020202020204" pitchFamily="34" charset="0"/>
                        </a:rPr>
                        <a:t>Ramiah</a:t>
                      </a:r>
                      <a:r>
                        <a:rPr lang="en-AU" sz="1800" b="1" dirty="0">
                          <a:solidFill>
                            <a:schemeClr val="tx1"/>
                          </a:solidFill>
                          <a:latin typeface="Arial Nova Cond" panose="020B0506020202020204" pitchFamily="34" charset="0"/>
                        </a:rPr>
                        <a:t> (Leader)</a:t>
                      </a:r>
                      <a:endParaRPr lang="en-GB" sz="1800" b="1" dirty="0">
                        <a:solidFill>
                          <a:schemeClr val="tx1"/>
                        </a:solidFill>
                        <a:latin typeface="Arial Nova Cond" panose="020B0506020202020204" pitchFamily="34" charset="0"/>
                      </a:endParaRPr>
                    </a:p>
                    <a:p>
                      <a:r>
                        <a:rPr lang="en-AU" sz="1800" b="1" dirty="0">
                          <a:solidFill>
                            <a:schemeClr val="tx1"/>
                          </a:solidFill>
                          <a:latin typeface="Arial Nova Cond" panose="020B0506020202020204" pitchFamily="34" charset="0"/>
                        </a:rPr>
                        <a:t>Joseph </a:t>
                      </a:r>
                      <a:r>
                        <a:rPr lang="en-AU" sz="1800" b="1" dirty="0" err="1">
                          <a:solidFill>
                            <a:schemeClr val="tx1"/>
                          </a:solidFill>
                          <a:latin typeface="Arial Nova Cond" panose="020B0506020202020204" pitchFamily="34" charset="0"/>
                        </a:rPr>
                        <a:t>Hounvio</a:t>
                      </a:r>
                      <a:endParaRPr lang="en-GB" sz="1800" b="1" dirty="0">
                        <a:solidFill>
                          <a:schemeClr val="tx1"/>
                        </a:solidFill>
                        <a:latin typeface="Arial Nova Cond" panose="020B0506020202020204" pitchFamily="34" charset="0"/>
                      </a:endParaRPr>
                    </a:p>
                    <a:p>
                      <a:r>
                        <a:rPr lang="en-AU" sz="1800" b="1" dirty="0" err="1">
                          <a:solidFill>
                            <a:schemeClr val="tx1"/>
                          </a:solidFill>
                          <a:latin typeface="Arial Nova Cond" panose="020B0506020202020204" pitchFamily="34" charset="0"/>
                        </a:rPr>
                        <a:t>Elisabeta</a:t>
                      </a:r>
                      <a:r>
                        <a:rPr lang="en-AU" sz="1800" b="1" dirty="0">
                          <a:solidFill>
                            <a:schemeClr val="tx1"/>
                          </a:solidFill>
                          <a:latin typeface="Arial Nova Cond" panose="020B0506020202020204" pitchFamily="34" charset="0"/>
                        </a:rPr>
                        <a:t> </a:t>
                      </a:r>
                      <a:r>
                        <a:rPr lang="en-AU" sz="1800" b="1" dirty="0" err="1">
                          <a:solidFill>
                            <a:schemeClr val="tx1"/>
                          </a:solidFill>
                          <a:latin typeface="Arial Nova Cond" panose="020B0506020202020204" pitchFamily="34" charset="0"/>
                        </a:rPr>
                        <a:t>Istrate</a:t>
                      </a:r>
                      <a:endParaRPr lang="en-GB" sz="1800" b="1" dirty="0">
                        <a:solidFill>
                          <a:schemeClr val="tx1"/>
                        </a:solidFill>
                        <a:latin typeface="Arial Nova Cond" panose="020B0506020202020204" pitchFamily="34" charset="0"/>
                      </a:endParaRPr>
                    </a:p>
                    <a:p>
                      <a:r>
                        <a:rPr lang="en-AU" sz="1800" b="1" dirty="0">
                          <a:solidFill>
                            <a:schemeClr val="tx1"/>
                          </a:solidFill>
                          <a:latin typeface="Arial Nova Cond" panose="020B0506020202020204" pitchFamily="34" charset="0"/>
                        </a:rPr>
                        <a:t>Shahzad Khan</a:t>
                      </a:r>
                      <a:endParaRPr lang="en-GB" sz="1800" b="1" dirty="0">
                        <a:solidFill>
                          <a:schemeClr val="tx1"/>
                        </a:solidFill>
                        <a:latin typeface="Arial Nova Cond" panose="020B0506020202020204" pitchFamily="34" charset="0"/>
                      </a:endParaRPr>
                    </a:p>
                    <a:p>
                      <a:r>
                        <a:rPr lang="en-AU" sz="1800" b="1" dirty="0" err="1">
                          <a:solidFill>
                            <a:schemeClr val="tx1"/>
                          </a:solidFill>
                          <a:latin typeface="Arial Nova Cond" panose="020B0506020202020204" pitchFamily="34" charset="0"/>
                        </a:rPr>
                        <a:t>Mariyam</a:t>
                      </a:r>
                      <a:r>
                        <a:rPr lang="en-AU" sz="1800" b="1" dirty="0">
                          <a:solidFill>
                            <a:schemeClr val="tx1"/>
                          </a:solidFill>
                          <a:latin typeface="Arial Nova Cond" panose="020B0506020202020204" pitchFamily="34" charset="0"/>
                        </a:rPr>
                        <a:t> Hijab</a:t>
                      </a:r>
                      <a:endParaRPr lang="en-GB" sz="1800" b="1" dirty="0">
                        <a:solidFill>
                          <a:schemeClr val="tx1"/>
                        </a:solidFill>
                        <a:latin typeface="Arial Nova Cond" panose="020B0506020202020204" pitchFamily="34" charset="0"/>
                      </a:endParaRPr>
                    </a:p>
                    <a:p>
                      <a:pPr>
                        <a:lnSpc>
                          <a:spcPct val="150000"/>
                        </a:lnSpc>
                        <a:spcBef>
                          <a:spcPts val="600"/>
                        </a:spcBef>
                        <a:spcAft>
                          <a:spcPts val="600"/>
                        </a:spcAft>
                      </a:pPr>
                      <a:endParaRPr lang="en-GB" sz="1800" b="1" dirty="0">
                        <a:solidFill>
                          <a:schemeClr val="tx1"/>
                        </a:solidFill>
                        <a:effectLst/>
                        <a:latin typeface="Tahoma" panose="020B0604030504040204" pitchFamily="34" charset="0"/>
                        <a:ea typeface="Calibri" panose="020F0502020204030204" pitchFamily="34" charset="0"/>
                        <a:cs typeface="Times New Roman" panose="02020603050405020304" pitchFamily="18" charset="0"/>
                      </a:endParaRPr>
                    </a:p>
                    <a:p>
                      <a:pPr>
                        <a:lnSpc>
                          <a:spcPct val="150000"/>
                        </a:lnSpc>
                        <a:spcBef>
                          <a:spcPts val="600"/>
                        </a:spcBef>
                        <a:spcAft>
                          <a:spcPts val="600"/>
                        </a:spcAft>
                      </a:pPr>
                      <a:endParaRPr lang="en-GB"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69818563"/>
                  </a:ext>
                </a:extLst>
              </a:tr>
              <a:tr h="507272">
                <a:tc>
                  <a:txBody>
                    <a:bodyPr/>
                    <a:lstStyle/>
                    <a:p>
                      <a:pPr>
                        <a:lnSpc>
                          <a:spcPct val="150000"/>
                        </a:lnSpc>
                        <a:spcBef>
                          <a:spcPts val="600"/>
                        </a:spcBef>
                        <a:spcAft>
                          <a:spcPts val="600"/>
                        </a:spcAft>
                      </a:pPr>
                      <a:r>
                        <a:rPr lang="en-GB" sz="1800" b="1">
                          <a:solidFill>
                            <a:schemeClr val="tx1"/>
                          </a:solidFill>
                          <a:effectLst/>
                          <a:latin typeface="Tahoma" panose="020B0604030504040204" pitchFamily="34" charset="0"/>
                          <a:ea typeface="Calibri" panose="020F0502020204030204" pitchFamily="34" charset="0"/>
                          <a:cs typeface="Times New Roman" panose="02020603050405020304" pitchFamily="18" charset="0"/>
                        </a:rPr>
                        <a:t>Student Number:</a:t>
                      </a:r>
                      <a:endParaRPr lang="en-GB" sz="18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50000"/>
                        </a:lnSpc>
                        <a:spcBef>
                          <a:spcPts val="600"/>
                        </a:spcBef>
                        <a:spcAft>
                          <a:spcPts val="600"/>
                        </a:spcAft>
                      </a:pPr>
                      <a:r>
                        <a:rPr lang="en-GB" sz="1800" b="1" dirty="0">
                          <a:solidFill>
                            <a:schemeClr val="tx1"/>
                          </a:solidFill>
                          <a:effectLst/>
                          <a:latin typeface="Tahoma" panose="020B0604030504040204" pitchFamily="34" charset="0"/>
                          <a:ea typeface="Calibri" panose="020F0502020204030204" pitchFamily="34" charset="0"/>
                          <a:cs typeface="Times New Roman" panose="02020603050405020304" pitchFamily="18" charset="0"/>
                        </a:rPr>
                        <a:t>1604643</a:t>
                      </a:r>
                      <a:endParaRPr lang="en-GB"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53818965"/>
                  </a:ext>
                </a:extLst>
              </a:tr>
              <a:tr h="507272">
                <a:tc>
                  <a:txBody>
                    <a:bodyPr/>
                    <a:lstStyle/>
                    <a:p>
                      <a:pPr>
                        <a:lnSpc>
                          <a:spcPct val="150000"/>
                        </a:lnSpc>
                        <a:spcBef>
                          <a:spcPts val="600"/>
                        </a:spcBef>
                        <a:spcAft>
                          <a:spcPts val="600"/>
                        </a:spcAft>
                      </a:pPr>
                      <a:r>
                        <a:rPr lang="en-GB" sz="1800" b="1">
                          <a:solidFill>
                            <a:schemeClr val="tx1"/>
                          </a:solidFill>
                          <a:effectLst/>
                          <a:latin typeface="Tahoma" panose="020B0604030504040204" pitchFamily="34" charset="0"/>
                          <a:ea typeface="Calibri" panose="020F0502020204030204" pitchFamily="34" charset="0"/>
                          <a:cs typeface="Times New Roman" panose="02020603050405020304" pitchFamily="18" charset="0"/>
                        </a:rPr>
                        <a:t>Module No:</a:t>
                      </a:r>
                      <a:endParaRPr lang="en-GB" sz="1800" b="1">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r>
                        <a:rPr lang="en-GB" sz="1800" b="1" i="0" kern="1200" dirty="0">
                          <a:solidFill>
                            <a:schemeClr val="tx1"/>
                          </a:solidFill>
                          <a:effectLst/>
                          <a:latin typeface="+mn-lt"/>
                          <a:ea typeface="+mn-ea"/>
                          <a:cs typeface="+mn-cs"/>
                        </a:rPr>
                        <a:t>EMPL4013_LON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47772282"/>
                  </a:ext>
                </a:extLst>
              </a:tr>
              <a:tr h="507272">
                <a:tc>
                  <a:txBody>
                    <a:bodyPr/>
                    <a:lstStyle/>
                    <a:p>
                      <a:pPr>
                        <a:lnSpc>
                          <a:spcPct val="150000"/>
                        </a:lnSpc>
                        <a:spcBef>
                          <a:spcPts val="600"/>
                        </a:spcBef>
                        <a:spcAft>
                          <a:spcPts val="600"/>
                        </a:spcAft>
                      </a:pPr>
                      <a:r>
                        <a:rPr lang="en-GB" sz="1800" b="1" dirty="0">
                          <a:solidFill>
                            <a:schemeClr val="tx1"/>
                          </a:solidFill>
                          <a:effectLst/>
                          <a:latin typeface="Tahoma" panose="020B0604030504040204" pitchFamily="34" charset="0"/>
                          <a:ea typeface="Calibri" panose="020F0502020204030204" pitchFamily="34" charset="0"/>
                          <a:cs typeface="Times New Roman" panose="02020603050405020304" pitchFamily="18" charset="0"/>
                        </a:rPr>
                        <a:t>Module Title:</a:t>
                      </a:r>
                      <a:endParaRPr lang="en-GB"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50000"/>
                        </a:lnSpc>
                        <a:spcBef>
                          <a:spcPts val="600"/>
                        </a:spcBef>
                        <a:spcAft>
                          <a:spcPts val="600"/>
                        </a:spcAft>
                      </a:pPr>
                      <a:r>
                        <a:rPr lang="en-GB" sz="1800" b="1" dirty="0">
                          <a:solidFill>
                            <a:schemeClr val="tx1"/>
                          </a:solidFill>
                          <a:effectLst/>
                          <a:latin typeface="Tahoma" panose="020B0604030504040204" pitchFamily="34" charset="0"/>
                          <a:ea typeface="Calibri" panose="020F0502020204030204" pitchFamily="34" charset="0"/>
                          <a:cs typeface="Times New Roman" panose="02020603050405020304" pitchFamily="18" charset="0"/>
                        </a:rPr>
                        <a:t>Pathway Project 1 (Group Assignment)</a:t>
                      </a:r>
                      <a:endParaRPr lang="en-GB" sz="18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0077613"/>
                  </a:ext>
                </a:extLst>
              </a:tr>
            </a:tbl>
          </a:graphicData>
        </a:graphic>
      </p:graphicFrame>
      <p:pic>
        <p:nvPicPr>
          <p:cNvPr id="11" name="Picture 10" descr="Description: :::::::Desktop:In progress desktop:TRINITY SAINT DAVID:logo:TSD_logo2010.jpg">
            <a:extLst>
              <a:ext uri="{FF2B5EF4-FFF2-40B4-BE49-F238E27FC236}">
                <a16:creationId xmlns:a16="http://schemas.microsoft.com/office/drawing/2014/main" id="{0124162B-44DF-4B39-AABE-C5CEDD8A7149}"/>
              </a:ext>
            </a:extLst>
          </p:cNvPr>
          <p:cNvPicPr/>
          <p:nvPr/>
        </p:nvPicPr>
        <p:blipFill>
          <a:blip r:embed="rId2" cstate="print"/>
          <a:srcRect/>
          <a:stretch>
            <a:fillRect/>
          </a:stretch>
        </p:blipFill>
        <p:spPr bwMode="auto">
          <a:xfrm>
            <a:off x="76200" y="1603481"/>
            <a:ext cx="2514600" cy="849630"/>
          </a:xfrm>
          <a:prstGeom prst="rect">
            <a:avLst/>
          </a:prstGeom>
          <a:noFill/>
          <a:ln w="9525">
            <a:noFill/>
            <a:miter lim="800000"/>
            <a:headEnd/>
            <a:tailEnd/>
          </a:ln>
        </p:spPr>
      </p:pic>
    </p:spTree>
    <p:extLst>
      <p:ext uri="{BB962C8B-B14F-4D97-AF65-F5344CB8AC3E}">
        <p14:creationId xmlns:p14="http://schemas.microsoft.com/office/powerpoint/2010/main" val="2418693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7B44E7-B8BA-427E-81A9-E0B033B3F64F}"/>
              </a:ext>
            </a:extLst>
          </p:cNvPr>
          <p:cNvPicPr>
            <a:picLocks noChangeAspect="1"/>
          </p:cNvPicPr>
          <p:nvPr/>
        </p:nvPicPr>
        <p:blipFill>
          <a:blip r:embed="rId3"/>
          <a:stretch>
            <a:fillRect/>
          </a:stretch>
        </p:blipFill>
        <p:spPr>
          <a:xfrm>
            <a:off x="76200" y="1582222"/>
            <a:ext cx="3116740" cy="1994713"/>
          </a:xfrm>
          <a:prstGeom prst="rect">
            <a:avLst/>
          </a:prstGeom>
        </p:spPr>
      </p:pic>
      <p:pic>
        <p:nvPicPr>
          <p:cNvPr id="6" name="Picture 5">
            <a:extLst>
              <a:ext uri="{FF2B5EF4-FFF2-40B4-BE49-F238E27FC236}">
                <a16:creationId xmlns:a16="http://schemas.microsoft.com/office/drawing/2014/main" id="{FD189912-D7B3-4F53-A1D3-54D4B277576C}"/>
              </a:ext>
            </a:extLst>
          </p:cNvPr>
          <p:cNvPicPr>
            <a:picLocks noChangeAspect="1"/>
          </p:cNvPicPr>
          <p:nvPr/>
        </p:nvPicPr>
        <p:blipFill>
          <a:blip r:embed="rId4"/>
          <a:stretch>
            <a:fillRect/>
          </a:stretch>
        </p:blipFill>
        <p:spPr>
          <a:xfrm>
            <a:off x="4724400" y="3538341"/>
            <a:ext cx="4191000" cy="2823626"/>
          </a:xfrm>
          <a:prstGeom prst="rect">
            <a:avLst/>
          </a:prstGeom>
        </p:spPr>
      </p:pic>
      <p:sp>
        <p:nvSpPr>
          <p:cNvPr id="13314" name="Title 1">
            <a:extLst>
              <a:ext uri="{FF2B5EF4-FFF2-40B4-BE49-F238E27FC236}">
                <a16:creationId xmlns:a16="http://schemas.microsoft.com/office/drawing/2014/main" id="{CEA6C7D6-26A5-4420-9CB9-781B97E3981B}"/>
              </a:ext>
            </a:extLst>
          </p:cNvPr>
          <p:cNvSpPr>
            <a:spLocks noGrp="1"/>
          </p:cNvSpPr>
          <p:nvPr>
            <p:ph type="ctrTitle"/>
          </p:nvPr>
        </p:nvSpPr>
        <p:spPr bwMode="auto">
          <a:xfrm>
            <a:off x="76200" y="10234"/>
            <a:ext cx="8991600" cy="151376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0" compatLnSpc="1">
            <a:prstTxWarp prst="textNoShape">
              <a:avLst/>
            </a:prstTxWarp>
          </a:bodyPr>
          <a:lstStyle/>
          <a:p>
            <a:r>
              <a:rPr lang="en-US" altLang="en-US" sz="3200" dirty="0">
                <a:solidFill>
                  <a:srgbClr val="C00000"/>
                </a:solidFill>
              </a:rPr>
              <a:t>Technology Footprint in </a:t>
            </a:r>
            <a:br>
              <a:rPr lang="en-US" altLang="en-US" sz="3200" dirty="0">
                <a:solidFill>
                  <a:srgbClr val="C00000"/>
                </a:solidFill>
              </a:rPr>
            </a:br>
            <a:r>
              <a:rPr lang="en-US" altLang="en-US" sz="3200" dirty="0">
                <a:solidFill>
                  <a:srgbClr val="C00000"/>
                </a:solidFill>
              </a:rPr>
              <a:t>Sustainability, Globalization, Community &amp; leadership</a:t>
            </a:r>
          </a:p>
        </p:txBody>
      </p:sp>
      <p:sp>
        <p:nvSpPr>
          <p:cNvPr id="13315" name="Subtitle 2">
            <a:extLst>
              <a:ext uri="{FF2B5EF4-FFF2-40B4-BE49-F238E27FC236}">
                <a16:creationId xmlns:a16="http://schemas.microsoft.com/office/drawing/2014/main" id="{4D97FE09-1529-4538-84AD-B2AE642E0D22}"/>
              </a:ext>
            </a:extLst>
          </p:cNvPr>
          <p:cNvSpPr>
            <a:spLocks noGrp="1"/>
          </p:cNvSpPr>
          <p:nvPr>
            <p:ph type="subTitle" idx="1"/>
          </p:nvPr>
        </p:nvSpPr>
        <p:spPr bwMode="auto">
          <a:xfrm>
            <a:off x="-1" y="3962400"/>
            <a:ext cx="4419601" cy="1731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p>
            <a:r>
              <a:rPr lang="en-AU" sz="2800" b="1" dirty="0">
                <a:solidFill>
                  <a:schemeClr val="accent1">
                    <a:lumMod val="50000"/>
                  </a:schemeClr>
                </a:solidFill>
                <a:latin typeface="Arial Nova Cond" panose="020B0506020202020204" pitchFamily="34" charset="0"/>
              </a:rPr>
              <a:t>Sahadevan </a:t>
            </a:r>
            <a:r>
              <a:rPr lang="en-AU" sz="2800" b="1" dirty="0" err="1">
                <a:solidFill>
                  <a:schemeClr val="accent1">
                    <a:lumMod val="50000"/>
                  </a:schemeClr>
                </a:solidFill>
                <a:latin typeface="Arial Nova Cond" panose="020B0506020202020204" pitchFamily="34" charset="0"/>
              </a:rPr>
              <a:t>Ramiah</a:t>
            </a:r>
            <a:r>
              <a:rPr lang="en-AU" sz="2800" b="1" dirty="0">
                <a:solidFill>
                  <a:schemeClr val="accent1">
                    <a:lumMod val="50000"/>
                  </a:schemeClr>
                </a:solidFill>
                <a:latin typeface="Arial Nova Cond" panose="020B0506020202020204" pitchFamily="34" charset="0"/>
              </a:rPr>
              <a:t> (Leader)</a:t>
            </a:r>
            <a:endParaRPr lang="en-GB" sz="2800" dirty="0">
              <a:solidFill>
                <a:schemeClr val="accent1">
                  <a:lumMod val="50000"/>
                </a:schemeClr>
              </a:solidFill>
              <a:latin typeface="Arial Nova Cond" panose="020B0506020202020204" pitchFamily="34" charset="0"/>
            </a:endParaRPr>
          </a:p>
          <a:p>
            <a:r>
              <a:rPr lang="en-AU" sz="2800" b="1" dirty="0">
                <a:solidFill>
                  <a:schemeClr val="accent1">
                    <a:lumMod val="50000"/>
                  </a:schemeClr>
                </a:solidFill>
                <a:latin typeface="Arial Nova Cond" panose="020B0506020202020204" pitchFamily="34" charset="0"/>
              </a:rPr>
              <a:t>Joseph Hounvio</a:t>
            </a:r>
            <a:endParaRPr lang="en-GB" sz="2800" dirty="0">
              <a:solidFill>
                <a:schemeClr val="accent1">
                  <a:lumMod val="50000"/>
                </a:schemeClr>
              </a:solidFill>
              <a:latin typeface="Arial Nova Cond" panose="020B0506020202020204" pitchFamily="34" charset="0"/>
            </a:endParaRPr>
          </a:p>
          <a:p>
            <a:r>
              <a:rPr lang="en-AU" sz="2800" b="1" dirty="0">
                <a:solidFill>
                  <a:schemeClr val="accent1">
                    <a:lumMod val="50000"/>
                  </a:schemeClr>
                </a:solidFill>
                <a:latin typeface="Arial Nova Cond" panose="020B0506020202020204" pitchFamily="34" charset="0"/>
              </a:rPr>
              <a:t>Elisabeta Istrate</a:t>
            </a:r>
            <a:endParaRPr lang="en-GB" sz="2800" dirty="0">
              <a:solidFill>
                <a:schemeClr val="accent1">
                  <a:lumMod val="50000"/>
                </a:schemeClr>
              </a:solidFill>
              <a:latin typeface="Arial Nova Cond" panose="020B0506020202020204" pitchFamily="34" charset="0"/>
            </a:endParaRPr>
          </a:p>
          <a:p>
            <a:r>
              <a:rPr lang="en-AU" sz="2800" b="1" dirty="0">
                <a:solidFill>
                  <a:schemeClr val="accent1">
                    <a:lumMod val="50000"/>
                  </a:schemeClr>
                </a:solidFill>
                <a:latin typeface="Arial Nova Cond" panose="020B0506020202020204" pitchFamily="34" charset="0"/>
              </a:rPr>
              <a:t>Shahzad Khan</a:t>
            </a:r>
            <a:endParaRPr lang="en-GB" sz="2800" dirty="0">
              <a:solidFill>
                <a:schemeClr val="accent1">
                  <a:lumMod val="50000"/>
                </a:schemeClr>
              </a:solidFill>
              <a:latin typeface="Arial Nova Cond" panose="020B0506020202020204" pitchFamily="34" charset="0"/>
            </a:endParaRPr>
          </a:p>
          <a:p>
            <a:r>
              <a:rPr lang="en-AU" sz="2800" b="1" dirty="0">
                <a:solidFill>
                  <a:schemeClr val="accent1">
                    <a:lumMod val="50000"/>
                  </a:schemeClr>
                </a:solidFill>
                <a:latin typeface="Arial Nova Cond" panose="020B0506020202020204" pitchFamily="34" charset="0"/>
              </a:rPr>
              <a:t>Mariyam Hijab</a:t>
            </a:r>
            <a:endParaRPr lang="en-GB" sz="2800" dirty="0">
              <a:solidFill>
                <a:schemeClr val="accent1">
                  <a:lumMod val="50000"/>
                </a:schemeClr>
              </a:solidFill>
              <a:latin typeface="Arial Nova Cond" panose="020B0506020202020204" pitchFamily="34" charset="0"/>
            </a:endParaRPr>
          </a:p>
        </p:txBody>
      </p:sp>
      <p:sp>
        <p:nvSpPr>
          <p:cNvPr id="5" name="Subtitle 2">
            <a:extLst>
              <a:ext uri="{FF2B5EF4-FFF2-40B4-BE49-F238E27FC236}">
                <a16:creationId xmlns:a16="http://schemas.microsoft.com/office/drawing/2014/main" id="{C24E40FF-D128-440F-933D-09A1383257F8}"/>
              </a:ext>
            </a:extLst>
          </p:cNvPr>
          <p:cNvSpPr txBox="1">
            <a:spLocks/>
          </p:cNvSpPr>
          <p:nvPr/>
        </p:nvSpPr>
        <p:spPr bwMode="auto">
          <a:xfrm>
            <a:off x="3810000" y="1524000"/>
            <a:ext cx="5257800" cy="5334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a:bodyPr>
          <a:lstStyle>
            <a:lvl1pPr marL="0" indent="0" algn="ctr" rtl="0" eaLnBrk="0" fontAlgn="base" hangingPunct="0">
              <a:spcBef>
                <a:spcPct val="20000"/>
              </a:spcBef>
              <a:spcAft>
                <a:spcPct val="0"/>
              </a:spcAft>
              <a:buNone/>
              <a:defRPr sz="1800">
                <a:solidFill>
                  <a:schemeClr val="tx1"/>
                </a:solidFill>
                <a:latin typeface="+mn-lt"/>
                <a:ea typeface="MS PGothic" panose="020B0600070205080204" pitchFamily="34" charset="-128"/>
                <a:cs typeface="MS PGothic" charset="0"/>
              </a:defRPr>
            </a:lvl1pPr>
            <a:lvl2pPr marL="342900" indent="0" algn="ctr" rtl="0" eaLnBrk="0" fontAlgn="base" hangingPunct="0">
              <a:spcBef>
                <a:spcPct val="20000"/>
              </a:spcBef>
              <a:spcAft>
                <a:spcPct val="0"/>
              </a:spcAft>
              <a:buNone/>
              <a:defRPr sz="1500">
                <a:solidFill>
                  <a:schemeClr val="tx1"/>
                </a:solidFill>
                <a:latin typeface="+mn-lt"/>
                <a:ea typeface="MS PGothic" panose="020B0600070205080204" pitchFamily="34" charset="-128"/>
                <a:cs typeface="MS PGothic" charset="0"/>
              </a:defRPr>
            </a:lvl2pPr>
            <a:lvl3pPr marL="685800" indent="0" algn="ctr" rtl="0" eaLnBrk="0" fontAlgn="base" hangingPunct="0">
              <a:spcBef>
                <a:spcPct val="20000"/>
              </a:spcBef>
              <a:spcAft>
                <a:spcPct val="0"/>
              </a:spcAft>
              <a:buNone/>
              <a:defRPr sz="1350">
                <a:solidFill>
                  <a:schemeClr val="tx1"/>
                </a:solidFill>
                <a:latin typeface="+mn-lt"/>
                <a:ea typeface="MS PGothic" panose="020B0600070205080204" pitchFamily="34" charset="-128"/>
                <a:cs typeface="MS PGothic" charset="0"/>
              </a:defRPr>
            </a:lvl3pPr>
            <a:lvl4pPr marL="1028700" indent="0" algn="ctr" rtl="0" eaLnBrk="0" fontAlgn="base" hangingPunct="0">
              <a:spcBef>
                <a:spcPct val="20000"/>
              </a:spcBef>
              <a:spcAft>
                <a:spcPct val="0"/>
              </a:spcAft>
              <a:buNone/>
              <a:defRPr sz="1200">
                <a:solidFill>
                  <a:schemeClr val="tx1"/>
                </a:solidFill>
                <a:latin typeface="+mn-lt"/>
                <a:ea typeface="MS PGothic" panose="020B0600070205080204" pitchFamily="34" charset="-128"/>
                <a:cs typeface="MS PGothic" charset="0"/>
              </a:defRPr>
            </a:lvl4pPr>
            <a:lvl5pPr marL="1371600" indent="0" algn="ctr" rtl="0" eaLnBrk="0" fontAlgn="base" hangingPunct="0">
              <a:spcBef>
                <a:spcPct val="20000"/>
              </a:spcBef>
              <a:spcAft>
                <a:spcPct val="0"/>
              </a:spcAft>
              <a:buNone/>
              <a:defRPr sz="1200">
                <a:solidFill>
                  <a:schemeClr val="tx1"/>
                </a:solidFill>
                <a:latin typeface="+mn-lt"/>
                <a:ea typeface="MS PGothic" panose="020B0600070205080204" pitchFamily="34" charset="-128"/>
                <a:cs typeface="MS PGothic" charset="0"/>
              </a:defRPr>
            </a:lvl5pPr>
            <a:lvl6pPr marL="1714500" indent="0" algn="ctr" rtl="0" eaLnBrk="1" fontAlgn="base" hangingPunct="1">
              <a:spcBef>
                <a:spcPct val="20000"/>
              </a:spcBef>
              <a:spcAft>
                <a:spcPct val="0"/>
              </a:spcAft>
              <a:buNone/>
              <a:defRPr sz="1200">
                <a:solidFill>
                  <a:schemeClr val="tx1"/>
                </a:solidFill>
                <a:latin typeface="+mn-lt"/>
              </a:defRPr>
            </a:lvl6pPr>
            <a:lvl7pPr marL="2057400" indent="0" algn="ctr" rtl="0" eaLnBrk="1" fontAlgn="base" hangingPunct="1">
              <a:spcBef>
                <a:spcPct val="20000"/>
              </a:spcBef>
              <a:spcAft>
                <a:spcPct val="0"/>
              </a:spcAft>
              <a:buNone/>
              <a:defRPr sz="1200">
                <a:solidFill>
                  <a:schemeClr val="tx1"/>
                </a:solidFill>
                <a:latin typeface="+mn-lt"/>
              </a:defRPr>
            </a:lvl7pPr>
            <a:lvl8pPr marL="2400300" indent="0" algn="ctr" rtl="0" eaLnBrk="1" fontAlgn="base" hangingPunct="1">
              <a:spcBef>
                <a:spcPct val="20000"/>
              </a:spcBef>
              <a:spcAft>
                <a:spcPct val="0"/>
              </a:spcAft>
              <a:buNone/>
              <a:defRPr sz="1200">
                <a:solidFill>
                  <a:schemeClr val="tx1"/>
                </a:solidFill>
                <a:latin typeface="+mn-lt"/>
              </a:defRPr>
            </a:lvl8pPr>
            <a:lvl9pPr marL="2743200" indent="0" algn="ctr" rtl="0" eaLnBrk="1" fontAlgn="base" hangingPunct="1">
              <a:spcBef>
                <a:spcPct val="20000"/>
              </a:spcBef>
              <a:spcAft>
                <a:spcPct val="0"/>
              </a:spcAft>
              <a:buNone/>
              <a:defRPr sz="12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AU" sz="2400" b="1" i="0" u="none" strike="noStrike" kern="0" cap="none" spc="0" normalizeH="0" baseline="0" noProof="0" dirty="0">
                <a:ln>
                  <a:noFill/>
                </a:ln>
                <a:solidFill>
                  <a:srgbClr val="000000"/>
                </a:solidFill>
                <a:effectLst/>
                <a:uLnTx/>
                <a:uFillTx/>
                <a:latin typeface="Times New Roman"/>
                <a:ea typeface="MS PGothic" panose="020B0600070205080204" pitchFamily="34" charset="-128"/>
              </a:rPr>
              <a:t>Pathway Project 1 (Group Presentation)</a:t>
            </a:r>
            <a:endParaRPr kumimoji="0" lang="en-GB" sz="2400" b="0" i="0" u="none" strike="noStrike" kern="0" cap="none" spc="0" normalizeH="0" baseline="0" noProof="0" dirty="0">
              <a:ln>
                <a:noFill/>
              </a:ln>
              <a:solidFill>
                <a:srgbClr val="000000"/>
              </a:solidFill>
              <a:effectLst/>
              <a:uLnTx/>
              <a:uFillTx/>
              <a:latin typeface="Times New Roman"/>
              <a:ea typeface="MS PGothic" panose="020B0600070205080204" pitchFamily="34" charset="-128"/>
            </a:endParaRPr>
          </a:p>
        </p:txBody>
      </p:sp>
      <p:sp>
        <p:nvSpPr>
          <p:cNvPr id="3" name="Rectangle 2">
            <a:extLst>
              <a:ext uri="{FF2B5EF4-FFF2-40B4-BE49-F238E27FC236}">
                <a16:creationId xmlns:a16="http://schemas.microsoft.com/office/drawing/2014/main" id="{5DF3E692-9792-4A9F-8275-C87FE3220CFE}"/>
              </a:ext>
            </a:extLst>
          </p:cNvPr>
          <p:cNvSpPr/>
          <p:nvPr/>
        </p:nvSpPr>
        <p:spPr>
          <a:xfrm>
            <a:off x="-105886" y="3576935"/>
            <a:ext cx="2544286" cy="461665"/>
          </a:xfrm>
          <a:prstGeom prst="rect">
            <a:avLst/>
          </a:prstGeom>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AU" sz="2400" b="1" i="0" u="none" strike="noStrike" kern="1200" cap="none" spc="0" normalizeH="0" baseline="0" noProof="0" dirty="0">
                <a:ln>
                  <a:noFill/>
                </a:ln>
                <a:solidFill>
                  <a:srgbClr val="3333CC"/>
                </a:solidFill>
                <a:effectLst/>
                <a:highlight>
                  <a:srgbClr val="FFB060"/>
                </a:highlight>
                <a:uLnTx/>
                <a:uFillTx/>
                <a:latin typeface="Arial" panose="020B0604020202020204" pitchFamily="34" charset="0"/>
                <a:ea typeface="MS PGothic" panose="020B0600070205080204" pitchFamily="34" charset="-128"/>
                <a:cs typeface="+mn-cs"/>
              </a:rPr>
              <a:t>Group Members</a:t>
            </a:r>
            <a:endParaRPr kumimoji="0" lang="en-GB" sz="2400" b="0" i="0" u="none" strike="noStrike" kern="1200" cap="none" spc="0" normalizeH="0" baseline="0" noProof="0" dirty="0">
              <a:ln>
                <a:noFill/>
              </a:ln>
              <a:solidFill>
                <a:srgbClr val="3333CC"/>
              </a:solidFill>
              <a:effectLst/>
              <a:highlight>
                <a:srgbClr val="FFB060"/>
              </a:highlight>
              <a:uLnTx/>
              <a:uFillTx/>
              <a:latin typeface="Arial" panose="020B0604020202020204" pitchFamily="34" charset="0"/>
              <a:ea typeface="MS PGothic" panose="020B0600070205080204" pitchFamily="34" charset="-128"/>
              <a:cs typeface="+mn-cs"/>
            </a:endParaRPr>
          </a:p>
        </p:txBody>
      </p:sp>
      <p:sp>
        <p:nvSpPr>
          <p:cNvPr id="7" name="Rectangle 6">
            <a:extLst>
              <a:ext uri="{FF2B5EF4-FFF2-40B4-BE49-F238E27FC236}">
                <a16:creationId xmlns:a16="http://schemas.microsoft.com/office/drawing/2014/main" id="{35EB8695-A6C7-4547-9EBE-ABC10324E2D7}"/>
              </a:ext>
            </a:extLst>
          </p:cNvPr>
          <p:cNvSpPr/>
          <p:nvPr/>
        </p:nvSpPr>
        <p:spPr>
          <a:xfrm>
            <a:off x="3820008" y="2234625"/>
            <a:ext cx="5628792" cy="584775"/>
          </a:xfrm>
          <a:prstGeom prst="rect">
            <a:avLst/>
          </a:prstGeom>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AU" sz="3200" b="1" i="0" u="none" strike="noStrike" kern="0" cap="none" spc="0" normalizeH="0" baseline="0" noProof="0" dirty="0">
                <a:ln>
                  <a:noFill/>
                </a:ln>
                <a:solidFill>
                  <a:srgbClr val="0000FF"/>
                </a:solidFill>
                <a:effectLst/>
                <a:uLnTx/>
                <a:uFillTx/>
                <a:latin typeface="Arial" panose="020B0604020202020204" pitchFamily="34" charset="0"/>
                <a:ea typeface="MS PGothic" panose="020B0600070205080204" pitchFamily="34" charset="-128"/>
                <a:cs typeface="+mn-cs"/>
              </a:rPr>
              <a:t>Topic Sector : </a:t>
            </a:r>
            <a:r>
              <a:rPr kumimoji="0" lang="en-US" altLang="en-US" sz="3200" b="1" i="0" u="none" strike="noStrike" kern="1200" cap="none" spc="0" normalizeH="0" baseline="0" noProof="0" dirty="0">
                <a:ln>
                  <a:noFill/>
                </a:ln>
                <a:solidFill>
                  <a:srgbClr val="0000FF"/>
                </a:solidFill>
                <a:effectLst/>
                <a:uLnTx/>
                <a:uFillTx/>
                <a:latin typeface="Arial" panose="020B0604020202020204" pitchFamily="34" charset="0"/>
                <a:ea typeface="MS PGothic" panose="020B0600070205080204" pitchFamily="34" charset="-128"/>
                <a:cs typeface="+mn-cs"/>
              </a:rPr>
              <a:t>Technology</a:t>
            </a:r>
            <a:endParaRPr kumimoji="0" lang="en-GB" sz="3200" b="1" i="0" u="none" strike="noStrike" kern="1200" cap="none" spc="0" normalizeH="0" baseline="0" noProof="0" dirty="0">
              <a:ln>
                <a:noFill/>
              </a:ln>
              <a:solidFill>
                <a:srgbClr val="0000FF"/>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71179549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 calcmode="lin" valueType="num">
                                      <p:cBhvr>
                                        <p:cTn id="7" dur="500" fill="hold"/>
                                        <p:tgtEl>
                                          <p:spTgt spid="13314"/>
                                        </p:tgtEl>
                                        <p:attrNameLst>
                                          <p:attrName>ppt_w</p:attrName>
                                        </p:attrNameLst>
                                      </p:cBhvr>
                                      <p:tavLst>
                                        <p:tav tm="0">
                                          <p:val>
                                            <p:fltVal val="0"/>
                                          </p:val>
                                        </p:tav>
                                        <p:tav tm="100000">
                                          <p:val>
                                            <p:strVal val="#ppt_w"/>
                                          </p:val>
                                        </p:tav>
                                      </p:tavLst>
                                    </p:anim>
                                    <p:anim calcmode="lin" valueType="num">
                                      <p:cBhvr>
                                        <p:cTn id="8" dur="500" fill="hold"/>
                                        <p:tgtEl>
                                          <p:spTgt spid="13314"/>
                                        </p:tgtEl>
                                        <p:attrNameLst>
                                          <p:attrName>ppt_h</p:attrName>
                                        </p:attrNameLst>
                                      </p:cBhvr>
                                      <p:tavLst>
                                        <p:tav tm="0">
                                          <p:val>
                                            <p:fltVal val="0"/>
                                          </p:val>
                                        </p:tav>
                                        <p:tav tm="100000">
                                          <p:val>
                                            <p:strVal val="#ppt_h"/>
                                          </p:val>
                                        </p:tav>
                                      </p:tavLst>
                                    </p:anim>
                                    <p:animEffect transition="in" filter="fade">
                                      <p:cBhvr>
                                        <p:cTn id="9" dur="500"/>
                                        <p:tgtEl>
                                          <p:spTgt spid="13314"/>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3315">
                                            <p:txEl>
                                              <p:pRg st="0" end="0"/>
                                            </p:txEl>
                                          </p:spTgt>
                                        </p:tgtEl>
                                        <p:attrNameLst>
                                          <p:attrName>style.visibility</p:attrName>
                                        </p:attrNameLst>
                                      </p:cBhvr>
                                      <p:to>
                                        <p:strVal val="visible"/>
                                      </p:to>
                                    </p:set>
                                    <p:anim calcmode="lin" valueType="num">
                                      <p:cBhvr additive="base">
                                        <p:cTn id="21"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3315">
                                            <p:txEl>
                                              <p:pRg st="1" end="1"/>
                                            </p:txEl>
                                          </p:spTgt>
                                        </p:tgtEl>
                                        <p:attrNameLst>
                                          <p:attrName>style.visibility</p:attrName>
                                        </p:attrNameLst>
                                      </p:cBhvr>
                                      <p:to>
                                        <p:strVal val="visible"/>
                                      </p:to>
                                    </p:set>
                                    <p:anim calcmode="lin" valueType="num">
                                      <p:cBhvr additive="base">
                                        <p:cTn id="27" dur="5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33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3315">
                                            <p:txEl>
                                              <p:pRg st="2" end="2"/>
                                            </p:txEl>
                                          </p:spTgt>
                                        </p:tgtEl>
                                        <p:attrNameLst>
                                          <p:attrName>style.visibility</p:attrName>
                                        </p:attrNameLst>
                                      </p:cBhvr>
                                      <p:to>
                                        <p:strVal val="visible"/>
                                      </p:to>
                                    </p:set>
                                    <p:anim calcmode="lin" valueType="num">
                                      <p:cBhvr additive="base">
                                        <p:cTn id="33" dur="5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33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3315">
                                            <p:txEl>
                                              <p:pRg st="3" end="3"/>
                                            </p:txEl>
                                          </p:spTgt>
                                        </p:tgtEl>
                                        <p:attrNameLst>
                                          <p:attrName>style.visibility</p:attrName>
                                        </p:attrNameLst>
                                      </p:cBhvr>
                                      <p:to>
                                        <p:strVal val="visible"/>
                                      </p:to>
                                    </p:set>
                                    <p:anim calcmode="lin" valueType="num">
                                      <p:cBhvr additive="base">
                                        <p:cTn id="39" dur="5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331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3315">
                                            <p:txEl>
                                              <p:pRg st="4" end="4"/>
                                            </p:txEl>
                                          </p:spTgt>
                                        </p:tgtEl>
                                        <p:attrNameLst>
                                          <p:attrName>style.visibility</p:attrName>
                                        </p:attrNameLst>
                                      </p:cBhvr>
                                      <p:to>
                                        <p:strVal val="visible"/>
                                      </p:to>
                                    </p:set>
                                    <p:anim calcmode="lin" valueType="num">
                                      <p:cBhvr additive="base">
                                        <p:cTn id="45" dur="5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1331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3E63B7E-1835-451C-9B05-F97389801204}"/>
              </a:ext>
            </a:extLst>
          </p:cNvPr>
          <p:cNvPicPr>
            <a:picLocks noChangeAspect="1"/>
          </p:cNvPicPr>
          <p:nvPr/>
        </p:nvPicPr>
        <p:blipFill>
          <a:blip r:embed="rId3"/>
          <a:stretch>
            <a:fillRect/>
          </a:stretch>
        </p:blipFill>
        <p:spPr>
          <a:xfrm>
            <a:off x="5334000" y="154239"/>
            <a:ext cx="3700976" cy="2131761"/>
          </a:xfrm>
          <a:prstGeom prst="rect">
            <a:avLst/>
          </a:prstGeom>
        </p:spPr>
      </p:pic>
      <p:sp>
        <p:nvSpPr>
          <p:cNvPr id="15362" name="Rectangle 4">
            <a:extLst>
              <a:ext uri="{FF2B5EF4-FFF2-40B4-BE49-F238E27FC236}">
                <a16:creationId xmlns:a16="http://schemas.microsoft.com/office/drawing/2014/main" id="{A442ED78-7390-44EA-8A58-EF5FFDBF06F9}"/>
              </a:ext>
            </a:extLst>
          </p:cNvPr>
          <p:cNvSpPr>
            <a:spLocks noGrp="1"/>
          </p:cNvSpPr>
          <p:nvPr>
            <p:ph type="title"/>
          </p:nvPr>
        </p:nvSpPr>
        <p:spPr bwMode="auto">
          <a:xfrm>
            <a:off x="304799" y="328763"/>
            <a:ext cx="5069059" cy="857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GB" altLang="en-US" b="1" dirty="0">
                <a:solidFill>
                  <a:srgbClr val="00B050"/>
                </a:solidFill>
              </a:rPr>
              <a:t>Introduction</a:t>
            </a:r>
          </a:p>
        </p:txBody>
      </p:sp>
      <p:sp>
        <p:nvSpPr>
          <p:cNvPr id="15363" name="Rectangle 5">
            <a:extLst>
              <a:ext uri="{FF2B5EF4-FFF2-40B4-BE49-F238E27FC236}">
                <a16:creationId xmlns:a16="http://schemas.microsoft.com/office/drawing/2014/main" id="{81E14DAB-5217-4E27-8431-563F6DF4CA2D}"/>
              </a:ext>
            </a:extLst>
          </p:cNvPr>
          <p:cNvSpPr>
            <a:spLocks noGrp="1"/>
          </p:cNvSpPr>
          <p:nvPr>
            <p:ph idx="1"/>
          </p:nvPr>
        </p:nvSpPr>
        <p:spPr bwMode="auto">
          <a:xfrm>
            <a:off x="109024" y="2209800"/>
            <a:ext cx="8806376" cy="4191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a:bodyPr>
          <a:lstStyle/>
          <a:p>
            <a:pPr eaLnBrk="1" hangingPunct="1">
              <a:buFont typeface="Wingdings" panose="05000000000000000000" pitchFamily="2" charset="2"/>
              <a:buChar char="v"/>
            </a:pPr>
            <a:r>
              <a:rPr lang="en-GB" altLang="en-US" sz="2400" dirty="0">
                <a:solidFill>
                  <a:srgbClr val="002060"/>
                </a:solidFill>
              </a:rPr>
              <a:t>We choose to focus on </a:t>
            </a:r>
            <a:r>
              <a:rPr lang="en-GB" altLang="en-US" sz="2400" b="1" dirty="0">
                <a:solidFill>
                  <a:srgbClr val="002060"/>
                </a:solidFill>
              </a:rPr>
              <a:t>technology</a:t>
            </a:r>
            <a:r>
              <a:rPr lang="en-GB" altLang="en-US" sz="2400" dirty="0">
                <a:solidFill>
                  <a:srgbClr val="002060"/>
                </a:solidFill>
              </a:rPr>
              <a:t> and review sustainability, global citizenship, entrepreneur leadership &amp; community participation.</a:t>
            </a:r>
          </a:p>
          <a:p>
            <a:pPr eaLnBrk="1" hangingPunct="1">
              <a:buFont typeface="Wingdings" panose="05000000000000000000" pitchFamily="2" charset="2"/>
              <a:buChar char="v"/>
            </a:pPr>
            <a:endParaRPr lang="en-GB" altLang="en-US" sz="2400" dirty="0">
              <a:solidFill>
                <a:srgbClr val="002060"/>
              </a:solidFill>
            </a:endParaRPr>
          </a:p>
          <a:p>
            <a:pPr eaLnBrk="1" hangingPunct="1">
              <a:buFont typeface="Wingdings" panose="05000000000000000000" pitchFamily="2" charset="2"/>
              <a:buChar char="v"/>
            </a:pPr>
            <a:r>
              <a:rPr lang="en-GB" altLang="en-US" sz="2400" dirty="0">
                <a:solidFill>
                  <a:srgbClr val="002060"/>
                </a:solidFill>
              </a:rPr>
              <a:t>Since 1960, the advancement in science and technology has been drastic and for that reason, technology is part of human life. </a:t>
            </a:r>
          </a:p>
          <a:p>
            <a:pPr eaLnBrk="1" hangingPunct="1">
              <a:buFont typeface="Wingdings" panose="05000000000000000000" pitchFamily="2" charset="2"/>
              <a:buChar char="v"/>
            </a:pPr>
            <a:endParaRPr lang="en-GB" altLang="en-US" sz="2400" dirty="0">
              <a:solidFill>
                <a:srgbClr val="002060"/>
              </a:solidFill>
            </a:endParaRPr>
          </a:p>
          <a:p>
            <a:pPr eaLnBrk="1" hangingPunct="1">
              <a:buFont typeface="Wingdings" panose="05000000000000000000" pitchFamily="2" charset="2"/>
              <a:buChar char="v"/>
            </a:pPr>
            <a:r>
              <a:rPr lang="en-GB" altLang="en-US" sz="2400" dirty="0">
                <a:solidFill>
                  <a:srgbClr val="002060"/>
                </a:solidFill>
              </a:rPr>
              <a:t>Among the most evident are computers, pharmaceuticals, medicine, communication and development in food technology.</a:t>
            </a:r>
          </a:p>
          <a:p>
            <a:pPr eaLnBrk="1" hangingPunct="1">
              <a:buFont typeface="Wingdings" panose="05000000000000000000" pitchFamily="2" charset="2"/>
              <a:buChar char="v"/>
            </a:pPr>
            <a:endParaRPr lang="en-GB" altLang="en-US" sz="2400" dirty="0">
              <a:solidFill>
                <a:srgbClr val="002060"/>
              </a:solidFill>
            </a:endParaRPr>
          </a:p>
          <a:p>
            <a:pPr eaLnBrk="1" hangingPunct="1">
              <a:buFont typeface="Wingdings" panose="05000000000000000000" pitchFamily="2" charset="2"/>
              <a:buChar char="v"/>
            </a:pPr>
            <a:r>
              <a:rPr lang="en-GB" altLang="en-US" sz="2400" dirty="0">
                <a:solidFill>
                  <a:srgbClr val="002060"/>
                </a:solidFill>
              </a:rPr>
              <a:t>The internet in the last decade has brought the social media where people share photos and videos on their timelines.</a:t>
            </a:r>
          </a:p>
          <a:p>
            <a:pPr eaLnBrk="1" hangingPunct="1"/>
            <a:endParaRPr lang="en-GB" altLang="en-US" sz="2400"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1000"/>
                                        <p:tgtEl>
                                          <p:spTgt spid="15362"/>
                                        </p:tgtEl>
                                      </p:cBhvr>
                                    </p:animEffect>
                                    <p:anim calcmode="lin" valueType="num">
                                      <p:cBhvr>
                                        <p:cTn id="8" dur="1000" fill="hold"/>
                                        <p:tgtEl>
                                          <p:spTgt spid="15362"/>
                                        </p:tgtEl>
                                        <p:attrNameLst>
                                          <p:attrName>ppt_x</p:attrName>
                                        </p:attrNameLst>
                                      </p:cBhvr>
                                      <p:tavLst>
                                        <p:tav tm="0">
                                          <p:val>
                                            <p:strVal val="#ppt_x"/>
                                          </p:val>
                                        </p:tav>
                                        <p:tav tm="100000">
                                          <p:val>
                                            <p:strVal val="#ppt_x"/>
                                          </p:val>
                                        </p:tav>
                                      </p:tavLst>
                                    </p:anim>
                                    <p:anim calcmode="lin" valueType="num">
                                      <p:cBhvr>
                                        <p:cTn id="9" dur="1000" fill="hold"/>
                                        <p:tgtEl>
                                          <p:spTgt spid="1536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15363">
                                            <p:txEl>
                                              <p:pRg st="0" end="0"/>
                                            </p:txEl>
                                          </p:spTgt>
                                        </p:tgtEl>
                                        <p:attrNameLst>
                                          <p:attrName>style.visibility</p:attrName>
                                        </p:attrNameLst>
                                      </p:cBhvr>
                                      <p:to>
                                        <p:strVal val="visible"/>
                                      </p:to>
                                    </p:set>
                                    <p:anim calcmode="lin" valueType="num">
                                      <p:cBhvr>
                                        <p:cTn id="14" dur="500" fill="hold"/>
                                        <p:tgtEl>
                                          <p:spTgt spid="1536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1536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1536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15363">
                                            <p:txEl>
                                              <p:pRg st="2" end="2"/>
                                            </p:txEl>
                                          </p:spTgt>
                                        </p:tgtEl>
                                        <p:attrNameLst>
                                          <p:attrName>style.visibility</p:attrName>
                                        </p:attrNameLst>
                                      </p:cBhvr>
                                      <p:to>
                                        <p:strVal val="visible"/>
                                      </p:to>
                                    </p:set>
                                    <p:anim calcmode="lin" valueType="num">
                                      <p:cBhvr>
                                        <p:cTn id="21" dur="500" fill="hold"/>
                                        <p:tgtEl>
                                          <p:spTgt spid="1536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1536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1536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15363">
                                            <p:txEl>
                                              <p:pRg st="4" end="4"/>
                                            </p:txEl>
                                          </p:spTgt>
                                        </p:tgtEl>
                                        <p:attrNameLst>
                                          <p:attrName>style.visibility</p:attrName>
                                        </p:attrNameLst>
                                      </p:cBhvr>
                                      <p:to>
                                        <p:strVal val="visible"/>
                                      </p:to>
                                    </p:set>
                                    <p:anim calcmode="lin" valueType="num">
                                      <p:cBhvr>
                                        <p:cTn id="28" dur="500" fill="hold"/>
                                        <p:tgtEl>
                                          <p:spTgt spid="1536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1536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1536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15363">
                                            <p:txEl>
                                              <p:pRg st="6" end="6"/>
                                            </p:txEl>
                                          </p:spTgt>
                                        </p:tgtEl>
                                        <p:attrNameLst>
                                          <p:attrName>style.visibility</p:attrName>
                                        </p:attrNameLst>
                                      </p:cBhvr>
                                      <p:to>
                                        <p:strVal val="visible"/>
                                      </p:to>
                                    </p:set>
                                    <p:anim calcmode="lin" valueType="num">
                                      <p:cBhvr>
                                        <p:cTn id="35" dur="500" fill="hold"/>
                                        <p:tgtEl>
                                          <p:spTgt spid="15363">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15363">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1536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213D283-DCAD-4320-B129-21264F087719}"/>
              </a:ext>
            </a:extLst>
          </p:cNvPr>
          <p:cNvSpPr>
            <a:spLocks noGrp="1"/>
          </p:cNvSpPr>
          <p:nvPr>
            <p:ph type="title"/>
          </p:nvPr>
        </p:nvSpPr>
        <p:spPr bwMode="auto">
          <a:xfrm>
            <a:off x="4495800" y="0"/>
            <a:ext cx="4648200" cy="68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chemeClr val="accent6"/>
                </a:solidFill>
              </a:rPr>
              <a:t>Global Citizen</a:t>
            </a:r>
          </a:p>
        </p:txBody>
      </p:sp>
      <p:sp>
        <p:nvSpPr>
          <p:cNvPr id="3" name="Content Placeholder 2">
            <a:extLst>
              <a:ext uri="{FF2B5EF4-FFF2-40B4-BE49-F238E27FC236}">
                <a16:creationId xmlns:a16="http://schemas.microsoft.com/office/drawing/2014/main" id="{9FD9E357-3A30-4362-9D3F-4E4D483782B4}"/>
              </a:ext>
            </a:extLst>
          </p:cNvPr>
          <p:cNvSpPr>
            <a:spLocks noGrp="1"/>
          </p:cNvSpPr>
          <p:nvPr>
            <p:ph idx="1"/>
          </p:nvPr>
        </p:nvSpPr>
        <p:spPr>
          <a:xfrm>
            <a:off x="152400" y="2590800"/>
            <a:ext cx="8534400" cy="4191000"/>
          </a:xfrm>
        </p:spPr>
        <p:txBody>
          <a:bodyPr>
            <a:normAutofit fontScale="92500" lnSpcReduction="10000"/>
          </a:bodyPr>
          <a:lstStyle/>
          <a:p>
            <a:pPr>
              <a:defRPr/>
            </a:pPr>
            <a:r>
              <a:rPr lang="en-US" sz="2800" dirty="0">
                <a:solidFill>
                  <a:srgbClr val="CC0099"/>
                </a:solidFill>
                <a:ea typeface="ＭＳ Ｐゴシック" pitchFamily="34" charset="-128"/>
              </a:rPr>
              <a:t>Global citizen means a community that gather together from varied nationalities to share one thing they all cherish</a:t>
            </a:r>
          </a:p>
          <a:p>
            <a:pPr>
              <a:defRPr/>
            </a:pPr>
            <a:r>
              <a:rPr lang="en-US" sz="2800" dirty="0">
                <a:solidFill>
                  <a:srgbClr val="CC0099"/>
                </a:solidFill>
                <a:ea typeface="ＭＳ Ｐゴシック" pitchFamily="34" charset="-128"/>
              </a:rPr>
              <a:t>Considering Technology, the Global citizenship is brought together via travel and the worldwide web. People make friends on the internet.</a:t>
            </a:r>
          </a:p>
          <a:p>
            <a:pPr>
              <a:defRPr/>
            </a:pPr>
            <a:r>
              <a:rPr lang="en-US" sz="2800" dirty="0">
                <a:solidFill>
                  <a:srgbClr val="CC0099"/>
                </a:solidFill>
                <a:ea typeface="ＭＳ Ｐゴシック" pitchFamily="34" charset="-128"/>
              </a:rPr>
              <a:t>This technology enabled video conferencing, chats and virtual meeting.  </a:t>
            </a:r>
          </a:p>
          <a:p>
            <a:pPr>
              <a:defRPr/>
            </a:pPr>
            <a:r>
              <a:rPr lang="en-US" sz="2800" dirty="0">
                <a:solidFill>
                  <a:srgbClr val="CC0099"/>
                </a:solidFill>
                <a:ea typeface="ＭＳ Ｐゴシック" pitchFamily="34" charset="-128"/>
              </a:rPr>
              <a:t>Moreover, the internet cut across platform offers a chance for business oriented persons o pitch their ideas and reap revenue from selling ads, products and or service.</a:t>
            </a:r>
          </a:p>
          <a:p>
            <a:pPr marL="0" indent="0">
              <a:buFontTx/>
              <a:buNone/>
              <a:defRPr/>
            </a:pPr>
            <a:endParaRPr lang="en-US" sz="2400" dirty="0">
              <a:solidFill>
                <a:srgbClr val="0070C0"/>
              </a:solidFill>
              <a:ea typeface="ＭＳ Ｐゴシック" pitchFamily="34" charset="-128"/>
            </a:endParaRPr>
          </a:p>
        </p:txBody>
      </p:sp>
      <p:pic>
        <p:nvPicPr>
          <p:cNvPr id="2" name="Picture 1">
            <a:extLst>
              <a:ext uri="{FF2B5EF4-FFF2-40B4-BE49-F238E27FC236}">
                <a16:creationId xmlns:a16="http://schemas.microsoft.com/office/drawing/2014/main" id="{59D819F3-FC37-4215-A936-EF45CDFFDD29}"/>
              </a:ext>
            </a:extLst>
          </p:cNvPr>
          <p:cNvPicPr>
            <a:picLocks noChangeAspect="1"/>
          </p:cNvPicPr>
          <p:nvPr/>
        </p:nvPicPr>
        <p:blipFill>
          <a:blip r:embed="rId2"/>
          <a:stretch>
            <a:fillRect/>
          </a:stretch>
        </p:blipFill>
        <p:spPr>
          <a:xfrm>
            <a:off x="1667608" y="76200"/>
            <a:ext cx="2828192" cy="2639646"/>
          </a:xfrm>
          <a:prstGeom prst="rect">
            <a:avLst/>
          </a:prstGeom>
        </p:spPr>
      </p:pic>
    </p:spTree>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959AE5E-EA6C-4789-A89E-20A8ED3EB8C6}"/>
              </a:ext>
            </a:extLst>
          </p:cNvPr>
          <p:cNvPicPr>
            <a:picLocks noChangeAspect="1"/>
          </p:cNvPicPr>
          <p:nvPr/>
        </p:nvPicPr>
        <p:blipFill>
          <a:blip r:embed="rId2"/>
          <a:stretch>
            <a:fillRect/>
          </a:stretch>
        </p:blipFill>
        <p:spPr>
          <a:xfrm>
            <a:off x="5347048" y="76200"/>
            <a:ext cx="3720752" cy="2149157"/>
          </a:xfrm>
          <a:prstGeom prst="rect">
            <a:avLst/>
          </a:prstGeom>
        </p:spPr>
      </p:pic>
      <p:sp>
        <p:nvSpPr>
          <p:cNvPr id="20482" name="Title 1">
            <a:extLst>
              <a:ext uri="{FF2B5EF4-FFF2-40B4-BE49-F238E27FC236}">
                <a16:creationId xmlns:a16="http://schemas.microsoft.com/office/drawing/2014/main" id="{C6D31793-D3A8-4AC8-BC6B-FBA3337254B7}"/>
              </a:ext>
            </a:extLst>
          </p:cNvPr>
          <p:cNvSpPr>
            <a:spLocks noGrp="1"/>
          </p:cNvSpPr>
          <p:nvPr>
            <p:ph type="title"/>
          </p:nvPr>
        </p:nvSpPr>
        <p:spPr bwMode="auto">
          <a:xfrm>
            <a:off x="1295400" y="0"/>
            <a:ext cx="441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00B050"/>
                </a:solidFill>
              </a:rPr>
              <a:t>Environmental </a:t>
            </a:r>
            <a:br>
              <a:rPr lang="en-US" altLang="en-US" dirty="0">
                <a:solidFill>
                  <a:srgbClr val="00B050"/>
                </a:solidFill>
              </a:rPr>
            </a:br>
            <a:r>
              <a:rPr lang="en-US" altLang="en-US" dirty="0">
                <a:solidFill>
                  <a:srgbClr val="00B050"/>
                </a:solidFill>
              </a:rPr>
              <a:t>sustainability</a:t>
            </a:r>
          </a:p>
        </p:txBody>
      </p:sp>
      <p:sp>
        <p:nvSpPr>
          <p:cNvPr id="20483" name="Content Placeholder 2">
            <a:extLst>
              <a:ext uri="{FF2B5EF4-FFF2-40B4-BE49-F238E27FC236}">
                <a16:creationId xmlns:a16="http://schemas.microsoft.com/office/drawing/2014/main" id="{0E87DB0E-3FCA-4CC0-9D64-64B06F55F5E8}"/>
              </a:ext>
            </a:extLst>
          </p:cNvPr>
          <p:cNvSpPr>
            <a:spLocks noGrp="1"/>
          </p:cNvSpPr>
          <p:nvPr>
            <p:ph idx="1"/>
          </p:nvPr>
        </p:nvSpPr>
        <p:spPr bwMode="auto">
          <a:xfrm>
            <a:off x="228600" y="2133601"/>
            <a:ext cx="8153400" cy="4724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p>
            <a:r>
              <a:rPr lang="en-US" altLang="en-US" sz="2800" dirty="0">
                <a:solidFill>
                  <a:srgbClr val="0000FF"/>
                </a:solidFill>
              </a:rPr>
              <a:t>It is a creative way to offer communication solutions to human challenges while ensuring that the environment is not jeopardized.</a:t>
            </a:r>
          </a:p>
          <a:p>
            <a:r>
              <a:rPr lang="en-US" altLang="en-US" sz="2800" dirty="0">
                <a:solidFill>
                  <a:srgbClr val="0000FF"/>
                </a:solidFill>
              </a:rPr>
              <a:t>By sharing ideas via the internet, human beings shape perception, build ultimate solutions to problems that affect.</a:t>
            </a:r>
          </a:p>
          <a:p>
            <a:r>
              <a:rPr lang="en-US" altLang="en-US" sz="2800" dirty="0">
                <a:solidFill>
                  <a:srgbClr val="0000FF"/>
                </a:solidFill>
              </a:rPr>
              <a:t>The mode of communication is environmentally friendly as it has minimal hazard exposure.</a:t>
            </a:r>
          </a:p>
          <a:p>
            <a:r>
              <a:rPr lang="en-US" altLang="en-US" sz="2800" dirty="0">
                <a:solidFill>
                  <a:srgbClr val="0000FF"/>
                </a:solidFill>
              </a:rPr>
              <a:t>Communication costs have been greatly minimized</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0482"/>
                                        </p:tgtEl>
                                        <p:attrNameLst>
                                          <p:attrName>style.visibility</p:attrName>
                                        </p:attrNameLst>
                                      </p:cBhvr>
                                      <p:to>
                                        <p:strVal val="visible"/>
                                      </p:to>
                                    </p:set>
                                    <p:animEffect transition="in" filter="wipe(down)">
                                      <p:cBhvr>
                                        <p:cTn id="7" dur="580">
                                          <p:stCondLst>
                                            <p:cond delay="0"/>
                                          </p:stCondLst>
                                        </p:cTn>
                                        <p:tgtEl>
                                          <p:spTgt spid="20482"/>
                                        </p:tgtEl>
                                      </p:cBhvr>
                                    </p:animEffect>
                                    <p:anim calcmode="lin" valueType="num">
                                      <p:cBhvr>
                                        <p:cTn id="8" dur="1822" tmFilter="0,0; 0.14,0.36; 0.43,0.73; 0.71,0.91; 1.0,1.0">
                                          <p:stCondLst>
                                            <p:cond delay="0"/>
                                          </p:stCondLst>
                                        </p:cTn>
                                        <p:tgtEl>
                                          <p:spTgt spid="2048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48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48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48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482"/>
                                        </p:tgtEl>
                                        <p:attrNameLst>
                                          <p:attrName>ppt_y</p:attrName>
                                        </p:attrNameLst>
                                      </p:cBhvr>
                                      <p:tavLst>
                                        <p:tav tm="0" fmla="#ppt_y-sin(pi*$)/81">
                                          <p:val>
                                            <p:fltVal val="0"/>
                                          </p:val>
                                        </p:tav>
                                        <p:tav tm="100000">
                                          <p:val>
                                            <p:fltVal val="1"/>
                                          </p:val>
                                        </p:tav>
                                      </p:tavLst>
                                    </p:anim>
                                    <p:animScale>
                                      <p:cBhvr>
                                        <p:cTn id="13" dur="26">
                                          <p:stCondLst>
                                            <p:cond delay="650"/>
                                          </p:stCondLst>
                                        </p:cTn>
                                        <p:tgtEl>
                                          <p:spTgt spid="20482"/>
                                        </p:tgtEl>
                                      </p:cBhvr>
                                      <p:to x="100000" y="60000"/>
                                    </p:animScale>
                                    <p:animScale>
                                      <p:cBhvr>
                                        <p:cTn id="14" dur="166" decel="50000">
                                          <p:stCondLst>
                                            <p:cond delay="676"/>
                                          </p:stCondLst>
                                        </p:cTn>
                                        <p:tgtEl>
                                          <p:spTgt spid="20482"/>
                                        </p:tgtEl>
                                      </p:cBhvr>
                                      <p:to x="100000" y="100000"/>
                                    </p:animScale>
                                    <p:animScale>
                                      <p:cBhvr>
                                        <p:cTn id="15" dur="26">
                                          <p:stCondLst>
                                            <p:cond delay="1312"/>
                                          </p:stCondLst>
                                        </p:cTn>
                                        <p:tgtEl>
                                          <p:spTgt spid="20482"/>
                                        </p:tgtEl>
                                      </p:cBhvr>
                                      <p:to x="100000" y="80000"/>
                                    </p:animScale>
                                    <p:animScale>
                                      <p:cBhvr>
                                        <p:cTn id="16" dur="166" decel="50000">
                                          <p:stCondLst>
                                            <p:cond delay="1338"/>
                                          </p:stCondLst>
                                        </p:cTn>
                                        <p:tgtEl>
                                          <p:spTgt spid="20482"/>
                                        </p:tgtEl>
                                      </p:cBhvr>
                                      <p:to x="100000" y="100000"/>
                                    </p:animScale>
                                    <p:animScale>
                                      <p:cBhvr>
                                        <p:cTn id="17" dur="26">
                                          <p:stCondLst>
                                            <p:cond delay="1642"/>
                                          </p:stCondLst>
                                        </p:cTn>
                                        <p:tgtEl>
                                          <p:spTgt spid="20482"/>
                                        </p:tgtEl>
                                      </p:cBhvr>
                                      <p:to x="100000" y="90000"/>
                                    </p:animScale>
                                    <p:animScale>
                                      <p:cBhvr>
                                        <p:cTn id="18" dur="166" decel="50000">
                                          <p:stCondLst>
                                            <p:cond delay="1668"/>
                                          </p:stCondLst>
                                        </p:cTn>
                                        <p:tgtEl>
                                          <p:spTgt spid="20482"/>
                                        </p:tgtEl>
                                      </p:cBhvr>
                                      <p:to x="100000" y="100000"/>
                                    </p:animScale>
                                    <p:animScale>
                                      <p:cBhvr>
                                        <p:cTn id="19" dur="26">
                                          <p:stCondLst>
                                            <p:cond delay="1808"/>
                                          </p:stCondLst>
                                        </p:cTn>
                                        <p:tgtEl>
                                          <p:spTgt spid="20482"/>
                                        </p:tgtEl>
                                      </p:cBhvr>
                                      <p:to x="100000" y="95000"/>
                                    </p:animScale>
                                    <p:animScale>
                                      <p:cBhvr>
                                        <p:cTn id="20" dur="166" decel="50000">
                                          <p:stCondLst>
                                            <p:cond delay="1834"/>
                                          </p:stCondLst>
                                        </p:cTn>
                                        <p:tgtEl>
                                          <p:spTgt spid="2048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grpId="0" nodeType="clickEffect">
                                  <p:stCondLst>
                                    <p:cond delay="0"/>
                                  </p:stCondLst>
                                  <p:childTnLst>
                                    <p:set>
                                      <p:cBhvr>
                                        <p:cTn id="24" dur="1" fill="hold">
                                          <p:stCondLst>
                                            <p:cond delay="0"/>
                                          </p:stCondLst>
                                        </p:cTn>
                                        <p:tgtEl>
                                          <p:spTgt spid="20483">
                                            <p:txEl>
                                              <p:pRg st="0" end="0"/>
                                            </p:txEl>
                                          </p:spTgt>
                                        </p:tgtEl>
                                        <p:attrNameLst>
                                          <p:attrName>style.visibility</p:attrName>
                                        </p:attrNameLst>
                                      </p:cBhvr>
                                      <p:to>
                                        <p:strVal val="visible"/>
                                      </p:to>
                                    </p:set>
                                    <p:anim calcmode="lin" valueType="num">
                                      <p:cBhvr>
                                        <p:cTn id="25" dur="1000" fill="hold"/>
                                        <p:tgtEl>
                                          <p:spTgt spid="20483">
                                            <p:txEl>
                                              <p:pRg st="0" end="0"/>
                                            </p:txEl>
                                          </p:spTgt>
                                        </p:tgtEl>
                                        <p:attrNameLst>
                                          <p:attrName>ppt_w</p:attrName>
                                        </p:attrNameLst>
                                      </p:cBhvr>
                                      <p:tavLst>
                                        <p:tav tm="0">
                                          <p:val>
                                            <p:fltVal val="0"/>
                                          </p:val>
                                        </p:tav>
                                        <p:tav tm="100000">
                                          <p:val>
                                            <p:strVal val="#ppt_w"/>
                                          </p:val>
                                        </p:tav>
                                      </p:tavLst>
                                    </p:anim>
                                    <p:anim calcmode="lin" valueType="num">
                                      <p:cBhvr>
                                        <p:cTn id="26" dur="1000" fill="hold"/>
                                        <p:tgtEl>
                                          <p:spTgt spid="20483">
                                            <p:txEl>
                                              <p:pRg st="0" end="0"/>
                                            </p:txEl>
                                          </p:spTgt>
                                        </p:tgtEl>
                                        <p:attrNameLst>
                                          <p:attrName>ppt_h</p:attrName>
                                        </p:attrNameLst>
                                      </p:cBhvr>
                                      <p:tavLst>
                                        <p:tav tm="0">
                                          <p:val>
                                            <p:fltVal val="0"/>
                                          </p:val>
                                        </p:tav>
                                        <p:tav tm="100000">
                                          <p:val>
                                            <p:strVal val="#ppt_h"/>
                                          </p:val>
                                        </p:tav>
                                      </p:tavLst>
                                    </p:anim>
                                    <p:anim calcmode="lin" valueType="num">
                                      <p:cBhvr>
                                        <p:cTn id="27" dur="1000" fill="hold"/>
                                        <p:tgtEl>
                                          <p:spTgt spid="20483">
                                            <p:txEl>
                                              <p:pRg st="0" end="0"/>
                                            </p:txEl>
                                          </p:spTgt>
                                        </p:tgtEl>
                                        <p:attrNameLst>
                                          <p:attrName>style.rotation</p:attrName>
                                        </p:attrNameLst>
                                      </p:cBhvr>
                                      <p:tavLst>
                                        <p:tav tm="0">
                                          <p:val>
                                            <p:fltVal val="90"/>
                                          </p:val>
                                        </p:tav>
                                        <p:tav tm="100000">
                                          <p:val>
                                            <p:fltVal val="0"/>
                                          </p:val>
                                        </p:tav>
                                      </p:tavLst>
                                    </p:anim>
                                    <p:animEffect transition="in" filter="fade">
                                      <p:cBhvr>
                                        <p:cTn id="28" dur="1000"/>
                                        <p:tgtEl>
                                          <p:spTgt spid="20483">
                                            <p:txEl>
                                              <p:pRg st="0" end="0"/>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grpId="0" nodeType="clickEffect">
                                  <p:stCondLst>
                                    <p:cond delay="0"/>
                                  </p:stCondLst>
                                  <p:childTnLst>
                                    <p:set>
                                      <p:cBhvr>
                                        <p:cTn id="32" dur="1" fill="hold">
                                          <p:stCondLst>
                                            <p:cond delay="0"/>
                                          </p:stCondLst>
                                        </p:cTn>
                                        <p:tgtEl>
                                          <p:spTgt spid="20483">
                                            <p:txEl>
                                              <p:pRg st="1" end="1"/>
                                            </p:txEl>
                                          </p:spTgt>
                                        </p:tgtEl>
                                        <p:attrNameLst>
                                          <p:attrName>style.visibility</p:attrName>
                                        </p:attrNameLst>
                                      </p:cBhvr>
                                      <p:to>
                                        <p:strVal val="visible"/>
                                      </p:to>
                                    </p:set>
                                    <p:anim calcmode="lin" valueType="num">
                                      <p:cBhvr>
                                        <p:cTn id="33" dur="1000" fill="hold"/>
                                        <p:tgtEl>
                                          <p:spTgt spid="20483">
                                            <p:txEl>
                                              <p:pRg st="1" end="1"/>
                                            </p:txEl>
                                          </p:spTgt>
                                        </p:tgtEl>
                                        <p:attrNameLst>
                                          <p:attrName>ppt_w</p:attrName>
                                        </p:attrNameLst>
                                      </p:cBhvr>
                                      <p:tavLst>
                                        <p:tav tm="0">
                                          <p:val>
                                            <p:fltVal val="0"/>
                                          </p:val>
                                        </p:tav>
                                        <p:tav tm="100000">
                                          <p:val>
                                            <p:strVal val="#ppt_w"/>
                                          </p:val>
                                        </p:tav>
                                      </p:tavLst>
                                    </p:anim>
                                    <p:anim calcmode="lin" valueType="num">
                                      <p:cBhvr>
                                        <p:cTn id="34" dur="1000" fill="hold"/>
                                        <p:tgtEl>
                                          <p:spTgt spid="20483">
                                            <p:txEl>
                                              <p:pRg st="1" end="1"/>
                                            </p:txEl>
                                          </p:spTgt>
                                        </p:tgtEl>
                                        <p:attrNameLst>
                                          <p:attrName>ppt_h</p:attrName>
                                        </p:attrNameLst>
                                      </p:cBhvr>
                                      <p:tavLst>
                                        <p:tav tm="0">
                                          <p:val>
                                            <p:fltVal val="0"/>
                                          </p:val>
                                        </p:tav>
                                        <p:tav tm="100000">
                                          <p:val>
                                            <p:strVal val="#ppt_h"/>
                                          </p:val>
                                        </p:tav>
                                      </p:tavLst>
                                    </p:anim>
                                    <p:anim calcmode="lin" valueType="num">
                                      <p:cBhvr>
                                        <p:cTn id="35" dur="1000" fill="hold"/>
                                        <p:tgtEl>
                                          <p:spTgt spid="20483">
                                            <p:txEl>
                                              <p:pRg st="1" end="1"/>
                                            </p:txEl>
                                          </p:spTgt>
                                        </p:tgtEl>
                                        <p:attrNameLst>
                                          <p:attrName>style.rotation</p:attrName>
                                        </p:attrNameLst>
                                      </p:cBhvr>
                                      <p:tavLst>
                                        <p:tav tm="0">
                                          <p:val>
                                            <p:fltVal val="90"/>
                                          </p:val>
                                        </p:tav>
                                        <p:tav tm="100000">
                                          <p:val>
                                            <p:fltVal val="0"/>
                                          </p:val>
                                        </p:tav>
                                      </p:tavLst>
                                    </p:anim>
                                    <p:animEffect transition="in" filter="fade">
                                      <p:cBhvr>
                                        <p:cTn id="36" dur="1000"/>
                                        <p:tgtEl>
                                          <p:spTgt spid="20483">
                                            <p:txEl>
                                              <p:pRg st="1" end="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grpId="0" nodeType="clickEffect">
                                  <p:stCondLst>
                                    <p:cond delay="0"/>
                                  </p:stCondLst>
                                  <p:childTnLst>
                                    <p:set>
                                      <p:cBhvr>
                                        <p:cTn id="40" dur="1" fill="hold">
                                          <p:stCondLst>
                                            <p:cond delay="0"/>
                                          </p:stCondLst>
                                        </p:cTn>
                                        <p:tgtEl>
                                          <p:spTgt spid="20483">
                                            <p:txEl>
                                              <p:pRg st="2" end="2"/>
                                            </p:txEl>
                                          </p:spTgt>
                                        </p:tgtEl>
                                        <p:attrNameLst>
                                          <p:attrName>style.visibility</p:attrName>
                                        </p:attrNameLst>
                                      </p:cBhvr>
                                      <p:to>
                                        <p:strVal val="visible"/>
                                      </p:to>
                                    </p:set>
                                    <p:anim calcmode="lin" valueType="num">
                                      <p:cBhvr>
                                        <p:cTn id="41" dur="1000" fill="hold"/>
                                        <p:tgtEl>
                                          <p:spTgt spid="20483">
                                            <p:txEl>
                                              <p:pRg st="2" end="2"/>
                                            </p:txEl>
                                          </p:spTgt>
                                        </p:tgtEl>
                                        <p:attrNameLst>
                                          <p:attrName>ppt_w</p:attrName>
                                        </p:attrNameLst>
                                      </p:cBhvr>
                                      <p:tavLst>
                                        <p:tav tm="0">
                                          <p:val>
                                            <p:fltVal val="0"/>
                                          </p:val>
                                        </p:tav>
                                        <p:tav tm="100000">
                                          <p:val>
                                            <p:strVal val="#ppt_w"/>
                                          </p:val>
                                        </p:tav>
                                      </p:tavLst>
                                    </p:anim>
                                    <p:anim calcmode="lin" valueType="num">
                                      <p:cBhvr>
                                        <p:cTn id="42" dur="1000" fill="hold"/>
                                        <p:tgtEl>
                                          <p:spTgt spid="20483">
                                            <p:txEl>
                                              <p:pRg st="2" end="2"/>
                                            </p:txEl>
                                          </p:spTgt>
                                        </p:tgtEl>
                                        <p:attrNameLst>
                                          <p:attrName>ppt_h</p:attrName>
                                        </p:attrNameLst>
                                      </p:cBhvr>
                                      <p:tavLst>
                                        <p:tav tm="0">
                                          <p:val>
                                            <p:fltVal val="0"/>
                                          </p:val>
                                        </p:tav>
                                        <p:tav tm="100000">
                                          <p:val>
                                            <p:strVal val="#ppt_h"/>
                                          </p:val>
                                        </p:tav>
                                      </p:tavLst>
                                    </p:anim>
                                    <p:anim calcmode="lin" valueType="num">
                                      <p:cBhvr>
                                        <p:cTn id="43" dur="1000" fill="hold"/>
                                        <p:tgtEl>
                                          <p:spTgt spid="20483">
                                            <p:txEl>
                                              <p:pRg st="2" end="2"/>
                                            </p:txEl>
                                          </p:spTgt>
                                        </p:tgtEl>
                                        <p:attrNameLst>
                                          <p:attrName>style.rotation</p:attrName>
                                        </p:attrNameLst>
                                      </p:cBhvr>
                                      <p:tavLst>
                                        <p:tav tm="0">
                                          <p:val>
                                            <p:fltVal val="90"/>
                                          </p:val>
                                        </p:tav>
                                        <p:tav tm="100000">
                                          <p:val>
                                            <p:fltVal val="0"/>
                                          </p:val>
                                        </p:tav>
                                      </p:tavLst>
                                    </p:anim>
                                    <p:animEffect transition="in" filter="fade">
                                      <p:cBhvr>
                                        <p:cTn id="44" dur="1000"/>
                                        <p:tgtEl>
                                          <p:spTgt spid="20483">
                                            <p:txEl>
                                              <p:pRg st="2" end="2"/>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31" presetClass="entr" presetSubtype="0" fill="hold" grpId="0" nodeType="clickEffect">
                                  <p:stCondLst>
                                    <p:cond delay="0"/>
                                  </p:stCondLst>
                                  <p:childTnLst>
                                    <p:set>
                                      <p:cBhvr>
                                        <p:cTn id="48" dur="1" fill="hold">
                                          <p:stCondLst>
                                            <p:cond delay="0"/>
                                          </p:stCondLst>
                                        </p:cTn>
                                        <p:tgtEl>
                                          <p:spTgt spid="20483">
                                            <p:txEl>
                                              <p:pRg st="3" end="3"/>
                                            </p:txEl>
                                          </p:spTgt>
                                        </p:tgtEl>
                                        <p:attrNameLst>
                                          <p:attrName>style.visibility</p:attrName>
                                        </p:attrNameLst>
                                      </p:cBhvr>
                                      <p:to>
                                        <p:strVal val="visible"/>
                                      </p:to>
                                    </p:set>
                                    <p:anim calcmode="lin" valueType="num">
                                      <p:cBhvr>
                                        <p:cTn id="49" dur="1000" fill="hold"/>
                                        <p:tgtEl>
                                          <p:spTgt spid="20483">
                                            <p:txEl>
                                              <p:pRg st="3" end="3"/>
                                            </p:txEl>
                                          </p:spTgt>
                                        </p:tgtEl>
                                        <p:attrNameLst>
                                          <p:attrName>ppt_w</p:attrName>
                                        </p:attrNameLst>
                                      </p:cBhvr>
                                      <p:tavLst>
                                        <p:tav tm="0">
                                          <p:val>
                                            <p:fltVal val="0"/>
                                          </p:val>
                                        </p:tav>
                                        <p:tav tm="100000">
                                          <p:val>
                                            <p:strVal val="#ppt_w"/>
                                          </p:val>
                                        </p:tav>
                                      </p:tavLst>
                                    </p:anim>
                                    <p:anim calcmode="lin" valueType="num">
                                      <p:cBhvr>
                                        <p:cTn id="50" dur="1000" fill="hold"/>
                                        <p:tgtEl>
                                          <p:spTgt spid="20483">
                                            <p:txEl>
                                              <p:pRg st="3" end="3"/>
                                            </p:txEl>
                                          </p:spTgt>
                                        </p:tgtEl>
                                        <p:attrNameLst>
                                          <p:attrName>ppt_h</p:attrName>
                                        </p:attrNameLst>
                                      </p:cBhvr>
                                      <p:tavLst>
                                        <p:tav tm="0">
                                          <p:val>
                                            <p:fltVal val="0"/>
                                          </p:val>
                                        </p:tav>
                                        <p:tav tm="100000">
                                          <p:val>
                                            <p:strVal val="#ppt_h"/>
                                          </p:val>
                                        </p:tav>
                                      </p:tavLst>
                                    </p:anim>
                                    <p:anim calcmode="lin" valueType="num">
                                      <p:cBhvr>
                                        <p:cTn id="51" dur="1000" fill="hold"/>
                                        <p:tgtEl>
                                          <p:spTgt spid="20483">
                                            <p:txEl>
                                              <p:pRg st="3" end="3"/>
                                            </p:txEl>
                                          </p:spTgt>
                                        </p:tgtEl>
                                        <p:attrNameLst>
                                          <p:attrName>style.rotation</p:attrName>
                                        </p:attrNameLst>
                                      </p:cBhvr>
                                      <p:tavLst>
                                        <p:tav tm="0">
                                          <p:val>
                                            <p:fltVal val="90"/>
                                          </p:val>
                                        </p:tav>
                                        <p:tav tm="100000">
                                          <p:val>
                                            <p:fltVal val="0"/>
                                          </p:val>
                                        </p:tav>
                                      </p:tavLst>
                                    </p:anim>
                                    <p:animEffect transition="in" filter="fade">
                                      <p:cBhvr>
                                        <p:cTn id="52" dur="1000"/>
                                        <p:tgtEl>
                                          <p:spTgt spid="204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p:bldP spid="2048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6AFA57-19E1-4870-B2B6-D54C93E7F527}"/>
              </a:ext>
            </a:extLst>
          </p:cNvPr>
          <p:cNvPicPr>
            <a:picLocks noChangeAspect="1"/>
          </p:cNvPicPr>
          <p:nvPr/>
        </p:nvPicPr>
        <p:blipFill>
          <a:blip r:embed="rId3"/>
          <a:stretch>
            <a:fillRect/>
          </a:stretch>
        </p:blipFill>
        <p:spPr>
          <a:xfrm>
            <a:off x="50427" y="1447800"/>
            <a:ext cx="9043146" cy="4999463"/>
          </a:xfrm>
          <a:prstGeom prst="rect">
            <a:avLst/>
          </a:prstGeom>
        </p:spPr>
      </p:pic>
      <p:sp>
        <p:nvSpPr>
          <p:cNvPr id="21508" name="Title 1">
            <a:extLst>
              <a:ext uri="{FF2B5EF4-FFF2-40B4-BE49-F238E27FC236}">
                <a16:creationId xmlns:a16="http://schemas.microsoft.com/office/drawing/2014/main" id="{1C1AE16A-A639-4D1A-AF12-C230545465DA}"/>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00B050"/>
                </a:solidFill>
              </a:rPr>
              <a:t>Leadership and Entrepreneurship</a:t>
            </a:r>
          </a:p>
        </p:txBody>
      </p:sp>
      <p:sp>
        <p:nvSpPr>
          <p:cNvPr id="21506" name="Rectangle 3">
            <a:extLst>
              <a:ext uri="{FF2B5EF4-FFF2-40B4-BE49-F238E27FC236}">
                <a16:creationId xmlns:a16="http://schemas.microsoft.com/office/drawing/2014/main" id="{394C1370-723A-444C-82F6-CA0C16B8629C}"/>
              </a:ext>
            </a:extLst>
          </p:cNvPr>
          <p:cNvSpPr>
            <a:spLocks noGrp="1"/>
          </p:cNvSpPr>
          <p:nvPr>
            <p:ph idx="1"/>
          </p:nvPr>
        </p:nvSpPr>
        <p:spPr bwMode="auto">
          <a:xfrm>
            <a:off x="152400" y="1524001"/>
            <a:ext cx="8763000" cy="4800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p>
            <a:r>
              <a:rPr lang="en-GB" altLang="en-US" sz="3600" b="1" dirty="0">
                <a:solidFill>
                  <a:srgbClr val="C00000"/>
                </a:solidFill>
                <a:latin typeface="Arial Narrow" panose="020B0606020202030204" pitchFamily="34" charset="0"/>
              </a:rPr>
              <a:t>Good leadership in technology in our view is seen in standardization of communication. </a:t>
            </a:r>
          </a:p>
          <a:p>
            <a:r>
              <a:rPr lang="en-GB" altLang="en-US" sz="3600" b="1" dirty="0">
                <a:solidFill>
                  <a:srgbClr val="C00000"/>
                </a:solidFill>
                <a:latin typeface="Arial Narrow" panose="020B0606020202030204" pitchFamily="34" charset="0"/>
              </a:rPr>
              <a:t>By adopting safer practices, communication stands to be a chance to change community while shaping business and way of life</a:t>
            </a:r>
          </a:p>
          <a:p>
            <a:r>
              <a:rPr lang="en-GB" altLang="en-US" sz="3600" b="1" dirty="0">
                <a:solidFill>
                  <a:srgbClr val="C00000"/>
                </a:solidFill>
                <a:latin typeface="Arial Narrow" panose="020B0606020202030204" pitchFamily="34" charset="0"/>
              </a:rPr>
              <a:t>Entrepreneurs take this chance to offer a solution while ensuring the make profits from the venture</a:t>
            </a:r>
          </a:p>
        </p:txBody>
      </p:sp>
      <p:sp>
        <p:nvSpPr>
          <p:cNvPr id="21507" name="Title 1">
            <a:extLst>
              <a:ext uri="{FF2B5EF4-FFF2-40B4-BE49-F238E27FC236}">
                <a16:creationId xmlns:a16="http://schemas.microsoft.com/office/drawing/2014/main" id="{764B7D38-1ECE-4790-8583-6592EAB2AC5C}"/>
              </a:ext>
            </a:extLst>
          </p:cNvPr>
          <p:cNvSpPr txBox="1">
            <a:spLocks/>
          </p:cNvSpPr>
          <p:nvPr/>
        </p:nvSpPr>
        <p:spPr bwMode="auto">
          <a:xfrm>
            <a:off x="725488" y="1004888"/>
            <a:ext cx="7886700" cy="99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lnSpc>
                <a:spcPct val="90000"/>
              </a:lnSpc>
            </a:pPr>
            <a:endParaRPr lang="en-US" altLang="en-US" sz="3300" dirty="0">
              <a:latin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1506">
                                            <p:txEl>
                                              <p:pRg st="0" end="0"/>
                                            </p:txEl>
                                          </p:spTgt>
                                        </p:tgtEl>
                                        <p:attrNameLst>
                                          <p:attrName>style.visibility</p:attrName>
                                        </p:attrNameLst>
                                      </p:cBhvr>
                                      <p:to>
                                        <p:strVal val="visible"/>
                                      </p:to>
                                    </p:set>
                                    <p:anim calcmode="lin" valueType="num">
                                      <p:cBhvr>
                                        <p:cTn id="7" dur="1000" fill="hold"/>
                                        <p:tgtEl>
                                          <p:spTgt spid="2150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150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150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150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21506">
                                            <p:txEl>
                                              <p:pRg st="1" end="1"/>
                                            </p:txEl>
                                          </p:spTgt>
                                        </p:tgtEl>
                                        <p:attrNameLst>
                                          <p:attrName>style.visibility</p:attrName>
                                        </p:attrNameLst>
                                      </p:cBhvr>
                                      <p:to>
                                        <p:strVal val="visible"/>
                                      </p:to>
                                    </p:set>
                                    <p:anim calcmode="lin" valueType="num">
                                      <p:cBhvr>
                                        <p:cTn id="15" dur="1000" fill="hold"/>
                                        <p:tgtEl>
                                          <p:spTgt spid="21506">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21506">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21506">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21506">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21506">
                                            <p:txEl>
                                              <p:pRg st="2" end="2"/>
                                            </p:txEl>
                                          </p:spTgt>
                                        </p:tgtEl>
                                        <p:attrNameLst>
                                          <p:attrName>style.visibility</p:attrName>
                                        </p:attrNameLst>
                                      </p:cBhvr>
                                      <p:to>
                                        <p:strVal val="visible"/>
                                      </p:to>
                                    </p:set>
                                    <p:anim calcmode="lin" valueType="num">
                                      <p:cBhvr>
                                        <p:cTn id="23" dur="1000" fill="hold"/>
                                        <p:tgtEl>
                                          <p:spTgt spid="21506">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21506">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21506">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2150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CCB69428-B4B8-4384-A9B0-6B4702C211FA}"/>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9F0F10"/>
                </a:solidFill>
              </a:rPr>
              <a:t>Entrepreneur’s Commitment</a:t>
            </a:r>
          </a:p>
        </p:txBody>
      </p:sp>
      <p:sp>
        <p:nvSpPr>
          <p:cNvPr id="24579" name="Content Placeholder 2">
            <a:extLst>
              <a:ext uri="{FF2B5EF4-FFF2-40B4-BE49-F238E27FC236}">
                <a16:creationId xmlns:a16="http://schemas.microsoft.com/office/drawing/2014/main" id="{0BB17F4A-25B8-4E89-9DD4-6DD9219BE2AE}"/>
              </a:ext>
            </a:extLst>
          </p:cNvPr>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p>
            <a:r>
              <a:rPr lang="en-GB" altLang="en-US" sz="2800" dirty="0">
                <a:solidFill>
                  <a:srgbClr val="0000FF"/>
                </a:solidFill>
              </a:rPr>
              <a:t>Entrepreneurs must strike a balance between making profits and offering sustainable solutions hence leadership. </a:t>
            </a:r>
            <a:endParaRPr lang="en-GB" altLang="en-US" sz="1100" dirty="0">
              <a:solidFill>
                <a:srgbClr val="0000FF"/>
              </a:solidFill>
            </a:endParaRPr>
          </a:p>
          <a:p>
            <a:r>
              <a:rPr lang="en-US" altLang="en-US" sz="2800" dirty="0">
                <a:solidFill>
                  <a:srgbClr val="0000FF"/>
                </a:solidFill>
              </a:rPr>
              <a:t>Investing online is a new idea with great returns. </a:t>
            </a:r>
          </a:p>
          <a:p>
            <a:r>
              <a:rPr lang="en-US" altLang="en-US" sz="2800" dirty="0">
                <a:solidFill>
                  <a:srgbClr val="0000FF"/>
                </a:solidFill>
              </a:rPr>
              <a:t>Leadership is required to ensure that the venture is sustainable, environment friendly and offer solution to challenges </a:t>
            </a:r>
          </a:p>
          <a:p>
            <a:r>
              <a:rPr lang="en-US" altLang="en-US" sz="2800" dirty="0">
                <a:solidFill>
                  <a:srgbClr val="0000FF"/>
                </a:solidFill>
              </a:rPr>
              <a:t>It directs on innovation and sets guidelines to be followed by stakeholders</a:t>
            </a:r>
          </a:p>
        </p:txBody>
      </p:sp>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wipe(down)">
                                      <p:cBhvr>
                                        <p:cTn id="7" dur="580">
                                          <p:stCondLst>
                                            <p:cond delay="0"/>
                                          </p:stCondLst>
                                        </p:cTn>
                                        <p:tgtEl>
                                          <p:spTgt spid="24579">
                                            <p:txEl>
                                              <p:pRg st="0" end="0"/>
                                            </p:txEl>
                                          </p:spTgt>
                                        </p:tgtEl>
                                      </p:cBhvr>
                                    </p:animEffect>
                                    <p:anim calcmode="lin" valueType="num">
                                      <p:cBhvr>
                                        <p:cTn id="8" dur="1822" tmFilter="0,0; 0.14,0.36; 0.43,0.73; 0.71,0.91; 1.0,1.0">
                                          <p:stCondLst>
                                            <p:cond delay="0"/>
                                          </p:stCondLst>
                                        </p:cTn>
                                        <p:tgtEl>
                                          <p:spTgt spid="24579">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4579">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4579">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4579">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4579">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4579">
                                            <p:txEl>
                                              <p:pRg st="0" end="0"/>
                                            </p:txEl>
                                          </p:spTgt>
                                        </p:tgtEl>
                                      </p:cBhvr>
                                      <p:to x="100000" y="60000"/>
                                    </p:animScale>
                                    <p:animScale>
                                      <p:cBhvr>
                                        <p:cTn id="14" dur="166" decel="50000">
                                          <p:stCondLst>
                                            <p:cond delay="676"/>
                                          </p:stCondLst>
                                        </p:cTn>
                                        <p:tgtEl>
                                          <p:spTgt spid="24579">
                                            <p:txEl>
                                              <p:pRg st="0" end="0"/>
                                            </p:txEl>
                                          </p:spTgt>
                                        </p:tgtEl>
                                      </p:cBhvr>
                                      <p:to x="100000" y="100000"/>
                                    </p:animScale>
                                    <p:animScale>
                                      <p:cBhvr>
                                        <p:cTn id="15" dur="26">
                                          <p:stCondLst>
                                            <p:cond delay="1312"/>
                                          </p:stCondLst>
                                        </p:cTn>
                                        <p:tgtEl>
                                          <p:spTgt spid="24579">
                                            <p:txEl>
                                              <p:pRg st="0" end="0"/>
                                            </p:txEl>
                                          </p:spTgt>
                                        </p:tgtEl>
                                      </p:cBhvr>
                                      <p:to x="100000" y="80000"/>
                                    </p:animScale>
                                    <p:animScale>
                                      <p:cBhvr>
                                        <p:cTn id="16" dur="166" decel="50000">
                                          <p:stCondLst>
                                            <p:cond delay="1338"/>
                                          </p:stCondLst>
                                        </p:cTn>
                                        <p:tgtEl>
                                          <p:spTgt spid="24579">
                                            <p:txEl>
                                              <p:pRg st="0" end="0"/>
                                            </p:txEl>
                                          </p:spTgt>
                                        </p:tgtEl>
                                      </p:cBhvr>
                                      <p:to x="100000" y="100000"/>
                                    </p:animScale>
                                    <p:animScale>
                                      <p:cBhvr>
                                        <p:cTn id="17" dur="26">
                                          <p:stCondLst>
                                            <p:cond delay="1642"/>
                                          </p:stCondLst>
                                        </p:cTn>
                                        <p:tgtEl>
                                          <p:spTgt spid="24579">
                                            <p:txEl>
                                              <p:pRg st="0" end="0"/>
                                            </p:txEl>
                                          </p:spTgt>
                                        </p:tgtEl>
                                      </p:cBhvr>
                                      <p:to x="100000" y="90000"/>
                                    </p:animScale>
                                    <p:animScale>
                                      <p:cBhvr>
                                        <p:cTn id="18" dur="166" decel="50000">
                                          <p:stCondLst>
                                            <p:cond delay="1668"/>
                                          </p:stCondLst>
                                        </p:cTn>
                                        <p:tgtEl>
                                          <p:spTgt spid="24579">
                                            <p:txEl>
                                              <p:pRg st="0" end="0"/>
                                            </p:txEl>
                                          </p:spTgt>
                                        </p:tgtEl>
                                      </p:cBhvr>
                                      <p:to x="100000" y="100000"/>
                                    </p:animScale>
                                    <p:animScale>
                                      <p:cBhvr>
                                        <p:cTn id="19" dur="26">
                                          <p:stCondLst>
                                            <p:cond delay="1808"/>
                                          </p:stCondLst>
                                        </p:cTn>
                                        <p:tgtEl>
                                          <p:spTgt spid="24579">
                                            <p:txEl>
                                              <p:pRg st="0" end="0"/>
                                            </p:txEl>
                                          </p:spTgt>
                                        </p:tgtEl>
                                      </p:cBhvr>
                                      <p:to x="100000" y="95000"/>
                                    </p:animScale>
                                    <p:animScale>
                                      <p:cBhvr>
                                        <p:cTn id="20" dur="166" decel="50000">
                                          <p:stCondLst>
                                            <p:cond delay="1834"/>
                                          </p:stCondLst>
                                        </p:cTn>
                                        <p:tgtEl>
                                          <p:spTgt spid="24579">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24579">
                                            <p:txEl>
                                              <p:pRg st="1" end="1"/>
                                            </p:txEl>
                                          </p:spTgt>
                                        </p:tgtEl>
                                        <p:attrNameLst>
                                          <p:attrName>style.visibility</p:attrName>
                                        </p:attrNameLst>
                                      </p:cBhvr>
                                      <p:to>
                                        <p:strVal val="visible"/>
                                      </p:to>
                                    </p:set>
                                    <p:animEffect transition="in" filter="wipe(down)">
                                      <p:cBhvr>
                                        <p:cTn id="25" dur="580">
                                          <p:stCondLst>
                                            <p:cond delay="0"/>
                                          </p:stCondLst>
                                        </p:cTn>
                                        <p:tgtEl>
                                          <p:spTgt spid="24579">
                                            <p:txEl>
                                              <p:pRg st="1" end="1"/>
                                            </p:txEl>
                                          </p:spTgt>
                                        </p:tgtEl>
                                      </p:cBhvr>
                                    </p:animEffect>
                                    <p:anim calcmode="lin" valueType="num">
                                      <p:cBhvr>
                                        <p:cTn id="26" dur="1822" tmFilter="0,0; 0.14,0.36; 0.43,0.73; 0.71,0.91; 1.0,1.0">
                                          <p:stCondLst>
                                            <p:cond delay="0"/>
                                          </p:stCondLst>
                                        </p:cTn>
                                        <p:tgtEl>
                                          <p:spTgt spid="24579">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4579">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4579">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4579">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4579">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24579">
                                            <p:txEl>
                                              <p:pRg st="1" end="1"/>
                                            </p:txEl>
                                          </p:spTgt>
                                        </p:tgtEl>
                                      </p:cBhvr>
                                      <p:to x="100000" y="60000"/>
                                    </p:animScale>
                                    <p:animScale>
                                      <p:cBhvr>
                                        <p:cTn id="32" dur="166" decel="50000">
                                          <p:stCondLst>
                                            <p:cond delay="676"/>
                                          </p:stCondLst>
                                        </p:cTn>
                                        <p:tgtEl>
                                          <p:spTgt spid="24579">
                                            <p:txEl>
                                              <p:pRg st="1" end="1"/>
                                            </p:txEl>
                                          </p:spTgt>
                                        </p:tgtEl>
                                      </p:cBhvr>
                                      <p:to x="100000" y="100000"/>
                                    </p:animScale>
                                    <p:animScale>
                                      <p:cBhvr>
                                        <p:cTn id="33" dur="26">
                                          <p:stCondLst>
                                            <p:cond delay="1312"/>
                                          </p:stCondLst>
                                        </p:cTn>
                                        <p:tgtEl>
                                          <p:spTgt spid="24579">
                                            <p:txEl>
                                              <p:pRg st="1" end="1"/>
                                            </p:txEl>
                                          </p:spTgt>
                                        </p:tgtEl>
                                      </p:cBhvr>
                                      <p:to x="100000" y="80000"/>
                                    </p:animScale>
                                    <p:animScale>
                                      <p:cBhvr>
                                        <p:cTn id="34" dur="166" decel="50000">
                                          <p:stCondLst>
                                            <p:cond delay="1338"/>
                                          </p:stCondLst>
                                        </p:cTn>
                                        <p:tgtEl>
                                          <p:spTgt spid="24579">
                                            <p:txEl>
                                              <p:pRg st="1" end="1"/>
                                            </p:txEl>
                                          </p:spTgt>
                                        </p:tgtEl>
                                      </p:cBhvr>
                                      <p:to x="100000" y="100000"/>
                                    </p:animScale>
                                    <p:animScale>
                                      <p:cBhvr>
                                        <p:cTn id="35" dur="26">
                                          <p:stCondLst>
                                            <p:cond delay="1642"/>
                                          </p:stCondLst>
                                        </p:cTn>
                                        <p:tgtEl>
                                          <p:spTgt spid="24579">
                                            <p:txEl>
                                              <p:pRg st="1" end="1"/>
                                            </p:txEl>
                                          </p:spTgt>
                                        </p:tgtEl>
                                      </p:cBhvr>
                                      <p:to x="100000" y="90000"/>
                                    </p:animScale>
                                    <p:animScale>
                                      <p:cBhvr>
                                        <p:cTn id="36" dur="166" decel="50000">
                                          <p:stCondLst>
                                            <p:cond delay="1668"/>
                                          </p:stCondLst>
                                        </p:cTn>
                                        <p:tgtEl>
                                          <p:spTgt spid="24579">
                                            <p:txEl>
                                              <p:pRg st="1" end="1"/>
                                            </p:txEl>
                                          </p:spTgt>
                                        </p:tgtEl>
                                      </p:cBhvr>
                                      <p:to x="100000" y="100000"/>
                                    </p:animScale>
                                    <p:animScale>
                                      <p:cBhvr>
                                        <p:cTn id="37" dur="26">
                                          <p:stCondLst>
                                            <p:cond delay="1808"/>
                                          </p:stCondLst>
                                        </p:cTn>
                                        <p:tgtEl>
                                          <p:spTgt spid="24579">
                                            <p:txEl>
                                              <p:pRg st="1" end="1"/>
                                            </p:txEl>
                                          </p:spTgt>
                                        </p:tgtEl>
                                      </p:cBhvr>
                                      <p:to x="100000" y="95000"/>
                                    </p:animScale>
                                    <p:animScale>
                                      <p:cBhvr>
                                        <p:cTn id="38" dur="166" decel="50000">
                                          <p:stCondLst>
                                            <p:cond delay="1834"/>
                                          </p:stCondLst>
                                        </p:cTn>
                                        <p:tgtEl>
                                          <p:spTgt spid="24579">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24579">
                                            <p:txEl>
                                              <p:pRg st="2" end="2"/>
                                            </p:txEl>
                                          </p:spTgt>
                                        </p:tgtEl>
                                        <p:attrNameLst>
                                          <p:attrName>style.visibility</p:attrName>
                                        </p:attrNameLst>
                                      </p:cBhvr>
                                      <p:to>
                                        <p:strVal val="visible"/>
                                      </p:to>
                                    </p:set>
                                    <p:animEffect transition="in" filter="wipe(down)">
                                      <p:cBhvr>
                                        <p:cTn id="43" dur="580">
                                          <p:stCondLst>
                                            <p:cond delay="0"/>
                                          </p:stCondLst>
                                        </p:cTn>
                                        <p:tgtEl>
                                          <p:spTgt spid="24579">
                                            <p:txEl>
                                              <p:pRg st="2" end="2"/>
                                            </p:txEl>
                                          </p:spTgt>
                                        </p:tgtEl>
                                      </p:cBhvr>
                                    </p:animEffect>
                                    <p:anim calcmode="lin" valueType="num">
                                      <p:cBhvr>
                                        <p:cTn id="44" dur="1822" tmFilter="0,0; 0.14,0.36; 0.43,0.73; 0.71,0.91; 1.0,1.0">
                                          <p:stCondLst>
                                            <p:cond delay="0"/>
                                          </p:stCondLst>
                                        </p:cTn>
                                        <p:tgtEl>
                                          <p:spTgt spid="24579">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24579">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24579">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24579">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24579">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24579">
                                            <p:txEl>
                                              <p:pRg st="2" end="2"/>
                                            </p:txEl>
                                          </p:spTgt>
                                        </p:tgtEl>
                                      </p:cBhvr>
                                      <p:to x="100000" y="60000"/>
                                    </p:animScale>
                                    <p:animScale>
                                      <p:cBhvr>
                                        <p:cTn id="50" dur="166" decel="50000">
                                          <p:stCondLst>
                                            <p:cond delay="676"/>
                                          </p:stCondLst>
                                        </p:cTn>
                                        <p:tgtEl>
                                          <p:spTgt spid="24579">
                                            <p:txEl>
                                              <p:pRg st="2" end="2"/>
                                            </p:txEl>
                                          </p:spTgt>
                                        </p:tgtEl>
                                      </p:cBhvr>
                                      <p:to x="100000" y="100000"/>
                                    </p:animScale>
                                    <p:animScale>
                                      <p:cBhvr>
                                        <p:cTn id="51" dur="26">
                                          <p:stCondLst>
                                            <p:cond delay="1312"/>
                                          </p:stCondLst>
                                        </p:cTn>
                                        <p:tgtEl>
                                          <p:spTgt spid="24579">
                                            <p:txEl>
                                              <p:pRg st="2" end="2"/>
                                            </p:txEl>
                                          </p:spTgt>
                                        </p:tgtEl>
                                      </p:cBhvr>
                                      <p:to x="100000" y="80000"/>
                                    </p:animScale>
                                    <p:animScale>
                                      <p:cBhvr>
                                        <p:cTn id="52" dur="166" decel="50000">
                                          <p:stCondLst>
                                            <p:cond delay="1338"/>
                                          </p:stCondLst>
                                        </p:cTn>
                                        <p:tgtEl>
                                          <p:spTgt spid="24579">
                                            <p:txEl>
                                              <p:pRg st="2" end="2"/>
                                            </p:txEl>
                                          </p:spTgt>
                                        </p:tgtEl>
                                      </p:cBhvr>
                                      <p:to x="100000" y="100000"/>
                                    </p:animScale>
                                    <p:animScale>
                                      <p:cBhvr>
                                        <p:cTn id="53" dur="26">
                                          <p:stCondLst>
                                            <p:cond delay="1642"/>
                                          </p:stCondLst>
                                        </p:cTn>
                                        <p:tgtEl>
                                          <p:spTgt spid="24579">
                                            <p:txEl>
                                              <p:pRg st="2" end="2"/>
                                            </p:txEl>
                                          </p:spTgt>
                                        </p:tgtEl>
                                      </p:cBhvr>
                                      <p:to x="100000" y="90000"/>
                                    </p:animScale>
                                    <p:animScale>
                                      <p:cBhvr>
                                        <p:cTn id="54" dur="166" decel="50000">
                                          <p:stCondLst>
                                            <p:cond delay="1668"/>
                                          </p:stCondLst>
                                        </p:cTn>
                                        <p:tgtEl>
                                          <p:spTgt spid="24579">
                                            <p:txEl>
                                              <p:pRg st="2" end="2"/>
                                            </p:txEl>
                                          </p:spTgt>
                                        </p:tgtEl>
                                      </p:cBhvr>
                                      <p:to x="100000" y="100000"/>
                                    </p:animScale>
                                    <p:animScale>
                                      <p:cBhvr>
                                        <p:cTn id="55" dur="26">
                                          <p:stCondLst>
                                            <p:cond delay="1808"/>
                                          </p:stCondLst>
                                        </p:cTn>
                                        <p:tgtEl>
                                          <p:spTgt spid="24579">
                                            <p:txEl>
                                              <p:pRg st="2" end="2"/>
                                            </p:txEl>
                                          </p:spTgt>
                                        </p:tgtEl>
                                      </p:cBhvr>
                                      <p:to x="100000" y="95000"/>
                                    </p:animScale>
                                    <p:animScale>
                                      <p:cBhvr>
                                        <p:cTn id="56" dur="166" decel="50000">
                                          <p:stCondLst>
                                            <p:cond delay="1834"/>
                                          </p:stCondLst>
                                        </p:cTn>
                                        <p:tgtEl>
                                          <p:spTgt spid="24579">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24579">
                                            <p:txEl>
                                              <p:pRg st="3" end="3"/>
                                            </p:txEl>
                                          </p:spTgt>
                                        </p:tgtEl>
                                        <p:attrNameLst>
                                          <p:attrName>style.visibility</p:attrName>
                                        </p:attrNameLst>
                                      </p:cBhvr>
                                      <p:to>
                                        <p:strVal val="visible"/>
                                      </p:to>
                                    </p:set>
                                    <p:animEffect transition="in" filter="wipe(down)">
                                      <p:cBhvr>
                                        <p:cTn id="61" dur="580">
                                          <p:stCondLst>
                                            <p:cond delay="0"/>
                                          </p:stCondLst>
                                        </p:cTn>
                                        <p:tgtEl>
                                          <p:spTgt spid="24579">
                                            <p:txEl>
                                              <p:pRg st="3" end="3"/>
                                            </p:txEl>
                                          </p:spTgt>
                                        </p:tgtEl>
                                      </p:cBhvr>
                                    </p:animEffect>
                                    <p:anim calcmode="lin" valueType="num">
                                      <p:cBhvr>
                                        <p:cTn id="62" dur="1822" tmFilter="0,0; 0.14,0.36; 0.43,0.73; 0.71,0.91; 1.0,1.0">
                                          <p:stCondLst>
                                            <p:cond delay="0"/>
                                          </p:stCondLst>
                                        </p:cTn>
                                        <p:tgtEl>
                                          <p:spTgt spid="24579">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24579">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24579">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24579">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24579">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24579">
                                            <p:txEl>
                                              <p:pRg st="3" end="3"/>
                                            </p:txEl>
                                          </p:spTgt>
                                        </p:tgtEl>
                                      </p:cBhvr>
                                      <p:to x="100000" y="60000"/>
                                    </p:animScale>
                                    <p:animScale>
                                      <p:cBhvr>
                                        <p:cTn id="68" dur="166" decel="50000">
                                          <p:stCondLst>
                                            <p:cond delay="676"/>
                                          </p:stCondLst>
                                        </p:cTn>
                                        <p:tgtEl>
                                          <p:spTgt spid="24579">
                                            <p:txEl>
                                              <p:pRg st="3" end="3"/>
                                            </p:txEl>
                                          </p:spTgt>
                                        </p:tgtEl>
                                      </p:cBhvr>
                                      <p:to x="100000" y="100000"/>
                                    </p:animScale>
                                    <p:animScale>
                                      <p:cBhvr>
                                        <p:cTn id="69" dur="26">
                                          <p:stCondLst>
                                            <p:cond delay="1312"/>
                                          </p:stCondLst>
                                        </p:cTn>
                                        <p:tgtEl>
                                          <p:spTgt spid="24579">
                                            <p:txEl>
                                              <p:pRg st="3" end="3"/>
                                            </p:txEl>
                                          </p:spTgt>
                                        </p:tgtEl>
                                      </p:cBhvr>
                                      <p:to x="100000" y="80000"/>
                                    </p:animScale>
                                    <p:animScale>
                                      <p:cBhvr>
                                        <p:cTn id="70" dur="166" decel="50000">
                                          <p:stCondLst>
                                            <p:cond delay="1338"/>
                                          </p:stCondLst>
                                        </p:cTn>
                                        <p:tgtEl>
                                          <p:spTgt spid="24579">
                                            <p:txEl>
                                              <p:pRg st="3" end="3"/>
                                            </p:txEl>
                                          </p:spTgt>
                                        </p:tgtEl>
                                      </p:cBhvr>
                                      <p:to x="100000" y="100000"/>
                                    </p:animScale>
                                    <p:animScale>
                                      <p:cBhvr>
                                        <p:cTn id="71" dur="26">
                                          <p:stCondLst>
                                            <p:cond delay="1642"/>
                                          </p:stCondLst>
                                        </p:cTn>
                                        <p:tgtEl>
                                          <p:spTgt spid="24579">
                                            <p:txEl>
                                              <p:pRg st="3" end="3"/>
                                            </p:txEl>
                                          </p:spTgt>
                                        </p:tgtEl>
                                      </p:cBhvr>
                                      <p:to x="100000" y="90000"/>
                                    </p:animScale>
                                    <p:animScale>
                                      <p:cBhvr>
                                        <p:cTn id="72" dur="166" decel="50000">
                                          <p:stCondLst>
                                            <p:cond delay="1668"/>
                                          </p:stCondLst>
                                        </p:cTn>
                                        <p:tgtEl>
                                          <p:spTgt spid="24579">
                                            <p:txEl>
                                              <p:pRg st="3" end="3"/>
                                            </p:txEl>
                                          </p:spTgt>
                                        </p:tgtEl>
                                      </p:cBhvr>
                                      <p:to x="100000" y="100000"/>
                                    </p:animScale>
                                    <p:animScale>
                                      <p:cBhvr>
                                        <p:cTn id="73" dur="26">
                                          <p:stCondLst>
                                            <p:cond delay="1808"/>
                                          </p:stCondLst>
                                        </p:cTn>
                                        <p:tgtEl>
                                          <p:spTgt spid="24579">
                                            <p:txEl>
                                              <p:pRg st="3" end="3"/>
                                            </p:txEl>
                                          </p:spTgt>
                                        </p:tgtEl>
                                      </p:cBhvr>
                                      <p:to x="100000" y="95000"/>
                                    </p:animScale>
                                    <p:animScale>
                                      <p:cBhvr>
                                        <p:cTn id="74" dur="166" decel="50000">
                                          <p:stCondLst>
                                            <p:cond delay="1834"/>
                                          </p:stCondLst>
                                        </p:cTn>
                                        <p:tgtEl>
                                          <p:spTgt spid="24579">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37" presetClass="path" presetSubtype="0" accel="50000" decel="50000" fill="hold" grpId="0" nodeType="clickEffect">
                                  <p:stCondLst>
                                    <p:cond delay="0"/>
                                  </p:stCondLst>
                                  <p:childTnLst>
                                    <p:animMotion origin="layout" path="M 0 0 L 0.067 0.04 C 0.081 0.049 0.102 0.054 0.124 0.054 C 0.149 0.054 0.169 0.049 0.183 0.04 L 0.25 0 E" pathEditMode="relative" ptsTypes="">
                                      <p:cBhvr>
                                        <p:cTn id="78" dur="2000" fill="hold"/>
                                        <p:tgtEl>
                                          <p:spTgt spid="24578"/>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P spid="2457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CC40940-2DC3-4D8A-AF1A-3B392544F8A5}"/>
              </a:ext>
            </a:extLst>
          </p:cNvPr>
          <p:cNvPicPr>
            <a:picLocks noChangeAspect="1"/>
          </p:cNvPicPr>
          <p:nvPr/>
        </p:nvPicPr>
        <p:blipFill>
          <a:blip r:embed="rId2"/>
          <a:stretch>
            <a:fillRect/>
          </a:stretch>
        </p:blipFill>
        <p:spPr>
          <a:xfrm>
            <a:off x="4876800" y="76200"/>
            <a:ext cx="4191000" cy="2531193"/>
          </a:xfrm>
          <a:prstGeom prst="rect">
            <a:avLst/>
          </a:prstGeom>
        </p:spPr>
      </p:pic>
      <p:sp>
        <p:nvSpPr>
          <p:cNvPr id="25602" name="Title 1">
            <a:extLst>
              <a:ext uri="{FF2B5EF4-FFF2-40B4-BE49-F238E27FC236}">
                <a16:creationId xmlns:a16="http://schemas.microsoft.com/office/drawing/2014/main" id="{84926AD2-B75A-4D70-B865-10078CBAA33F}"/>
              </a:ext>
            </a:extLst>
          </p:cNvPr>
          <p:cNvSpPr>
            <a:spLocks noGrp="1"/>
          </p:cNvSpPr>
          <p:nvPr>
            <p:ph type="title"/>
          </p:nvPr>
        </p:nvSpPr>
        <p:spPr bwMode="auto">
          <a:xfrm>
            <a:off x="76200" y="0"/>
            <a:ext cx="34290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00000"/>
                </a:solidFill>
              </a:rPr>
              <a:t>Community Participation</a:t>
            </a:r>
          </a:p>
        </p:txBody>
      </p:sp>
      <p:sp>
        <p:nvSpPr>
          <p:cNvPr id="3" name="Content Placeholder 2">
            <a:extLst>
              <a:ext uri="{FF2B5EF4-FFF2-40B4-BE49-F238E27FC236}">
                <a16:creationId xmlns:a16="http://schemas.microsoft.com/office/drawing/2014/main" id="{7C5313FA-435C-4D7E-A72C-626EBA5F82AA}"/>
              </a:ext>
            </a:extLst>
          </p:cNvPr>
          <p:cNvSpPr>
            <a:spLocks noGrp="1"/>
          </p:cNvSpPr>
          <p:nvPr>
            <p:ph idx="1"/>
          </p:nvPr>
        </p:nvSpPr>
        <p:spPr>
          <a:xfrm>
            <a:off x="0" y="2027237"/>
            <a:ext cx="8229600" cy="4525963"/>
          </a:xfrm>
        </p:spPr>
        <p:txBody>
          <a:bodyPr>
            <a:normAutofit fontScale="85000" lnSpcReduction="10000"/>
          </a:bodyPr>
          <a:lstStyle/>
          <a:p>
            <a:pPr>
              <a:buFont typeface="Wingdings" panose="05000000000000000000" pitchFamily="2" charset="2"/>
              <a:buChar char="v"/>
              <a:defRPr/>
            </a:pPr>
            <a:r>
              <a:rPr lang="en-US" dirty="0">
                <a:solidFill>
                  <a:srgbClr val="C00000"/>
                </a:solidFill>
                <a:ea typeface="ＭＳ Ｐゴシック" pitchFamily="34" charset="-128"/>
              </a:rPr>
              <a:t>Technology impacts the society. </a:t>
            </a:r>
          </a:p>
          <a:p>
            <a:pPr>
              <a:buFont typeface="Wingdings" panose="05000000000000000000" pitchFamily="2" charset="2"/>
              <a:buChar char="v"/>
              <a:defRPr/>
            </a:pPr>
            <a:r>
              <a:rPr lang="en-US" dirty="0">
                <a:solidFill>
                  <a:srgbClr val="C00000"/>
                </a:solidFill>
                <a:ea typeface="ＭＳ Ｐゴシック" pitchFamily="34" charset="-128"/>
              </a:rPr>
              <a:t>Its meant for consumption to solve challenges that impede the daily living.</a:t>
            </a:r>
          </a:p>
          <a:p>
            <a:pPr>
              <a:buFont typeface="Wingdings" panose="05000000000000000000" pitchFamily="2" charset="2"/>
              <a:buChar char="v"/>
              <a:defRPr/>
            </a:pPr>
            <a:r>
              <a:rPr lang="en-US" dirty="0">
                <a:solidFill>
                  <a:srgbClr val="C00000"/>
                </a:solidFill>
                <a:ea typeface="ＭＳ Ｐゴシック" pitchFamily="34" charset="-128"/>
              </a:rPr>
              <a:t>Statistics show that social media have millions of subscribers across cities who share, read, comment and make friends online. </a:t>
            </a:r>
          </a:p>
          <a:p>
            <a:pPr>
              <a:buFont typeface="Wingdings" panose="05000000000000000000" pitchFamily="2" charset="2"/>
              <a:buChar char="v"/>
              <a:defRPr/>
            </a:pPr>
            <a:r>
              <a:rPr lang="en-US" dirty="0">
                <a:solidFill>
                  <a:srgbClr val="C00000"/>
                </a:solidFill>
                <a:ea typeface="ＭＳ Ｐゴシック" pitchFamily="34" charset="-128"/>
              </a:rPr>
              <a:t>Fund drive have been made possible via the internet and people from different background and nationalities have been united by crisis that seek intervention.  </a:t>
            </a:r>
          </a:p>
          <a:p>
            <a:pPr>
              <a:buFont typeface="Wingdings" panose="05000000000000000000" pitchFamily="2" charset="2"/>
              <a:buChar char="v"/>
              <a:defRPr/>
            </a:pPr>
            <a:r>
              <a:rPr lang="en-US" dirty="0">
                <a:solidFill>
                  <a:srgbClr val="C00000"/>
                </a:solidFill>
                <a:ea typeface="ＭＳ Ｐゴシック" pitchFamily="34" charset="-128"/>
              </a:rPr>
              <a:t>Long distance education has been made possible via the internet</a:t>
            </a:r>
          </a:p>
          <a:p>
            <a:pPr>
              <a:buFont typeface="Wingdings" panose="05000000000000000000" pitchFamily="2" charset="2"/>
              <a:buChar char="v"/>
              <a:defRPr/>
            </a:pPr>
            <a:endParaRPr lang="en-US" dirty="0">
              <a:solidFill>
                <a:srgbClr val="0070C0"/>
              </a:solidFill>
              <a:ea typeface="ＭＳ Ｐゴシック" pitchFamily="34" charset="-128"/>
            </a:endParaRPr>
          </a:p>
        </p:txBody>
      </p:sp>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25602"/>
                                        </p:tgtEl>
                                        <p:attrNameLst>
                                          <p:attrName>style.visibility</p:attrName>
                                        </p:attrNameLst>
                                      </p:cBhvr>
                                      <p:to>
                                        <p:strVal val="visible"/>
                                      </p:to>
                                    </p:set>
                                    <p:animEffect transition="in" filter="wipe(down)">
                                      <p:cBhvr>
                                        <p:cTn id="12" dur="580">
                                          <p:stCondLst>
                                            <p:cond delay="0"/>
                                          </p:stCondLst>
                                        </p:cTn>
                                        <p:tgtEl>
                                          <p:spTgt spid="25602"/>
                                        </p:tgtEl>
                                      </p:cBhvr>
                                    </p:animEffect>
                                    <p:anim calcmode="lin" valueType="num">
                                      <p:cBhvr>
                                        <p:cTn id="13" dur="1822" tmFilter="0,0; 0.14,0.36; 0.43,0.73; 0.71,0.91; 1.0,1.0">
                                          <p:stCondLst>
                                            <p:cond delay="0"/>
                                          </p:stCondLst>
                                        </p:cTn>
                                        <p:tgtEl>
                                          <p:spTgt spid="2560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2560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2560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2560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25602"/>
                                        </p:tgtEl>
                                        <p:attrNameLst>
                                          <p:attrName>ppt_y</p:attrName>
                                        </p:attrNameLst>
                                      </p:cBhvr>
                                      <p:tavLst>
                                        <p:tav tm="0" fmla="#ppt_y-sin(pi*$)/81">
                                          <p:val>
                                            <p:fltVal val="0"/>
                                          </p:val>
                                        </p:tav>
                                        <p:tav tm="100000">
                                          <p:val>
                                            <p:fltVal val="1"/>
                                          </p:val>
                                        </p:tav>
                                      </p:tavLst>
                                    </p:anim>
                                    <p:animScale>
                                      <p:cBhvr>
                                        <p:cTn id="18" dur="26">
                                          <p:stCondLst>
                                            <p:cond delay="650"/>
                                          </p:stCondLst>
                                        </p:cTn>
                                        <p:tgtEl>
                                          <p:spTgt spid="25602"/>
                                        </p:tgtEl>
                                      </p:cBhvr>
                                      <p:to x="100000" y="60000"/>
                                    </p:animScale>
                                    <p:animScale>
                                      <p:cBhvr>
                                        <p:cTn id="19" dur="166" decel="50000">
                                          <p:stCondLst>
                                            <p:cond delay="676"/>
                                          </p:stCondLst>
                                        </p:cTn>
                                        <p:tgtEl>
                                          <p:spTgt spid="25602"/>
                                        </p:tgtEl>
                                      </p:cBhvr>
                                      <p:to x="100000" y="100000"/>
                                    </p:animScale>
                                    <p:animScale>
                                      <p:cBhvr>
                                        <p:cTn id="20" dur="26">
                                          <p:stCondLst>
                                            <p:cond delay="1312"/>
                                          </p:stCondLst>
                                        </p:cTn>
                                        <p:tgtEl>
                                          <p:spTgt spid="25602"/>
                                        </p:tgtEl>
                                      </p:cBhvr>
                                      <p:to x="100000" y="80000"/>
                                    </p:animScale>
                                    <p:animScale>
                                      <p:cBhvr>
                                        <p:cTn id="21" dur="166" decel="50000">
                                          <p:stCondLst>
                                            <p:cond delay="1338"/>
                                          </p:stCondLst>
                                        </p:cTn>
                                        <p:tgtEl>
                                          <p:spTgt spid="25602"/>
                                        </p:tgtEl>
                                      </p:cBhvr>
                                      <p:to x="100000" y="100000"/>
                                    </p:animScale>
                                    <p:animScale>
                                      <p:cBhvr>
                                        <p:cTn id="22" dur="26">
                                          <p:stCondLst>
                                            <p:cond delay="1642"/>
                                          </p:stCondLst>
                                        </p:cTn>
                                        <p:tgtEl>
                                          <p:spTgt spid="25602"/>
                                        </p:tgtEl>
                                      </p:cBhvr>
                                      <p:to x="100000" y="90000"/>
                                    </p:animScale>
                                    <p:animScale>
                                      <p:cBhvr>
                                        <p:cTn id="23" dur="166" decel="50000">
                                          <p:stCondLst>
                                            <p:cond delay="1668"/>
                                          </p:stCondLst>
                                        </p:cTn>
                                        <p:tgtEl>
                                          <p:spTgt spid="25602"/>
                                        </p:tgtEl>
                                      </p:cBhvr>
                                      <p:to x="100000" y="100000"/>
                                    </p:animScale>
                                    <p:animScale>
                                      <p:cBhvr>
                                        <p:cTn id="24" dur="26">
                                          <p:stCondLst>
                                            <p:cond delay="1808"/>
                                          </p:stCondLst>
                                        </p:cTn>
                                        <p:tgtEl>
                                          <p:spTgt spid="25602"/>
                                        </p:tgtEl>
                                      </p:cBhvr>
                                      <p:to x="100000" y="95000"/>
                                    </p:animScale>
                                    <p:animScale>
                                      <p:cBhvr>
                                        <p:cTn id="25" dur="166" decel="50000">
                                          <p:stCondLst>
                                            <p:cond delay="1834"/>
                                          </p:stCondLst>
                                        </p:cTn>
                                        <p:tgtEl>
                                          <p:spTgt spid="25602"/>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3">
                                            <p:txEl>
                                              <p:pRg st="0" end="0"/>
                                            </p:txEl>
                                          </p:spTgt>
                                        </p:tgtEl>
                                        <p:attrNameLst>
                                          <p:attrName>style.visibility</p:attrName>
                                        </p:attrNameLst>
                                      </p:cBhvr>
                                      <p:to>
                                        <p:strVal val="visible"/>
                                      </p:to>
                                    </p:set>
                                    <p:animEffect transition="in" filter="wipe(down)">
                                      <p:cBhvr>
                                        <p:cTn id="30" dur="580">
                                          <p:stCondLst>
                                            <p:cond delay="0"/>
                                          </p:stCondLst>
                                        </p:cTn>
                                        <p:tgtEl>
                                          <p:spTgt spid="3">
                                            <p:txEl>
                                              <p:pRg st="0" end="0"/>
                                            </p:txEl>
                                          </p:spTgt>
                                        </p:tgtEl>
                                      </p:cBhvr>
                                    </p:animEffect>
                                    <p:anim calcmode="lin" valueType="num">
                                      <p:cBhvr>
                                        <p:cTn id="31"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xEl>
                                              <p:pRg st="0" end="0"/>
                                            </p:txEl>
                                          </p:spTgt>
                                        </p:tgtEl>
                                      </p:cBhvr>
                                      <p:to x="100000" y="60000"/>
                                    </p:animScale>
                                    <p:animScale>
                                      <p:cBhvr>
                                        <p:cTn id="37" dur="166" decel="50000">
                                          <p:stCondLst>
                                            <p:cond delay="676"/>
                                          </p:stCondLst>
                                        </p:cTn>
                                        <p:tgtEl>
                                          <p:spTgt spid="3">
                                            <p:txEl>
                                              <p:pRg st="0" end="0"/>
                                            </p:txEl>
                                          </p:spTgt>
                                        </p:tgtEl>
                                      </p:cBhvr>
                                      <p:to x="100000" y="100000"/>
                                    </p:animScale>
                                    <p:animScale>
                                      <p:cBhvr>
                                        <p:cTn id="38" dur="26">
                                          <p:stCondLst>
                                            <p:cond delay="1312"/>
                                          </p:stCondLst>
                                        </p:cTn>
                                        <p:tgtEl>
                                          <p:spTgt spid="3">
                                            <p:txEl>
                                              <p:pRg st="0" end="0"/>
                                            </p:txEl>
                                          </p:spTgt>
                                        </p:tgtEl>
                                      </p:cBhvr>
                                      <p:to x="100000" y="80000"/>
                                    </p:animScale>
                                    <p:animScale>
                                      <p:cBhvr>
                                        <p:cTn id="39" dur="166" decel="50000">
                                          <p:stCondLst>
                                            <p:cond delay="1338"/>
                                          </p:stCondLst>
                                        </p:cTn>
                                        <p:tgtEl>
                                          <p:spTgt spid="3">
                                            <p:txEl>
                                              <p:pRg st="0" end="0"/>
                                            </p:txEl>
                                          </p:spTgt>
                                        </p:tgtEl>
                                      </p:cBhvr>
                                      <p:to x="100000" y="100000"/>
                                    </p:animScale>
                                    <p:animScale>
                                      <p:cBhvr>
                                        <p:cTn id="40" dur="26">
                                          <p:stCondLst>
                                            <p:cond delay="1642"/>
                                          </p:stCondLst>
                                        </p:cTn>
                                        <p:tgtEl>
                                          <p:spTgt spid="3">
                                            <p:txEl>
                                              <p:pRg st="0" end="0"/>
                                            </p:txEl>
                                          </p:spTgt>
                                        </p:tgtEl>
                                      </p:cBhvr>
                                      <p:to x="100000" y="90000"/>
                                    </p:animScale>
                                    <p:animScale>
                                      <p:cBhvr>
                                        <p:cTn id="41" dur="166" decel="50000">
                                          <p:stCondLst>
                                            <p:cond delay="1668"/>
                                          </p:stCondLst>
                                        </p:cTn>
                                        <p:tgtEl>
                                          <p:spTgt spid="3">
                                            <p:txEl>
                                              <p:pRg st="0" end="0"/>
                                            </p:txEl>
                                          </p:spTgt>
                                        </p:tgtEl>
                                      </p:cBhvr>
                                      <p:to x="100000" y="100000"/>
                                    </p:animScale>
                                    <p:animScale>
                                      <p:cBhvr>
                                        <p:cTn id="42" dur="26">
                                          <p:stCondLst>
                                            <p:cond delay="1808"/>
                                          </p:stCondLst>
                                        </p:cTn>
                                        <p:tgtEl>
                                          <p:spTgt spid="3">
                                            <p:txEl>
                                              <p:pRg st="0" end="0"/>
                                            </p:txEl>
                                          </p:spTgt>
                                        </p:tgtEl>
                                      </p:cBhvr>
                                      <p:to x="100000" y="95000"/>
                                    </p:animScale>
                                    <p:animScale>
                                      <p:cBhvr>
                                        <p:cTn id="43" dur="166" decel="50000">
                                          <p:stCondLst>
                                            <p:cond delay="1834"/>
                                          </p:stCondLst>
                                        </p:cTn>
                                        <p:tgtEl>
                                          <p:spTgt spid="3">
                                            <p:txEl>
                                              <p:pRg st="0" end="0"/>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3">
                                            <p:txEl>
                                              <p:pRg st="1" end="1"/>
                                            </p:txEl>
                                          </p:spTgt>
                                        </p:tgtEl>
                                        <p:attrNameLst>
                                          <p:attrName>style.visibility</p:attrName>
                                        </p:attrNameLst>
                                      </p:cBhvr>
                                      <p:to>
                                        <p:strVal val="visible"/>
                                      </p:to>
                                    </p:set>
                                    <p:animEffect transition="in" filter="wipe(down)">
                                      <p:cBhvr>
                                        <p:cTn id="48" dur="580">
                                          <p:stCondLst>
                                            <p:cond delay="0"/>
                                          </p:stCondLst>
                                        </p:cTn>
                                        <p:tgtEl>
                                          <p:spTgt spid="3">
                                            <p:txEl>
                                              <p:pRg st="1" end="1"/>
                                            </p:txEl>
                                          </p:spTgt>
                                        </p:tgtEl>
                                      </p:cBhvr>
                                    </p:animEffect>
                                    <p:anim calcmode="lin" valueType="num">
                                      <p:cBhvr>
                                        <p:cTn id="49"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3">
                                            <p:txEl>
                                              <p:pRg st="1" end="1"/>
                                            </p:txEl>
                                          </p:spTgt>
                                        </p:tgtEl>
                                      </p:cBhvr>
                                      <p:to x="100000" y="60000"/>
                                    </p:animScale>
                                    <p:animScale>
                                      <p:cBhvr>
                                        <p:cTn id="55" dur="166" decel="50000">
                                          <p:stCondLst>
                                            <p:cond delay="676"/>
                                          </p:stCondLst>
                                        </p:cTn>
                                        <p:tgtEl>
                                          <p:spTgt spid="3">
                                            <p:txEl>
                                              <p:pRg st="1" end="1"/>
                                            </p:txEl>
                                          </p:spTgt>
                                        </p:tgtEl>
                                      </p:cBhvr>
                                      <p:to x="100000" y="100000"/>
                                    </p:animScale>
                                    <p:animScale>
                                      <p:cBhvr>
                                        <p:cTn id="56" dur="26">
                                          <p:stCondLst>
                                            <p:cond delay="1312"/>
                                          </p:stCondLst>
                                        </p:cTn>
                                        <p:tgtEl>
                                          <p:spTgt spid="3">
                                            <p:txEl>
                                              <p:pRg st="1" end="1"/>
                                            </p:txEl>
                                          </p:spTgt>
                                        </p:tgtEl>
                                      </p:cBhvr>
                                      <p:to x="100000" y="80000"/>
                                    </p:animScale>
                                    <p:animScale>
                                      <p:cBhvr>
                                        <p:cTn id="57" dur="166" decel="50000">
                                          <p:stCondLst>
                                            <p:cond delay="1338"/>
                                          </p:stCondLst>
                                        </p:cTn>
                                        <p:tgtEl>
                                          <p:spTgt spid="3">
                                            <p:txEl>
                                              <p:pRg st="1" end="1"/>
                                            </p:txEl>
                                          </p:spTgt>
                                        </p:tgtEl>
                                      </p:cBhvr>
                                      <p:to x="100000" y="100000"/>
                                    </p:animScale>
                                    <p:animScale>
                                      <p:cBhvr>
                                        <p:cTn id="58" dur="26">
                                          <p:stCondLst>
                                            <p:cond delay="1642"/>
                                          </p:stCondLst>
                                        </p:cTn>
                                        <p:tgtEl>
                                          <p:spTgt spid="3">
                                            <p:txEl>
                                              <p:pRg st="1" end="1"/>
                                            </p:txEl>
                                          </p:spTgt>
                                        </p:tgtEl>
                                      </p:cBhvr>
                                      <p:to x="100000" y="90000"/>
                                    </p:animScale>
                                    <p:animScale>
                                      <p:cBhvr>
                                        <p:cTn id="59" dur="166" decel="50000">
                                          <p:stCondLst>
                                            <p:cond delay="1668"/>
                                          </p:stCondLst>
                                        </p:cTn>
                                        <p:tgtEl>
                                          <p:spTgt spid="3">
                                            <p:txEl>
                                              <p:pRg st="1" end="1"/>
                                            </p:txEl>
                                          </p:spTgt>
                                        </p:tgtEl>
                                      </p:cBhvr>
                                      <p:to x="100000" y="100000"/>
                                    </p:animScale>
                                    <p:animScale>
                                      <p:cBhvr>
                                        <p:cTn id="60" dur="26">
                                          <p:stCondLst>
                                            <p:cond delay="1808"/>
                                          </p:stCondLst>
                                        </p:cTn>
                                        <p:tgtEl>
                                          <p:spTgt spid="3">
                                            <p:txEl>
                                              <p:pRg st="1" end="1"/>
                                            </p:txEl>
                                          </p:spTgt>
                                        </p:tgtEl>
                                      </p:cBhvr>
                                      <p:to x="100000" y="95000"/>
                                    </p:animScale>
                                    <p:animScale>
                                      <p:cBhvr>
                                        <p:cTn id="61" dur="166" decel="50000">
                                          <p:stCondLst>
                                            <p:cond delay="1834"/>
                                          </p:stCondLst>
                                        </p:cTn>
                                        <p:tgtEl>
                                          <p:spTgt spid="3">
                                            <p:txEl>
                                              <p:pRg st="1" end="1"/>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3">
                                            <p:txEl>
                                              <p:pRg st="2" end="2"/>
                                            </p:txEl>
                                          </p:spTgt>
                                        </p:tgtEl>
                                        <p:attrNameLst>
                                          <p:attrName>style.visibility</p:attrName>
                                        </p:attrNameLst>
                                      </p:cBhvr>
                                      <p:to>
                                        <p:strVal val="visible"/>
                                      </p:to>
                                    </p:set>
                                    <p:animEffect transition="in" filter="wipe(down)">
                                      <p:cBhvr>
                                        <p:cTn id="66" dur="580">
                                          <p:stCondLst>
                                            <p:cond delay="0"/>
                                          </p:stCondLst>
                                        </p:cTn>
                                        <p:tgtEl>
                                          <p:spTgt spid="3">
                                            <p:txEl>
                                              <p:pRg st="2" end="2"/>
                                            </p:txEl>
                                          </p:spTgt>
                                        </p:tgtEl>
                                      </p:cBhvr>
                                    </p:animEffect>
                                    <p:anim calcmode="lin" valueType="num">
                                      <p:cBhvr>
                                        <p:cTn id="67"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3">
                                            <p:txEl>
                                              <p:pRg st="2" end="2"/>
                                            </p:txEl>
                                          </p:spTgt>
                                        </p:tgtEl>
                                      </p:cBhvr>
                                      <p:to x="100000" y="60000"/>
                                    </p:animScale>
                                    <p:animScale>
                                      <p:cBhvr>
                                        <p:cTn id="73" dur="166" decel="50000">
                                          <p:stCondLst>
                                            <p:cond delay="676"/>
                                          </p:stCondLst>
                                        </p:cTn>
                                        <p:tgtEl>
                                          <p:spTgt spid="3">
                                            <p:txEl>
                                              <p:pRg st="2" end="2"/>
                                            </p:txEl>
                                          </p:spTgt>
                                        </p:tgtEl>
                                      </p:cBhvr>
                                      <p:to x="100000" y="100000"/>
                                    </p:animScale>
                                    <p:animScale>
                                      <p:cBhvr>
                                        <p:cTn id="74" dur="26">
                                          <p:stCondLst>
                                            <p:cond delay="1312"/>
                                          </p:stCondLst>
                                        </p:cTn>
                                        <p:tgtEl>
                                          <p:spTgt spid="3">
                                            <p:txEl>
                                              <p:pRg st="2" end="2"/>
                                            </p:txEl>
                                          </p:spTgt>
                                        </p:tgtEl>
                                      </p:cBhvr>
                                      <p:to x="100000" y="80000"/>
                                    </p:animScale>
                                    <p:animScale>
                                      <p:cBhvr>
                                        <p:cTn id="75" dur="166" decel="50000">
                                          <p:stCondLst>
                                            <p:cond delay="1338"/>
                                          </p:stCondLst>
                                        </p:cTn>
                                        <p:tgtEl>
                                          <p:spTgt spid="3">
                                            <p:txEl>
                                              <p:pRg st="2" end="2"/>
                                            </p:txEl>
                                          </p:spTgt>
                                        </p:tgtEl>
                                      </p:cBhvr>
                                      <p:to x="100000" y="100000"/>
                                    </p:animScale>
                                    <p:animScale>
                                      <p:cBhvr>
                                        <p:cTn id="76" dur="26">
                                          <p:stCondLst>
                                            <p:cond delay="1642"/>
                                          </p:stCondLst>
                                        </p:cTn>
                                        <p:tgtEl>
                                          <p:spTgt spid="3">
                                            <p:txEl>
                                              <p:pRg st="2" end="2"/>
                                            </p:txEl>
                                          </p:spTgt>
                                        </p:tgtEl>
                                      </p:cBhvr>
                                      <p:to x="100000" y="90000"/>
                                    </p:animScale>
                                    <p:animScale>
                                      <p:cBhvr>
                                        <p:cTn id="77" dur="166" decel="50000">
                                          <p:stCondLst>
                                            <p:cond delay="1668"/>
                                          </p:stCondLst>
                                        </p:cTn>
                                        <p:tgtEl>
                                          <p:spTgt spid="3">
                                            <p:txEl>
                                              <p:pRg st="2" end="2"/>
                                            </p:txEl>
                                          </p:spTgt>
                                        </p:tgtEl>
                                      </p:cBhvr>
                                      <p:to x="100000" y="100000"/>
                                    </p:animScale>
                                    <p:animScale>
                                      <p:cBhvr>
                                        <p:cTn id="78" dur="26">
                                          <p:stCondLst>
                                            <p:cond delay="1808"/>
                                          </p:stCondLst>
                                        </p:cTn>
                                        <p:tgtEl>
                                          <p:spTgt spid="3">
                                            <p:txEl>
                                              <p:pRg st="2" end="2"/>
                                            </p:txEl>
                                          </p:spTgt>
                                        </p:tgtEl>
                                      </p:cBhvr>
                                      <p:to x="100000" y="95000"/>
                                    </p:animScale>
                                    <p:animScale>
                                      <p:cBhvr>
                                        <p:cTn id="79" dur="166" decel="50000">
                                          <p:stCondLst>
                                            <p:cond delay="1834"/>
                                          </p:stCondLst>
                                        </p:cTn>
                                        <p:tgtEl>
                                          <p:spTgt spid="3">
                                            <p:txEl>
                                              <p:pRg st="2" end="2"/>
                                            </p:tx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3">
                                            <p:txEl>
                                              <p:pRg st="3" end="3"/>
                                            </p:txEl>
                                          </p:spTgt>
                                        </p:tgtEl>
                                        <p:attrNameLst>
                                          <p:attrName>style.visibility</p:attrName>
                                        </p:attrNameLst>
                                      </p:cBhvr>
                                      <p:to>
                                        <p:strVal val="visible"/>
                                      </p:to>
                                    </p:set>
                                    <p:animEffect transition="in" filter="wipe(down)">
                                      <p:cBhvr>
                                        <p:cTn id="84" dur="580">
                                          <p:stCondLst>
                                            <p:cond delay="0"/>
                                          </p:stCondLst>
                                        </p:cTn>
                                        <p:tgtEl>
                                          <p:spTgt spid="3">
                                            <p:txEl>
                                              <p:pRg st="3" end="3"/>
                                            </p:txEl>
                                          </p:spTgt>
                                        </p:tgtEl>
                                      </p:cBhvr>
                                    </p:animEffect>
                                    <p:anim calcmode="lin" valueType="num">
                                      <p:cBhvr>
                                        <p:cTn id="85"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3">
                                            <p:txEl>
                                              <p:pRg st="3" end="3"/>
                                            </p:txEl>
                                          </p:spTgt>
                                        </p:tgtEl>
                                      </p:cBhvr>
                                      <p:to x="100000" y="60000"/>
                                    </p:animScale>
                                    <p:animScale>
                                      <p:cBhvr>
                                        <p:cTn id="91" dur="166" decel="50000">
                                          <p:stCondLst>
                                            <p:cond delay="676"/>
                                          </p:stCondLst>
                                        </p:cTn>
                                        <p:tgtEl>
                                          <p:spTgt spid="3">
                                            <p:txEl>
                                              <p:pRg st="3" end="3"/>
                                            </p:txEl>
                                          </p:spTgt>
                                        </p:tgtEl>
                                      </p:cBhvr>
                                      <p:to x="100000" y="100000"/>
                                    </p:animScale>
                                    <p:animScale>
                                      <p:cBhvr>
                                        <p:cTn id="92" dur="26">
                                          <p:stCondLst>
                                            <p:cond delay="1312"/>
                                          </p:stCondLst>
                                        </p:cTn>
                                        <p:tgtEl>
                                          <p:spTgt spid="3">
                                            <p:txEl>
                                              <p:pRg st="3" end="3"/>
                                            </p:txEl>
                                          </p:spTgt>
                                        </p:tgtEl>
                                      </p:cBhvr>
                                      <p:to x="100000" y="80000"/>
                                    </p:animScale>
                                    <p:animScale>
                                      <p:cBhvr>
                                        <p:cTn id="93" dur="166" decel="50000">
                                          <p:stCondLst>
                                            <p:cond delay="1338"/>
                                          </p:stCondLst>
                                        </p:cTn>
                                        <p:tgtEl>
                                          <p:spTgt spid="3">
                                            <p:txEl>
                                              <p:pRg st="3" end="3"/>
                                            </p:txEl>
                                          </p:spTgt>
                                        </p:tgtEl>
                                      </p:cBhvr>
                                      <p:to x="100000" y="100000"/>
                                    </p:animScale>
                                    <p:animScale>
                                      <p:cBhvr>
                                        <p:cTn id="94" dur="26">
                                          <p:stCondLst>
                                            <p:cond delay="1642"/>
                                          </p:stCondLst>
                                        </p:cTn>
                                        <p:tgtEl>
                                          <p:spTgt spid="3">
                                            <p:txEl>
                                              <p:pRg st="3" end="3"/>
                                            </p:txEl>
                                          </p:spTgt>
                                        </p:tgtEl>
                                      </p:cBhvr>
                                      <p:to x="100000" y="90000"/>
                                    </p:animScale>
                                    <p:animScale>
                                      <p:cBhvr>
                                        <p:cTn id="95" dur="166" decel="50000">
                                          <p:stCondLst>
                                            <p:cond delay="1668"/>
                                          </p:stCondLst>
                                        </p:cTn>
                                        <p:tgtEl>
                                          <p:spTgt spid="3">
                                            <p:txEl>
                                              <p:pRg st="3" end="3"/>
                                            </p:txEl>
                                          </p:spTgt>
                                        </p:tgtEl>
                                      </p:cBhvr>
                                      <p:to x="100000" y="100000"/>
                                    </p:animScale>
                                    <p:animScale>
                                      <p:cBhvr>
                                        <p:cTn id="96" dur="26">
                                          <p:stCondLst>
                                            <p:cond delay="1808"/>
                                          </p:stCondLst>
                                        </p:cTn>
                                        <p:tgtEl>
                                          <p:spTgt spid="3">
                                            <p:txEl>
                                              <p:pRg st="3" end="3"/>
                                            </p:txEl>
                                          </p:spTgt>
                                        </p:tgtEl>
                                      </p:cBhvr>
                                      <p:to x="100000" y="95000"/>
                                    </p:animScale>
                                    <p:animScale>
                                      <p:cBhvr>
                                        <p:cTn id="97" dur="166" decel="50000">
                                          <p:stCondLst>
                                            <p:cond delay="1834"/>
                                          </p:stCondLst>
                                        </p:cTn>
                                        <p:tgtEl>
                                          <p:spTgt spid="3">
                                            <p:txEl>
                                              <p:pRg st="3" end="3"/>
                                            </p:txEl>
                                          </p:spTgt>
                                        </p:tgtEl>
                                      </p:cBhvr>
                                      <p:to x="100000" y="100000"/>
                                    </p:animScale>
                                  </p:childTnLst>
                                </p:cTn>
                              </p:par>
                            </p:childTnLst>
                          </p:cTn>
                        </p:par>
                      </p:childTnLst>
                    </p:cTn>
                  </p:par>
                  <p:par>
                    <p:cTn id="98" fill="hold">
                      <p:stCondLst>
                        <p:cond delay="indefinite"/>
                      </p:stCondLst>
                      <p:childTnLst>
                        <p:par>
                          <p:cTn id="99" fill="hold">
                            <p:stCondLst>
                              <p:cond delay="0"/>
                            </p:stCondLst>
                            <p:childTnLst>
                              <p:par>
                                <p:cTn id="100" presetID="26" presetClass="entr" presetSubtype="0" fill="hold" grpId="0" nodeType="clickEffect">
                                  <p:stCondLst>
                                    <p:cond delay="0"/>
                                  </p:stCondLst>
                                  <p:childTnLst>
                                    <p:set>
                                      <p:cBhvr>
                                        <p:cTn id="101" dur="1" fill="hold">
                                          <p:stCondLst>
                                            <p:cond delay="0"/>
                                          </p:stCondLst>
                                        </p:cTn>
                                        <p:tgtEl>
                                          <p:spTgt spid="3">
                                            <p:txEl>
                                              <p:pRg st="4" end="4"/>
                                            </p:txEl>
                                          </p:spTgt>
                                        </p:tgtEl>
                                        <p:attrNameLst>
                                          <p:attrName>style.visibility</p:attrName>
                                        </p:attrNameLst>
                                      </p:cBhvr>
                                      <p:to>
                                        <p:strVal val="visible"/>
                                      </p:to>
                                    </p:set>
                                    <p:animEffect transition="in" filter="wipe(down)">
                                      <p:cBhvr>
                                        <p:cTn id="102" dur="580">
                                          <p:stCondLst>
                                            <p:cond delay="0"/>
                                          </p:stCondLst>
                                        </p:cTn>
                                        <p:tgtEl>
                                          <p:spTgt spid="3">
                                            <p:txEl>
                                              <p:pRg st="4" end="4"/>
                                            </p:txEl>
                                          </p:spTgt>
                                        </p:tgtEl>
                                      </p:cBhvr>
                                    </p:animEffect>
                                    <p:anim calcmode="lin" valueType="num">
                                      <p:cBhvr>
                                        <p:cTn id="103"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104"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5"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06"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07"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08" dur="26">
                                          <p:stCondLst>
                                            <p:cond delay="650"/>
                                          </p:stCondLst>
                                        </p:cTn>
                                        <p:tgtEl>
                                          <p:spTgt spid="3">
                                            <p:txEl>
                                              <p:pRg st="4" end="4"/>
                                            </p:txEl>
                                          </p:spTgt>
                                        </p:tgtEl>
                                      </p:cBhvr>
                                      <p:to x="100000" y="60000"/>
                                    </p:animScale>
                                    <p:animScale>
                                      <p:cBhvr>
                                        <p:cTn id="109" dur="166" decel="50000">
                                          <p:stCondLst>
                                            <p:cond delay="676"/>
                                          </p:stCondLst>
                                        </p:cTn>
                                        <p:tgtEl>
                                          <p:spTgt spid="3">
                                            <p:txEl>
                                              <p:pRg st="4" end="4"/>
                                            </p:txEl>
                                          </p:spTgt>
                                        </p:tgtEl>
                                      </p:cBhvr>
                                      <p:to x="100000" y="100000"/>
                                    </p:animScale>
                                    <p:animScale>
                                      <p:cBhvr>
                                        <p:cTn id="110" dur="26">
                                          <p:stCondLst>
                                            <p:cond delay="1312"/>
                                          </p:stCondLst>
                                        </p:cTn>
                                        <p:tgtEl>
                                          <p:spTgt spid="3">
                                            <p:txEl>
                                              <p:pRg st="4" end="4"/>
                                            </p:txEl>
                                          </p:spTgt>
                                        </p:tgtEl>
                                      </p:cBhvr>
                                      <p:to x="100000" y="80000"/>
                                    </p:animScale>
                                    <p:animScale>
                                      <p:cBhvr>
                                        <p:cTn id="111" dur="166" decel="50000">
                                          <p:stCondLst>
                                            <p:cond delay="1338"/>
                                          </p:stCondLst>
                                        </p:cTn>
                                        <p:tgtEl>
                                          <p:spTgt spid="3">
                                            <p:txEl>
                                              <p:pRg st="4" end="4"/>
                                            </p:txEl>
                                          </p:spTgt>
                                        </p:tgtEl>
                                      </p:cBhvr>
                                      <p:to x="100000" y="100000"/>
                                    </p:animScale>
                                    <p:animScale>
                                      <p:cBhvr>
                                        <p:cTn id="112" dur="26">
                                          <p:stCondLst>
                                            <p:cond delay="1642"/>
                                          </p:stCondLst>
                                        </p:cTn>
                                        <p:tgtEl>
                                          <p:spTgt spid="3">
                                            <p:txEl>
                                              <p:pRg st="4" end="4"/>
                                            </p:txEl>
                                          </p:spTgt>
                                        </p:tgtEl>
                                      </p:cBhvr>
                                      <p:to x="100000" y="90000"/>
                                    </p:animScale>
                                    <p:animScale>
                                      <p:cBhvr>
                                        <p:cTn id="113" dur="166" decel="50000">
                                          <p:stCondLst>
                                            <p:cond delay="1668"/>
                                          </p:stCondLst>
                                        </p:cTn>
                                        <p:tgtEl>
                                          <p:spTgt spid="3">
                                            <p:txEl>
                                              <p:pRg st="4" end="4"/>
                                            </p:txEl>
                                          </p:spTgt>
                                        </p:tgtEl>
                                      </p:cBhvr>
                                      <p:to x="100000" y="100000"/>
                                    </p:animScale>
                                    <p:animScale>
                                      <p:cBhvr>
                                        <p:cTn id="114" dur="26">
                                          <p:stCondLst>
                                            <p:cond delay="1808"/>
                                          </p:stCondLst>
                                        </p:cTn>
                                        <p:tgtEl>
                                          <p:spTgt spid="3">
                                            <p:txEl>
                                              <p:pRg st="4" end="4"/>
                                            </p:txEl>
                                          </p:spTgt>
                                        </p:tgtEl>
                                      </p:cBhvr>
                                      <p:to x="100000" y="95000"/>
                                    </p:animScale>
                                    <p:animScale>
                                      <p:cBhvr>
                                        <p:cTn id="115"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0ACEF24-C873-4131-B155-8CE21A33E1A1}"/>
              </a:ext>
            </a:extLst>
          </p:cNvPr>
          <p:cNvSpPr/>
          <p:nvPr/>
        </p:nvSpPr>
        <p:spPr>
          <a:xfrm>
            <a:off x="68058" y="2055277"/>
            <a:ext cx="8999742" cy="4421723"/>
          </a:xfrm>
          <a:prstGeom prst="rect">
            <a:avLst/>
          </a:prstGeom>
        </p:spPr>
        <p:txBody>
          <a:bodyPr wrap="square">
            <a:spAutoFit/>
          </a:bodyPr>
          <a:lstStyle/>
          <a:p>
            <a:pPr lvl="0">
              <a:lnSpc>
                <a:spcPct val="107000"/>
              </a:lnSpc>
              <a:spcAft>
                <a:spcPts val="0"/>
              </a:spcAft>
            </a:pPr>
            <a:r>
              <a:rPr lang="en-GB" b="1" dirty="0">
                <a:solidFill>
                  <a:srgbClr val="00CC00"/>
                </a:solidFill>
                <a:effectLst/>
                <a:latin typeface="Calibri" panose="020F0502020204030204" pitchFamily="34" charset="0"/>
                <a:ea typeface="Calibri" panose="020F0502020204030204" pitchFamily="34" charset="0"/>
                <a:cs typeface="Times New Roman" panose="02020603050405020304" pitchFamily="18" charset="0"/>
              </a:rPr>
              <a:t>Example : 1</a:t>
            </a:r>
          </a:p>
          <a:p>
            <a:pPr marL="342900" lvl="0" indent="-342900">
              <a:lnSpc>
                <a:spcPct val="107000"/>
              </a:lnSpc>
              <a:spcAft>
                <a:spcPts val="0"/>
              </a:spcAft>
              <a:buFont typeface="Wingdings" panose="05000000000000000000" pitchFamily="2" charset="2"/>
              <a:buChar char=""/>
            </a:pPr>
            <a:r>
              <a:rPr lang="en-GB" dirty="0">
                <a:solidFill>
                  <a:srgbClr val="00CC00"/>
                </a:solidFill>
                <a:effectLst/>
                <a:latin typeface="Calibri" panose="020F0502020204030204" pitchFamily="34" charset="0"/>
                <a:ea typeface="Calibri" panose="020F0502020204030204" pitchFamily="34" charset="0"/>
                <a:cs typeface="Times New Roman" panose="02020603050405020304" pitchFamily="18" charset="0"/>
              </a:rPr>
              <a:t>As per BBC article published by C, Lawson(2016), the baby sea animals soaked in oil, therefore the beach has to be washed and sea has to be cleaned.</a:t>
            </a:r>
          </a:p>
          <a:p>
            <a:pPr marL="342900" lvl="0" indent="-342900">
              <a:lnSpc>
                <a:spcPct val="107000"/>
              </a:lnSpc>
              <a:spcAft>
                <a:spcPts val="0"/>
              </a:spcAft>
              <a:buFont typeface="Wingdings" panose="05000000000000000000" pitchFamily="2" charset="2"/>
              <a:buChar char=""/>
            </a:pPr>
            <a:r>
              <a:rPr lang="en-GB" dirty="0">
                <a:solidFill>
                  <a:srgbClr val="00CC00"/>
                </a:solidFill>
                <a:effectLst/>
                <a:latin typeface="Calibri" panose="020F0502020204030204" pitchFamily="34" charset="0"/>
                <a:ea typeface="Calibri" panose="020F0502020204030204" pitchFamily="34" charset="0"/>
                <a:cs typeface="Times New Roman" panose="02020603050405020304" pitchFamily="18" charset="0"/>
              </a:rPr>
              <a:t>Poverty effecting the pensioners life</a:t>
            </a:r>
          </a:p>
          <a:p>
            <a:pPr marL="342900" lvl="0" indent="-342900">
              <a:lnSpc>
                <a:spcPct val="107000"/>
              </a:lnSpc>
              <a:spcAft>
                <a:spcPts val="0"/>
              </a:spcAft>
              <a:buFont typeface="Wingdings" panose="05000000000000000000" pitchFamily="2" charset="2"/>
              <a:buChar char=""/>
            </a:pPr>
            <a:r>
              <a:rPr lang="en-GB" dirty="0">
                <a:solidFill>
                  <a:srgbClr val="00CC00"/>
                </a:solidFill>
                <a:effectLst/>
                <a:latin typeface="Calibri" panose="020F0502020204030204" pitchFamily="34" charset="0"/>
                <a:ea typeface="Calibri" panose="020F0502020204030204" pitchFamily="34" charset="0"/>
                <a:cs typeface="Times New Roman" panose="02020603050405020304" pitchFamily="18" charset="0"/>
              </a:rPr>
              <a:t>BP, Volkswagen and Enron have reacted on these issues before the scandal thrashing</a:t>
            </a:r>
          </a:p>
          <a:p>
            <a:pPr marL="342900" lvl="0" indent="-342900">
              <a:lnSpc>
                <a:spcPct val="107000"/>
              </a:lnSpc>
              <a:spcAft>
                <a:spcPts val="0"/>
              </a:spcAft>
              <a:buFont typeface="Wingdings" panose="05000000000000000000" pitchFamily="2" charset="2"/>
              <a:buChar char=""/>
            </a:pPr>
            <a:r>
              <a:rPr lang="en-GB" dirty="0">
                <a:solidFill>
                  <a:srgbClr val="00CC00"/>
                </a:solidFill>
                <a:effectLst/>
                <a:latin typeface="Calibri" panose="020F0502020204030204" pitchFamily="34" charset="0"/>
                <a:ea typeface="Calibri" panose="020F0502020204030204" pitchFamily="34" charset="0"/>
                <a:cs typeface="Times New Roman" panose="02020603050405020304" pitchFamily="18" charset="0"/>
              </a:rPr>
              <a:t>Firms enrolling in voluntary activities for local communities and creating credibility agenda in CSR</a:t>
            </a:r>
          </a:p>
          <a:p>
            <a:pPr marL="342900" lvl="0" indent="-342900">
              <a:lnSpc>
                <a:spcPct val="107000"/>
              </a:lnSpc>
              <a:spcAft>
                <a:spcPts val="800"/>
              </a:spcAft>
              <a:buFont typeface="Wingdings" panose="05000000000000000000" pitchFamily="2" charset="2"/>
              <a:buChar char=""/>
            </a:pPr>
            <a:r>
              <a:rPr lang="en-GB" dirty="0">
                <a:solidFill>
                  <a:srgbClr val="00CC00"/>
                </a:solidFill>
                <a:effectLst/>
                <a:latin typeface="Calibri" panose="020F0502020204030204" pitchFamily="34" charset="0"/>
                <a:ea typeface="Calibri" panose="020F0502020204030204" pitchFamily="34" charset="0"/>
                <a:cs typeface="Times New Roman" panose="02020603050405020304" pitchFamily="18" charset="0"/>
              </a:rPr>
              <a:t>It also viewed by critics as annotating over firm malfeasance and PR tick boxing callisthenics </a:t>
            </a:r>
          </a:p>
        </p:txBody>
      </p:sp>
      <p:sp>
        <p:nvSpPr>
          <p:cNvPr id="4" name="Rectangle 3">
            <a:extLst>
              <a:ext uri="{FF2B5EF4-FFF2-40B4-BE49-F238E27FC236}">
                <a16:creationId xmlns:a16="http://schemas.microsoft.com/office/drawing/2014/main" id="{E263CB43-41E3-4D69-A5A7-6D4F08D948EC}"/>
              </a:ext>
            </a:extLst>
          </p:cNvPr>
          <p:cNvSpPr/>
          <p:nvPr/>
        </p:nvSpPr>
        <p:spPr>
          <a:xfrm>
            <a:off x="-205154" y="152400"/>
            <a:ext cx="4942920" cy="1277914"/>
          </a:xfrm>
          <a:prstGeom prst="rect">
            <a:avLst/>
          </a:prstGeom>
        </p:spPr>
        <p:txBody>
          <a:bodyPr wrap="square">
            <a:spAutoFit/>
          </a:bodyPr>
          <a:lstStyle/>
          <a:p>
            <a:pPr lvl="0" algn="ctr">
              <a:lnSpc>
                <a:spcPct val="107000"/>
              </a:lnSpc>
              <a:spcAft>
                <a:spcPts val="0"/>
              </a:spcAft>
            </a:pPr>
            <a:r>
              <a:rPr lang="en-GB" sz="3600" b="1" dirty="0">
                <a:solidFill>
                  <a:srgbClr val="C00000"/>
                </a:solidFill>
                <a:latin typeface="Calibri" panose="020F0502020204030204" pitchFamily="34" charset="0"/>
                <a:ea typeface="Calibri" panose="020F0502020204030204" pitchFamily="34" charset="0"/>
                <a:cs typeface="Times New Roman" panose="02020603050405020304" pitchFamily="18" charset="0"/>
              </a:rPr>
              <a:t>Technology execution towards global citizens</a:t>
            </a:r>
          </a:p>
        </p:txBody>
      </p:sp>
      <p:pic>
        <p:nvPicPr>
          <p:cNvPr id="7" name="Picture 6">
            <a:extLst>
              <a:ext uri="{FF2B5EF4-FFF2-40B4-BE49-F238E27FC236}">
                <a16:creationId xmlns:a16="http://schemas.microsoft.com/office/drawing/2014/main" id="{5EEA5DEE-3E3F-4315-9B13-ECFF397A74FC}"/>
              </a:ext>
            </a:extLst>
          </p:cNvPr>
          <p:cNvPicPr>
            <a:picLocks noChangeAspect="1"/>
          </p:cNvPicPr>
          <p:nvPr/>
        </p:nvPicPr>
        <p:blipFill>
          <a:blip r:embed="rId2"/>
          <a:stretch>
            <a:fillRect/>
          </a:stretch>
        </p:blipFill>
        <p:spPr>
          <a:xfrm>
            <a:off x="4745908" y="90566"/>
            <a:ext cx="4330034" cy="2424034"/>
          </a:xfrm>
          <a:prstGeom prst="rect">
            <a:avLst/>
          </a:prstGeom>
        </p:spPr>
      </p:pic>
    </p:spTree>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path" presetSubtype="0" accel="50000" decel="50000" fill="hold" grpId="0" nodeType="clickEffect">
                                  <p:stCondLst>
                                    <p:cond delay="0"/>
                                  </p:stCondLst>
                                  <p:childTnLst>
                                    <p:animMotion origin="layout" path="M 0 0 C 0.069 0 0.125 0.056 0.125 0.125 C 0.125 0.194 0.069 0.25 0 0.25 C -0.069 0.25 -0.125 0.194 -0.125 0.125 C -0.125 0.056 -0.069 0 0 0 Z" pathEditMode="relative" ptsTypes="">
                                      <p:cBhvr>
                                        <p:cTn id="6" dur="2000" fill="hold"/>
                                        <p:tgtEl>
                                          <p:spTgt spid="4"/>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p:cTn id="11" dur="500" fill="hold"/>
                                        <p:tgtEl>
                                          <p:spTgt spid="7"/>
                                        </p:tgtEl>
                                        <p:attrNameLst>
                                          <p:attrName>ppt_w</p:attrName>
                                        </p:attrNameLst>
                                      </p:cBhvr>
                                      <p:tavLst>
                                        <p:tav tm="0">
                                          <p:val>
                                            <p:fltVal val="0"/>
                                          </p:val>
                                        </p:tav>
                                        <p:tav tm="100000">
                                          <p:val>
                                            <p:strVal val="#ppt_w"/>
                                          </p:val>
                                        </p:tav>
                                      </p:tavLst>
                                    </p:anim>
                                    <p:anim calcmode="lin" valueType="num">
                                      <p:cBhvr>
                                        <p:cTn id="12" dur="500" fill="hold"/>
                                        <p:tgtEl>
                                          <p:spTgt spid="7"/>
                                        </p:tgtEl>
                                        <p:attrNameLst>
                                          <p:attrName>ppt_h</p:attrName>
                                        </p:attrNameLst>
                                      </p:cBhvr>
                                      <p:tavLst>
                                        <p:tav tm="0">
                                          <p:val>
                                            <p:fltVal val="0"/>
                                          </p:val>
                                        </p:tav>
                                        <p:tav tm="100000">
                                          <p:val>
                                            <p:strVal val="#ppt_h"/>
                                          </p:val>
                                        </p:tav>
                                      </p:tavLst>
                                    </p:anim>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p:cTn id="18" dur="1000" fill="hold"/>
                                        <p:tgtEl>
                                          <p:spTgt spid="3"/>
                                        </p:tgtEl>
                                        <p:attrNameLst>
                                          <p:attrName>ppt_w</p:attrName>
                                        </p:attrNameLst>
                                      </p:cBhvr>
                                      <p:tavLst>
                                        <p:tav tm="0">
                                          <p:val>
                                            <p:fltVal val="0"/>
                                          </p:val>
                                        </p:tav>
                                        <p:tav tm="100000">
                                          <p:val>
                                            <p:strVal val="#ppt_w"/>
                                          </p:val>
                                        </p:tav>
                                      </p:tavLst>
                                    </p:anim>
                                    <p:anim calcmode="lin" valueType="num">
                                      <p:cBhvr>
                                        <p:cTn id="19" dur="1000" fill="hold"/>
                                        <p:tgtEl>
                                          <p:spTgt spid="3"/>
                                        </p:tgtEl>
                                        <p:attrNameLst>
                                          <p:attrName>ppt_h</p:attrName>
                                        </p:attrNameLst>
                                      </p:cBhvr>
                                      <p:tavLst>
                                        <p:tav tm="0">
                                          <p:val>
                                            <p:fltVal val="0"/>
                                          </p:val>
                                        </p:tav>
                                        <p:tav tm="100000">
                                          <p:val>
                                            <p:strVal val="#ppt_h"/>
                                          </p:val>
                                        </p:tav>
                                      </p:tavLst>
                                    </p:anim>
                                    <p:anim calcmode="lin" valueType="num">
                                      <p:cBhvr>
                                        <p:cTn id="20" dur="1000" fill="hold"/>
                                        <p:tgtEl>
                                          <p:spTgt spid="3"/>
                                        </p:tgtEl>
                                        <p:attrNameLst>
                                          <p:attrName>style.rotation</p:attrName>
                                        </p:attrNameLst>
                                      </p:cBhvr>
                                      <p:tavLst>
                                        <p:tav tm="0">
                                          <p:val>
                                            <p:fltVal val="90"/>
                                          </p:val>
                                        </p:tav>
                                        <p:tav tm="100000">
                                          <p:val>
                                            <p:fltVal val="0"/>
                                          </p:val>
                                        </p:tav>
                                      </p:tavLst>
                                    </p:anim>
                                    <p:animEffect transition="in" filter="fade">
                                      <p:cBhvr>
                                        <p:cTn id="21"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5A760-02B7-4330-8951-4C0F6414BF52}"/>
              </a:ext>
            </a:extLst>
          </p:cNvPr>
          <p:cNvSpPr>
            <a:spLocks noGrp="1"/>
          </p:cNvSpPr>
          <p:nvPr>
            <p:ph type="title"/>
          </p:nvPr>
        </p:nvSpPr>
        <p:spPr/>
        <p:txBody>
          <a:bodyPr/>
          <a:lstStyle/>
          <a:p>
            <a:r>
              <a:rPr lang="en-GB" sz="3600" dirty="0">
                <a:solidFill>
                  <a:srgbClr val="0000FF"/>
                </a:solidFill>
              </a:rPr>
              <a:t>Technology in Community Participation</a:t>
            </a:r>
          </a:p>
        </p:txBody>
      </p:sp>
      <p:sp>
        <p:nvSpPr>
          <p:cNvPr id="3" name="Content Placeholder 2">
            <a:extLst>
              <a:ext uri="{FF2B5EF4-FFF2-40B4-BE49-F238E27FC236}">
                <a16:creationId xmlns:a16="http://schemas.microsoft.com/office/drawing/2014/main" id="{97C29047-C25C-407F-AB5E-336F1FBF4E41}"/>
              </a:ext>
            </a:extLst>
          </p:cNvPr>
          <p:cNvSpPr>
            <a:spLocks noGrp="1"/>
          </p:cNvSpPr>
          <p:nvPr>
            <p:ph idx="1"/>
          </p:nvPr>
        </p:nvSpPr>
        <p:spPr/>
        <p:txBody>
          <a:bodyPr/>
          <a:lstStyle/>
          <a:p>
            <a:pPr lvl="0">
              <a:lnSpc>
                <a:spcPct val="107000"/>
              </a:lnSpc>
              <a:spcAft>
                <a:spcPts val="800"/>
              </a:spcAft>
            </a:pPr>
            <a:r>
              <a:rPr lang="en-GB" sz="24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Example: Two</a:t>
            </a:r>
            <a:endParaRPr lang="en-GB" sz="2400"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6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Neighbourly online platform</a:t>
            </a:r>
            <a:r>
              <a:rPr lang="en-GB" sz="26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interconnecting the volunteers, companies, charity organisations with community projects.</a:t>
            </a:r>
          </a:p>
          <a:p>
            <a:pPr lvl="0">
              <a:lnSpc>
                <a:spcPct val="107000"/>
              </a:lnSpc>
              <a:spcAft>
                <a:spcPts val="800"/>
              </a:spcAft>
            </a:pPr>
            <a:r>
              <a:rPr lang="en-GB" sz="26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 2500 days of volunteering project has been backed so far in seventy community projects by </a:t>
            </a:r>
            <a:r>
              <a:rPr lang="en-GB" sz="26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Starbucks.</a:t>
            </a:r>
            <a:r>
              <a:rPr lang="en-GB" sz="26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a:t>
            </a:r>
            <a:endParaRPr lang="en-GB" sz="2600" b="1"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6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HelpfulPeeps has established its platform in 40 countries worldwide</a:t>
            </a:r>
            <a:r>
              <a:rPr lang="en-GB" sz="26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this facilitate to share individual’s skills, knowledge and spare time on community development projects. </a:t>
            </a:r>
          </a:p>
          <a:p>
            <a:endParaRPr lang="en-GB" dirty="0"/>
          </a:p>
        </p:txBody>
      </p:sp>
    </p:spTree>
    <p:extLst>
      <p:ext uri="{BB962C8B-B14F-4D97-AF65-F5344CB8AC3E}">
        <p14:creationId xmlns:p14="http://schemas.microsoft.com/office/powerpoint/2010/main" val="268982865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fade">
                                      <p:cBhvr>
                                        <p:cTn id="32" dur="1000"/>
                                        <p:tgtEl>
                                          <p:spTgt spid="3">
                                            <p:txEl>
                                              <p:pRg st="1" end="1"/>
                                            </p:txEl>
                                          </p:spTgt>
                                        </p:tgtEl>
                                      </p:cBhvr>
                                    </p:animEffect>
                                    <p:anim calcmode="lin" valueType="num">
                                      <p:cBhvr>
                                        <p:cTn id="3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1000"/>
                                        <p:tgtEl>
                                          <p:spTgt spid="3">
                                            <p:txEl>
                                              <p:pRg st="2" end="2"/>
                                            </p:txEl>
                                          </p:spTgt>
                                        </p:tgtEl>
                                      </p:cBhvr>
                                    </p:animEffect>
                                    <p:anim calcmode="lin" valueType="num">
                                      <p:cBhvr>
                                        <p:cTn id="4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3" end="3"/>
                                            </p:txEl>
                                          </p:spTgt>
                                        </p:tgtEl>
                                        <p:attrNameLst>
                                          <p:attrName>style.visibility</p:attrName>
                                        </p:attrNameLst>
                                      </p:cBhvr>
                                      <p:to>
                                        <p:strVal val="visible"/>
                                      </p:to>
                                    </p:set>
                                    <p:animEffect transition="in" filter="fade">
                                      <p:cBhvr>
                                        <p:cTn id="46" dur="1000"/>
                                        <p:tgtEl>
                                          <p:spTgt spid="3">
                                            <p:txEl>
                                              <p:pRg st="3" end="3"/>
                                            </p:txEl>
                                          </p:spTgt>
                                        </p:tgtEl>
                                      </p:cBhvr>
                                    </p:animEffect>
                                    <p:anim calcmode="lin" valueType="num">
                                      <p:cBhvr>
                                        <p:cTn id="4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8959EB-6E9E-48B9-883B-769049A6C22C}"/>
              </a:ext>
            </a:extLst>
          </p:cNvPr>
          <p:cNvPicPr>
            <a:picLocks noChangeAspect="1"/>
          </p:cNvPicPr>
          <p:nvPr/>
        </p:nvPicPr>
        <p:blipFill>
          <a:blip r:embed="rId3"/>
          <a:stretch>
            <a:fillRect/>
          </a:stretch>
        </p:blipFill>
        <p:spPr>
          <a:xfrm>
            <a:off x="4887351" y="0"/>
            <a:ext cx="4256649" cy="2554949"/>
          </a:xfrm>
          <a:prstGeom prst="rect">
            <a:avLst/>
          </a:prstGeom>
        </p:spPr>
      </p:pic>
      <p:sp>
        <p:nvSpPr>
          <p:cNvPr id="2" name="Title 1">
            <a:extLst>
              <a:ext uri="{FF2B5EF4-FFF2-40B4-BE49-F238E27FC236}">
                <a16:creationId xmlns:a16="http://schemas.microsoft.com/office/drawing/2014/main" id="{ADABC546-FF49-48F2-A084-D00BBE37845D}"/>
              </a:ext>
            </a:extLst>
          </p:cNvPr>
          <p:cNvSpPr>
            <a:spLocks noGrp="1"/>
          </p:cNvSpPr>
          <p:nvPr>
            <p:ph type="title"/>
          </p:nvPr>
        </p:nvSpPr>
        <p:spPr>
          <a:xfrm>
            <a:off x="152400" y="-76200"/>
            <a:ext cx="7569590" cy="1143000"/>
          </a:xfrm>
        </p:spPr>
        <p:txBody>
          <a:bodyPr/>
          <a:lstStyle/>
          <a:p>
            <a:pPr marL="342900" lvl="0" indent="-342900">
              <a:lnSpc>
                <a:spcPct val="107000"/>
              </a:lnSpc>
              <a:spcBef>
                <a:spcPct val="20000"/>
              </a:spcBef>
              <a:spcAft>
                <a:spcPts val="800"/>
              </a:spcAft>
            </a:pPr>
            <a:r>
              <a:rPr lang="en-GB" sz="36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The radar of social media</a:t>
            </a:r>
            <a:r>
              <a:rPr lang="en-GB" sz="28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r>
            <a:br>
              <a:rPr lang="en-GB" sz="2800" dirty="0">
                <a:solidFill>
                  <a:srgbClr val="000000"/>
                </a:solidFill>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02578F1-ACED-4A20-9660-57037CCC2A32}"/>
              </a:ext>
            </a:extLst>
          </p:cNvPr>
          <p:cNvSpPr>
            <a:spLocks noGrp="1"/>
          </p:cNvSpPr>
          <p:nvPr>
            <p:ph idx="1"/>
          </p:nvPr>
        </p:nvSpPr>
        <p:spPr>
          <a:xfrm>
            <a:off x="76200" y="1447800"/>
            <a:ext cx="8915400" cy="4800600"/>
          </a:xfrm>
        </p:spPr>
        <p:txBody>
          <a:bodyPr/>
          <a:lstStyle/>
          <a:p>
            <a:pPr>
              <a:lnSpc>
                <a:spcPct val="107000"/>
              </a:lnSpc>
              <a:spcAft>
                <a:spcPts val="800"/>
              </a:spcAft>
            </a:pPr>
            <a:r>
              <a:rPr lang="en-GB" sz="2800" b="1" dirty="0">
                <a:latin typeface="Calibri" panose="020F0502020204030204" pitchFamily="34" charset="0"/>
                <a:ea typeface="Calibri" panose="020F0502020204030204" pitchFamily="34" charset="0"/>
                <a:cs typeface="Times New Roman" panose="02020603050405020304" pitchFamily="18" charset="0"/>
              </a:rPr>
              <a:t>Kritical Mass platform </a:t>
            </a:r>
            <a:r>
              <a:rPr lang="en-GB" sz="2800" dirty="0">
                <a:latin typeface="Calibri" panose="020F0502020204030204" pitchFamily="34" charset="0"/>
                <a:ea typeface="Calibri" panose="020F0502020204030204" pitchFamily="34" charset="0"/>
                <a:cs typeface="Times New Roman" panose="02020603050405020304" pitchFamily="18" charset="0"/>
              </a:rPr>
              <a:t>has emphasised and induced crowd- supporting compassion, convivial corporate sponsors and individuals to support a project to facilitate solar power energy to the West African rural communities,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Calibri" panose="020F0502020204030204" pitchFamily="34" charset="0"/>
                <a:ea typeface="Calibri" panose="020F0502020204030204" pitchFamily="34" charset="0"/>
                <a:cs typeface="Times New Roman" panose="02020603050405020304" pitchFamily="18" charset="0"/>
              </a:rPr>
              <a:t>This system educating individuals and emergent their potential contribution in community, rather imposing PR oriented corporate ideas.</a:t>
            </a:r>
          </a:p>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This tech system enforcing individuals to be enrolled in community projects.</a:t>
            </a:r>
          </a:p>
          <a:p>
            <a:endParaRPr lang="en-GB" dirty="0"/>
          </a:p>
        </p:txBody>
      </p:sp>
    </p:spTree>
    <p:extLst>
      <p:ext uri="{BB962C8B-B14F-4D97-AF65-F5344CB8AC3E}">
        <p14:creationId xmlns:p14="http://schemas.microsoft.com/office/powerpoint/2010/main" val="261813950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D48AC3-CB44-4E35-8C73-EDF702DC18BA}"/>
              </a:ext>
            </a:extLst>
          </p:cNvPr>
          <p:cNvPicPr>
            <a:picLocks noChangeAspect="1"/>
          </p:cNvPicPr>
          <p:nvPr/>
        </p:nvPicPr>
        <p:blipFill>
          <a:blip r:embed="rId2"/>
          <a:stretch>
            <a:fillRect/>
          </a:stretch>
        </p:blipFill>
        <p:spPr>
          <a:xfrm>
            <a:off x="5853112" y="76200"/>
            <a:ext cx="3214688" cy="2143125"/>
          </a:xfrm>
          <a:prstGeom prst="rect">
            <a:avLst/>
          </a:prstGeom>
        </p:spPr>
      </p:pic>
      <p:sp>
        <p:nvSpPr>
          <p:cNvPr id="2" name="Title 1">
            <a:extLst>
              <a:ext uri="{FF2B5EF4-FFF2-40B4-BE49-F238E27FC236}">
                <a16:creationId xmlns:a16="http://schemas.microsoft.com/office/drawing/2014/main" id="{6A0AFA59-E211-4513-9250-7A6B93F7B87F}"/>
              </a:ext>
            </a:extLst>
          </p:cNvPr>
          <p:cNvSpPr>
            <a:spLocks noGrp="1"/>
          </p:cNvSpPr>
          <p:nvPr>
            <p:ph type="title"/>
          </p:nvPr>
        </p:nvSpPr>
        <p:spPr>
          <a:xfrm>
            <a:off x="288167" y="177409"/>
            <a:ext cx="3214688" cy="1143000"/>
          </a:xfrm>
        </p:spPr>
        <p:txBody>
          <a:bodyPr/>
          <a:lstStyle/>
          <a:p>
            <a:r>
              <a:rPr lang="en-GB" sz="3200" dirty="0">
                <a:solidFill>
                  <a:srgbClr val="0000FF"/>
                </a:solidFill>
              </a:rPr>
              <a:t>Family values sustainability</a:t>
            </a:r>
          </a:p>
        </p:txBody>
      </p:sp>
      <p:sp>
        <p:nvSpPr>
          <p:cNvPr id="3" name="Content Placeholder 2">
            <a:extLst>
              <a:ext uri="{FF2B5EF4-FFF2-40B4-BE49-F238E27FC236}">
                <a16:creationId xmlns:a16="http://schemas.microsoft.com/office/drawing/2014/main" id="{CA9070DB-5AA5-41DF-8713-C43FA5709EEF}"/>
              </a:ext>
            </a:extLst>
          </p:cNvPr>
          <p:cNvSpPr>
            <a:spLocks noGrp="1"/>
          </p:cNvSpPr>
          <p:nvPr>
            <p:ph idx="1"/>
          </p:nvPr>
        </p:nvSpPr>
        <p:spPr>
          <a:xfrm>
            <a:off x="76200" y="1447800"/>
            <a:ext cx="8991600" cy="4800600"/>
          </a:xfrm>
        </p:spPr>
        <p:txBody>
          <a:bodyPr/>
          <a:lstStyle/>
          <a:p>
            <a:pPr>
              <a:buFont typeface="Wingdings" panose="05000000000000000000" pitchFamily="2" charset="2"/>
              <a:buChar char="ü"/>
            </a:pPr>
            <a:r>
              <a:rPr lang="en-GB" sz="2800" dirty="0">
                <a:solidFill>
                  <a:srgbClr val="C00000"/>
                </a:solidFill>
              </a:rPr>
              <a:t>In society development a significant contribution has been facilitated by technology expansion </a:t>
            </a:r>
          </a:p>
          <a:p>
            <a:pPr>
              <a:buFont typeface="Wingdings" panose="05000000000000000000" pitchFamily="2" charset="2"/>
              <a:buChar char="ü"/>
            </a:pPr>
            <a:r>
              <a:rPr lang="en-GB" sz="2800" dirty="0">
                <a:solidFill>
                  <a:srgbClr val="C00000"/>
                </a:solidFill>
              </a:rPr>
              <a:t>Technology keeping connected with family and maintain family values in current widely economy focused environment </a:t>
            </a:r>
          </a:p>
          <a:p>
            <a:pPr>
              <a:buFont typeface="Wingdings" panose="05000000000000000000" pitchFamily="2" charset="2"/>
              <a:buChar char="ü"/>
            </a:pPr>
            <a:r>
              <a:rPr lang="en-GB" sz="2800" dirty="0">
                <a:solidFill>
                  <a:srgbClr val="C00000"/>
                </a:solidFill>
              </a:rPr>
              <a:t>This invention helps to maintain global connections and facilitate easy access to information banks</a:t>
            </a:r>
          </a:p>
          <a:p>
            <a:pPr>
              <a:buFont typeface="Wingdings" panose="05000000000000000000" pitchFamily="2" charset="2"/>
              <a:buChar char="ü"/>
            </a:pPr>
            <a:r>
              <a:rPr lang="en-GB" sz="2800" dirty="0">
                <a:solidFill>
                  <a:srgbClr val="C00000"/>
                </a:solidFill>
              </a:rPr>
              <a:t>In current mutual dependency world, the community keep educating the needy through technology platforms for an example YouTube is helping us in every duties and helping to interact with global citizens. </a:t>
            </a:r>
          </a:p>
          <a:p>
            <a:endParaRPr lang="en-GB" dirty="0"/>
          </a:p>
          <a:p>
            <a:endParaRPr lang="en-GB" dirty="0"/>
          </a:p>
        </p:txBody>
      </p:sp>
    </p:spTree>
    <p:extLst>
      <p:ext uri="{BB962C8B-B14F-4D97-AF65-F5344CB8AC3E}">
        <p14:creationId xmlns:p14="http://schemas.microsoft.com/office/powerpoint/2010/main" val="426095548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 calcmode="lin" valueType="num">
                                      <p:cBhvr>
                                        <p:cTn id="39"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CE19FED-3896-4B1A-AE09-B02B19AFF108}"/>
              </a:ext>
            </a:extLst>
          </p:cNvPr>
          <p:cNvPicPr>
            <a:picLocks noChangeAspect="1"/>
          </p:cNvPicPr>
          <p:nvPr/>
        </p:nvPicPr>
        <p:blipFill>
          <a:blip r:embed="rId2"/>
          <a:stretch>
            <a:fillRect/>
          </a:stretch>
        </p:blipFill>
        <p:spPr>
          <a:xfrm>
            <a:off x="4114800" y="76200"/>
            <a:ext cx="4953000" cy="3286125"/>
          </a:xfrm>
          <a:prstGeom prst="rect">
            <a:avLst/>
          </a:prstGeom>
        </p:spPr>
      </p:pic>
      <p:sp>
        <p:nvSpPr>
          <p:cNvPr id="27650" name="Title 1">
            <a:extLst>
              <a:ext uri="{FF2B5EF4-FFF2-40B4-BE49-F238E27FC236}">
                <a16:creationId xmlns:a16="http://schemas.microsoft.com/office/drawing/2014/main" id="{D7D76760-470C-45D7-9536-4332425DFC64}"/>
              </a:ext>
            </a:extLst>
          </p:cNvPr>
          <p:cNvSpPr>
            <a:spLocks noGrp="1"/>
          </p:cNvSpPr>
          <p:nvPr>
            <p:ph type="title"/>
          </p:nvPr>
        </p:nvSpPr>
        <p:spPr bwMode="auto">
          <a:xfrm>
            <a:off x="1600200" y="98474"/>
            <a:ext cx="2209800" cy="73972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l"/>
            <a:r>
              <a:rPr lang="en-US" altLang="en-US" sz="3200" dirty="0">
                <a:solidFill>
                  <a:srgbClr val="00B050"/>
                </a:solidFill>
              </a:rPr>
              <a:t>Conclusion</a:t>
            </a:r>
          </a:p>
        </p:txBody>
      </p:sp>
      <p:sp>
        <p:nvSpPr>
          <p:cNvPr id="3" name="Content Placeholder 2">
            <a:extLst>
              <a:ext uri="{FF2B5EF4-FFF2-40B4-BE49-F238E27FC236}">
                <a16:creationId xmlns:a16="http://schemas.microsoft.com/office/drawing/2014/main" id="{95122E2D-0B54-496D-8C7E-65DED6B1E50F}"/>
              </a:ext>
            </a:extLst>
          </p:cNvPr>
          <p:cNvSpPr>
            <a:spLocks noGrp="1"/>
          </p:cNvSpPr>
          <p:nvPr>
            <p:ph idx="1"/>
          </p:nvPr>
        </p:nvSpPr>
        <p:spPr>
          <a:xfrm>
            <a:off x="436563" y="1828800"/>
            <a:ext cx="8305800" cy="4267200"/>
          </a:xfrm>
        </p:spPr>
        <p:txBody>
          <a:bodyPr>
            <a:noAutofit/>
          </a:bodyPr>
          <a:lstStyle/>
          <a:p>
            <a:pPr>
              <a:buFont typeface="Wingdings" panose="05000000000000000000" pitchFamily="2" charset="2"/>
              <a:buChar char="ü"/>
              <a:defRPr/>
            </a:pPr>
            <a:r>
              <a:rPr lang="en-GB" altLang="en-US" sz="2400" dirty="0">
                <a:solidFill>
                  <a:srgbClr val="FF0000"/>
                </a:solidFill>
                <a:ea typeface="ＭＳ Ｐゴシック" pitchFamily="34" charset="-128"/>
              </a:rPr>
              <a:t>Good leadership in technology in our view is seen in standardization of communication. </a:t>
            </a:r>
          </a:p>
          <a:p>
            <a:pPr>
              <a:buFont typeface="Wingdings" panose="05000000000000000000" pitchFamily="2" charset="2"/>
              <a:buChar char="ü"/>
              <a:defRPr/>
            </a:pPr>
            <a:r>
              <a:rPr lang="en-US" sz="2400" dirty="0">
                <a:solidFill>
                  <a:srgbClr val="FF0000"/>
                </a:solidFill>
                <a:ea typeface="ＭＳ Ｐゴシック" pitchFamily="34" charset="-128"/>
              </a:rPr>
              <a:t>Statistics show that social media have millions of subscribers across cities who share, read, comment and make friends online. </a:t>
            </a:r>
          </a:p>
          <a:p>
            <a:pPr>
              <a:buFont typeface="Wingdings" panose="05000000000000000000" pitchFamily="2" charset="2"/>
              <a:buChar char="ü"/>
              <a:defRPr/>
            </a:pPr>
            <a:r>
              <a:rPr lang="en-US" sz="2400" dirty="0">
                <a:solidFill>
                  <a:srgbClr val="FF0000"/>
                </a:solidFill>
                <a:ea typeface="ＭＳ Ｐゴシック" pitchFamily="34" charset="-128"/>
              </a:rPr>
              <a:t>The mode of communication is environmentally friendly as it has minimal hazard exposure.</a:t>
            </a:r>
          </a:p>
          <a:p>
            <a:pPr>
              <a:buFont typeface="Wingdings" panose="05000000000000000000" pitchFamily="2" charset="2"/>
              <a:buChar char="ü"/>
              <a:defRPr/>
            </a:pPr>
            <a:r>
              <a:rPr lang="en-GB" altLang="en-US" sz="2400" dirty="0">
                <a:solidFill>
                  <a:srgbClr val="FF0000"/>
                </a:solidFill>
                <a:ea typeface="ＭＳ Ｐゴシック" pitchFamily="34" charset="-128"/>
              </a:rPr>
              <a:t>Entrepreneurs must strike a balance between making profits and offering sustainable solutions hence leadership. </a:t>
            </a:r>
          </a:p>
          <a:p>
            <a:pPr>
              <a:buFont typeface="Wingdings" panose="05000000000000000000" pitchFamily="2" charset="2"/>
              <a:buChar char="ü"/>
              <a:defRPr/>
            </a:pPr>
            <a:r>
              <a:rPr lang="en-US" sz="2400" dirty="0">
                <a:solidFill>
                  <a:srgbClr val="FF0000"/>
                </a:solidFill>
                <a:ea typeface="ＭＳ Ｐゴシック" pitchFamily="34" charset="-128"/>
              </a:rPr>
              <a:t>Global citizen means a community that gather together from varied nationalities to share one thing they all cherish</a:t>
            </a:r>
          </a:p>
          <a:p>
            <a:pPr>
              <a:buFont typeface="Wingdings" panose="05000000000000000000" pitchFamily="2" charset="2"/>
              <a:buChar char="v"/>
              <a:defRPr/>
            </a:pPr>
            <a:endParaRPr lang="en-GB" altLang="en-US" sz="2400" dirty="0">
              <a:solidFill>
                <a:srgbClr val="0070C0"/>
              </a:solidFill>
              <a:ea typeface="ＭＳ Ｐゴシック" pitchFamily="34" charset="-128"/>
            </a:endParaRPr>
          </a:p>
          <a:p>
            <a:pPr>
              <a:buFont typeface="Wingdings" panose="05000000000000000000" pitchFamily="2" charset="2"/>
              <a:buChar char="v"/>
              <a:defRPr/>
            </a:pPr>
            <a:endParaRPr lang="en-US" sz="2400" dirty="0">
              <a:solidFill>
                <a:srgbClr val="0070C0"/>
              </a:solidFill>
              <a:ea typeface="ＭＳ Ｐゴシック" pitchFamily="34" charset="-128"/>
            </a:endParaRPr>
          </a:p>
          <a:p>
            <a:pPr>
              <a:buFont typeface="Wingdings" panose="05000000000000000000" pitchFamily="2" charset="2"/>
              <a:buChar char="v"/>
              <a:defRPr/>
            </a:pPr>
            <a:endParaRPr lang="en-US" sz="2400" dirty="0">
              <a:solidFill>
                <a:srgbClr val="0070C0"/>
              </a:solidFill>
              <a:ea typeface="ＭＳ Ｐゴシック" pitchFamily="34" charset="-128"/>
            </a:endParaRPr>
          </a:p>
          <a:p>
            <a:pPr>
              <a:buFont typeface="Wingdings" panose="05000000000000000000" pitchFamily="2" charset="2"/>
              <a:buChar char="v"/>
              <a:defRPr/>
            </a:pPr>
            <a:endParaRPr lang="en-GB" altLang="en-US" sz="2400" dirty="0">
              <a:solidFill>
                <a:srgbClr val="0070C0"/>
              </a:solidFill>
              <a:ea typeface="ＭＳ Ｐゴシック" pitchFamily="34" charset="-128"/>
            </a:endParaRPr>
          </a:p>
          <a:p>
            <a:pPr>
              <a:buFont typeface="Wingdings" panose="05000000000000000000" pitchFamily="2" charset="2"/>
              <a:buChar char="v"/>
              <a:defRPr/>
            </a:pPr>
            <a:endParaRPr lang="en-US" sz="2400" dirty="0">
              <a:solidFill>
                <a:schemeClr val="accent6"/>
              </a:solidFill>
              <a:ea typeface="ＭＳ Ｐゴシック" pitchFamily="34" charset="-128"/>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1000"/>
                                        <p:tgtEl>
                                          <p:spTgt spid="3">
                                            <p:txEl>
                                              <p:pRg st="1" end="1"/>
                                            </p:txEl>
                                          </p:spTgt>
                                        </p:tgtEl>
                                      </p:cBhvr>
                                    </p:animEffect>
                                    <p:anim calcmode="lin" valueType="num">
                                      <p:cBhvr>
                                        <p:cTn id="2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1000"/>
                                        <p:tgtEl>
                                          <p:spTgt spid="3">
                                            <p:txEl>
                                              <p:pRg st="3" end="3"/>
                                            </p:txEl>
                                          </p:spTgt>
                                        </p:tgtEl>
                                      </p:cBhvr>
                                    </p:animEffect>
                                    <p:anim calcmode="lin" valueType="num">
                                      <p:cBhvr>
                                        <p:cTn id="3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fade">
                                      <p:cBhvr>
                                        <p:cTn id="43" dur="1000"/>
                                        <p:tgtEl>
                                          <p:spTgt spid="3">
                                            <p:txEl>
                                              <p:pRg st="4" end="4"/>
                                            </p:txEl>
                                          </p:spTgt>
                                        </p:tgtEl>
                                      </p:cBhvr>
                                    </p:animEffect>
                                    <p:anim calcmode="lin" valueType="num">
                                      <p:cBhvr>
                                        <p:cTn id="4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grpId="0" nodeType="clickEffect">
                                  <p:stCondLst>
                                    <p:cond delay="0"/>
                                  </p:stCondLst>
                                  <p:childTnLst>
                                    <p:set>
                                      <p:cBhvr>
                                        <p:cTn id="49" dur="1" fill="hold">
                                          <p:stCondLst>
                                            <p:cond delay="0"/>
                                          </p:stCondLst>
                                        </p:cTn>
                                        <p:tgtEl>
                                          <p:spTgt spid="27650"/>
                                        </p:tgtEl>
                                        <p:attrNameLst>
                                          <p:attrName>style.visibility</p:attrName>
                                        </p:attrNameLst>
                                      </p:cBhvr>
                                      <p:to>
                                        <p:strVal val="visible"/>
                                      </p:to>
                                    </p:set>
                                    <p:anim calcmode="lin" valueType="num">
                                      <p:cBhvr>
                                        <p:cTn id="50" dur="1000" fill="hold"/>
                                        <p:tgtEl>
                                          <p:spTgt spid="27650"/>
                                        </p:tgtEl>
                                        <p:attrNameLst>
                                          <p:attrName>ppt_w</p:attrName>
                                        </p:attrNameLst>
                                      </p:cBhvr>
                                      <p:tavLst>
                                        <p:tav tm="0">
                                          <p:val>
                                            <p:fltVal val="0"/>
                                          </p:val>
                                        </p:tav>
                                        <p:tav tm="100000">
                                          <p:val>
                                            <p:strVal val="#ppt_w"/>
                                          </p:val>
                                        </p:tav>
                                      </p:tavLst>
                                    </p:anim>
                                    <p:anim calcmode="lin" valueType="num">
                                      <p:cBhvr>
                                        <p:cTn id="51" dur="1000" fill="hold"/>
                                        <p:tgtEl>
                                          <p:spTgt spid="27650"/>
                                        </p:tgtEl>
                                        <p:attrNameLst>
                                          <p:attrName>ppt_h</p:attrName>
                                        </p:attrNameLst>
                                      </p:cBhvr>
                                      <p:tavLst>
                                        <p:tav tm="0">
                                          <p:val>
                                            <p:fltVal val="0"/>
                                          </p:val>
                                        </p:tav>
                                        <p:tav tm="100000">
                                          <p:val>
                                            <p:strVal val="#ppt_h"/>
                                          </p:val>
                                        </p:tav>
                                      </p:tavLst>
                                    </p:anim>
                                    <p:anim calcmode="lin" valueType="num">
                                      <p:cBhvr>
                                        <p:cTn id="52" dur="1000" fill="hold"/>
                                        <p:tgtEl>
                                          <p:spTgt spid="27650"/>
                                        </p:tgtEl>
                                        <p:attrNameLst>
                                          <p:attrName>style.rotation</p:attrName>
                                        </p:attrNameLst>
                                      </p:cBhvr>
                                      <p:tavLst>
                                        <p:tav tm="0">
                                          <p:val>
                                            <p:fltVal val="90"/>
                                          </p:val>
                                        </p:tav>
                                        <p:tav tm="100000">
                                          <p:val>
                                            <p:fltVal val="0"/>
                                          </p:val>
                                        </p:tav>
                                      </p:tavLst>
                                    </p:anim>
                                    <p:animEffect transition="in" filter="fade">
                                      <p:cBhvr>
                                        <p:cTn id="53" dur="1000"/>
                                        <p:tgtEl>
                                          <p:spTgt spid="276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E8E416D8-B4F6-4401-9A7D-AB3543026F76}"/>
              </a:ext>
            </a:extLst>
          </p:cNvPr>
          <p:cNvSpPr>
            <a:spLocks noGrp="1"/>
          </p:cNvSpPr>
          <p:nvPr>
            <p:ph type="title"/>
          </p:nvPr>
        </p:nvSpPr>
        <p:spPr bwMode="auto">
          <a:xfrm>
            <a:off x="1828800" y="152400"/>
            <a:ext cx="5346700" cy="14589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7200" dirty="0">
                <a:solidFill>
                  <a:srgbClr val="00B050"/>
                </a:solidFill>
              </a:rPr>
              <a:t>Thank you! </a:t>
            </a:r>
          </a:p>
        </p:txBody>
      </p:sp>
      <p:sp>
        <p:nvSpPr>
          <p:cNvPr id="29699" name="Content Placeholder 2">
            <a:extLst>
              <a:ext uri="{FF2B5EF4-FFF2-40B4-BE49-F238E27FC236}">
                <a16:creationId xmlns:a16="http://schemas.microsoft.com/office/drawing/2014/main" id="{803D337C-D620-4D0C-821A-C16E483F2A5B}"/>
              </a:ext>
            </a:extLst>
          </p:cNvPr>
          <p:cNvSpPr>
            <a:spLocks noGrp="1"/>
          </p:cNvSpPr>
          <p:nvPr>
            <p:ph idx="1"/>
          </p:nvPr>
        </p:nvSpPr>
        <p:spPr bwMode="auto">
          <a:xfrm>
            <a:off x="1485900" y="1143000"/>
            <a:ext cx="6172200" cy="34940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ctr">
              <a:buFontTx/>
              <a:buNone/>
            </a:pPr>
            <a:endParaRPr lang="en-US" altLang="en-US" dirty="0"/>
          </a:p>
          <a:p>
            <a:pPr marL="0" indent="0" algn="ctr">
              <a:buFontTx/>
              <a:buNone/>
            </a:pPr>
            <a:endParaRPr lang="en-US" altLang="en-US" dirty="0"/>
          </a:p>
          <a:p>
            <a:pPr marL="0" indent="0" algn="ctr">
              <a:buFontTx/>
              <a:buNone/>
            </a:pPr>
            <a:r>
              <a:rPr lang="en-US" altLang="en-US" sz="7200" dirty="0">
                <a:solidFill>
                  <a:srgbClr val="FF0000"/>
                </a:solidFill>
              </a:rPr>
              <a:t>Any Questions Please? </a:t>
            </a:r>
          </a:p>
        </p:txBody>
      </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9699">
                                            <p:txEl>
                                              <p:pRg st="2" end="2"/>
                                            </p:txEl>
                                          </p:spTgt>
                                        </p:tgtEl>
                                        <p:attrNameLst>
                                          <p:attrName>style.visibility</p:attrName>
                                        </p:attrNameLst>
                                      </p:cBhvr>
                                      <p:to>
                                        <p:strVal val="visible"/>
                                      </p:to>
                                    </p:set>
                                    <p:animEffect transition="in" filter="wipe(down)">
                                      <p:cBhvr>
                                        <p:cTn id="7" dur="580">
                                          <p:stCondLst>
                                            <p:cond delay="0"/>
                                          </p:stCondLst>
                                        </p:cTn>
                                        <p:tgtEl>
                                          <p:spTgt spid="29699">
                                            <p:txEl>
                                              <p:pRg st="2" end="2"/>
                                            </p:txEl>
                                          </p:spTgt>
                                        </p:tgtEl>
                                      </p:cBhvr>
                                    </p:animEffect>
                                    <p:anim calcmode="lin" valueType="num">
                                      <p:cBhvr>
                                        <p:cTn id="8" dur="1822" tmFilter="0,0; 0.14,0.36; 0.43,0.73; 0.71,0.91; 1.0,1.0">
                                          <p:stCondLst>
                                            <p:cond delay="0"/>
                                          </p:stCondLst>
                                        </p:cTn>
                                        <p:tgtEl>
                                          <p:spTgt spid="29699">
                                            <p:txEl>
                                              <p:pRg st="2" end="2"/>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9699">
                                            <p:txEl>
                                              <p:pRg st="2" end="2"/>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9699">
                                            <p:txEl>
                                              <p:pRg st="2" end="2"/>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9699">
                                            <p:txEl>
                                              <p:pRg st="2" end="2"/>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9699">
                                            <p:txEl>
                                              <p:pRg st="2" end="2"/>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9699">
                                            <p:txEl>
                                              <p:pRg st="2" end="2"/>
                                            </p:txEl>
                                          </p:spTgt>
                                        </p:tgtEl>
                                      </p:cBhvr>
                                      <p:to x="100000" y="60000"/>
                                    </p:animScale>
                                    <p:animScale>
                                      <p:cBhvr>
                                        <p:cTn id="14" dur="166" decel="50000">
                                          <p:stCondLst>
                                            <p:cond delay="676"/>
                                          </p:stCondLst>
                                        </p:cTn>
                                        <p:tgtEl>
                                          <p:spTgt spid="29699">
                                            <p:txEl>
                                              <p:pRg st="2" end="2"/>
                                            </p:txEl>
                                          </p:spTgt>
                                        </p:tgtEl>
                                      </p:cBhvr>
                                      <p:to x="100000" y="100000"/>
                                    </p:animScale>
                                    <p:animScale>
                                      <p:cBhvr>
                                        <p:cTn id="15" dur="26">
                                          <p:stCondLst>
                                            <p:cond delay="1312"/>
                                          </p:stCondLst>
                                        </p:cTn>
                                        <p:tgtEl>
                                          <p:spTgt spid="29699">
                                            <p:txEl>
                                              <p:pRg st="2" end="2"/>
                                            </p:txEl>
                                          </p:spTgt>
                                        </p:tgtEl>
                                      </p:cBhvr>
                                      <p:to x="100000" y="80000"/>
                                    </p:animScale>
                                    <p:animScale>
                                      <p:cBhvr>
                                        <p:cTn id="16" dur="166" decel="50000">
                                          <p:stCondLst>
                                            <p:cond delay="1338"/>
                                          </p:stCondLst>
                                        </p:cTn>
                                        <p:tgtEl>
                                          <p:spTgt spid="29699">
                                            <p:txEl>
                                              <p:pRg st="2" end="2"/>
                                            </p:txEl>
                                          </p:spTgt>
                                        </p:tgtEl>
                                      </p:cBhvr>
                                      <p:to x="100000" y="100000"/>
                                    </p:animScale>
                                    <p:animScale>
                                      <p:cBhvr>
                                        <p:cTn id="17" dur="26">
                                          <p:stCondLst>
                                            <p:cond delay="1642"/>
                                          </p:stCondLst>
                                        </p:cTn>
                                        <p:tgtEl>
                                          <p:spTgt spid="29699">
                                            <p:txEl>
                                              <p:pRg st="2" end="2"/>
                                            </p:txEl>
                                          </p:spTgt>
                                        </p:tgtEl>
                                      </p:cBhvr>
                                      <p:to x="100000" y="90000"/>
                                    </p:animScale>
                                    <p:animScale>
                                      <p:cBhvr>
                                        <p:cTn id="18" dur="166" decel="50000">
                                          <p:stCondLst>
                                            <p:cond delay="1668"/>
                                          </p:stCondLst>
                                        </p:cTn>
                                        <p:tgtEl>
                                          <p:spTgt spid="29699">
                                            <p:txEl>
                                              <p:pRg st="2" end="2"/>
                                            </p:txEl>
                                          </p:spTgt>
                                        </p:tgtEl>
                                      </p:cBhvr>
                                      <p:to x="100000" y="100000"/>
                                    </p:animScale>
                                    <p:animScale>
                                      <p:cBhvr>
                                        <p:cTn id="19" dur="26">
                                          <p:stCondLst>
                                            <p:cond delay="1808"/>
                                          </p:stCondLst>
                                        </p:cTn>
                                        <p:tgtEl>
                                          <p:spTgt spid="29699">
                                            <p:txEl>
                                              <p:pRg st="2" end="2"/>
                                            </p:txEl>
                                          </p:spTgt>
                                        </p:tgtEl>
                                      </p:cBhvr>
                                      <p:to x="100000" y="95000"/>
                                    </p:animScale>
                                    <p:animScale>
                                      <p:cBhvr>
                                        <p:cTn id="20" dur="166" decel="50000">
                                          <p:stCondLst>
                                            <p:cond delay="1834"/>
                                          </p:stCondLst>
                                        </p:cTn>
                                        <p:tgtEl>
                                          <p:spTgt spid="29699">
                                            <p:txEl>
                                              <p:pRg st="2" end="2"/>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grpId="0" nodeType="clickEffect">
                                  <p:stCondLst>
                                    <p:cond delay="0"/>
                                  </p:stCondLst>
                                  <p:childTnLst>
                                    <p:set>
                                      <p:cBhvr>
                                        <p:cTn id="24" dur="1" fill="hold">
                                          <p:stCondLst>
                                            <p:cond delay="0"/>
                                          </p:stCondLst>
                                        </p:cTn>
                                        <p:tgtEl>
                                          <p:spTgt spid="29698"/>
                                        </p:tgtEl>
                                        <p:attrNameLst>
                                          <p:attrName>style.visibility</p:attrName>
                                        </p:attrNameLst>
                                      </p:cBhvr>
                                      <p:to>
                                        <p:strVal val="visible"/>
                                      </p:to>
                                    </p:set>
                                    <p:animEffect transition="in" filter="fade">
                                      <p:cBhvr>
                                        <p:cTn id="25" dur="2000"/>
                                        <p:tgtEl>
                                          <p:spTgt spid="29698"/>
                                        </p:tgtEl>
                                      </p:cBhvr>
                                    </p:animEffect>
                                    <p:anim calcmode="lin" valueType="num">
                                      <p:cBhvr>
                                        <p:cTn id="26" dur="2000" fill="hold"/>
                                        <p:tgtEl>
                                          <p:spTgt spid="29698"/>
                                        </p:tgtEl>
                                        <p:attrNameLst>
                                          <p:attrName>ppt_w</p:attrName>
                                        </p:attrNameLst>
                                      </p:cBhvr>
                                      <p:tavLst>
                                        <p:tav tm="0" fmla="#ppt_w*sin(2.5*pi*$)">
                                          <p:val>
                                            <p:fltVal val="0"/>
                                          </p:val>
                                        </p:tav>
                                        <p:tav tm="100000">
                                          <p:val>
                                            <p:fltVal val="1"/>
                                          </p:val>
                                        </p:tav>
                                      </p:tavLst>
                                    </p:anim>
                                    <p:anim calcmode="lin" valueType="num">
                                      <p:cBhvr>
                                        <p:cTn id="27" dur="2000" fill="hold"/>
                                        <p:tgtEl>
                                          <p:spTgt spid="2969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4268A882-8207-4ED0-A1D4-656FBEF95F5A}"/>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00B050"/>
                </a:solidFill>
              </a:rPr>
              <a:t>References</a:t>
            </a:r>
          </a:p>
        </p:txBody>
      </p:sp>
      <p:sp>
        <p:nvSpPr>
          <p:cNvPr id="28675" name="Content Placeholder 2">
            <a:extLst>
              <a:ext uri="{FF2B5EF4-FFF2-40B4-BE49-F238E27FC236}">
                <a16:creationId xmlns:a16="http://schemas.microsoft.com/office/drawing/2014/main" id="{D991C1C1-24EB-424F-9A24-F61B6DA26970}"/>
              </a:ext>
            </a:extLst>
          </p:cNvPr>
          <p:cNvSpPr>
            <a:spLocks noGrp="1"/>
          </p:cNvSpPr>
          <p:nvPr>
            <p:ph idx="1"/>
          </p:nvPr>
        </p:nvSpPr>
        <p:spPr bwMode="auto">
          <a:xfrm>
            <a:off x="457200" y="1752600"/>
            <a:ext cx="8229600" cy="4038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a:bodyPr>
          <a:lstStyle/>
          <a:p>
            <a:pPr>
              <a:buFont typeface="Wingdings" panose="05000000000000000000" pitchFamily="2" charset="2"/>
              <a:buChar char="v"/>
            </a:pPr>
            <a:r>
              <a:rPr lang="en-US" altLang="en-US" sz="2000" dirty="0">
                <a:solidFill>
                  <a:srgbClr val="0070C0"/>
                </a:solidFill>
              </a:rPr>
              <a:t>Benn, S., Dunphy, D. and Griffiths, A., 2014. </a:t>
            </a:r>
            <a:r>
              <a:rPr lang="en-US" altLang="en-US" sz="2000" i="1" dirty="0">
                <a:solidFill>
                  <a:srgbClr val="0070C0"/>
                </a:solidFill>
              </a:rPr>
              <a:t>Organizational change for corporate sustainability</a:t>
            </a:r>
            <a:r>
              <a:rPr lang="en-US" altLang="en-US" sz="2000" dirty="0">
                <a:solidFill>
                  <a:srgbClr val="0070C0"/>
                </a:solidFill>
              </a:rPr>
              <a:t>. Routledge.</a:t>
            </a:r>
          </a:p>
          <a:p>
            <a:pPr>
              <a:buFont typeface="Wingdings" panose="05000000000000000000" pitchFamily="2" charset="2"/>
              <a:buChar char="v"/>
            </a:pPr>
            <a:r>
              <a:rPr lang="en-US" altLang="en-US" sz="2000" dirty="0">
                <a:solidFill>
                  <a:srgbClr val="0070C0"/>
                </a:solidFill>
              </a:rPr>
              <a:t>Keirl, S., 2015. Global ethics, sustainability, and design and technology education. </a:t>
            </a:r>
            <a:r>
              <a:rPr lang="en-US" altLang="en-US" sz="2000" i="1" dirty="0">
                <a:solidFill>
                  <a:srgbClr val="0070C0"/>
                </a:solidFill>
              </a:rPr>
              <a:t>Environment, Ethics and Cultures. Design and Technology Education’s Contribution to Sustainable Global Futures</a:t>
            </a:r>
            <a:r>
              <a:rPr lang="en-US" altLang="en-US" sz="2000" dirty="0">
                <a:solidFill>
                  <a:srgbClr val="0070C0"/>
                </a:solidFill>
              </a:rPr>
              <a:t>, pp.33-52.</a:t>
            </a:r>
          </a:p>
          <a:p>
            <a:pPr>
              <a:buFont typeface="Wingdings" panose="05000000000000000000" pitchFamily="2" charset="2"/>
              <a:buChar char="v"/>
            </a:pPr>
            <a:r>
              <a:rPr lang="en-US" altLang="en-US" sz="2000" dirty="0">
                <a:solidFill>
                  <a:srgbClr val="0070C0"/>
                </a:solidFill>
              </a:rPr>
              <a:t>Reysen, S. and Katzarska‐Miller, I., 2013. A model of global citizenship: Antecedents and outcomes. </a:t>
            </a:r>
            <a:r>
              <a:rPr lang="en-US" altLang="en-US" sz="2000" i="1" dirty="0">
                <a:solidFill>
                  <a:srgbClr val="0070C0"/>
                </a:solidFill>
              </a:rPr>
              <a:t>International Journal of Psychology</a:t>
            </a:r>
            <a:r>
              <a:rPr lang="en-US" altLang="en-US" sz="2000" dirty="0">
                <a:solidFill>
                  <a:srgbClr val="0070C0"/>
                </a:solidFill>
              </a:rPr>
              <a:t>, </a:t>
            </a:r>
            <a:r>
              <a:rPr lang="en-US" altLang="en-US" sz="2000" i="1" dirty="0">
                <a:solidFill>
                  <a:srgbClr val="0070C0"/>
                </a:solidFill>
              </a:rPr>
              <a:t>48</a:t>
            </a:r>
            <a:r>
              <a:rPr lang="en-US" altLang="en-US" sz="2000" dirty="0">
                <a:solidFill>
                  <a:srgbClr val="0070C0"/>
                </a:solidFill>
              </a:rPr>
              <a:t>(5), pp.858-870.</a:t>
            </a:r>
          </a:p>
          <a:p>
            <a:pPr>
              <a:buFont typeface="Wingdings" panose="05000000000000000000" pitchFamily="2" charset="2"/>
              <a:buChar char="v"/>
            </a:pPr>
            <a:r>
              <a:rPr lang="en-US" altLang="en-US" sz="2000" dirty="0">
                <a:solidFill>
                  <a:srgbClr val="0070C0"/>
                </a:solidFill>
              </a:rPr>
              <a:t>Stoner, K.R., Tarrant, M.A., Perry, L., Stoner, L., Wearing, S. and Lyons, K., 2014. Global citizenship as a learning outcome of educational travel. </a:t>
            </a:r>
            <a:r>
              <a:rPr lang="en-US" altLang="en-US" sz="2000" i="1" dirty="0">
                <a:solidFill>
                  <a:srgbClr val="0070C0"/>
                </a:solidFill>
              </a:rPr>
              <a:t>Journal of Teaching in Travel &amp; Tourism</a:t>
            </a:r>
            <a:r>
              <a:rPr lang="en-US" altLang="en-US" sz="2000" dirty="0">
                <a:solidFill>
                  <a:srgbClr val="0070C0"/>
                </a:solidFill>
              </a:rPr>
              <a:t>, </a:t>
            </a:r>
            <a:r>
              <a:rPr lang="en-US" altLang="en-US" sz="2000" i="1" dirty="0">
                <a:solidFill>
                  <a:srgbClr val="0070C0"/>
                </a:solidFill>
              </a:rPr>
              <a:t>14</a:t>
            </a:r>
            <a:r>
              <a:rPr lang="en-US" altLang="en-US" sz="2000" dirty="0">
                <a:solidFill>
                  <a:srgbClr val="0070C0"/>
                </a:solidFill>
              </a:rPr>
              <a:t>(2), pp.149-163.</a:t>
            </a:r>
          </a:p>
          <a:p>
            <a:pPr>
              <a:buFont typeface="Wingdings" panose="05000000000000000000" pitchFamily="2" charset="2"/>
              <a:buChar char="v"/>
            </a:pPr>
            <a:r>
              <a:rPr lang="en-US" altLang="en-US" b="1" dirty="0">
                <a:solidFill>
                  <a:srgbClr val="FF0000"/>
                </a:solidFill>
              </a:rPr>
              <a:t>All images are obtained from internet sources.</a:t>
            </a:r>
          </a:p>
        </p:txBody>
      </p:sp>
    </p:spTree>
    <p:extLst>
      <p:ext uri="{BB962C8B-B14F-4D97-AF65-F5344CB8AC3E}">
        <p14:creationId xmlns:p14="http://schemas.microsoft.com/office/powerpoint/2010/main" val="2252469532"/>
      </p:ext>
    </p:extLst>
  </p:cSld>
  <p:clrMapOvr>
    <a:masterClrMapping/>
  </p:clrMapOvr>
  <p:transition>
    <p:fade thruBlk="1"/>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38D28-F6F4-44A0-8A17-4F674E905D68}"/>
              </a:ext>
            </a:extLst>
          </p:cNvPr>
          <p:cNvSpPr>
            <a:spLocks noGrp="1"/>
          </p:cNvSpPr>
          <p:nvPr>
            <p:ph type="title"/>
          </p:nvPr>
        </p:nvSpPr>
        <p:spPr>
          <a:xfrm>
            <a:off x="76200" y="76200"/>
            <a:ext cx="8991600" cy="1477962"/>
          </a:xfrm>
        </p:spPr>
        <p:txBody>
          <a:bodyPr/>
          <a:lstStyle/>
          <a:p>
            <a:pPr algn="l"/>
            <a:r>
              <a:rPr lang="en-GB" sz="4000" b="1" dirty="0"/>
              <a:t>Pathway project 1- Group Learning Log</a:t>
            </a:r>
            <a:r>
              <a:rPr lang="en-GB" dirty="0"/>
              <a:t/>
            </a:r>
            <a:br>
              <a:rPr lang="en-GB" dirty="0"/>
            </a:br>
            <a:endParaRPr lang="en-GB" dirty="0"/>
          </a:p>
        </p:txBody>
      </p:sp>
      <p:sp>
        <p:nvSpPr>
          <p:cNvPr id="3" name="Content Placeholder 2">
            <a:extLst>
              <a:ext uri="{FF2B5EF4-FFF2-40B4-BE49-F238E27FC236}">
                <a16:creationId xmlns:a16="http://schemas.microsoft.com/office/drawing/2014/main" id="{3A9ECE52-87CF-4842-9207-FF59CEA7DB23}"/>
              </a:ext>
            </a:extLst>
          </p:cNvPr>
          <p:cNvSpPr>
            <a:spLocks noGrp="1"/>
          </p:cNvSpPr>
          <p:nvPr>
            <p:ph idx="1"/>
          </p:nvPr>
        </p:nvSpPr>
        <p:spPr>
          <a:xfrm>
            <a:off x="457200" y="1447800"/>
            <a:ext cx="8229600" cy="4525963"/>
          </a:xfrm>
        </p:spPr>
        <p:txBody>
          <a:bodyPr/>
          <a:lstStyle/>
          <a:p>
            <a:pPr marL="0" lvl="0" indent="0">
              <a:buNone/>
            </a:pPr>
            <a:endParaRPr lang="en-GB" sz="2400" b="1" i="1" kern="1200" dirty="0">
              <a:solidFill>
                <a:prstClr val="black"/>
              </a:solidFill>
              <a:latin typeface="Myriad Pro"/>
              <a:ea typeface="+mn-ea"/>
              <a:cs typeface="+mn-cs"/>
            </a:endParaRPr>
          </a:p>
          <a:p>
            <a:pPr marL="0" lvl="0" indent="0">
              <a:buNone/>
            </a:pPr>
            <a:endParaRPr lang="en-GB" sz="2400" b="1" i="1" kern="1200" dirty="0">
              <a:solidFill>
                <a:prstClr val="black"/>
              </a:solidFill>
              <a:latin typeface="Myriad Pro"/>
              <a:ea typeface="+mn-ea"/>
              <a:cs typeface="+mn-cs"/>
            </a:endParaRPr>
          </a:p>
          <a:p>
            <a:pPr marL="0" lvl="0" indent="0">
              <a:buNone/>
            </a:pPr>
            <a:r>
              <a:rPr lang="en-GB" sz="2400" b="1" i="1" kern="1200" dirty="0">
                <a:solidFill>
                  <a:prstClr val="black"/>
                </a:solidFill>
                <a:latin typeface="Myriad Pro"/>
                <a:ea typeface="+mn-ea"/>
                <a:cs typeface="+mn-cs"/>
              </a:rPr>
              <a:t>Setting up an efficient team and leadership selection</a:t>
            </a:r>
          </a:p>
          <a:p>
            <a:pPr marL="0" lvl="0" indent="0">
              <a:buNone/>
            </a:pPr>
            <a:endParaRPr lang="en-GB" sz="2400" b="1" i="1" kern="1200" dirty="0">
              <a:solidFill>
                <a:prstClr val="black"/>
              </a:solidFill>
              <a:latin typeface="Myriad Pro"/>
              <a:ea typeface="+mn-ea"/>
              <a:cs typeface="+mn-cs"/>
            </a:endParaRPr>
          </a:p>
          <a:p>
            <a:pPr>
              <a:buFont typeface="Arial" panose="020B0604020202020204" pitchFamily="34" charset="0"/>
              <a:buChar char="•"/>
            </a:pPr>
            <a:r>
              <a:rPr lang="en-GB" sz="2400" kern="1200" dirty="0">
                <a:solidFill>
                  <a:prstClr val="black"/>
                </a:solidFill>
                <a:latin typeface="Myriad Pro"/>
                <a:ea typeface="+mn-ea"/>
                <a:cs typeface="+mn-cs"/>
              </a:rPr>
              <a:t>In order to originate an outstanding Pathway project one group assignment for submission, our team contained the following members </a:t>
            </a:r>
            <a:r>
              <a:rPr lang="en-GB" sz="2400" kern="1200" dirty="0">
                <a:solidFill>
                  <a:prstClr val="black"/>
                </a:solidFill>
                <a:latin typeface="Myriad Pro"/>
              </a:rPr>
              <a:t>Sahadevan Ramiah. Joseph Hounvio, Elisabeta Istrate, Shahzad Khan and </a:t>
            </a:r>
            <a:r>
              <a:rPr lang="en-GB" sz="2400" kern="1200" dirty="0">
                <a:solidFill>
                  <a:prstClr val="black"/>
                </a:solidFill>
                <a:latin typeface="Myriad Pro"/>
                <a:ea typeface="+mn-ea"/>
                <a:cs typeface="+mn-cs"/>
              </a:rPr>
              <a:t>Maryam Hijab,</a:t>
            </a:r>
          </a:p>
          <a:p>
            <a:pPr>
              <a:buFont typeface="Arial" panose="020B0604020202020204" pitchFamily="34" charset="0"/>
              <a:buChar char="•"/>
            </a:pPr>
            <a:r>
              <a:rPr lang="en-GB" sz="2400" kern="1200" dirty="0">
                <a:solidFill>
                  <a:prstClr val="black"/>
                </a:solidFill>
                <a:latin typeface="Myriad Pro"/>
                <a:ea typeface="+mn-ea"/>
                <a:cs typeface="+mn-cs"/>
              </a:rPr>
              <a:t>As usual, our group formation also had to move all steps of the group development stages such as forming, storming, norming, preforming and adjourning,</a:t>
            </a:r>
          </a:p>
          <a:p>
            <a:pPr>
              <a:buFont typeface="Arial" panose="020B0604020202020204" pitchFamily="34" charset="0"/>
              <a:buChar char="•"/>
            </a:pPr>
            <a:endParaRPr lang="en-GB" sz="2000" kern="1200" dirty="0">
              <a:solidFill>
                <a:prstClr val="black"/>
              </a:solidFill>
              <a:latin typeface="Myriad Pro"/>
              <a:ea typeface="+mn-ea"/>
              <a:cs typeface="+mn-cs"/>
            </a:endParaRPr>
          </a:p>
        </p:txBody>
      </p:sp>
      <p:sp>
        <p:nvSpPr>
          <p:cNvPr id="4" name="TextBox 3">
            <a:extLst>
              <a:ext uri="{FF2B5EF4-FFF2-40B4-BE49-F238E27FC236}">
                <a16:creationId xmlns:a16="http://schemas.microsoft.com/office/drawing/2014/main" id="{352F261B-FFD0-40BA-8A75-2D35476BCC6B}"/>
              </a:ext>
            </a:extLst>
          </p:cNvPr>
          <p:cNvSpPr txBox="1"/>
          <p:nvPr/>
        </p:nvSpPr>
        <p:spPr>
          <a:xfrm>
            <a:off x="2895600" y="1554162"/>
            <a:ext cx="3200400" cy="584775"/>
          </a:xfrm>
          <a:prstGeom prst="rect">
            <a:avLst/>
          </a:prstGeom>
          <a:noFill/>
        </p:spPr>
        <p:txBody>
          <a:bodyPr wrap="square" rtlCol="0">
            <a:spAutoFit/>
          </a:bodyPr>
          <a:lstStyle/>
          <a:p>
            <a:pPr algn="ctr"/>
            <a:r>
              <a:rPr lang="en-GB" sz="3200" b="1" dirty="0">
                <a:latin typeface="Calibri" panose="020F0502020204030204" pitchFamily="34" charset="0"/>
                <a:cs typeface="Calibri" panose="020F0502020204030204" pitchFamily="34" charset="0"/>
              </a:rPr>
              <a:t>Team Formation</a:t>
            </a:r>
          </a:p>
        </p:txBody>
      </p:sp>
    </p:spTree>
    <p:extLst>
      <p:ext uri="{BB962C8B-B14F-4D97-AF65-F5344CB8AC3E}">
        <p14:creationId xmlns:p14="http://schemas.microsoft.com/office/powerpoint/2010/main" val="153109190"/>
      </p:ext>
    </p:extLst>
  </p:cSld>
  <p:clrMapOvr>
    <a:masterClrMapping/>
  </p:clrMapOvr>
  <p:transition>
    <p:fade thruBlk="1"/>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C718505-B3AF-464E-BBC6-72883DEA3BA6}"/>
              </a:ext>
            </a:extLst>
          </p:cNvPr>
          <p:cNvSpPr>
            <a:spLocks noGrp="1"/>
          </p:cNvSpPr>
          <p:nvPr>
            <p:ph idx="1"/>
          </p:nvPr>
        </p:nvSpPr>
        <p:spPr>
          <a:xfrm>
            <a:off x="152400" y="1828800"/>
            <a:ext cx="8839200" cy="4495800"/>
          </a:xfrm>
        </p:spPr>
        <p:txBody>
          <a:bodyPr/>
          <a:lstStyle/>
          <a:p>
            <a:pPr lvl="0">
              <a:lnSpc>
                <a:spcPct val="100000"/>
              </a:lnSpc>
              <a:spcBef>
                <a:spcPct val="20000"/>
              </a:spcBef>
              <a:spcAft>
                <a:spcPct val="0"/>
              </a:spcAft>
              <a:buFont typeface="Arial" panose="020B0604020202020204" pitchFamily="34" charset="0"/>
              <a:buChar char="•"/>
            </a:pPr>
            <a:r>
              <a:rPr lang="en-GB" sz="2400" b="0" dirty="0">
                <a:solidFill>
                  <a:srgbClr val="000000"/>
                </a:solidFill>
                <a:cs typeface="Calibri" panose="020F0502020204030204" pitchFamily="34" charset="0"/>
              </a:rPr>
              <a:t>During the first three weeks, there were delays as members did not fully understanding the aims of the project. In that regard, the group leader then went through the assignment thoroughly and sent the highlighted key point documents via WhatsApp to all group members.</a:t>
            </a:r>
            <a:endParaRPr lang="en-GB" sz="2400" b="0" dirty="0">
              <a:cs typeface="Calibri" panose="020F0502020204030204" pitchFamily="34" charset="0"/>
            </a:endParaRPr>
          </a:p>
          <a:p>
            <a:r>
              <a:rPr lang="en-GB" sz="2400" b="0" dirty="0">
                <a:cs typeface="Calibri" panose="020F0502020204030204" pitchFamily="34" charset="0"/>
              </a:rPr>
              <a:t>Concerning the long distance that was between the group member’s locations, a physical meeting was not able to take-off in discussing the assignment in an effective way. </a:t>
            </a:r>
          </a:p>
          <a:p>
            <a:r>
              <a:rPr lang="en-GB" sz="2400" b="0" dirty="0">
                <a:cs typeface="Calibri" panose="020F0502020204030204" pitchFamily="34" charset="0"/>
              </a:rPr>
              <a:t>To ascertain the progress of the group, our leader had to organize a conference call attendant by all the group members, yet only the three of us were able to effectively participate in the video chat. </a:t>
            </a:r>
          </a:p>
          <a:p>
            <a:endParaRPr lang="en-GB" dirty="0"/>
          </a:p>
        </p:txBody>
      </p:sp>
      <p:sp>
        <p:nvSpPr>
          <p:cNvPr id="3" name="Text Placeholder 2">
            <a:extLst>
              <a:ext uri="{FF2B5EF4-FFF2-40B4-BE49-F238E27FC236}">
                <a16:creationId xmlns:a16="http://schemas.microsoft.com/office/drawing/2014/main" id="{77D96F64-B703-4FB2-ABA1-BCE2AB23BF49}"/>
              </a:ext>
            </a:extLst>
          </p:cNvPr>
          <p:cNvSpPr>
            <a:spLocks noGrp="1"/>
          </p:cNvSpPr>
          <p:nvPr>
            <p:ph type="body" sz="quarter" idx="15"/>
          </p:nvPr>
        </p:nvSpPr>
        <p:spPr>
          <a:xfrm>
            <a:off x="1485900" y="457200"/>
            <a:ext cx="6172200" cy="381000"/>
          </a:xfrm>
        </p:spPr>
        <p:txBody>
          <a:bodyPr/>
          <a:lstStyle/>
          <a:p>
            <a:r>
              <a:rPr lang="en-GB" sz="3200" dirty="0"/>
              <a:t>Preparation stage</a:t>
            </a:r>
          </a:p>
        </p:txBody>
      </p:sp>
    </p:spTree>
    <p:extLst>
      <p:ext uri="{BB962C8B-B14F-4D97-AF65-F5344CB8AC3E}">
        <p14:creationId xmlns:p14="http://schemas.microsoft.com/office/powerpoint/2010/main" val="1968719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1F56AC2-593B-4312-BF21-AA8A7CB36C86}"/>
              </a:ext>
            </a:extLst>
          </p:cNvPr>
          <p:cNvSpPr>
            <a:spLocks noGrp="1"/>
          </p:cNvSpPr>
          <p:nvPr>
            <p:ph idx="1"/>
          </p:nvPr>
        </p:nvSpPr>
        <p:spPr/>
        <p:txBody>
          <a:bodyPr/>
          <a:lstStyle/>
          <a:p>
            <a:r>
              <a:rPr lang="en-GB" sz="2200" b="0" dirty="0">
                <a:cs typeface="Calibri" panose="020F0502020204030204" pitchFamily="34" charset="0"/>
              </a:rPr>
              <a:t>As the meeting got underway, Joseph suggested the name “ESTYLE DINNER” to which all of the group members agreed to partially since this was similar to another project that we had developed previously. </a:t>
            </a:r>
          </a:p>
          <a:p>
            <a:r>
              <a:rPr lang="en-GB" sz="2200" b="0" dirty="0">
                <a:cs typeface="Calibri" panose="020F0502020204030204" pitchFamily="34" charset="0"/>
              </a:rPr>
              <a:t>The team leader briefed about the assignment and explained about the expected information and  discussions by the topic theme,</a:t>
            </a:r>
          </a:p>
          <a:p>
            <a:r>
              <a:rPr lang="en-GB" sz="2200" b="0" dirty="0">
                <a:cs typeface="Calibri" panose="020F0502020204030204" pitchFamily="34" charset="0"/>
              </a:rPr>
              <a:t>On the other hand, the group leader suggested the topic “TECHNOLOGY” and at ones all members meetings unanimously agreed that this is a good topic, because everybody was aware of its pros and cons for this segment. </a:t>
            </a:r>
          </a:p>
          <a:p>
            <a:r>
              <a:rPr lang="en-GB" sz="2200" b="0" dirty="0">
                <a:cs typeface="Calibri" panose="020F0502020204030204" pitchFamily="34" charset="0"/>
              </a:rPr>
              <a:t>The cooperation among the members of the group helped us to measure up and share responsibilities for every members to accomplish. We had to come up with a schedule with timelines and work packages for us to complete.</a:t>
            </a:r>
          </a:p>
          <a:p>
            <a:endParaRPr lang="en-GB" dirty="0"/>
          </a:p>
        </p:txBody>
      </p:sp>
      <p:sp>
        <p:nvSpPr>
          <p:cNvPr id="3" name="Text Placeholder 2">
            <a:extLst>
              <a:ext uri="{FF2B5EF4-FFF2-40B4-BE49-F238E27FC236}">
                <a16:creationId xmlns:a16="http://schemas.microsoft.com/office/drawing/2014/main" id="{856B6E2F-10DE-46CD-B0EA-1E7CC8EB05DF}"/>
              </a:ext>
            </a:extLst>
          </p:cNvPr>
          <p:cNvSpPr>
            <a:spLocks noGrp="1"/>
          </p:cNvSpPr>
          <p:nvPr>
            <p:ph type="body" sz="quarter" idx="15"/>
          </p:nvPr>
        </p:nvSpPr>
        <p:spPr>
          <a:xfrm>
            <a:off x="1485900" y="381000"/>
            <a:ext cx="6172200" cy="381000"/>
          </a:xfrm>
        </p:spPr>
        <p:txBody>
          <a:bodyPr/>
          <a:lstStyle/>
          <a:p>
            <a:r>
              <a:rPr lang="en-GB" sz="3200" dirty="0"/>
              <a:t>Brainstorming stage</a:t>
            </a:r>
          </a:p>
        </p:txBody>
      </p:sp>
    </p:spTree>
    <p:extLst>
      <p:ext uri="{BB962C8B-B14F-4D97-AF65-F5344CB8AC3E}">
        <p14:creationId xmlns:p14="http://schemas.microsoft.com/office/powerpoint/2010/main" val="3094120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C9806A9-0A5D-42CE-889F-D883E1AA3F68}"/>
              </a:ext>
            </a:extLst>
          </p:cNvPr>
          <p:cNvSpPr>
            <a:spLocks noGrp="1"/>
          </p:cNvSpPr>
          <p:nvPr>
            <p:ph idx="1"/>
          </p:nvPr>
        </p:nvSpPr>
        <p:spPr/>
        <p:txBody>
          <a:bodyPr/>
          <a:lstStyle/>
          <a:p>
            <a:pPr>
              <a:buFont typeface="Wingdings" panose="05000000000000000000" pitchFamily="2" charset="2"/>
              <a:buChar char="Ø"/>
            </a:pPr>
            <a:r>
              <a:rPr lang="en-GB" sz="2400" b="0" dirty="0"/>
              <a:t>It was the best leadership from our team leader that he helped us to complete most of the tasks with relevant information. </a:t>
            </a:r>
          </a:p>
          <a:p>
            <a:pPr>
              <a:buFont typeface="Wingdings" panose="05000000000000000000" pitchFamily="2" charset="2"/>
              <a:buChar char="Ø"/>
            </a:pPr>
            <a:r>
              <a:rPr lang="en-GB" sz="2400" b="0" dirty="0"/>
              <a:t>The information were updated in the group chat and It was also agreed that everyone should bring an individual PowerPoint presentation 600 to 800 words long plus learning log which should be contained 300 to 400 words. </a:t>
            </a:r>
          </a:p>
          <a:p>
            <a:pPr>
              <a:buFont typeface="Wingdings" panose="05000000000000000000" pitchFamily="2" charset="2"/>
              <a:buChar char="Ø"/>
            </a:pPr>
            <a:r>
              <a:rPr lang="en-GB" sz="2400" b="0" dirty="0"/>
              <a:t>Ultimately, no one brought the work as agreed. Joseph was able to utilise this Monday and provided the relevant raw information's for the project work. The major part of the work for pathway project two was done by the team leader, therefore he was unable to produce much work on research part for this subject apart from the job allocation.</a:t>
            </a:r>
          </a:p>
          <a:p>
            <a:endParaRPr lang="en-GB" dirty="0"/>
          </a:p>
        </p:txBody>
      </p:sp>
      <p:sp>
        <p:nvSpPr>
          <p:cNvPr id="3" name="Text Placeholder 2">
            <a:extLst>
              <a:ext uri="{FF2B5EF4-FFF2-40B4-BE49-F238E27FC236}">
                <a16:creationId xmlns:a16="http://schemas.microsoft.com/office/drawing/2014/main" id="{3D5A0152-AB4C-4A1C-8A89-CA56253A7BE8}"/>
              </a:ext>
            </a:extLst>
          </p:cNvPr>
          <p:cNvSpPr>
            <a:spLocks noGrp="1"/>
          </p:cNvSpPr>
          <p:nvPr>
            <p:ph type="body" sz="quarter" idx="15"/>
          </p:nvPr>
        </p:nvSpPr>
        <p:spPr>
          <a:xfrm>
            <a:off x="1371600" y="381000"/>
            <a:ext cx="6172200" cy="381000"/>
          </a:xfrm>
        </p:spPr>
        <p:txBody>
          <a:bodyPr/>
          <a:lstStyle/>
          <a:p>
            <a:r>
              <a:rPr lang="en-GB" sz="3200" dirty="0"/>
              <a:t>Action Plan</a:t>
            </a:r>
          </a:p>
        </p:txBody>
      </p:sp>
    </p:spTree>
    <p:extLst>
      <p:ext uri="{BB962C8B-B14F-4D97-AF65-F5344CB8AC3E}">
        <p14:creationId xmlns:p14="http://schemas.microsoft.com/office/powerpoint/2010/main" val="33948493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8C1B22B-F3BA-4AEC-8EAD-86086005453D}"/>
              </a:ext>
            </a:extLst>
          </p:cNvPr>
          <p:cNvSpPr>
            <a:spLocks noGrp="1"/>
          </p:cNvSpPr>
          <p:nvPr>
            <p:ph idx="1"/>
          </p:nvPr>
        </p:nvSpPr>
        <p:spPr/>
        <p:txBody>
          <a:bodyPr/>
          <a:lstStyle/>
          <a:p>
            <a:r>
              <a:rPr lang="en-GB" sz="2400" b="0" dirty="0"/>
              <a:t>In essence it was decided that the team should hold a meeting after every class, for members to offer their contribution towards completion of the task. </a:t>
            </a:r>
          </a:p>
          <a:p>
            <a:r>
              <a:rPr lang="en-GB" sz="2400" b="0" dirty="0"/>
              <a:t>For that reason, Maryam took the responsibility to do the group learning log. On the other hand, Shaz did agree to co-ordinate the preparation which regarded the learning log. </a:t>
            </a:r>
          </a:p>
          <a:p>
            <a:r>
              <a:rPr lang="en-GB" sz="2400" b="0" dirty="0"/>
              <a:t>The group leader took the responsibility to do the PowerPoint presentation with essential interaction along with Joseph’s document’s. </a:t>
            </a:r>
          </a:p>
          <a:p>
            <a:r>
              <a:rPr lang="en-GB" sz="2400" b="0" dirty="0"/>
              <a:t>The whole process began with upheavals but it later picked momentum and we were all geared towards meeting the assignment requirement. </a:t>
            </a:r>
          </a:p>
          <a:p>
            <a:endParaRPr lang="en-GB" dirty="0"/>
          </a:p>
        </p:txBody>
      </p:sp>
      <p:sp>
        <p:nvSpPr>
          <p:cNvPr id="3" name="Text Placeholder 2">
            <a:extLst>
              <a:ext uri="{FF2B5EF4-FFF2-40B4-BE49-F238E27FC236}">
                <a16:creationId xmlns:a16="http://schemas.microsoft.com/office/drawing/2014/main" id="{CCED7D38-D0B8-454C-83F0-5789D254EBDF}"/>
              </a:ext>
            </a:extLst>
          </p:cNvPr>
          <p:cNvSpPr>
            <a:spLocks noGrp="1"/>
          </p:cNvSpPr>
          <p:nvPr>
            <p:ph type="body" sz="quarter" idx="15"/>
          </p:nvPr>
        </p:nvSpPr>
        <p:spPr>
          <a:xfrm>
            <a:off x="1485900" y="381000"/>
            <a:ext cx="6172200" cy="381000"/>
          </a:xfrm>
        </p:spPr>
        <p:txBody>
          <a:bodyPr/>
          <a:lstStyle/>
          <a:p>
            <a:r>
              <a:rPr lang="en-GB" sz="3200" dirty="0"/>
              <a:t>Development process</a:t>
            </a:r>
          </a:p>
        </p:txBody>
      </p:sp>
    </p:spTree>
    <p:extLst>
      <p:ext uri="{BB962C8B-B14F-4D97-AF65-F5344CB8AC3E}">
        <p14:creationId xmlns:p14="http://schemas.microsoft.com/office/powerpoint/2010/main" val="12577197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A84184A-E845-4082-A768-9175DC79A359}"/>
              </a:ext>
            </a:extLst>
          </p:cNvPr>
          <p:cNvSpPr>
            <a:spLocks noGrp="1"/>
          </p:cNvSpPr>
          <p:nvPr>
            <p:ph idx="1"/>
          </p:nvPr>
        </p:nvSpPr>
        <p:spPr/>
        <p:txBody>
          <a:bodyPr/>
          <a:lstStyle/>
          <a:p>
            <a:r>
              <a:rPr lang="en-GB" sz="2400" b="0" dirty="0"/>
              <a:t>The team leader’s organizational plan and inspiration brought synergy to the group and that is why we succeeded to complete the assignment successfully.                                   </a:t>
            </a:r>
          </a:p>
          <a:p>
            <a:r>
              <a:rPr lang="en-GB" sz="2400" b="0" dirty="0"/>
              <a:t> Our group leader had the requisite to balance communication and decision making in such a manner unrivalled. </a:t>
            </a:r>
          </a:p>
          <a:p>
            <a:r>
              <a:rPr lang="en-GB" sz="2400" b="0" dirty="0"/>
              <a:t>That is why we managed to complete within the deadlines we set. Our Professor was helpful beyond measure. When we were stuck and virtually in a dead-end, they provided the need inspiration and guidance in the right direction. </a:t>
            </a:r>
          </a:p>
          <a:p>
            <a:r>
              <a:rPr lang="en-GB" sz="2400" b="0" dirty="0"/>
              <a:t>Preparation of this group assignment brought us some knowledge about the behaviour of effective team and disadvantage team.</a:t>
            </a:r>
          </a:p>
          <a:p>
            <a:endParaRPr lang="en-GB" sz="2400" dirty="0"/>
          </a:p>
          <a:p>
            <a:endParaRPr lang="en-GB" sz="2400" dirty="0"/>
          </a:p>
        </p:txBody>
      </p:sp>
      <p:sp>
        <p:nvSpPr>
          <p:cNvPr id="3" name="Text Placeholder 2">
            <a:extLst>
              <a:ext uri="{FF2B5EF4-FFF2-40B4-BE49-F238E27FC236}">
                <a16:creationId xmlns:a16="http://schemas.microsoft.com/office/drawing/2014/main" id="{7FCC3B19-6945-427A-B7C5-EDBFEA8C286E}"/>
              </a:ext>
            </a:extLst>
          </p:cNvPr>
          <p:cNvSpPr>
            <a:spLocks noGrp="1"/>
          </p:cNvSpPr>
          <p:nvPr>
            <p:ph type="body" sz="quarter" idx="15"/>
          </p:nvPr>
        </p:nvSpPr>
        <p:spPr>
          <a:xfrm>
            <a:off x="1600200" y="457200"/>
            <a:ext cx="6172200" cy="381000"/>
          </a:xfrm>
        </p:spPr>
        <p:txBody>
          <a:bodyPr/>
          <a:lstStyle/>
          <a:p>
            <a:r>
              <a:rPr lang="en-GB" sz="3200" dirty="0"/>
              <a:t>Evaluation and conclusion</a:t>
            </a:r>
          </a:p>
        </p:txBody>
      </p:sp>
    </p:spTree>
    <p:extLst>
      <p:ext uri="{BB962C8B-B14F-4D97-AF65-F5344CB8AC3E}">
        <p14:creationId xmlns:p14="http://schemas.microsoft.com/office/powerpoint/2010/main" val="15639964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C1C4DA8-D2E7-4F81-8096-B48D0298A34B}"/>
              </a:ext>
            </a:extLst>
          </p:cNvPr>
          <p:cNvSpPr>
            <a:spLocks noGrp="1"/>
          </p:cNvSpPr>
          <p:nvPr>
            <p:ph idx="1"/>
          </p:nvPr>
        </p:nvSpPr>
        <p:spPr/>
        <p:txBody>
          <a:bodyPr/>
          <a:lstStyle/>
          <a:p>
            <a:pPr lvl="0"/>
            <a:r>
              <a:rPr lang="en-GB" sz="2400" b="0" dirty="0">
                <a:solidFill>
                  <a:srgbClr val="000000">
                    <a:lumMod val="95000"/>
                    <a:lumOff val="5000"/>
                  </a:srgbClr>
                </a:solidFill>
              </a:rPr>
              <a:t>The team also found some apathetic, erratic, strategic and constructive operational behaviour on the process of conducting the task.</a:t>
            </a:r>
          </a:p>
          <a:p>
            <a:pPr lvl="0"/>
            <a:r>
              <a:rPr lang="en-GB" sz="2400" b="0" dirty="0">
                <a:solidFill>
                  <a:srgbClr val="000000">
                    <a:lumMod val="95000"/>
                    <a:lumOff val="5000"/>
                  </a:srgbClr>
                </a:solidFill>
              </a:rPr>
              <a:t>Some of our team members took multiple team role responsibilities, such as  resource investigator, team worker, coordinator, plant, monitor evaluator, specialist, shaper, implementer and complete finisher.</a:t>
            </a:r>
          </a:p>
          <a:p>
            <a:pPr lvl="0"/>
            <a:r>
              <a:rPr lang="en-GB" sz="2400" b="0" dirty="0">
                <a:solidFill>
                  <a:srgbClr val="000000">
                    <a:lumMod val="95000"/>
                    <a:lumOff val="5000"/>
                  </a:srgbClr>
                </a:solidFill>
              </a:rPr>
              <a:t>There are some situation the team has agonised higher level of resentment conflicts, goal rejection, lack of commitment, misunderstanding behaviour and detrimental actions. </a:t>
            </a:r>
            <a:endParaRPr lang="en-GB" b="0" dirty="0">
              <a:solidFill>
                <a:srgbClr val="000000">
                  <a:lumMod val="95000"/>
                  <a:lumOff val="5000"/>
                </a:srgbClr>
              </a:solidFill>
            </a:endParaRPr>
          </a:p>
          <a:p>
            <a:endParaRPr lang="en-GB" dirty="0"/>
          </a:p>
        </p:txBody>
      </p:sp>
      <p:sp>
        <p:nvSpPr>
          <p:cNvPr id="3" name="Text Placeholder 2">
            <a:extLst>
              <a:ext uri="{FF2B5EF4-FFF2-40B4-BE49-F238E27FC236}">
                <a16:creationId xmlns:a16="http://schemas.microsoft.com/office/drawing/2014/main" id="{BBB6695D-FEAB-4B60-8869-E718C7E16E82}"/>
              </a:ext>
            </a:extLst>
          </p:cNvPr>
          <p:cNvSpPr>
            <a:spLocks noGrp="1"/>
          </p:cNvSpPr>
          <p:nvPr>
            <p:ph type="body" sz="quarter" idx="15"/>
          </p:nvPr>
        </p:nvSpPr>
        <p:spPr>
          <a:xfrm>
            <a:off x="1485900" y="457200"/>
            <a:ext cx="6172200" cy="381000"/>
          </a:xfrm>
        </p:spPr>
        <p:txBody>
          <a:bodyPr/>
          <a:lstStyle/>
          <a:p>
            <a:r>
              <a:rPr lang="en-GB" sz="3200" dirty="0"/>
              <a:t>Project review</a:t>
            </a:r>
          </a:p>
        </p:txBody>
      </p:sp>
    </p:spTree>
    <p:extLst>
      <p:ext uri="{BB962C8B-B14F-4D97-AF65-F5344CB8AC3E}">
        <p14:creationId xmlns:p14="http://schemas.microsoft.com/office/powerpoint/2010/main" val="5558667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717333A-6F87-458F-9127-1E97EF29AE54}"/>
              </a:ext>
            </a:extLst>
          </p:cNvPr>
          <p:cNvSpPr>
            <a:spLocks noGrp="1"/>
          </p:cNvSpPr>
          <p:nvPr>
            <p:ph type="body" sz="quarter" idx="15"/>
          </p:nvPr>
        </p:nvSpPr>
        <p:spPr>
          <a:xfrm>
            <a:off x="1630337" y="457200"/>
            <a:ext cx="6172200" cy="381000"/>
          </a:xfrm>
        </p:spPr>
        <p:txBody>
          <a:bodyPr/>
          <a:lstStyle/>
          <a:p>
            <a:r>
              <a:rPr lang="en-GB" sz="3200" dirty="0"/>
              <a:t>Mode of Communication</a:t>
            </a:r>
          </a:p>
        </p:txBody>
      </p:sp>
      <p:pic>
        <p:nvPicPr>
          <p:cNvPr id="6" name="Picture 5">
            <a:extLst>
              <a:ext uri="{FF2B5EF4-FFF2-40B4-BE49-F238E27FC236}">
                <a16:creationId xmlns:a16="http://schemas.microsoft.com/office/drawing/2014/main" id="{A4F27AE2-D3AD-4F95-B8A4-B9461CDFADF5}"/>
              </a:ext>
            </a:extLst>
          </p:cNvPr>
          <p:cNvPicPr>
            <a:picLocks noChangeAspect="1"/>
          </p:cNvPicPr>
          <p:nvPr/>
        </p:nvPicPr>
        <p:blipFill>
          <a:blip r:embed="rId3"/>
          <a:stretch>
            <a:fillRect/>
          </a:stretch>
        </p:blipFill>
        <p:spPr>
          <a:xfrm>
            <a:off x="6187551" y="1523999"/>
            <a:ext cx="2941663" cy="5354473"/>
          </a:xfrm>
          <a:prstGeom prst="rect">
            <a:avLst/>
          </a:prstGeom>
        </p:spPr>
      </p:pic>
      <p:pic>
        <p:nvPicPr>
          <p:cNvPr id="7" name="Picture 6">
            <a:extLst>
              <a:ext uri="{FF2B5EF4-FFF2-40B4-BE49-F238E27FC236}">
                <a16:creationId xmlns:a16="http://schemas.microsoft.com/office/drawing/2014/main" id="{FB0E994C-6087-46EF-9910-998A98B8163E}"/>
              </a:ext>
            </a:extLst>
          </p:cNvPr>
          <p:cNvPicPr>
            <a:picLocks noChangeAspect="1"/>
          </p:cNvPicPr>
          <p:nvPr/>
        </p:nvPicPr>
        <p:blipFill>
          <a:blip r:embed="rId4"/>
          <a:stretch>
            <a:fillRect/>
          </a:stretch>
        </p:blipFill>
        <p:spPr>
          <a:xfrm>
            <a:off x="3052762" y="1524000"/>
            <a:ext cx="3043238" cy="5334000"/>
          </a:xfrm>
          <a:prstGeom prst="rect">
            <a:avLst/>
          </a:prstGeom>
        </p:spPr>
      </p:pic>
      <p:pic>
        <p:nvPicPr>
          <p:cNvPr id="9" name="Content Placeholder 8">
            <a:extLst>
              <a:ext uri="{FF2B5EF4-FFF2-40B4-BE49-F238E27FC236}">
                <a16:creationId xmlns:a16="http://schemas.microsoft.com/office/drawing/2014/main" id="{D0704564-6823-4133-8FB9-17AB046F3FD2}"/>
              </a:ext>
            </a:extLst>
          </p:cNvPr>
          <p:cNvPicPr>
            <a:picLocks noGrp="1" noChangeAspect="1"/>
          </p:cNvPicPr>
          <p:nvPr>
            <p:ph idx="1"/>
          </p:nvPr>
        </p:nvPicPr>
        <p:blipFill>
          <a:blip r:embed="rId5"/>
          <a:stretch>
            <a:fillRect/>
          </a:stretch>
        </p:blipFill>
        <p:spPr>
          <a:xfrm>
            <a:off x="0" y="1600200"/>
            <a:ext cx="2941662" cy="5257800"/>
          </a:xfrm>
          <a:prstGeom prst="rect">
            <a:avLst/>
          </a:prstGeom>
        </p:spPr>
      </p:pic>
    </p:spTree>
    <p:extLst>
      <p:ext uri="{BB962C8B-B14F-4D97-AF65-F5344CB8AC3E}">
        <p14:creationId xmlns:p14="http://schemas.microsoft.com/office/powerpoint/2010/main" val="10519862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7D4F045-A7D2-4254-83E4-531B65A27C27}"/>
              </a:ext>
            </a:extLst>
          </p:cNvPr>
          <p:cNvPicPr>
            <a:picLocks noGrp="1" noChangeAspect="1"/>
          </p:cNvPicPr>
          <p:nvPr>
            <p:ph idx="1"/>
          </p:nvPr>
        </p:nvPicPr>
        <p:blipFill>
          <a:blip r:embed="rId3"/>
          <a:stretch>
            <a:fillRect/>
          </a:stretch>
        </p:blipFill>
        <p:spPr>
          <a:xfrm>
            <a:off x="0" y="1575178"/>
            <a:ext cx="2997424" cy="5343234"/>
          </a:xfrm>
          <a:prstGeom prst="rect">
            <a:avLst/>
          </a:prstGeom>
        </p:spPr>
      </p:pic>
      <p:pic>
        <p:nvPicPr>
          <p:cNvPr id="5" name="Picture 4">
            <a:extLst>
              <a:ext uri="{FF2B5EF4-FFF2-40B4-BE49-F238E27FC236}">
                <a16:creationId xmlns:a16="http://schemas.microsoft.com/office/drawing/2014/main" id="{8EB7D589-17F2-45D1-8085-A4E550DC6752}"/>
              </a:ext>
            </a:extLst>
          </p:cNvPr>
          <p:cNvPicPr>
            <a:picLocks noChangeAspect="1"/>
          </p:cNvPicPr>
          <p:nvPr/>
        </p:nvPicPr>
        <p:blipFill>
          <a:blip r:embed="rId4"/>
          <a:stretch>
            <a:fillRect/>
          </a:stretch>
        </p:blipFill>
        <p:spPr>
          <a:xfrm>
            <a:off x="6096000" y="1517934"/>
            <a:ext cx="3024116" cy="5376206"/>
          </a:xfrm>
          <a:prstGeom prst="rect">
            <a:avLst/>
          </a:prstGeom>
        </p:spPr>
      </p:pic>
      <p:pic>
        <p:nvPicPr>
          <p:cNvPr id="6" name="Picture 5">
            <a:extLst>
              <a:ext uri="{FF2B5EF4-FFF2-40B4-BE49-F238E27FC236}">
                <a16:creationId xmlns:a16="http://schemas.microsoft.com/office/drawing/2014/main" id="{EF885A18-2B2C-4B7E-B1B8-768AF64B6F2E}"/>
              </a:ext>
            </a:extLst>
          </p:cNvPr>
          <p:cNvPicPr>
            <a:picLocks noChangeAspect="1"/>
          </p:cNvPicPr>
          <p:nvPr/>
        </p:nvPicPr>
        <p:blipFill>
          <a:blip r:embed="rId5"/>
          <a:stretch>
            <a:fillRect/>
          </a:stretch>
        </p:blipFill>
        <p:spPr>
          <a:xfrm>
            <a:off x="3048000" y="1524000"/>
            <a:ext cx="3006459" cy="5343234"/>
          </a:xfrm>
          <a:prstGeom prst="rect">
            <a:avLst/>
          </a:prstGeom>
        </p:spPr>
      </p:pic>
      <p:sp>
        <p:nvSpPr>
          <p:cNvPr id="7" name="Text Placeholder 2">
            <a:extLst>
              <a:ext uri="{FF2B5EF4-FFF2-40B4-BE49-F238E27FC236}">
                <a16:creationId xmlns:a16="http://schemas.microsoft.com/office/drawing/2014/main" id="{8E0F5352-6AED-462B-845D-64D658A3145B}"/>
              </a:ext>
            </a:extLst>
          </p:cNvPr>
          <p:cNvSpPr>
            <a:spLocks noGrp="1"/>
          </p:cNvSpPr>
          <p:nvPr>
            <p:ph type="body" sz="quarter" idx="15"/>
          </p:nvPr>
        </p:nvSpPr>
        <p:spPr>
          <a:xfrm>
            <a:off x="1485900" y="457200"/>
            <a:ext cx="6172200" cy="381000"/>
          </a:xfrm>
        </p:spPr>
        <p:txBody>
          <a:bodyPr/>
          <a:lstStyle/>
          <a:p>
            <a:r>
              <a:rPr lang="en-GB" sz="3200" dirty="0"/>
              <a:t>Mode of Communication</a:t>
            </a:r>
          </a:p>
        </p:txBody>
      </p:sp>
    </p:spTree>
    <p:extLst>
      <p:ext uri="{BB962C8B-B14F-4D97-AF65-F5344CB8AC3E}">
        <p14:creationId xmlns:p14="http://schemas.microsoft.com/office/powerpoint/2010/main" val="1529753431"/>
      </p:ext>
    </p:extLst>
  </p:cSld>
  <p:clrMapOvr>
    <a:masterClrMapping/>
  </p:clrMapOvr>
</p:sld>
</file>

<file path=ppt/theme/theme1.xml><?xml version="1.0" encoding="utf-8"?>
<a:theme xmlns:a="http://schemas.openxmlformats.org/drawingml/2006/main" name="ess10_ppt_them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ess10_ppt_theme" id="{25793F6B-B46E-47DC-87AE-38EC3E5B0D34}" vid="{BBC9376B-6A48-498C-B661-5611B8E8BC51}"/>
    </a:ext>
  </a:extLst>
</a:theme>
</file>

<file path=ppt/theme/theme2.xml><?xml version="1.0" encoding="utf-8"?>
<a:theme xmlns:a="http://schemas.openxmlformats.org/drawingml/2006/main" name="1_ess10_ppt_them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ess10_ppt_theme" id="{25793F6B-B46E-47DC-87AE-38EC3E5B0D34}" vid="{BBC9376B-6A48-498C-B661-5611B8E8BC51}"/>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1668</Words>
  <Application>Microsoft Office PowerPoint</Application>
  <PresentationFormat>On-screen Show (4:3)</PresentationFormat>
  <Paragraphs>140</Paragraphs>
  <Slides>24</Slides>
  <Notes>8</Notes>
  <HiddenSlides>0</HiddenSlides>
  <MMClips>0</MMClips>
  <ScaleCrop>false</ScaleCrop>
  <HeadingPairs>
    <vt:vector size="8" baseType="variant">
      <vt:variant>
        <vt:lpstr>Fonts Used</vt:lpstr>
      </vt:variant>
      <vt:variant>
        <vt:i4>11</vt:i4>
      </vt:variant>
      <vt:variant>
        <vt:lpstr>Theme</vt:lpstr>
      </vt:variant>
      <vt:variant>
        <vt:i4>2</vt:i4>
      </vt:variant>
      <vt:variant>
        <vt:lpstr>Slide Titles</vt:lpstr>
      </vt:variant>
      <vt:variant>
        <vt:i4>24</vt:i4>
      </vt:variant>
      <vt:variant>
        <vt:lpstr>Custom Shows</vt:lpstr>
      </vt:variant>
      <vt:variant>
        <vt:i4>1</vt:i4>
      </vt:variant>
    </vt:vector>
  </HeadingPairs>
  <TitlesOfParts>
    <vt:vector size="38" baseType="lpstr">
      <vt:lpstr>ＭＳ Ｐゴシック</vt:lpstr>
      <vt:lpstr>ＭＳ Ｐゴシック</vt:lpstr>
      <vt:lpstr>Arial</vt:lpstr>
      <vt:lpstr>Arial Narrow</vt:lpstr>
      <vt:lpstr>Arial Nova Cond</vt:lpstr>
      <vt:lpstr>Calibri</vt:lpstr>
      <vt:lpstr>Cambria</vt:lpstr>
      <vt:lpstr>Myriad Pro</vt:lpstr>
      <vt:lpstr>Tahoma</vt:lpstr>
      <vt:lpstr>Times New Roman</vt:lpstr>
      <vt:lpstr>Wingdings</vt:lpstr>
      <vt:lpstr>ess10_ppt_theme</vt:lpstr>
      <vt:lpstr>1_ess10_ppt_theme</vt:lpstr>
      <vt:lpstr>PowerPoint Presentation</vt:lpstr>
      <vt:lpstr>Technology Footprint in  Sustainability, Globalization, Community &amp; leadership</vt:lpstr>
      <vt:lpstr>Introduction</vt:lpstr>
      <vt:lpstr>Global Citizen</vt:lpstr>
      <vt:lpstr>Environmental  sustainability</vt:lpstr>
      <vt:lpstr>Leadership and Entrepreneurship</vt:lpstr>
      <vt:lpstr>Entrepreneur’s Commitment</vt:lpstr>
      <vt:lpstr>Community Participation</vt:lpstr>
      <vt:lpstr>PowerPoint Presentation</vt:lpstr>
      <vt:lpstr>Technology in Community Participation</vt:lpstr>
      <vt:lpstr>The radar of social media </vt:lpstr>
      <vt:lpstr>Family values sustainability</vt:lpstr>
      <vt:lpstr>Conclusion</vt:lpstr>
      <vt:lpstr>Thank you! </vt:lpstr>
      <vt:lpstr>References</vt:lpstr>
      <vt:lpstr>Pathway project 1- Group Learning Log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Custom Show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SYSTEMS, ORGANIZATIONS, AND STRATEGY</dc:title>
  <dc:creator/>
  <cp:lastModifiedBy/>
  <cp:revision>3</cp:revision>
  <dcterms:created xsi:type="dcterms:W3CDTF">2010-12-23T17:07:10Z</dcterms:created>
  <dcterms:modified xsi:type="dcterms:W3CDTF">2017-12-15T13:32:42Z</dcterms:modified>
</cp:coreProperties>
</file>