
<file path=[Content_Types].xml><?xml version="1.0" encoding="utf-8"?>
<Types xmlns="http://schemas.openxmlformats.org/package/2006/content-types">
  <Default Extension="jpg" ContentType="image/jpeg"/>
  <Default Extension="mov" ContentType="video/quicktime"/>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67" r:id="rId2"/>
    <p:sldId id="258" r:id="rId3"/>
    <p:sldId id="259" r:id="rId4"/>
    <p:sldId id="260" r:id="rId5"/>
    <p:sldId id="262" r:id="rId6"/>
    <p:sldId id="263" r:id="rId7"/>
    <p:sldId id="264" r:id="rId8"/>
    <p:sldId id="265" r:id="rId9"/>
    <p:sldId id="266" r:id="rId10"/>
    <p:sldId id="268" r:id="rId11"/>
    <p:sldId id="269" r:id="rId12"/>
    <p:sldId id="270" r:id="rId13"/>
    <p:sldId id="271" r:id="rId14"/>
    <p:sldId id="272" r:id="rId15"/>
    <p:sldId id="273"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32" autoAdjust="0"/>
    <p:restoredTop sz="85696" autoAdjust="0"/>
  </p:normalViewPr>
  <p:slideViewPr>
    <p:cSldViewPr snapToGrid="0">
      <p:cViewPr varScale="1">
        <p:scale>
          <a:sx n="80" d="100"/>
          <a:sy n="80" d="100"/>
        </p:scale>
        <p:origin x="1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cap="all"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SEXES OF PARTICIPANTS </c:v>
                </c:pt>
              </c:strCache>
            </c:strRef>
          </c:tx>
          <c:dPt>
            <c:idx val="0"/>
            <c:bubble3D val="0"/>
            <c:spPr>
              <a:solidFill>
                <a:schemeClr val="accent1"/>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2-6E26-4F42-8051-C8E528CEE67B}"/>
              </c:ext>
            </c:extLst>
          </c:dPt>
          <c:dPt>
            <c:idx val="1"/>
            <c:bubble3D val="0"/>
            <c:spPr>
              <a:solidFill>
                <a:schemeClr val="accent2"/>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6E26-4F42-8051-C8E528CEE67B}"/>
              </c:ext>
            </c:extLst>
          </c:dPt>
          <c:dPt>
            <c:idx val="2"/>
            <c:bubble3D val="0"/>
            <c:spPr>
              <a:solidFill>
                <a:schemeClr val="accent3"/>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4-6E26-4F42-8051-C8E528CEE67B}"/>
              </c:ext>
            </c:extLst>
          </c:dPt>
          <c:dPt>
            <c:idx val="3"/>
            <c:bubble3D val="0"/>
            <c:spPr>
              <a:solidFill>
                <a:schemeClr val="accent4"/>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5-6E26-4F42-8051-C8E528CEE67B}"/>
              </c:ext>
            </c:extLst>
          </c:dPt>
          <c:dLbls>
            <c:dLbl>
              <c:idx val="0"/>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1"/>
                      </a:solidFill>
                      <a:latin typeface="+mn-lt"/>
                      <a:ea typeface="+mn-ea"/>
                      <a:cs typeface="+mn-cs"/>
                    </a:defRPr>
                  </a:pPr>
                  <a:endParaRPr lang="en-US"/>
                </a:p>
              </c:txPr>
              <c:dLblPos val="outEnd"/>
              <c:showLegendKey val="0"/>
              <c:showVal val="0"/>
              <c:showCatName val="1"/>
              <c:showSerName val="0"/>
              <c:showPercent val="0"/>
              <c:showBubbleSize val="0"/>
              <c:extLst>
                <c:ext xmlns:c16="http://schemas.microsoft.com/office/drawing/2014/chart" uri="{C3380CC4-5D6E-409C-BE32-E72D297353CC}">
                  <c16:uniqueId val="{00000002-6E26-4F42-8051-C8E528CEE67B}"/>
                </c:ext>
              </c:extLst>
            </c:dLbl>
            <c:dLbl>
              <c:idx val="1"/>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2"/>
                      </a:solidFill>
                      <a:latin typeface="+mn-lt"/>
                      <a:ea typeface="+mn-ea"/>
                      <a:cs typeface="+mn-cs"/>
                    </a:defRPr>
                  </a:pPr>
                  <a:endParaRPr lang="en-US"/>
                </a:p>
              </c:txPr>
              <c:dLblPos val="outEnd"/>
              <c:showLegendKey val="0"/>
              <c:showVal val="0"/>
              <c:showCatName val="1"/>
              <c:showSerName val="0"/>
              <c:showPercent val="0"/>
              <c:showBubbleSize val="0"/>
              <c:extLst>
                <c:ext xmlns:c16="http://schemas.microsoft.com/office/drawing/2014/chart" uri="{C3380CC4-5D6E-409C-BE32-E72D297353CC}">
                  <c16:uniqueId val="{00000003-6E26-4F42-8051-C8E528CEE67B}"/>
                </c:ext>
              </c:extLst>
            </c:dLbl>
            <c:dLbl>
              <c:idx val="2"/>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3"/>
                      </a:solidFill>
                      <a:latin typeface="+mn-lt"/>
                      <a:ea typeface="+mn-ea"/>
                      <a:cs typeface="+mn-cs"/>
                    </a:defRPr>
                  </a:pPr>
                  <a:endParaRPr lang="en-US"/>
                </a:p>
              </c:txPr>
              <c:dLblPos val="outEnd"/>
              <c:showLegendKey val="0"/>
              <c:showVal val="0"/>
              <c:showCatName val="1"/>
              <c:showSerName val="0"/>
              <c:showPercent val="0"/>
              <c:showBubbleSize val="0"/>
              <c:extLst>
                <c:ext xmlns:c16="http://schemas.microsoft.com/office/drawing/2014/chart" uri="{C3380CC4-5D6E-409C-BE32-E72D297353CC}">
                  <c16:uniqueId val="{00000004-6E26-4F42-8051-C8E528CEE67B}"/>
                </c:ext>
              </c:extLst>
            </c:dLbl>
            <c:dLbl>
              <c:idx val="3"/>
              <c:spPr>
                <a:noFill/>
                <a:ln>
                  <a:noFill/>
                </a:ln>
                <a:effectLst/>
              </c:spPr>
              <c:txPr>
                <a:bodyPr rot="0" spcFirstLastPara="1" vertOverflow="ellipsis" vert="horz" wrap="square" lIns="38100" tIns="19050" rIns="38100" bIns="19050" anchor="ctr" anchorCtr="1">
                  <a:spAutoFit/>
                </a:bodyPr>
                <a:lstStyle/>
                <a:p>
                  <a:pPr>
                    <a:defRPr sz="1330" b="1" i="0" u="none" strike="noStrike" kern="1200" spc="0" baseline="0">
                      <a:solidFill>
                        <a:schemeClr val="accent4"/>
                      </a:solidFill>
                      <a:latin typeface="+mn-lt"/>
                      <a:ea typeface="+mn-ea"/>
                      <a:cs typeface="+mn-cs"/>
                    </a:defRPr>
                  </a:pPr>
                  <a:endParaRPr lang="en-US"/>
                </a:p>
              </c:txPr>
              <c:dLblPos val="outEnd"/>
              <c:showLegendKey val="0"/>
              <c:showVal val="0"/>
              <c:showCatName val="1"/>
              <c:showSerName val="0"/>
              <c:showPercent val="0"/>
              <c:showBubbleSize val="0"/>
              <c:extLst>
                <c:ext xmlns:c16="http://schemas.microsoft.com/office/drawing/2014/chart" uri="{C3380CC4-5D6E-409C-BE32-E72D297353CC}">
                  <c16:uniqueId val="{00000005-6E26-4F42-8051-C8E528CEE67B}"/>
                </c:ext>
              </c:extLst>
            </c:dLbl>
            <c:spPr>
              <a:noFill/>
              <a:ln>
                <a:noFill/>
              </a:ln>
              <a:effectLst/>
            </c:spPr>
            <c:dLblPos val="outEnd"/>
            <c:showLegendKey val="0"/>
            <c:showVal val="0"/>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3"/>
                <c:pt idx="0">
                  <c:v>MALE </c:v>
                </c:pt>
                <c:pt idx="1">
                  <c:v>FEMALE </c:v>
                </c:pt>
                <c:pt idx="2">
                  <c:v>TOTAL </c:v>
                </c:pt>
              </c:strCache>
            </c:strRef>
          </c:cat>
          <c:val>
            <c:numRef>
              <c:f>Sheet1!$B$2:$B$5</c:f>
              <c:numCache>
                <c:formatCode>General</c:formatCode>
                <c:ptCount val="4"/>
                <c:pt idx="0">
                  <c:v>1</c:v>
                </c:pt>
                <c:pt idx="1">
                  <c:v>5</c:v>
                </c:pt>
              </c:numCache>
            </c:numRef>
          </c:val>
          <c:extLst>
            <c:ext xmlns:c16="http://schemas.microsoft.com/office/drawing/2014/chart" uri="{C3380CC4-5D6E-409C-BE32-E72D297353CC}">
              <c16:uniqueId val="{00000000-6E26-4F42-8051-C8E528CEE67B}"/>
            </c:ext>
          </c:extLst>
        </c:ser>
        <c:dLbls>
          <c:dLblPos val="outEnd"/>
          <c:showLegendKey val="0"/>
          <c:showVal val="0"/>
          <c:showCatName val="1"/>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C9F932-6B6B-4DFF-A137-2FC28E4A0E3A}"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FE130099-C9DF-4196-A11D-F7D75D9028C6}">
      <dgm:prSet/>
      <dgm:spPr/>
      <dgm:t>
        <a:bodyPr/>
        <a:lstStyle/>
        <a:p>
          <a:r>
            <a:rPr lang="en-GB"/>
            <a:t>DATA RECORDED WAS TRANSCRIBED </a:t>
          </a:r>
          <a:endParaRPr lang="en-US"/>
        </a:p>
      </dgm:t>
    </dgm:pt>
    <dgm:pt modelId="{3F8436DA-12B3-4114-88F1-4BBAC16A94B1}" type="parTrans" cxnId="{FAE7BEDD-510D-4C39-AF8E-781EFC6F1A64}">
      <dgm:prSet/>
      <dgm:spPr/>
      <dgm:t>
        <a:bodyPr/>
        <a:lstStyle/>
        <a:p>
          <a:endParaRPr lang="en-US"/>
        </a:p>
      </dgm:t>
    </dgm:pt>
    <dgm:pt modelId="{4E85BEAA-7938-4172-8756-1071B69FB1B1}" type="sibTrans" cxnId="{FAE7BEDD-510D-4C39-AF8E-781EFC6F1A64}">
      <dgm:prSet phldrT="1" phldr="0"/>
      <dgm:spPr/>
      <dgm:t>
        <a:bodyPr/>
        <a:lstStyle/>
        <a:p>
          <a:r>
            <a:rPr lang="en-US"/>
            <a:t>1</a:t>
          </a:r>
        </a:p>
      </dgm:t>
    </dgm:pt>
    <dgm:pt modelId="{292DC5A5-0052-46ED-A7D5-033BC64965D3}">
      <dgm:prSet/>
      <dgm:spPr/>
      <dgm:t>
        <a:bodyPr/>
        <a:lstStyle/>
        <a:p>
          <a:r>
            <a:rPr lang="en-GB"/>
            <a:t>CODES WERE ASSIGNED TO CERTAIN SECTIONS OF THE DATA AND COLOUR CODED </a:t>
          </a:r>
          <a:endParaRPr lang="en-US"/>
        </a:p>
      </dgm:t>
    </dgm:pt>
    <dgm:pt modelId="{95D6493A-29B8-4957-8BD4-32CE1AEA4293}" type="parTrans" cxnId="{C623C7D8-F63C-40E5-8283-79A05C46C69F}">
      <dgm:prSet/>
      <dgm:spPr/>
      <dgm:t>
        <a:bodyPr/>
        <a:lstStyle/>
        <a:p>
          <a:endParaRPr lang="en-US"/>
        </a:p>
      </dgm:t>
    </dgm:pt>
    <dgm:pt modelId="{926A430D-462E-43A5-84DD-ED671016CA89}" type="sibTrans" cxnId="{C623C7D8-F63C-40E5-8283-79A05C46C69F}">
      <dgm:prSet phldrT="2" phldr="0"/>
      <dgm:spPr/>
      <dgm:t>
        <a:bodyPr/>
        <a:lstStyle/>
        <a:p>
          <a:r>
            <a:rPr lang="en-US"/>
            <a:t>2</a:t>
          </a:r>
        </a:p>
      </dgm:t>
    </dgm:pt>
    <dgm:pt modelId="{75CFDCBA-CE8D-497D-BBBA-4B827633FCFA}">
      <dgm:prSet/>
      <dgm:spPr/>
      <dgm:t>
        <a:bodyPr/>
        <a:lstStyle/>
        <a:p>
          <a:r>
            <a:rPr lang="en-GB"/>
            <a:t>CODES ENABLE THE TRANSCRIBER TO GROUP THE DATA AND THEMES ARE CREATED </a:t>
          </a:r>
          <a:endParaRPr lang="en-US"/>
        </a:p>
      </dgm:t>
    </dgm:pt>
    <dgm:pt modelId="{D9901FBE-27FB-45E6-8F22-F519A91E6DAF}" type="parTrans" cxnId="{A1237FF8-B8CB-4E91-A720-23455E86B049}">
      <dgm:prSet/>
      <dgm:spPr/>
      <dgm:t>
        <a:bodyPr/>
        <a:lstStyle/>
        <a:p>
          <a:endParaRPr lang="en-US"/>
        </a:p>
      </dgm:t>
    </dgm:pt>
    <dgm:pt modelId="{AFE4E605-C1D8-41DF-95B9-A0EBEC278B31}" type="sibTrans" cxnId="{A1237FF8-B8CB-4E91-A720-23455E86B049}">
      <dgm:prSet phldrT="3" phldr="0"/>
      <dgm:spPr/>
      <dgm:t>
        <a:bodyPr/>
        <a:lstStyle/>
        <a:p>
          <a:r>
            <a:rPr lang="en-US"/>
            <a:t>3</a:t>
          </a:r>
        </a:p>
      </dgm:t>
    </dgm:pt>
    <dgm:pt modelId="{22262C29-5349-4BCB-91EC-CD1D6BE6DDC9}">
      <dgm:prSet/>
      <dgm:spPr/>
      <dgm:t>
        <a:bodyPr/>
        <a:lstStyle/>
        <a:p>
          <a:r>
            <a:rPr lang="en-GB"/>
            <a:t>THEMES HAVE BOTH SEMANTIC AND LATENT CONTENT</a:t>
          </a:r>
          <a:endParaRPr lang="en-US"/>
        </a:p>
      </dgm:t>
    </dgm:pt>
    <dgm:pt modelId="{A815981A-B6E4-45AC-9E6C-63B7E6CF0AB0}" type="parTrans" cxnId="{047E52DE-65D7-462E-8AB7-5238707F4CE8}">
      <dgm:prSet/>
      <dgm:spPr/>
      <dgm:t>
        <a:bodyPr/>
        <a:lstStyle/>
        <a:p>
          <a:endParaRPr lang="en-US"/>
        </a:p>
      </dgm:t>
    </dgm:pt>
    <dgm:pt modelId="{A109620E-143F-4D30-8677-9CDC7AACF6F0}" type="sibTrans" cxnId="{047E52DE-65D7-462E-8AB7-5238707F4CE8}">
      <dgm:prSet phldrT="4" phldr="0"/>
      <dgm:spPr/>
      <dgm:t>
        <a:bodyPr/>
        <a:lstStyle/>
        <a:p>
          <a:r>
            <a:rPr lang="en-US"/>
            <a:t>4</a:t>
          </a:r>
        </a:p>
      </dgm:t>
    </dgm:pt>
    <dgm:pt modelId="{449D101C-D8F8-45BA-9B42-48FCD984109D}">
      <dgm:prSet/>
      <dgm:spPr/>
      <dgm:t>
        <a:bodyPr/>
        <a:lstStyle/>
        <a:p>
          <a:r>
            <a:rPr lang="en-GB"/>
            <a:t>SEMANTIC WHAT IS ACTUALLY WRITTEN OR TRANSCRIBED </a:t>
          </a:r>
          <a:endParaRPr lang="en-US"/>
        </a:p>
      </dgm:t>
    </dgm:pt>
    <dgm:pt modelId="{51A585F2-1D84-446B-A0D0-94ED2E9481DF}" type="parTrans" cxnId="{53F75870-964E-472D-8465-17AA17AB25EB}">
      <dgm:prSet/>
      <dgm:spPr/>
      <dgm:t>
        <a:bodyPr/>
        <a:lstStyle/>
        <a:p>
          <a:endParaRPr lang="en-US"/>
        </a:p>
      </dgm:t>
    </dgm:pt>
    <dgm:pt modelId="{FC58098D-03EF-4040-BCB4-4D33BF1B0E83}" type="sibTrans" cxnId="{53F75870-964E-472D-8465-17AA17AB25EB}">
      <dgm:prSet phldrT="5" phldr="0"/>
      <dgm:spPr/>
      <dgm:t>
        <a:bodyPr/>
        <a:lstStyle/>
        <a:p>
          <a:r>
            <a:rPr lang="en-US"/>
            <a:t>5</a:t>
          </a:r>
        </a:p>
      </dgm:t>
    </dgm:pt>
    <dgm:pt modelId="{8E8C6049-FFF5-416D-A0AC-641CC7F2F05A}">
      <dgm:prSet/>
      <dgm:spPr/>
      <dgm:t>
        <a:bodyPr/>
        <a:lstStyle/>
        <a:p>
          <a:r>
            <a:rPr lang="en-GB"/>
            <a:t>LATENT WHAT CAN BE ASSUMED FROM THE DATA </a:t>
          </a:r>
          <a:endParaRPr lang="en-US"/>
        </a:p>
      </dgm:t>
    </dgm:pt>
    <dgm:pt modelId="{069C835F-C70B-4186-A736-2B8F1F2FCA65}" type="parTrans" cxnId="{6C5D4E93-45C8-4462-851F-C23E1EC15539}">
      <dgm:prSet/>
      <dgm:spPr/>
      <dgm:t>
        <a:bodyPr/>
        <a:lstStyle/>
        <a:p>
          <a:endParaRPr lang="en-US"/>
        </a:p>
      </dgm:t>
    </dgm:pt>
    <dgm:pt modelId="{5A6D3417-8C11-4D6F-BAA2-C679C8840893}" type="sibTrans" cxnId="{6C5D4E93-45C8-4462-851F-C23E1EC15539}">
      <dgm:prSet phldrT="6" phldr="0"/>
      <dgm:spPr/>
      <dgm:t>
        <a:bodyPr/>
        <a:lstStyle/>
        <a:p>
          <a:r>
            <a:rPr lang="en-US"/>
            <a:t>6</a:t>
          </a:r>
        </a:p>
      </dgm:t>
    </dgm:pt>
    <dgm:pt modelId="{C1F52A25-9B0F-425E-A555-2E829AEB7776}" type="pres">
      <dgm:prSet presAssocID="{CBC9F932-6B6B-4DFF-A137-2FC28E4A0E3A}" presName="Name0" presStyleCnt="0">
        <dgm:presLayoutVars>
          <dgm:animLvl val="lvl"/>
          <dgm:resizeHandles val="exact"/>
        </dgm:presLayoutVars>
      </dgm:prSet>
      <dgm:spPr/>
    </dgm:pt>
    <dgm:pt modelId="{CC236238-4A5F-4EFF-82BD-C01F9371B70D}" type="pres">
      <dgm:prSet presAssocID="{FE130099-C9DF-4196-A11D-F7D75D9028C6}" presName="compositeNode" presStyleCnt="0">
        <dgm:presLayoutVars>
          <dgm:bulletEnabled val="1"/>
        </dgm:presLayoutVars>
      </dgm:prSet>
      <dgm:spPr/>
    </dgm:pt>
    <dgm:pt modelId="{29B70EAF-8D0E-4144-9B09-C022005BA3E3}" type="pres">
      <dgm:prSet presAssocID="{FE130099-C9DF-4196-A11D-F7D75D9028C6}" presName="bgRect" presStyleLbl="bgAccFollowNode1" presStyleIdx="0" presStyleCnt="6"/>
      <dgm:spPr/>
    </dgm:pt>
    <dgm:pt modelId="{72D86C97-3B7F-444D-B9A3-5432392337CF}" type="pres">
      <dgm:prSet presAssocID="{4E85BEAA-7938-4172-8756-1071B69FB1B1}" presName="sibTransNodeCircle" presStyleLbl="alignNode1" presStyleIdx="0" presStyleCnt="12">
        <dgm:presLayoutVars>
          <dgm:chMax val="0"/>
          <dgm:bulletEnabled/>
        </dgm:presLayoutVars>
      </dgm:prSet>
      <dgm:spPr/>
    </dgm:pt>
    <dgm:pt modelId="{C93784D5-1A26-4208-8846-815823A4D3D2}" type="pres">
      <dgm:prSet presAssocID="{FE130099-C9DF-4196-A11D-F7D75D9028C6}" presName="bottomLine" presStyleLbl="alignNode1" presStyleIdx="1" presStyleCnt="12">
        <dgm:presLayoutVars/>
      </dgm:prSet>
      <dgm:spPr/>
    </dgm:pt>
    <dgm:pt modelId="{D156A000-3CD1-4235-AFCE-BC11118E75F5}" type="pres">
      <dgm:prSet presAssocID="{FE130099-C9DF-4196-A11D-F7D75D9028C6}" presName="nodeText" presStyleLbl="bgAccFollowNode1" presStyleIdx="0" presStyleCnt="6">
        <dgm:presLayoutVars>
          <dgm:bulletEnabled val="1"/>
        </dgm:presLayoutVars>
      </dgm:prSet>
      <dgm:spPr/>
    </dgm:pt>
    <dgm:pt modelId="{A96634DF-F66E-4A9F-A473-DA6CBDFFA88F}" type="pres">
      <dgm:prSet presAssocID="{4E85BEAA-7938-4172-8756-1071B69FB1B1}" presName="sibTrans" presStyleCnt="0"/>
      <dgm:spPr/>
    </dgm:pt>
    <dgm:pt modelId="{97A65D64-6434-4548-90B9-6AA26EE54BCF}" type="pres">
      <dgm:prSet presAssocID="{292DC5A5-0052-46ED-A7D5-033BC64965D3}" presName="compositeNode" presStyleCnt="0">
        <dgm:presLayoutVars>
          <dgm:bulletEnabled val="1"/>
        </dgm:presLayoutVars>
      </dgm:prSet>
      <dgm:spPr/>
    </dgm:pt>
    <dgm:pt modelId="{F0D4C2C9-1320-4984-9255-8335795CE460}" type="pres">
      <dgm:prSet presAssocID="{292DC5A5-0052-46ED-A7D5-033BC64965D3}" presName="bgRect" presStyleLbl="bgAccFollowNode1" presStyleIdx="1" presStyleCnt="6"/>
      <dgm:spPr/>
    </dgm:pt>
    <dgm:pt modelId="{03529C08-32C5-45FD-8201-E7AB23F413CC}" type="pres">
      <dgm:prSet presAssocID="{926A430D-462E-43A5-84DD-ED671016CA89}" presName="sibTransNodeCircle" presStyleLbl="alignNode1" presStyleIdx="2" presStyleCnt="12">
        <dgm:presLayoutVars>
          <dgm:chMax val="0"/>
          <dgm:bulletEnabled/>
        </dgm:presLayoutVars>
      </dgm:prSet>
      <dgm:spPr/>
    </dgm:pt>
    <dgm:pt modelId="{1CE38F0F-023F-4B97-983F-A328832FA7F8}" type="pres">
      <dgm:prSet presAssocID="{292DC5A5-0052-46ED-A7D5-033BC64965D3}" presName="bottomLine" presStyleLbl="alignNode1" presStyleIdx="3" presStyleCnt="12">
        <dgm:presLayoutVars/>
      </dgm:prSet>
      <dgm:spPr/>
    </dgm:pt>
    <dgm:pt modelId="{6A7013E8-4D09-450E-8A54-5831004613C3}" type="pres">
      <dgm:prSet presAssocID="{292DC5A5-0052-46ED-A7D5-033BC64965D3}" presName="nodeText" presStyleLbl="bgAccFollowNode1" presStyleIdx="1" presStyleCnt="6">
        <dgm:presLayoutVars>
          <dgm:bulletEnabled val="1"/>
        </dgm:presLayoutVars>
      </dgm:prSet>
      <dgm:spPr/>
    </dgm:pt>
    <dgm:pt modelId="{CE1922BF-7147-49CC-AA79-2098C79F5480}" type="pres">
      <dgm:prSet presAssocID="{926A430D-462E-43A5-84DD-ED671016CA89}" presName="sibTrans" presStyleCnt="0"/>
      <dgm:spPr/>
    </dgm:pt>
    <dgm:pt modelId="{479C8B24-8503-4744-9775-53AC0E486F43}" type="pres">
      <dgm:prSet presAssocID="{75CFDCBA-CE8D-497D-BBBA-4B827633FCFA}" presName="compositeNode" presStyleCnt="0">
        <dgm:presLayoutVars>
          <dgm:bulletEnabled val="1"/>
        </dgm:presLayoutVars>
      </dgm:prSet>
      <dgm:spPr/>
    </dgm:pt>
    <dgm:pt modelId="{893FA7A8-D46F-4DDD-8C8D-AB37F1AEE457}" type="pres">
      <dgm:prSet presAssocID="{75CFDCBA-CE8D-497D-BBBA-4B827633FCFA}" presName="bgRect" presStyleLbl="bgAccFollowNode1" presStyleIdx="2" presStyleCnt="6"/>
      <dgm:spPr/>
    </dgm:pt>
    <dgm:pt modelId="{F62BB81C-EA29-4D0E-A6AE-5DB6EB4CF7DA}" type="pres">
      <dgm:prSet presAssocID="{AFE4E605-C1D8-41DF-95B9-A0EBEC278B31}" presName="sibTransNodeCircle" presStyleLbl="alignNode1" presStyleIdx="4" presStyleCnt="12">
        <dgm:presLayoutVars>
          <dgm:chMax val="0"/>
          <dgm:bulletEnabled/>
        </dgm:presLayoutVars>
      </dgm:prSet>
      <dgm:spPr/>
    </dgm:pt>
    <dgm:pt modelId="{D843F001-8C0A-43B0-91D1-1A5176A330C7}" type="pres">
      <dgm:prSet presAssocID="{75CFDCBA-CE8D-497D-BBBA-4B827633FCFA}" presName="bottomLine" presStyleLbl="alignNode1" presStyleIdx="5" presStyleCnt="12">
        <dgm:presLayoutVars/>
      </dgm:prSet>
      <dgm:spPr/>
    </dgm:pt>
    <dgm:pt modelId="{FD3A49FC-B2DF-4299-8E2C-649D2EE8C2B5}" type="pres">
      <dgm:prSet presAssocID="{75CFDCBA-CE8D-497D-BBBA-4B827633FCFA}" presName="nodeText" presStyleLbl="bgAccFollowNode1" presStyleIdx="2" presStyleCnt="6">
        <dgm:presLayoutVars>
          <dgm:bulletEnabled val="1"/>
        </dgm:presLayoutVars>
      </dgm:prSet>
      <dgm:spPr/>
    </dgm:pt>
    <dgm:pt modelId="{2F448239-0D97-4F8A-8D6E-925CC6F92DA8}" type="pres">
      <dgm:prSet presAssocID="{AFE4E605-C1D8-41DF-95B9-A0EBEC278B31}" presName="sibTrans" presStyleCnt="0"/>
      <dgm:spPr/>
    </dgm:pt>
    <dgm:pt modelId="{0D38C9EA-4539-43E6-B2DF-D1ADE3E17391}" type="pres">
      <dgm:prSet presAssocID="{22262C29-5349-4BCB-91EC-CD1D6BE6DDC9}" presName="compositeNode" presStyleCnt="0">
        <dgm:presLayoutVars>
          <dgm:bulletEnabled val="1"/>
        </dgm:presLayoutVars>
      </dgm:prSet>
      <dgm:spPr/>
    </dgm:pt>
    <dgm:pt modelId="{C8582629-A03C-4E09-9BE2-DCF595AED13B}" type="pres">
      <dgm:prSet presAssocID="{22262C29-5349-4BCB-91EC-CD1D6BE6DDC9}" presName="bgRect" presStyleLbl="bgAccFollowNode1" presStyleIdx="3" presStyleCnt="6"/>
      <dgm:spPr/>
    </dgm:pt>
    <dgm:pt modelId="{80ADA6EB-4534-4F06-ABD2-27B3331784B7}" type="pres">
      <dgm:prSet presAssocID="{A109620E-143F-4D30-8677-9CDC7AACF6F0}" presName="sibTransNodeCircle" presStyleLbl="alignNode1" presStyleIdx="6" presStyleCnt="12">
        <dgm:presLayoutVars>
          <dgm:chMax val="0"/>
          <dgm:bulletEnabled/>
        </dgm:presLayoutVars>
      </dgm:prSet>
      <dgm:spPr/>
    </dgm:pt>
    <dgm:pt modelId="{29EB1ABD-E861-459F-8966-08CF4DB72ED8}" type="pres">
      <dgm:prSet presAssocID="{22262C29-5349-4BCB-91EC-CD1D6BE6DDC9}" presName="bottomLine" presStyleLbl="alignNode1" presStyleIdx="7" presStyleCnt="12">
        <dgm:presLayoutVars/>
      </dgm:prSet>
      <dgm:spPr/>
    </dgm:pt>
    <dgm:pt modelId="{E9E716C8-485B-4ABD-9494-00FC4E53C63B}" type="pres">
      <dgm:prSet presAssocID="{22262C29-5349-4BCB-91EC-CD1D6BE6DDC9}" presName="nodeText" presStyleLbl="bgAccFollowNode1" presStyleIdx="3" presStyleCnt="6">
        <dgm:presLayoutVars>
          <dgm:bulletEnabled val="1"/>
        </dgm:presLayoutVars>
      </dgm:prSet>
      <dgm:spPr/>
    </dgm:pt>
    <dgm:pt modelId="{BEF39FFA-E813-47C6-B005-3D77F351F6AF}" type="pres">
      <dgm:prSet presAssocID="{A109620E-143F-4D30-8677-9CDC7AACF6F0}" presName="sibTrans" presStyleCnt="0"/>
      <dgm:spPr/>
    </dgm:pt>
    <dgm:pt modelId="{AF439596-6E01-4A55-B8A2-110E0FEA8DA2}" type="pres">
      <dgm:prSet presAssocID="{449D101C-D8F8-45BA-9B42-48FCD984109D}" presName="compositeNode" presStyleCnt="0">
        <dgm:presLayoutVars>
          <dgm:bulletEnabled val="1"/>
        </dgm:presLayoutVars>
      </dgm:prSet>
      <dgm:spPr/>
    </dgm:pt>
    <dgm:pt modelId="{81AEF98C-02EC-4B19-B1A9-DBFD0A92E01C}" type="pres">
      <dgm:prSet presAssocID="{449D101C-D8F8-45BA-9B42-48FCD984109D}" presName="bgRect" presStyleLbl="bgAccFollowNode1" presStyleIdx="4" presStyleCnt="6"/>
      <dgm:spPr/>
    </dgm:pt>
    <dgm:pt modelId="{7F6C2DA4-87CA-452A-8C69-1D0621BD8B70}" type="pres">
      <dgm:prSet presAssocID="{FC58098D-03EF-4040-BCB4-4D33BF1B0E83}" presName="sibTransNodeCircle" presStyleLbl="alignNode1" presStyleIdx="8" presStyleCnt="12">
        <dgm:presLayoutVars>
          <dgm:chMax val="0"/>
          <dgm:bulletEnabled/>
        </dgm:presLayoutVars>
      </dgm:prSet>
      <dgm:spPr/>
    </dgm:pt>
    <dgm:pt modelId="{8BAF911C-A25B-4AA9-9B0C-3DCE8DAAB4E6}" type="pres">
      <dgm:prSet presAssocID="{449D101C-D8F8-45BA-9B42-48FCD984109D}" presName="bottomLine" presStyleLbl="alignNode1" presStyleIdx="9" presStyleCnt="12">
        <dgm:presLayoutVars/>
      </dgm:prSet>
      <dgm:spPr/>
    </dgm:pt>
    <dgm:pt modelId="{E0B1D4D3-F17D-4663-A41B-AD0E9F28A881}" type="pres">
      <dgm:prSet presAssocID="{449D101C-D8F8-45BA-9B42-48FCD984109D}" presName="nodeText" presStyleLbl="bgAccFollowNode1" presStyleIdx="4" presStyleCnt="6">
        <dgm:presLayoutVars>
          <dgm:bulletEnabled val="1"/>
        </dgm:presLayoutVars>
      </dgm:prSet>
      <dgm:spPr/>
    </dgm:pt>
    <dgm:pt modelId="{96EE2DCA-2EA4-48F3-8697-C0614CE01DE1}" type="pres">
      <dgm:prSet presAssocID="{FC58098D-03EF-4040-BCB4-4D33BF1B0E83}" presName="sibTrans" presStyleCnt="0"/>
      <dgm:spPr/>
    </dgm:pt>
    <dgm:pt modelId="{45A5E6A3-87F2-4068-AF4C-A98DA381C908}" type="pres">
      <dgm:prSet presAssocID="{8E8C6049-FFF5-416D-A0AC-641CC7F2F05A}" presName="compositeNode" presStyleCnt="0">
        <dgm:presLayoutVars>
          <dgm:bulletEnabled val="1"/>
        </dgm:presLayoutVars>
      </dgm:prSet>
      <dgm:spPr/>
    </dgm:pt>
    <dgm:pt modelId="{49ADC32F-26A7-467D-9087-97A9388FB0DE}" type="pres">
      <dgm:prSet presAssocID="{8E8C6049-FFF5-416D-A0AC-641CC7F2F05A}" presName="bgRect" presStyleLbl="bgAccFollowNode1" presStyleIdx="5" presStyleCnt="6"/>
      <dgm:spPr/>
    </dgm:pt>
    <dgm:pt modelId="{248A5766-1BC3-4565-B2A4-EC3E5D9501C8}" type="pres">
      <dgm:prSet presAssocID="{5A6D3417-8C11-4D6F-BAA2-C679C8840893}" presName="sibTransNodeCircle" presStyleLbl="alignNode1" presStyleIdx="10" presStyleCnt="12">
        <dgm:presLayoutVars>
          <dgm:chMax val="0"/>
          <dgm:bulletEnabled/>
        </dgm:presLayoutVars>
      </dgm:prSet>
      <dgm:spPr/>
    </dgm:pt>
    <dgm:pt modelId="{C1D3BA0B-DE13-4531-9408-102DA59894B6}" type="pres">
      <dgm:prSet presAssocID="{8E8C6049-FFF5-416D-A0AC-641CC7F2F05A}" presName="bottomLine" presStyleLbl="alignNode1" presStyleIdx="11" presStyleCnt="12">
        <dgm:presLayoutVars/>
      </dgm:prSet>
      <dgm:spPr/>
    </dgm:pt>
    <dgm:pt modelId="{6BB4F437-206D-4DF5-BC89-B35D32873FD1}" type="pres">
      <dgm:prSet presAssocID="{8E8C6049-FFF5-416D-A0AC-641CC7F2F05A}" presName="nodeText" presStyleLbl="bgAccFollowNode1" presStyleIdx="5" presStyleCnt="6">
        <dgm:presLayoutVars>
          <dgm:bulletEnabled val="1"/>
        </dgm:presLayoutVars>
      </dgm:prSet>
      <dgm:spPr/>
    </dgm:pt>
  </dgm:ptLst>
  <dgm:cxnLst>
    <dgm:cxn modelId="{0E444C08-00EF-4BCB-AF23-ABF6E0D1AA2E}" type="presOf" srcId="{8E8C6049-FFF5-416D-A0AC-641CC7F2F05A}" destId="{49ADC32F-26A7-467D-9087-97A9388FB0DE}" srcOrd="0" destOrd="0" presId="urn:microsoft.com/office/officeart/2016/7/layout/BasicLinearProcessNumbered"/>
    <dgm:cxn modelId="{6A4A410F-798A-4CA7-B0E8-C177D76FDC42}" type="presOf" srcId="{22262C29-5349-4BCB-91EC-CD1D6BE6DDC9}" destId="{E9E716C8-485B-4ABD-9494-00FC4E53C63B}" srcOrd="1" destOrd="0" presId="urn:microsoft.com/office/officeart/2016/7/layout/BasicLinearProcessNumbered"/>
    <dgm:cxn modelId="{F71CDF38-95CB-44FF-8D92-01D00750C9F0}" type="presOf" srcId="{75CFDCBA-CE8D-497D-BBBA-4B827633FCFA}" destId="{FD3A49FC-B2DF-4299-8E2C-649D2EE8C2B5}" srcOrd="1" destOrd="0" presId="urn:microsoft.com/office/officeart/2016/7/layout/BasicLinearProcessNumbered"/>
    <dgm:cxn modelId="{1002D440-B834-43E5-A0F7-15488B566255}" type="presOf" srcId="{8E8C6049-FFF5-416D-A0AC-641CC7F2F05A}" destId="{6BB4F437-206D-4DF5-BC89-B35D32873FD1}" srcOrd="1" destOrd="0" presId="urn:microsoft.com/office/officeart/2016/7/layout/BasicLinearProcessNumbered"/>
    <dgm:cxn modelId="{90F4DE46-2C1C-4BEE-98B3-6BB97D8098CC}" type="presOf" srcId="{292DC5A5-0052-46ED-A7D5-033BC64965D3}" destId="{6A7013E8-4D09-450E-8A54-5831004613C3}" srcOrd="1" destOrd="0" presId="urn:microsoft.com/office/officeart/2016/7/layout/BasicLinearProcessNumbered"/>
    <dgm:cxn modelId="{CFCE3B50-6765-4EB4-8990-3209B09DA12C}" type="presOf" srcId="{A109620E-143F-4D30-8677-9CDC7AACF6F0}" destId="{80ADA6EB-4534-4F06-ABD2-27B3331784B7}" srcOrd="0" destOrd="0" presId="urn:microsoft.com/office/officeart/2016/7/layout/BasicLinearProcessNumbered"/>
    <dgm:cxn modelId="{53F75870-964E-472D-8465-17AA17AB25EB}" srcId="{CBC9F932-6B6B-4DFF-A137-2FC28E4A0E3A}" destId="{449D101C-D8F8-45BA-9B42-48FCD984109D}" srcOrd="4" destOrd="0" parTransId="{51A585F2-1D84-446B-A0D0-94ED2E9481DF}" sibTransId="{FC58098D-03EF-4040-BCB4-4D33BF1B0E83}"/>
    <dgm:cxn modelId="{881EAC76-93AB-4D5F-80F2-884279D02A48}" type="presOf" srcId="{449D101C-D8F8-45BA-9B42-48FCD984109D}" destId="{E0B1D4D3-F17D-4663-A41B-AD0E9F28A881}" srcOrd="1" destOrd="0" presId="urn:microsoft.com/office/officeart/2016/7/layout/BasicLinearProcessNumbered"/>
    <dgm:cxn modelId="{24A2B47A-230B-4A57-B813-88DB47C6356D}" type="presOf" srcId="{FE130099-C9DF-4196-A11D-F7D75D9028C6}" destId="{29B70EAF-8D0E-4144-9B09-C022005BA3E3}" srcOrd="0" destOrd="0" presId="urn:microsoft.com/office/officeart/2016/7/layout/BasicLinearProcessNumbered"/>
    <dgm:cxn modelId="{B734648A-858A-4D14-A154-4A3FE4462873}" type="presOf" srcId="{22262C29-5349-4BCB-91EC-CD1D6BE6DDC9}" destId="{C8582629-A03C-4E09-9BE2-DCF595AED13B}" srcOrd="0" destOrd="0" presId="urn:microsoft.com/office/officeart/2016/7/layout/BasicLinearProcessNumbered"/>
    <dgm:cxn modelId="{3E6B0E8D-AAB8-4B4B-928F-6F3BDE3D15CB}" type="presOf" srcId="{AFE4E605-C1D8-41DF-95B9-A0EBEC278B31}" destId="{F62BB81C-EA29-4D0E-A6AE-5DB6EB4CF7DA}" srcOrd="0" destOrd="0" presId="urn:microsoft.com/office/officeart/2016/7/layout/BasicLinearProcessNumbered"/>
    <dgm:cxn modelId="{4233818E-ECDF-482D-A026-8C1CF771E21F}" type="presOf" srcId="{926A430D-462E-43A5-84DD-ED671016CA89}" destId="{03529C08-32C5-45FD-8201-E7AB23F413CC}" srcOrd="0" destOrd="0" presId="urn:microsoft.com/office/officeart/2016/7/layout/BasicLinearProcessNumbered"/>
    <dgm:cxn modelId="{6C5D4E93-45C8-4462-851F-C23E1EC15539}" srcId="{CBC9F932-6B6B-4DFF-A137-2FC28E4A0E3A}" destId="{8E8C6049-FFF5-416D-A0AC-641CC7F2F05A}" srcOrd="5" destOrd="0" parTransId="{069C835F-C70B-4186-A736-2B8F1F2FCA65}" sibTransId="{5A6D3417-8C11-4D6F-BAA2-C679C8840893}"/>
    <dgm:cxn modelId="{0791A3B8-255B-4272-829A-86947A543AFC}" type="presOf" srcId="{CBC9F932-6B6B-4DFF-A137-2FC28E4A0E3A}" destId="{C1F52A25-9B0F-425E-A555-2E829AEB7776}" srcOrd="0" destOrd="0" presId="urn:microsoft.com/office/officeart/2016/7/layout/BasicLinearProcessNumbered"/>
    <dgm:cxn modelId="{A7E058BE-4C66-4B83-B791-3C19B5AA8F0F}" type="presOf" srcId="{75CFDCBA-CE8D-497D-BBBA-4B827633FCFA}" destId="{893FA7A8-D46F-4DDD-8C8D-AB37F1AEE457}" srcOrd="0" destOrd="0" presId="urn:microsoft.com/office/officeart/2016/7/layout/BasicLinearProcessNumbered"/>
    <dgm:cxn modelId="{A6EF7BBF-7BF8-40D6-9346-C75390C8FA83}" type="presOf" srcId="{FC58098D-03EF-4040-BCB4-4D33BF1B0E83}" destId="{7F6C2DA4-87CA-452A-8C69-1D0621BD8B70}" srcOrd="0" destOrd="0" presId="urn:microsoft.com/office/officeart/2016/7/layout/BasicLinearProcessNumbered"/>
    <dgm:cxn modelId="{D28DB4C5-F176-403A-83AF-4602BDE6F023}" type="presOf" srcId="{FE130099-C9DF-4196-A11D-F7D75D9028C6}" destId="{D156A000-3CD1-4235-AFCE-BC11118E75F5}" srcOrd="1" destOrd="0" presId="urn:microsoft.com/office/officeart/2016/7/layout/BasicLinearProcessNumbered"/>
    <dgm:cxn modelId="{A4AC88D6-7BA9-4C55-9F68-A3E1866ED463}" type="presOf" srcId="{292DC5A5-0052-46ED-A7D5-033BC64965D3}" destId="{F0D4C2C9-1320-4984-9255-8335795CE460}" srcOrd="0" destOrd="0" presId="urn:microsoft.com/office/officeart/2016/7/layout/BasicLinearProcessNumbered"/>
    <dgm:cxn modelId="{CEF3B4D7-6D0D-48A9-9194-9D2AA831B257}" type="presOf" srcId="{449D101C-D8F8-45BA-9B42-48FCD984109D}" destId="{81AEF98C-02EC-4B19-B1A9-DBFD0A92E01C}" srcOrd="0" destOrd="0" presId="urn:microsoft.com/office/officeart/2016/7/layout/BasicLinearProcessNumbered"/>
    <dgm:cxn modelId="{C623C7D8-F63C-40E5-8283-79A05C46C69F}" srcId="{CBC9F932-6B6B-4DFF-A137-2FC28E4A0E3A}" destId="{292DC5A5-0052-46ED-A7D5-033BC64965D3}" srcOrd="1" destOrd="0" parTransId="{95D6493A-29B8-4957-8BD4-32CE1AEA4293}" sibTransId="{926A430D-462E-43A5-84DD-ED671016CA89}"/>
    <dgm:cxn modelId="{FAE7BEDD-510D-4C39-AF8E-781EFC6F1A64}" srcId="{CBC9F932-6B6B-4DFF-A137-2FC28E4A0E3A}" destId="{FE130099-C9DF-4196-A11D-F7D75D9028C6}" srcOrd="0" destOrd="0" parTransId="{3F8436DA-12B3-4114-88F1-4BBAC16A94B1}" sibTransId="{4E85BEAA-7938-4172-8756-1071B69FB1B1}"/>
    <dgm:cxn modelId="{047E52DE-65D7-462E-8AB7-5238707F4CE8}" srcId="{CBC9F932-6B6B-4DFF-A137-2FC28E4A0E3A}" destId="{22262C29-5349-4BCB-91EC-CD1D6BE6DDC9}" srcOrd="3" destOrd="0" parTransId="{A815981A-B6E4-45AC-9E6C-63B7E6CF0AB0}" sibTransId="{A109620E-143F-4D30-8677-9CDC7AACF6F0}"/>
    <dgm:cxn modelId="{A827D5E3-DA0C-413F-B173-C7EB6B3D6A92}" type="presOf" srcId="{4E85BEAA-7938-4172-8756-1071B69FB1B1}" destId="{72D86C97-3B7F-444D-B9A3-5432392337CF}" srcOrd="0" destOrd="0" presId="urn:microsoft.com/office/officeart/2016/7/layout/BasicLinearProcessNumbered"/>
    <dgm:cxn modelId="{641F51E5-5A85-4FB5-B739-6240C8BC53D4}" type="presOf" srcId="{5A6D3417-8C11-4D6F-BAA2-C679C8840893}" destId="{248A5766-1BC3-4565-B2A4-EC3E5D9501C8}" srcOrd="0" destOrd="0" presId="urn:microsoft.com/office/officeart/2016/7/layout/BasicLinearProcessNumbered"/>
    <dgm:cxn modelId="{A1237FF8-B8CB-4E91-A720-23455E86B049}" srcId="{CBC9F932-6B6B-4DFF-A137-2FC28E4A0E3A}" destId="{75CFDCBA-CE8D-497D-BBBA-4B827633FCFA}" srcOrd="2" destOrd="0" parTransId="{D9901FBE-27FB-45E6-8F22-F519A91E6DAF}" sibTransId="{AFE4E605-C1D8-41DF-95B9-A0EBEC278B31}"/>
    <dgm:cxn modelId="{557604A6-5007-497D-A69C-382FA441AB6B}" type="presParOf" srcId="{C1F52A25-9B0F-425E-A555-2E829AEB7776}" destId="{CC236238-4A5F-4EFF-82BD-C01F9371B70D}" srcOrd="0" destOrd="0" presId="urn:microsoft.com/office/officeart/2016/7/layout/BasicLinearProcessNumbered"/>
    <dgm:cxn modelId="{4CB48526-5F5A-4833-8DE1-604125C1201A}" type="presParOf" srcId="{CC236238-4A5F-4EFF-82BD-C01F9371B70D}" destId="{29B70EAF-8D0E-4144-9B09-C022005BA3E3}" srcOrd="0" destOrd="0" presId="urn:microsoft.com/office/officeart/2016/7/layout/BasicLinearProcessNumbered"/>
    <dgm:cxn modelId="{15458A41-D105-4D80-82FC-9C3286771987}" type="presParOf" srcId="{CC236238-4A5F-4EFF-82BD-C01F9371B70D}" destId="{72D86C97-3B7F-444D-B9A3-5432392337CF}" srcOrd="1" destOrd="0" presId="urn:microsoft.com/office/officeart/2016/7/layout/BasicLinearProcessNumbered"/>
    <dgm:cxn modelId="{CC47E40B-3935-48B4-AF83-8C96A52B3113}" type="presParOf" srcId="{CC236238-4A5F-4EFF-82BD-C01F9371B70D}" destId="{C93784D5-1A26-4208-8846-815823A4D3D2}" srcOrd="2" destOrd="0" presId="urn:microsoft.com/office/officeart/2016/7/layout/BasicLinearProcessNumbered"/>
    <dgm:cxn modelId="{5A3A1257-436A-42F1-A6B2-F3B7E6FEE109}" type="presParOf" srcId="{CC236238-4A5F-4EFF-82BD-C01F9371B70D}" destId="{D156A000-3CD1-4235-AFCE-BC11118E75F5}" srcOrd="3" destOrd="0" presId="urn:microsoft.com/office/officeart/2016/7/layout/BasicLinearProcessNumbered"/>
    <dgm:cxn modelId="{5ABDC5EA-0993-4439-9267-95C36B471EB7}" type="presParOf" srcId="{C1F52A25-9B0F-425E-A555-2E829AEB7776}" destId="{A96634DF-F66E-4A9F-A473-DA6CBDFFA88F}" srcOrd="1" destOrd="0" presId="urn:microsoft.com/office/officeart/2016/7/layout/BasicLinearProcessNumbered"/>
    <dgm:cxn modelId="{16797AE1-F194-4AB8-A23E-AB4A71B04706}" type="presParOf" srcId="{C1F52A25-9B0F-425E-A555-2E829AEB7776}" destId="{97A65D64-6434-4548-90B9-6AA26EE54BCF}" srcOrd="2" destOrd="0" presId="urn:microsoft.com/office/officeart/2016/7/layout/BasicLinearProcessNumbered"/>
    <dgm:cxn modelId="{25F059B4-E2D3-457A-81ED-76B98D7DF75C}" type="presParOf" srcId="{97A65D64-6434-4548-90B9-6AA26EE54BCF}" destId="{F0D4C2C9-1320-4984-9255-8335795CE460}" srcOrd="0" destOrd="0" presId="urn:microsoft.com/office/officeart/2016/7/layout/BasicLinearProcessNumbered"/>
    <dgm:cxn modelId="{1F60810F-95B1-4AC5-9F0A-F61370D03F14}" type="presParOf" srcId="{97A65D64-6434-4548-90B9-6AA26EE54BCF}" destId="{03529C08-32C5-45FD-8201-E7AB23F413CC}" srcOrd="1" destOrd="0" presId="urn:microsoft.com/office/officeart/2016/7/layout/BasicLinearProcessNumbered"/>
    <dgm:cxn modelId="{820E11E3-98BC-438A-9EB8-FC53E55828A8}" type="presParOf" srcId="{97A65D64-6434-4548-90B9-6AA26EE54BCF}" destId="{1CE38F0F-023F-4B97-983F-A328832FA7F8}" srcOrd="2" destOrd="0" presId="urn:microsoft.com/office/officeart/2016/7/layout/BasicLinearProcessNumbered"/>
    <dgm:cxn modelId="{D65F2374-B87B-49A8-A2C4-F972ECD46BC6}" type="presParOf" srcId="{97A65D64-6434-4548-90B9-6AA26EE54BCF}" destId="{6A7013E8-4D09-450E-8A54-5831004613C3}" srcOrd="3" destOrd="0" presId="urn:microsoft.com/office/officeart/2016/7/layout/BasicLinearProcessNumbered"/>
    <dgm:cxn modelId="{4E093F16-7506-496E-9550-2E3AE5FC0249}" type="presParOf" srcId="{C1F52A25-9B0F-425E-A555-2E829AEB7776}" destId="{CE1922BF-7147-49CC-AA79-2098C79F5480}" srcOrd="3" destOrd="0" presId="urn:microsoft.com/office/officeart/2016/7/layout/BasicLinearProcessNumbered"/>
    <dgm:cxn modelId="{E4764CB2-F0A5-46E4-9753-CDCFEB0236DD}" type="presParOf" srcId="{C1F52A25-9B0F-425E-A555-2E829AEB7776}" destId="{479C8B24-8503-4744-9775-53AC0E486F43}" srcOrd="4" destOrd="0" presId="urn:microsoft.com/office/officeart/2016/7/layout/BasicLinearProcessNumbered"/>
    <dgm:cxn modelId="{B8584636-5846-406E-B4D9-924836BAFBCF}" type="presParOf" srcId="{479C8B24-8503-4744-9775-53AC0E486F43}" destId="{893FA7A8-D46F-4DDD-8C8D-AB37F1AEE457}" srcOrd="0" destOrd="0" presId="urn:microsoft.com/office/officeart/2016/7/layout/BasicLinearProcessNumbered"/>
    <dgm:cxn modelId="{F390A48A-D380-4A78-8D2B-F39FE0B2346B}" type="presParOf" srcId="{479C8B24-8503-4744-9775-53AC0E486F43}" destId="{F62BB81C-EA29-4D0E-A6AE-5DB6EB4CF7DA}" srcOrd="1" destOrd="0" presId="urn:microsoft.com/office/officeart/2016/7/layout/BasicLinearProcessNumbered"/>
    <dgm:cxn modelId="{C1357E5D-C358-41D1-BB56-833FD8E08ECC}" type="presParOf" srcId="{479C8B24-8503-4744-9775-53AC0E486F43}" destId="{D843F001-8C0A-43B0-91D1-1A5176A330C7}" srcOrd="2" destOrd="0" presId="urn:microsoft.com/office/officeart/2016/7/layout/BasicLinearProcessNumbered"/>
    <dgm:cxn modelId="{03EADEF7-EA57-4EE7-9BE9-F3DE5CD5B9BC}" type="presParOf" srcId="{479C8B24-8503-4744-9775-53AC0E486F43}" destId="{FD3A49FC-B2DF-4299-8E2C-649D2EE8C2B5}" srcOrd="3" destOrd="0" presId="urn:microsoft.com/office/officeart/2016/7/layout/BasicLinearProcessNumbered"/>
    <dgm:cxn modelId="{D65BFAD8-D02A-4500-B77B-DF5D6107C4AC}" type="presParOf" srcId="{C1F52A25-9B0F-425E-A555-2E829AEB7776}" destId="{2F448239-0D97-4F8A-8D6E-925CC6F92DA8}" srcOrd="5" destOrd="0" presId="urn:microsoft.com/office/officeart/2016/7/layout/BasicLinearProcessNumbered"/>
    <dgm:cxn modelId="{FD3C4A22-99CB-40B7-9B90-EB9ABDE9634B}" type="presParOf" srcId="{C1F52A25-9B0F-425E-A555-2E829AEB7776}" destId="{0D38C9EA-4539-43E6-B2DF-D1ADE3E17391}" srcOrd="6" destOrd="0" presId="urn:microsoft.com/office/officeart/2016/7/layout/BasicLinearProcessNumbered"/>
    <dgm:cxn modelId="{50F4B3F8-9E8B-4A78-8B9B-F118FBCA9731}" type="presParOf" srcId="{0D38C9EA-4539-43E6-B2DF-D1ADE3E17391}" destId="{C8582629-A03C-4E09-9BE2-DCF595AED13B}" srcOrd="0" destOrd="0" presId="urn:microsoft.com/office/officeart/2016/7/layout/BasicLinearProcessNumbered"/>
    <dgm:cxn modelId="{16258D36-F45F-42A0-B2F3-AC2BD07DA2EB}" type="presParOf" srcId="{0D38C9EA-4539-43E6-B2DF-D1ADE3E17391}" destId="{80ADA6EB-4534-4F06-ABD2-27B3331784B7}" srcOrd="1" destOrd="0" presId="urn:microsoft.com/office/officeart/2016/7/layout/BasicLinearProcessNumbered"/>
    <dgm:cxn modelId="{14E1AAD8-E29E-4112-B1A3-5BA472A90E6B}" type="presParOf" srcId="{0D38C9EA-4539-43E6-B2DF-D1ADE3E17391}" destId="{29EB1ABD-E861-459F-8966-08CF4DB72ED8}" srcOrd="2" destOrd="0" presId="urn:microsoft.com/office/officeart/2016/7/layout/BasicLinearProcessNumbered"/>
    <dgm:cxn modelId="{A6D2A4B4-B95C-4EBC-8272-4F6F931DAA4F}" type="presParOf" srcId="{0D38C9EA-4539-43E6-B2DF-D1ADE3E17391}" destId="{E9E716C8-485B-4ABD-9494-00FC4E53C63B}" srcOrd="3" destOrd="0" presId="urn:microsoft.com/office/officeart/2016/7/layout/BasicLinearProcessNumbered"/>
    <dgm:cxn modelId="{F99C836B-323C-49BF-B031-A59AAA2F2082}" type="presParOf" srcId="{C1F52A25-9B0F-425E-A555-2E829AEB7776}" destId="{BEF39FFA-E813-47C6-B005-3D77F351F6AF}" srcOrd="7" destOrd="0" presId="urn:microsoft.com/office/officeart/2016/7/layout/BasicLinearProcessNumbered"/>
    <dgm:cxn modelId="{AD1CF048-CB6D-4462-A8E5-DCF466490386}" type="presParOf" srcId="{C1F52A25-9B0F-425E-A555-2E829AEB7776}" destId="{AF439596-6E01-4A55-B8A2-110E0FEA8DA2}" srcOrd="8" destOrd="0" presId="urn:microsoft.com/office/officeart/2016/7/layout/BasicLinearProcessNumbered"/>
    <dgm:cxn modelId="{7B96E450-6FAA-4E1A-A279-0377C0F9EC85}" type="presParOf" srcId="{AF439596-6E01-4A55-B8A2-110E0FEA8DA2}" destId="{81AEF98C-02EC-4B19-B1A9-DBFD0A92E01C}" srcOrd="0" destOrd="0" presId="urn:microsoft.com/office/officeart/2016/7/layout/BasicLinearProcessNumbered"/>
    <dgm:cxn modelId="{509367F6-7337-4B88-84A9-1284C71C5B27}" type="presParOf" srcId="{AF439596-6E01-4A55-B8A2-110E0FEA8DA2}" destId="{7F6C2DA4-87CA-452A-8C69-1D0621BD8B70}" srcOrd="1" destOrd="0" presId="urn:microsoft.com/office/officeart/2016/7/layout/BasicLinearProcessNumbered"/>
    <dgm:cxn modelId="{4E7F42F2-73D8-47B8-AC97-2F0943EF5B10}" type="presParOf" srcId="{AF439596-6E01-4A55-B8A2-110E0FEA8DA2}" destId="{8BAF911C-A25B-4AA9-9B0C-3DCE8DAAB4E6}" srcOrd="2" destOrd="0" presId="urn:microsoft.com/office/officeart/2016/7/layout/BasicLinearProcessNumbered"/>
    <dgm:cxn modelId="{0178832F-0D43-42F6-8E00-8568180BE8F6}" type="presParOf" srcId="{AF439596-6E01-4A55-B8A2-110E0FEA8DA2}" destId="{E0B1D4D3-F17D-4663-A41B-AD0E9F28A881}" srcOrd="3" destOrd="0" presId="urn:microsoft.com/office/officeart/2016/7/layout/BasicLinearProcessNumbered"/>
    <dgm:cxn modelId="{5AD03099-C62E-4110-82B3-7AE9715D9B76}" type="presParOf" srcId="{C1F52A25-9B0F-425E-A555-2E829AEB7776}" destId="{96EE2DCA-2EA4-48F3-8697-C0614CE01DE1}" srcOrd="9" destOrd="0" presId="urn:microsoft.com/office/officeart/2016/7/layout/BasicLinearProcessNumbered"/>
    <dgm:cxn modelId="{7E8AC305-92FC-4B11-BE01-4483C63B5A4E}" type="presParOf" srcId="{C1F52A25-9B0F-425E-A555-2E829AEB7776}" destId="{45A5E6A3-87F2-4068-AF4C-A98DA381C908}" srcOrd="10" destOrd="0" presId="urn:microsoft.com/office/officeart/2016/7/layout/BasicLinearProcessNumbered"/>
    <dgm:cxn modelId="{328EA97B-900B-4B1E-A771-E490B4412EC3}" type="presParOf" srcId="{45A5E6A3-87F2-4068-AF4C-A98DA381C908}" destId="{49ADC32F-26A7-467D-9087-97A9388FB0DE}" srcOrd="0" destOrd="0" presId="urn:microsoft.com/office/officeart/2016/7/layout/BasicLinearProcessNumbered"/>
    <dgm:cxn modelId="{0F35DBBF-F807-4475-873E-195E59B85530}" type="presParOf" srcId="{45A5E6A3-87F2-4068-AF4C-A98DA381C908}" destId="{248A5766-1BC3-4565-B2A4-EC3E5D9501C8}" srcOrd="1" destOrd="0" presId="urn:microsoft.com/office/officeart/2016/7/layout/BasicLinearProcessNumbered"/>
    <dgm:cxn modelId="{DE8C3909-39DB-4F42-9C52-B0B67AA1DC56}" type="presParOf" srcId="{45A5E6A3-87F2-4068-AF4C-A98DA381C908}" destId="{C1D3BA0B-DE13-4531-9408-102DA59894B6}" srcOrd="2" destOrd="0" presId="urn:microsoft.com/office/officeart/2016/7/layout/BasicLinearProcessNumbered"/>
    <dgm:cxn modelId="{8BC23E24-CEAB-481C-8498-07F80C1EF2CC}" type="presParOf" srcId="{45A5E6A3-87F2-4068-AF4C-A98DA381C908}" destId="{6BB4F437-206D-4DF5-BC89-B35D32873FD1}"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A03077-23A6-46F2-AABA-3BA8B6C7A13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C840A83-9A43-438B-BB40-9EF716F23954}">
      <dgm:prSet/>
      <dgm:spPr/>
      <dgm:t>
        <a:bodyPr/>
        <a:lstStyle/>
        <a:p>
          <a:r>
            <a:rPr lang="en-US"/>
            <a:t>LANGUAGE IS A POWERFUL TOOL </a:t>
          </a:r>
        </a:p>
      </dgm:t>
    </dgm:pt>
    <dgm:pt modelId="{BAED16C3-1C8D-47DA-926D-BECC018A750F}" type="parTrans" cxnId="{4AFD2414-32F1-415F-B3E9-BA9046127372}">
      <dgm:prSet/>
      <dgm:spPr/>
      <dgm:t>
        <a:bodyPr/>
        <a:lstStyle/>
        <a:p>
          <a:endParaRPr lang="en-US"/>
        </a:p>
      </dgm:t>
    </dgm:pt>
    <dgm:pt modelId="{48233A34-C060-4F15-960D-8B9D6A77EFE0}" type="sibTrans" cxnId="{4AFD2414-32F1-415F-B3E9-BA9046127372}">
      <dgm:prSet/>
      <dgm:spPr/>
      <dgm:t>
        <a:bodyPr/>
        <a:lstStyle/>
        <a:p>
          <a:endParaRPr lang="en-US"/>
        </a:p>
      </dgm:t>
    </dgm:pt>
    <dgm:pt modelId="{9C948256-174E-42FA-91A3-74829B56ECCC}">
      <dgm:prSet/>
      <dgm:spPr/>
      <dgm:t>
        <a:bodyPr/>
        <a:lstStyle/>
        <a:p>
          <a:r>
            <a:rPr lang="en-US"/>
            <a:t>IT ASSISTS HUMAN KIND IN IDENTIFIYING THEMSELVES </a:t>
          </a:r>
        </a:p>
      </dgm:t>
    </dgm:pt>
    <dgm:pt modelId="{133EEA16-7E2C-4995-9DFA-AA8A90DB161F}" type="parTrans" cxnId="{87ED6EFD-32CE-4C2F-9B46-C14AE172CAAE}">
      <dgm:prSet/>
      <dgm:spPr/>
      <dgm:t>
        <a:bodyPr/>
        <a:lstStyle/>
        <a:p>
          <a:endParaRPr lang="en-US"/>
        </a:p>
      </dgm:t>
    </dgm:pt>
    <dgm:pt modelId="{8913033F-60D4-488B-B536-E5B987D93FEC}" type="sibTrans" cxnId="{87ED6EFD-32CE-4C2F-9B46-C14AE172CAAE}">
      <dgm:prSet/>
      <dgm:spPr/>
      <dgm:t>
        <a:bodyPr/>
        <a:lstStyle/>
        <a:p>
          <a:endParaRPr lang="en-US"/>
        </a:p>
      </dgm:t>
    </dgm:pt>
    <dgm:pt modelId="{97FBF9CD-4DD1-4B0C-BE8A-08DDA8829F81}">
      <dgm:prSet/>
      <dgm:spPr/>
      <dgm:t>
        <a:bodyPr/>
        <a:lstStyle/>
        <a:p>
          <a:r>
            <a:rPr lang="en-US"/>
            <a:t>IT IS ALSO A POWERFUL TOOL WHEN USED TO CREATE </a:t>
          </a:r>
        </a:p>
      </dgm:t>
    </dgm:pt>
    <dgm:pt modelId="{022C63A1-E1A3-4AE9-AFD0-A51A8A3514D8}" type="parTrans" cxnId="{384C74D2-5DAE-457B-84FD-55675653C0FE}">
      <dgm:prSet/>
      <dgm:spPr/>
      <dgm:t>
        <a:bodyPr/>
        <a:lstStyle/>
        <a:p>
          <a:endParaRPr lang="en-US"/>
        </a:p>
      </dgm:t>
    </dgm:pt>
    <dgm:pt modelId="{C51C514A-9FEA-4D5B-80BA-03ED9DAC0EC2}" type="sibTrans" cxnId="{384C74D2-5DAE-457B-84FD-55675653C0FE}">
      <dgm:prSet/>
      <dgm:spPr/>
      <dgm:t>
        <a:bodyPr/>
        <a:lstStyle/>
        <a:p>
          <a:endParaRPr lang="en-US"/>
        </a:p>
      </dgm:t>
    </dgm:pt>
    <dgm:pt modelId="{91B7E760-BA79-4059-BB42-716AA7268697}">
      <dgm:prSet/>
      <dgm:spPr/>
      <dgm:t>
        <a:bodyPr/>
        <a:lstStyle/>
        <a:p>
          <a:r>
            <a:rPr lang="en-US"/>
            <a:t>IT CAN SOLVE PROBLEMS AND CAUSE WARS </a:t>
          </a:r>
        </a:p>
      </dgm:t>
    </dgm:pt>
    <dgm:pt modelId="{D7415E6E-80CA-4E9A-98ED-5428F5F485E0}" type="parTrans" cxnId="{5018F3DF-4279-4FAC-9E66-2CBFDF69320B}">
      <dgm:prSet/>
      <dgm:spPr/>
      <dgm:t>
        <a:bodyPr/>
        <a:lstStyle/>
        <a:p>
          <a:endParaRPr lang="en-US"/>
        </a:p>
      </dgm:t>
    </dgm:pt>
    <dgm:pt modelId="{1239F8F0-FE13-41C0-8184-B10023E091B2}" type="sibTrans" cxnId="{5018F3DF-4279-4FAC-9E66-2CBFDF69320B}">
      <dgm:prSet/>
      <dgm:spPr/>
      <dgm:t>
        <a:bodyPr/>
        <a:lstStyle/>
        <a:p>
          <a:endParaRPr lang="en-US"/>
        </a:p>
      </dgm:t>
    </dgm:pt>
    <dgm:pt modelId="{0B2B1E1C-A792-4A6F-9CF6-3C829E00A003}">
      <dgm:prSet/>
      <dgm:spPr/>
      <dgm:t>
        <a:bodyPr/>
        <a:lstStyle/>
        <a:p>
          <a:r>
            <a:rPr lang="en-US"/>
            <a:t>WHAT IS SO HARD ABOUT THEY AND THEM AS       IDENTIFIERS </a:t>
          </a:r>
        </a:p>
      </dgm:t>
    </dgm:pt>
    <dgm:pt modelId="{FBC3689F-097C-45E5-A2F2-9A3C709D0D42}" type="parTrans" cxnId="{160F9257-E823-4897-979B-B4D14F4A584C}">
      <dgm:prSet/>
      <dgm:spPr/>
      <dgm:t>
        <a:bodyPr/>
        <a:lstStyle/>
        <a:p>
          <a:endParaRPr lang="en-US"/>
        </a:p>
      </dgm:t>
    </dgm:pt>
    <dgm:pt modelId="{B60D64AD-2443-431D-89D5-DF1FCDFC45FB}" type="sibTrans" cxnId="{160F9257-E823-4897-979B-B4D14F4A584C}">
      <dgm:prSet/>
      <dgm:spPr/>
      <dgm:t>
        <a:bodyPr/>
        <a:lstStyle/>
        <a:p>
          <a:endParaRPr lang="en-US"/>
        </a:p>
      </dgm:t>
    </dgm:pt>
    <dgm:pt modelId="{19AFDB69-2A7C-41C5-8E49-90E281985DAA}">
      <dgm:prSet/>
      <dgm:spPr/>
      <dgm:t>
        <a:bodyPr/>
        <a:lstStyle/>
        <a:p>
          <a:r>
            <a:rPr lang="en-US"/>
            <a:t>METAPHORS ADD POWER TO THE WRITTEN WORD </a:t>
          </a:r>
        </a:p>
      </dgm:t>
    </dgm:pt>
    <dgm:pt modelId="{069F0C62-A0B6-4004-BA0B-20BEDDFFC9C7}" type="parTrans" cxnId="{A89A5BB0-699B-42F0-B568-548CEF212807}">
      <dgm:prSet/>
      <dgm:spPr/>
      <dgm:t>
        <a:bodyPr/>
        <a:lstStyle/>
        <a:p>
          <a:endParaRPr lang="en-US"/>
        </a:p>
      </dgm:t>
    </dgm:pt>
    <dgm:pt modelId="{141D0588-64AB-4D88-89D5-7FB8A4B6EE6F}" type="sibTrans" cxnId="{A89A5BB0-699B-42F0-B568-548CEF212807}">
      <dgm:prSet/>
      <dgm:spPr/>
      <dgm:t>
        <a:bodyPr/>
        <a:lstStyle/>
        <a:p>
          <a:endParaRPr lang="en-US"/>
        </a:p>
      </dgm:t>
    </dgm:pt>
    <dgm:pt modelId="{3B5917E8-F21B-46CB-8412-4F527FFF3A91}" type="pres">
      <dgm:prSet presAssocID="{C4A03077-23A6-46F2-AABA-3BA8B6C7A130}" presName="root" presStyleCnt="0">
        <dgm:presLayoutVars>
          <dgm:dir/>
          <dgm:resizeHandles val="exact"/>
        </dgm:presLayoutVars>
      </dgm:prSet>
      <dgm:spPr/>
    </dgm:pt>
    <dgm:pt modelId="{A4239031-7DF6-4899-AC14-5675766C2A09}" type="pres">
      <dgm:prSet presAssocID="{C4A03077-23A6-46F2-AABA-3BA8B6C7A130}" presName="container" presStyleCnt="0">
        <dgm:presLayoutVars>
          <dgm:dir/>
          <dgm:resizeHandles val="exact"/>
        </dgm:presLayoutVars>
      </dgm:prSet>
      <dgm:spPr/>
    </dgm:pt>
    <dgm:pt modelId="{CA1254FF-9DE5-4F11-B16E-2174C83326C3}" type="pres">
      <dgm:prSet presAssocID="{DC840A83-9A43-438B-BB40-9EF716F23954}" presName="compNode" presStyleCnt="0"/>
      <dgm:spPr/>
    </dgm:pt>
    <dgm:pt modelId="{7D376165-1EBE-4CE5-8888-449E00C0545B}" type="pres">
      <dgm:prSet presAssocID="{DC840A83-9A43-438B-BB40-9EF716F23954}" presName="iconBgRect" presStyleLbl="bgShp" presStyleIdx="0" presStyleCnt="6"/>
      <dgm:spPr/>
    </dgm:pt>
    <dgm:pt modelId="{7E603671-AEE0-4754-AE84-24728CCF9ADB}" type="pres">
      <dgm:prSet presAssocID="{DC840A83-9A43-438B-BB40-9EF716F2395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C01C28F1-08B1-425A-A501-5717662C709E}" type="pres">
      <dgm:prSet presAssocID="{DC840A83-9A43-438B-BB40-9EF716F23954}" presName="spaceRect" presStyleCnt="0"/>
      <dgm:spPr/>
    </dgm:pt>
    <dgm:pt modelId="{754BC7ED-7ED2-44EA-924E-FB9E7C7D422C}" type="pres">
      <dgm:prSet presAssocID="{DC840A83-9A43-438B-BB40-9EF716F23954}" presName="textRect" presStyleLbl="revTx" presStyleIdx="0" presStyleCnt="6">
        <dgm:presLayoutVars>
          <dgm:chMax val="1"/>
          <dgm:chPref val="1"/>
        </dgm:presLayoutVars>
      </dgm:prSet>
      <dgm:spPr/>
    </dgm:pt>
    <dgm:pt modelId="{DCE2C5E7-D30F-4DA2-809A-D84F318E8DF3}" type="pres">
      <dgm:prSet presAssocID="{48233A34-C060-4F15-960D-8B9D6A77EFE0}" presName="sibTrans" presStyleLbl="sibTrans2D1" presStyleIdx="0" presStyleCnt="0"/>
      <dgm:spPr/>
    </dgm:pt>
    <dgm:pt modelId="{3BB69A19-A344-4A0B-85E0-664A7A9DDBA9}" type="pres">
      <dgm:prSet presAssocID="{9C948256-174E-42FA-91A3-74829B56ECCC}" presName="compNode" presStyleCnt="0"/>
      <dgm:spPr/>
    </dgm:pt>
    <dgm:pt modelId="{4476F11D-AC45-4E0A-86C7-439BCE5B97F4}" type="pres">
      <dgm:prSet presAssocID="{9C948256-174E-42FA-91A3-74829B56ECCC}" presName="iconBgRect" presStyleLbl="bgShp" presStyleIdx="1" presStyleCnt="6"/>
      <dgm:spPr/>
    </dgm:pt>
    <dgm:pt modelId="{99441EF2-98BF-4008-A100-9D2BEFFF11C5}" type="pres">
      <dgm:prSet presAssocID="{9C948256-174E-42FA-91A3-74829B56ECC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C7CC413F-BE13-4B94-9DCC-DA8873AF56D0}" type="pres">
      <dgm:prSet presAssocID="{9C948256-174E-42FA-91A3-74829B56ECCC}" presName="spaceRect" presStyleCnt="0"/>
      <dgm:spPr/>
    </dgm:pt>
    <dgm:pt modelId="{0F0E0B89-108F-48CE-8FE7-5EF3AC4C71B0}" type="pres">
      <dgm:prSet presAssocID="{9C948256-174E-42FA-91A3-74829B56ECCC}" presName="textRect" presStyleLbl="revTx" presStyleIdx="1" presStyleCnt="6">
        <dgm:presLayoutVars>
          <dgm:chMax val="1"/>
          <dgm:chPref val="1"/>
        </dgm:presLayoutVars>
      </dgm:prSet>
      <dgm:spPr/>
    </dgm:pt>
    <dgm:pt modelId="{5983B4BE-A517-43EB-979D-9FBBE6C4F5C7}" type="pres">
      <dgm:prSet presAssocID="{8913033F-60D4-488B-B536-E5B987D93FEC}" presName="sibTrans" presStyleLbl="sibTrans2D1" presStyleIdx="0" presStyleCnt="0"/>
      <dgm:spPr/>
    </dgm:pt>
    <dgm:pt modelId="{BEEBFE64-1F70-45F5-8195-816C30F828D8}" type="pres">
      <dgm:prSet presAssocID="{97FBF9CD-4DD1-4B0C-BE8A-08DDA8829F81}" presName="compNode" presStyleCnt="0"/>
      <dgm:spPr/>
    </dgm:pt>
    <dgm:pt modelId="{0FBAF0DD-175E-40AE-8B7F-DE40FCD44D06}" type="pres">
      <dgm:prSet presAssocID="{97FBF9CD-4DD1-4B0C-BE8A-08DDA8829F81}" presName="iconBgRect" presStyleLbl="bgShp" presStyleIdx="2" presStyleCnt="6"/>
      <dgm:spPr/>
    </dgm:pt>
    <dgm:pt modelId="{037C7C89-36D3-4D05-B703-6F2210067A0C}" type="pres">
      <dgm:prSet presAssocID="{97FBF9CD-4DD1-4B0C-BE8A-08DDA8829F8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C230D12C-A31D-4884-99AA-7BF3A1D48378}" type="pres">
      <dgm:prSet presAssocID="{97FBF9CD-4DD1-4B0C-BE8A-08DDA8829F81}" presName="spaceRect" presStyleCnt="0"/>
      <dgm:spPr/>
    </dgm:pt>
    <dgm:pt modelId="{409FF16E-79BD-4E3B-B153-A7B1D555B42E}" type="pres">
      <dgm:prSet presAssocID="{97FBF9CD-4DD1-4B0C-BE8A-08DDA8829F81}" presName="textRect" presStyleLbl="revTx" presStyleIdx="2" presStyleCnt="6">
        <dgm:presLayoutVars>
          <dgm:chMax val="1"/>
          <dgm:chPref val="1"/>
        </dgm:presLayoutVars>
      </dgm:prSet>
      <dgm:spPr/>
    </dgm:pt>
    <dgm:pt modelId="{62A2F4B0-D2BE-4FAC-B93E-8167305B372D}" type="pres">
      <dgm:prSet presAssocID="{C51C514A-9FEA-4D5B-80BA-03ED9DAC0EC2}" presName="sibTrans" presStyleLbl="sibTrans2D1" presStyleIdx="0" presStyleCnt="0"/>
      <dgm:spPr/>
    </dgm:pt>
    <dgm:pt modelId="{E6B18757-7BEC-4F08-86DC-9E94E11973D0}" type="pres">
      <dgm:prSet presAssocID="{91B7E760-BA79-4059-BB42-716AA7268697}" presName="compNode" presStyleCnt="0"/>
      <dgm:spPr/>
    </dgm:pt>
    <dgm:pt modelId="{E1865F14-8C41-4E77-829F-CE7505D702BE}" type="pres">
      <dgm:prSet presAssocID="{91B7E760-BA79-4059-BB42-716AA7268697}" presName="iconBgRect" presStyleLbl="bgShp" presStyleIdx="3" presStyleCnt="6"/>
      <dgm:spPr/>
    </dgm:pt>
    <dgm:pt modelId="{06CFD9E7-0EEA-41BB-A585-E134E45D5CE2}" type="pres">
      <dgm:prSet presAssocID="{91B7E760-BA79-4059-BB42-716AA726869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17B4AE06-81E3-4ECF-B824-29243F936319}" type="pres">
      <dgm:prSet presAssocID="{91B7E760-BA79-4059-BB42-716AA7268697}" presName="spaceRect" presStyleCnt="0"/>
      <dgm:spPr/>
    </dgm:pt>
    <dgm:pt modelId="{DB1AA8A3-B97F-4DD6-888D-9632B606E697}" type="pres">
      <dgm:prSet presAssocID="{91B7E760-BA79-4059-BB42-716AA7268697}" presName="textRect" presStyleLbl="revTx" presStyleIdx="3" presStyleCnt="6">
        <dgm:presLayoutVars>
          <dgm:chMax val="1"/>
          <dgm:chPref val="1"/>
        </dgm:presLayoutVars>
      </dgm:prSet>
      <dgm:spPr/>
    </dgm:pt>
    <dgm:pt modelId="{DEA67B3F-AAB1-4E7A-8434-B10D214DC67A}" type="pres">
      <dgm:prSet presAssocID="{1239F8F0-FE13-41C0-8184-B10023E091B2}" presName="sibTrans" presStyleLbl="sibTrans2D1" presStyleIdx="0" presStyleCnt="0"/>
      <dgm:spPr/>
    </dgm:pt>
    <dgm:pt modelId="{519AB36E-8294-46C3-9ED6-531CE86E6CBA}" type="pres">
      <dgm:prSet presAssocID="{0B2B1E1C-A792-4A6F-9CF6-3C829E00A003}" presName="compNode" presStyleCnt="0"/>
      <dgm:spPr/>
    </dgm:pt>
    <dgm:pt modelId="{58A5D438-9D9C-4E88-B039-867B61690EE0}" type="pres">
      <dgm:prSet presAssocID="{0B2B1E1C-A792-4A6F-9CF6-3C829E00A003}" presName="iconBgRect" presStyleLbl="bgShp" presStyleIdx="4" presStyleCnt="6"/>
      <dgm:spPr/>
    </dgm:pt>
    <dgm:pt modelId="{C7A5B2CA-E9B9-4593-A57D-0CC9584B4480}" type="pres">
      <dgm:prSet presAssocID="{0B2B1E1C-A792-4A6F-9CF6-3C829E00A00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B7304B1D-E133-45D2-983E-177F5855CB99}" type="pres">
      <dgm:prSet presAssocID="{0B2B1E1C-A792-4A6F-9CF6-3C829E00A003}" presName="spaceRect" presStyleCnt="0"/>
      <dgm:spPr/>
    </dgm:pt>
    <dgm:pt modelId="{2E924F62-1781-4BC3-91BD-DA951EEDB6D3}" type="pres">
      <dgm:prSet presAssocID="{0B2B1E1C-A792-4A6F-9CF6-3C829E00A003}" presName="textRect" presStyleLbl="revTx" presStyleIdx="4" presStyleCnt="6">
        <dgm:presLayoutVars>
          <dgm:chMax val="1"/>
          <dgm:chPref val="1"/>
        </dgm:presLayoutVars>
      </dgm:prSet>
      <dgm:spPr/>
    </dgm:pt>
    <dgm:pt modelId="{F2E02528-3675-4654-AD98-F448800E9433}" type="pres">
      <dgm:prSet presAssocID="{B60D64AD-2443-431D-89D5-DF1FCDFC45FB}" presName="sibTrans" presStyleLbl="sibTrans2D1" presStyleIdx="0" presStyleCnt="0"/>
      <dgm:spPr/>
    </dgm:pt>
    <dgm:pt modelId="{68F4A780-3CA7-45CD-A19D-1ECCD2605EF4}" type="pres">
      <dgm:prSet presAssocID="{19AFDB69-2A7C-41C5-8E49-90E281985DAA}" presName="compNode" presStyleCnt="0"/>
      <dgm:spPr/>
    </dgm:pt>
    <dgm:pt modelId="{C016B227-9FFC-40EA-B565-F75DEE1FD910}" type="pres">
      <dgm:prSet presAssocID="{19AFDB69-2A7C-41C5-8E49-90E281985DAA}" presName="iconBgRect" presStyleLbl="bgShp" presStyleIdx="5" presStyleCnt="6"/>
      <dgm:spPr/>
    </dgm:pt>
    <dgm:pt modelId="{A4121858-6EFB-4B62-B15B-E491B771A899}" type="pres">
      <dgm:prSet presAssocID="{19AFDB69-2A7C-41C5-8E49-90E281985DA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ncil"/>
        </a:ext>
      </dgm:extLst>
    </dgm:pt>
    <dgm:pt modelId="{577E5F0C-76F1-4662-9341-20E9794F3337}" type="pres">
      <dgm:prSet presAssocID="{19AFDB69-2A7C-41C5-8E49-90E281985DAA}" presName="spaceRect" presStyleCnt="0"/>
      <dgm:spPr/>
    </dgm:pt>
    <dgm:pt modelId="{70CD170B-5A21-41C5-BE75-FED562D61119}" type="pres">
      <dgm:prSet presAssocID="{19AFDB69-2A7C-41C5-8E49-90E281985DAA}" presName="textRect" presStyleLbl="revTx" presStyleIdx="5" presStyleCnt="6">
        <dgm:presLayoutVars>
          <dgm:chMax val="1"/>
          <dgm:chPref val="1"/>
        </dgm:presLayoutVars>
      </dgm:prSet>
      <dgm:spPr/>
    </dgm:pt>
  </dgm:ptLst>
  <dgm:cxnLst>
    <dgm:cxn modelId="{4AFD2414-32F1-415F-B3E9-BA9046127372}" srcId="{C4A03077-23A6-46F2-AABA-3BA8B6C7A130}" destId="{DC840A83-9A43-438B-BB40-9EF716F23954}" srcOrd="0" destOrd="0" parTransId="{BAED16C3-1C8D-47DA-926D-BECC018A750F}" sibTransId="{48233A34-C060-4F15-960D-8B9D6A77EFE0}"/>
    <dgm:cxn modelId="{A00A3E21-BDCE-43BF-BD70-A0D47402F154}" type="presOf" srcId="{91B7E760-BA79-4059-BB42-716AA7268697}" destId="{DB1AA8A3-B97F-4DD6-888D-9632B606E697}" srcOrd="0" destOrd="0" presId="urn:microsoft.com/office/officeart/2018/2/layout/IconCircleList"/>
    <dgm:cxn modelId="{E011F93E-C0F0-4294-9BD5-43D72BBB27A1}" type="presOf" srcId="{9C948256-174E-42FA-91A3-74829B56ECCC}" destId="{0F0E0B89-108F-48CE-8FE7-5EF3AC4C71B0}" srcOrd="0" destOrd="0" presId="urn:microsoft.com/office/officeart/2018/2/layout/IconCircleList"/>
    <dgm:cxn modelId="{3EF0B967-C0A7-42E1-BE07-1D08DA57DECB}" type="presOf" srcId="{1239F8F0-FE13-41C0-8184-B10023E091B2}" destId="{DEA67B3F-AAB1-4E7A-8434-B10D214DC67A}" srcOrd="0" destOrd="0" presId="urn:microsoft.com/office/officeart/2018/2/layout/IconCircleList"/>
    <dgm:cxn modelId="{160F9257-E823-4897-979B-B4D14F4A584C}" srcId="{C4A03077-23A6-46F2-AABA-3BA8B6C7A130}" destId="{0B2B1E1C-A792-4A6F-9CF6-3C829E00A003}" srcOrd="4" destOrd="0" parTransId="{FBC3689F-097C-45E5-A2F2-9A3C709D0D42}" sibTransId="{B60D64AD-2443-431D-89D5-DF1FCDFC45FB}"/>
    <dgm:cxn modelId="{472EF983-F88A-402F-95BF-64480AF765BE}" type="presOf" srcId="{B60D64AD-2443-431D-89D5-DF1FCDFC45FB}" destId="{F2E02528-3675-4654-AD98-F448800E9433}" srcOrd="0" destOrd="0" presId="urn:microsoft.com/office/officeart/2018/2/layout/IconCircleList"/>
    <dgm:cxn modelId="{C71BBD8B-9E21-49C0-ADB1-44FABE3BF775}" type="presOf" srcId="{97FBF9CD-4DD1-4B0C-BE8A-08DDA8829F81}" destId="{409FF16E-79BD-4E3B-B153-A7B1D555B42E}" srcOrd="0" destOrd="0" presId="urn:microsoft.com/office/officeart/2018/2/layout/IconCircleList"/>
    <dgm:cxn modelId="{A41F37A4-B454-441E-ADDE-806C7D0BD8A1}" type="presOf" srcId="{C4A03077-23A6-46F2-AABA-3BA8B6C7A130}" destId="{3B5917E8-F21B-46CB-8412-4F527FFF3A91}" srcOrd="0" destOrd="0" presId="urn:microsoft.com/office/officeart/2018/2/layout/IconCircleList"/>
    <dgm:cxn modelId="{A89A5BB0-699B-42F0-B568-548CEF212807}" srcId="{C4A03077-23A6-46F2-AABA-3BA8B6C7A130}" destId="{19AFDB69-2A7C-41C5-8E49-90E281985DAA}" srcOrd="5" destOrd="0" parTransId="{069F0C62-A0B6-4004-BA0B-20BEDDFFC9C7}" sibTransId="{141D0588-64AB-4D88-89D5-7FB8A4B6EE6F}"/>
    <dgm:cxn modelId="{B60F90CA-8CF2-435B-A409-DB17E8A37FBA}" type="presOf" srcId="{19AFDB69-2A7C-41C5-8E49-90E281985DAA}" destId="{70CD170B-5A21-41C5-BE75-FED562D61119}" srcOrd="0" destOrd="0" presId="urn:microsoft.com/office/officeart/2018/2/layout/IconCircleList"/>
    <dgm:cxn modelId="{384C74D2-5DAE-457B-84FD-55675653C0FE}" srcId="{C4A03077-23A6-46F2-AABA-3BA8B6C7A130}" destId="{97FBF9CD-4DD1-4B0C-BE8A-08DDA8829F81}" srcOrd="2" destOrd="0" parTransId="{022C63A1-E1A3-4AE9-AFD0-A51A8A3514D8}" sibTransId="{C51C514A-9FEA-4D5B-80BA-03ED9DAC0EC2}"/>
    <dgm:cxn modelId="{211DCED6-A26B-4DB5-AF0F-6B2F5BCED589}" type="presOf" srcId="{0B2B1E1C-A792-4A6F-9CF6-3C829E00A003}" destId="{2E924F62-1781-4BC3-91BD-DA951EEDB6D3}" srcOrd="0" destOrd="0" presId="urn:microsoft.com/office/officeart/2018/2/layout/IconCircleList"/>
    <dgm:cxn modelId="{500C75D7-4D66-4795-A071-386C8D137961}" type="presOf" srcId="{DC840A83-9A43-438B-BB40-9EF716F23954}" destId="{754BC7ED-7ED2-44EA-924E-FB9E7C7D422C}" srcOrd="0" destOrd="0" presId="urn:microsoft.com/office/officeart/2018/2/layout/IconCircleList"/>
    <dgm:cxn modelId="{5018F3DF-4279-4FAC-9E66-2CBFDF69320B}" srcId="{C4A03077-23A6-46F2-AABA-3BA8B6C7A130}" destId="{91B7E760-BA79-4059-BB42-716AA7268697}" srcOrd="3" destOrd="0" parTransId="{D7415E6E-80CA-4E9A-98ED-5428F5F485E0}" sibTransId="{1239F8F0-FE13-41C0-8184-B10023E091B2}"/>
    <dgm:cxn modelId="{CF046EE5-AEA0-43B1-B69C-0A6102C32F44}" type="presOf" srcId="{8913033F-60D4-488B-B536-E5B987D93FEC}" destId="{5983B4BE-A517-43EB-979D-9FBBE6C4F5C7}" srcOrd="0" destOrd="0" presId="urn:microsoft.com/office/officeart/2018/2/layout/IconCircleList"/>
    <dgm:cxn modelId="{8A0A60EE-3C25-40C1-BFA9-7B5DDBCAA584}" type="presOf" srcId="{C51C514A-9FEA-4D5B-80BA-03ED9DAC0EC2}" destId="{62A2F4B0-D2BE-4FAC-B93E-8167305B372D}" srcOrd="0" destOrd="0" presId="urn:microsoft.com/office/officeart/2018/2/layout/IconCircleList"/>
    <dgm:cxn modelId="{915D96FA-41D8-4E73-9C2E-4BD962F5A4B9}" type="presOf" srcId="{48233A34-C060-4F15-960D-8B9D6A77EFE0}" destId="{DCE2C5E7-D30F-4DA2-809A-D84F318E8DF3}" srcOrd="0" destOrd="0" presId="urn:microsoft.com/office/officeart/2018/2/layout/IconCircleList"/>
    <dgm:cxn modelId="{87ED6EFD-32CE-4C2F-9B46-C14AE172CAAE}" srcId="{C4A03077-23A6-46F2-AABA-3BA8B6C7A130}" destId="{9C948256-174E-42FA-91A3-74829B56ECCC}" srcOrd="1" destOrd="0" parTransId="{133EEA16-7E2C-4995-9DFA-AA8A90DB161F}" sibTransId="{8913033F-60D4-488B-B536-E5B987D93FEC}"/>
    <dgm:cxn modelId="{9BE6E7E4-E9BF-4931-BC50-48CB629CE30F}" type="presParOf" srcId="{3B5917E8-F21B-46CB-8412-4F527FFF3A91}" destId="{A4239031-7DF6-4899-AC14-5675766C2A09}" srcOrd="0" destOrd="0" presId="urn:microsoft.com/office/officeart/2018/2/layout/IconCircleList"/>
    <dgm:cxn modelId="{52FF51A5-786E-4165-A51A-F271ED629520}" type="presParOf" srcId="{A4239031-7DF6-4899-AC14-5675766C2A09}" destId="{CA1254FF-9DE5-4F11-B16E-2174C83326C3}" srcOrd="0" destOrd="0" presId="urn:microsoft.com/office/officeart/2018/2/layout/IconCircleList"/>
    <dgm:cxn modelId="{142CE9EC-A36B-44B2-AB6E-DC09C5BBF67A}" type="presParOf" srcId="{CA1254FF-9DE5-4F11-B16E-2174C83326C3}" destId="{7D376165-1EBE-4CE5-8888-449E00C0545B}" srcOrd="0" destOrd="0" presId="urn:microsoft.com/office/officeart/2018/2/layout/IconCircleList"/>
    <dgm:cxn modelId="{A42D5C2C-D802-4C94-A0F3-175315CC387A}" type="presParOf" srcId="{CA1254FF-9DE5-4F11-B16E-2174C83326C3}" destId="{7E603671-AEE0-4754-AE84-24728CCF9ADB}" srcOrd="1" destOrd="0" presId="urn:microsoft.com/office/officeart/2018/2/layout/IconCircleList"/>
    <dgm:cxn modelId="{5D389E4B-8894-42FC-8DA1-23295A1C31E5}" type="presParOf" srcId="{CA1254FF-9DE5-4F11-B16E-2174C83326C3}" destId="{C01C28F1-08B1-425A-A501-5717662C709E}" srcOrd="2" destOrd="0" presId="urn:microsoft.com/office/officeart/2018/2/layout/IconCircleList"/>
    <dgm:cxn modelId="{C0CB24BF-73D3-48D9-9BC8-E71D0760CACF}" type="presParOf" srcId="{CA1254FF-9DE5-4F11-B16E-2174C83326C3}" destId="{754BC7ED-7ED2-44EA-924E-FB9E7C7D422C}" srcOrd="3" destOrd="0" presId="urn:microsoft.com/office/officeart/2018/2/layout/IconCircleList"/>
    <dgm:cxn modelId="{EE6BFA38-41E7-4802-93EA-B728247E22E8}" type="presParOf" srcId="{A4239031-7DF6-4899-AC14-5675766C2A09}" destId="{DCE2C5E7-D30F-4DA2-809A-D84F318E8DF3}" srcOrd="1" destOrd="0" presId="urn:microsoft.com/office/officeart/2018/2/layout/IconCircleList"/>
    <dgm:cxn modelId="{6E23BFA3-95AF-481F-BEB5-839449856726}" type="presParOf" srcId="{A4239031-7DF6-4899-AC14-5675766C2A09}" destId="{3BB69A19-A344-4A0B-85E0-664A7A9DDBA9}" srcOrd="2" destOrd="0" presId="urn:microsoft.com/office/officeart/2018/2/layout/IconCircleList"/>
    <dgm:cxn modelId="{712F08F0-C0F4-408D-A6D2-994B556C2F58}" type="presParOf" srcId="{3BB69A19-A344-4A0B-85E0-664A7A9DDBA9}" destId="{4476F11D-AC45-4E0A-86C7-439BCE5B97F4}" srcOrd="0" destOrd="0" presId="urn:microsoft.com/office/officeart/2018/2/layout/IconCircleList"/>
    <dgm:cxn modelId="{8EA676EE-F32E-4E76-9E18-DC2DDB54E24B}" type="presParOf" srcId="{3BB69A19-A344-4A0B-85E0-664A7A9DDBA9}" destId="{99441EF2-98BF-4008-A100-9D2BEFFF11C5}" srcOrd="1" destOrd="0" presId="urn:microsoft.com/office/officeart/2018/2/layout/IconCircleList"/>
    <dgm:cxn modelId="{706EA9E1-3580-48FB-B744-2A33BDB20A0A}" type="presParOf" srcId="{3BB69A19-A344-4A0B-85E0-664A7A9DDBA9}" destId="{C7CC413F-BE13-4B94-9DCC-DA8873AF56D0}" srcOrd="2" destOrd="0" presId="urn:microsoft.com/office/officeart/2018/2/layout/IconCircleList"/>
    <dgm:cxn modelId="{F218EDE2-1542-4AE3-8902-82888FFB98F0}" type="presParOf" srcId="{3BB69A19-A344-4A0B-85E0-664A7A9DDBA9}" destId="{0F0E0B89-108F-48CE-8FE7-5EF3AC4C71B0}" srcOrd="3" destOrd="0" presId="urn:microsoft.com/office/officeart/2018/2/layout/IconCircleList"/>
    <dgm:cxn modelId="{209BA939-99E6-423B-BBC9-DF4FCCD7F7E7}" type="presParOf" srcId="{A4239031-7DF6-4899-AC14-5675766C2A09}" destId="{5983B4BE-A517-43EB-979D-9FBBE6C4F5C7}" srcOrd="3" destOrd="0" presId="urn:microsoft.com/office/officeart/2018/2/layout/IconCircleList"/>
    <dgm:cxn modelId="{77663939-555A-4B29-8D3C-4D3C46BB4667}" type="presParOf" srcId="{A4239031-7DF6-4899-AC14-5675766C2A09}" destId="{BEEBFE64-1F70-45F5-8195-816C30F828D8}" srcOrd="4" destOrd="0" presId="urn:microsoft.com/office/officeart/2018/2/layout/IconCircleList"/>
    <dgm:cxn modelId="{46D3C808-9DDD-4103-8DF9-F76E7436BDB9}" type="presParOf" srcId="{BEEBFE64-1F70-45F5-8195-816C30F828D8}" destId="{0FBAF0DD-175E-40AE-8B7F-DE40FCD44D06}" srcOrd="0" destOrd="0" presId="urn:microsoft.com/office/officeart/2018/2/layout/IconCircleList"/>
    <dgm:cxn modelId="{83C0B2B7-FF5B-4554-817F-7E917C74116B}" type="presParOf" srcId="{BEEBFE64-1F70-45F5-8195-816C30F828D8}" destId="{037C7C89-36D3-4D05-B703-6F2210067A0C}" srcOrd="1" destOrd="0" presId="urn:microsoft.com/office/officeart/2018/2/layout/IconCircleList"/>
    <dgm:cxn modelId="{AE97284D-FABC-43F0-BFC3-A79EE43DD430}" type="presParOf" srcId="{BEEBFE64-1F70-45F5-8195-816C30F828D8}" destId="{C230D12C-A31D-4884-99AA-7BF3A1D48378}" srcOrd="2" destOrd="0" presId="urn:microsoft.com/office/officeart/2018/2/layout/IconCircleList"/>
    <dgm:cxn modelId="{3F2318BC-CA7C-4FB5-B79C-2BFF086F6AED}" type="presParOf" srcId="{BEEBFE64-1F70-45F5-8195-816C30F828D8}" destId="{409FF16E-79BD-4E3B-B153-A7B1D555B42E}" srcOrd="3" destOrd="0" presId="urn:microsoft.com/office/officeart/2018/2/layout/IconCircleList"/>
    <dgm:cxn modelId="{E1AC5800-A98A-43EF-BC82-CAF05A9EF684}" type="presParOf" srcId="{A4239031-7DF6-4899-AC14-5675766C2A09}" destId="{62A2F4B0-D2BE-4FAC-B93E-8167305B372D}" srcOrd="5" destOrd="0" presId="urn:microsoft.com/office/officeart/2018/2/layout/IconCircleList"/>
    <dgm:cxn modelId="{CA0D208B-09C4-414E-99BB-8531C58E03ED}" type="presParOf" srcId="{A4239031-7DF6-4899-AC14-5675766C2A09}" destId="{E6B18757-7BEC-4F08-86DC-9E94E11973D0}" srcOrd="6" destOrd="0" presId="urn:microsoft.com/office/officeart/2018/2/layout/IconCircleList"/>
    <dgm:cxn modelId="{68524D16-E8F7-4F25-983B-448CE2DAF398}" type="presParOf" srcId="{E6B18757-7BEC-4F08-86DC-9E94E11973D0}" destId="{E1865F14-8C41-4E77-829F-CE7505D702BE}" srcOrd="0" destOrd="0" presId="urn:microsoft.com/office/officeart/2018/2/layout/IconCircleList"/>
    <dgm:cxn modelId="{5D0934C4-B84C-409B-A06F-EE158070A1E6}" type="presParOf" srcId="{E6B18757-7BEC-4F08-86DC-9E94E11973D0}" destId="{06CFD9E7-0EEA-41BB-A585-E134E45D5CE2}" srcOrd="1" destOrd="0" presId="urn:microsoft.com/office/officeart/2018/2/layout/IconCircleList"/>
    <dgm:cxn modelId="{52916E8E-34AA-47AE-BA3C-DD6157367663}" type="presParOf" srcId="{E6B18757-7BEC-4F08-86DC-9E94E11973D0}" destId="{17B4AE06-81E3-4ECF-B824-29243F936319}" srcOrd="2" destOrd="0" presId="urn:microsoft.com/office/officeart/2018/2/layout/IconCircleList"/>
    <dgm:cxn modelId="{6B584BCD-1239-4FD7-B495-C043188B8A0F}" type="presParOf" srcId="{E6B18757-7BEC-4F08-86DC-9E94E11973D0}" destId="{DB1AA8A3-B97F-4DD6-888D-9632B606E697}" srcOrd="3" destOrd="0" presId="urn:microsoft.com/office/officeart/2018/2/layout/IconCircleList"/>
    <dgm:cxn modelId="{50D246BE-0DFB-4AE9-BF0D-96927B28AA2B}" type="presParOf" srcId="{A4239031-7DF6-4899-AC14-5675766C2A09}" destId="{DEA67B3F-AAB1-4E7A-8434-B10D214DC67A}" srcOrd="7" destOrd="0" presId="urn:microsoft.com/office/officeart/2018/2/layout/IconCircleList"/>
    <dgm:cxn modelId="{5CC89E1C-C8BA-4A26-B98B-FF63BD0B11F9}" type="presParOf" srcId="{A4239031-7DF6-4899-AC14-5675766C2A09}" destId="{519AB36E-8294-46C3-9ED6-531CE86E6CBA}" srcOrd="8" destOrd="0" presId="urn:microsoft.com/office/officeart/2018/2/layout/IconCircleList"/>
    <dgm:cxn modelId="{93F095B1-DD79-41F6-A064-998C930FFACE}" type="presParOf" srcId="{519AB36E-8294-46C3-9ED6-531CE86E6CBA}" destId="{58A5D438-9D9C-4E88-B039-867B61690EE0}" srcOrd="0" destOrd="0" presId="urn:microsoft.com/office/officeart/2018/2/layout/IconCircleList"/>
    <dgm:cxn modelId="{C22EE93A-63F6-480D-B94F-31692AA5C3DD}" type="presParOf" srcId="{519AB36E-8294-46C3-9ED6-531CE86E6CBA}" destId="{C7A5B2CA-E9B9-4593-A57D-0CC9584B4480}" srcOrd="1" destOrd="0" presId="urn:microsoft.com/office/officeart/2018/2/layout/IconCircleList"/>
    <dgm:cxn modelId="{36CF924B-F6EE-4798-B358-DCF3E42C046A}" type="presParOf" srcId="{519AB36E-8294-46C3-9ED6-531CE86E6CBA}" destId="{B7304B1D-E133-45D2-983E-177F5855CB99}" srcOrd="2" destOrd="0" presId="urn:microsoft.com/office/officeart/2018/2/layout/IconCircleList"/>
    <dgm:cxn modelId="{815A7938-8411-42D6-8B5D-EA2B75E37C4A}" type="presParOf" srcId="{519AB36E-8294-46C3-9ED6-531CE86E6CBA}" destId="{2E924F62-1781-4BC3-91BD-DA951EEDB6D3}" srcOrd="3" destOrd="0" presId="urn:microsoft.com/office/officeart/2018/2/layout/IconCircleList"/>
    <dgm:cxn modelId="{51E8D2A8-3697-4D4A-A0A1-C5E36AC1DFC6}" type="presParOf" srcId="{A4239031-7DF6-4899-AC14-5675766C2A09}" destId="{F2E02528-3675-4654-AD98-F448800E9433}" srcOrd="9" destOrd="0" presId="urn:microsoft.com/office/officeart/2018/2/layout/IconCircleList"/>
    <dgm:cxn modelId="{55FB3EFC-E2AF-4D52-9D0F-E88E631587E3}" type="presParOf" srcId="{A4239031-7DF6-4899-AC14-5675766C2A09}" destId="{68F4A780-3CA7-45CD-A19D-1ECCD2605EF4}" srcOrd="10" destOrd="0" presId="urn:microsoft.com/office/officeart/2018/2/layout/IconCircleList"/>
    <dgm:cxn modelId="{7E65B438-1935-4E37-95A8-FB7B590CA801}" type="presParOf" srcId="{68F4A780-3CA7-45CD-A19D-1ECCD2605EF4}" destId="{C016B227-9FFC-40EA-B565-F75DEE1FD910}" srcOrd="0" destOrd="0" presId="urn:microsoft.com/office/officeart/2018/2/layout/IconCircleList"/>
    <dgm:cxn modelId="{5A74D580-E6F9-4136-A4A0-30E132BB60A4}" type="presParOf" srcId="{68F4A780-3CA7-45CD-A19D-1ECCD2605EF4}" destId="{A4121858-6EFB-4B62-B15B-E491B771A899}" srcOrd="1" destOrd="0" presId="urn:microsoft.com/office/officeart/2018/2/layout/IconCircleList"/>
    <dgm:cxn modelId="{BDB0FE1C-B082-4023-B1DB-017237027145}" type="presParOf" srcId="{68F4A780-3CA7-45CD-A19D-1ECCD2605EF4}" destId="{577E5F0C-76F1-4662-9341-20E9794F3337}" srcOrd="2" destOrd="0" presId="urn:microsoft.com/office/officeart/2018/2/layout/IconCircleList"/>
    <dgm:cxn modelId="{39AFA596-CFE6-4644-9062-804B7FCCD7C2}" type="presParOf" srcId="{68F4A780-3CA7-45CD-A19D-1ECCD2605EF4}" destId="{70CD170B-5A21-41C5-BE75-FED562D6111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70EAF-8D0E-4144-9B09-C022005BA3E3}">
      <dsp:nvSpPr>
        <dsp:cNvPr id="0" name=""/>
        <dsp:cNvSpPr/>
      </dsp:nvSpPr>
      <dsp:spPr>
        <a:xfrm>
          <a:off x="1235" y="476170"/>
          <a:ext cx="1556444" cy="217902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346" tIns="330200" rIns="121346" bIns="330200" numCol="1" spcCol="1270" anchor="t" anchorCtr="0">
          <a:noAutofit/>
        </a:bodyPr>
        <a:lstStyle/>
        <a:p>
          <a:pPr marL="0" lvl="0" indent="0" algn="l" defTabSz="488950">
            <a:lnSpc>
              <a:spcPct val="90000"/>
            </a:lnSpc>
            <a:spcBef>
              <a:spcPct val="0"/>
            </a:spcBef>
            <a:spcAft>
              <a:spcPct val="35000"/>
            </a:spcAft>
            <a:buNone/>
          </a:pPr>
          <a:r>
            <a:rPr lang="en-GB" sz="1100" kern="1200"/>
            <a:t>DATA RECORDED WAS TRANSCRIBED </a:t>
          </a:r>
          <a:endParaRPr lang="en-US" sz="1100" kern="1200"/>
        </a:p>
      </dsp:txBody>
      <dsp:txXfrm>
        <a:off x="1235" y="1304199"/>
        <a:ext cx="1556444" cy="1307413"/>
      </dsp:txXfrm>
    </dsp:sp>
    <dsp:sp modelId="{72D86C97-3B7F-444D-B9A3-5432392337CF}">
      <dsp:nvSpPr>
        <dsp:cNvPr id="0" name=""/>
        <dsp:cNvSpPr/>
      </dsp:nvSpPr>
      <dsp:spPr>
        <a:xfrm>
          <a:off x="452604" y="694073"/>
          <a:ext cx="653706" cy="653706"/>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966" tIns="12700" rIns="50966" bIns="12700"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48337" y="789806"/>
        <a:ext cx="462240" cy="462240"/>
      </dsp:txXfrm>
    </dsp:sp>
    <dsp:sp modelId="{C93784D5-1A26-4208-8846-815823A4D3D2}">
      <dsp:nvSpPr>
        <dsp:cNvPr id="0" name=""/>
        <dsp:cNvSpPr/>
      </dsp:nvSpPr>
      <dsp:spPr>
        <a:xfrm>
          <a:off x="1235" y="2655121"/>
          <a:ext cx="1556444" cy="72"/>
        </a:xfrm>
        <a:prstGeom prst="rect">
          <a:avLst/>
        </a:prstGeom>
        <a:solidFill>
          <a:schemeClr val="accent5">
            <a:hueOff val="-668486"/>
            <a:satOff val="-930"/>
            <a:lumOff val="-357"/>
            <a:alphaOff val="0"/>
          </a:schemeClr>
        </a:solidFill>
        <a:ln w="12700" cap="flat" cmpd="sng" algn="ctr">
          <a:solidFill>
            <a:schemeClr val="accent5">
              <a:hueOff val="-668486"/>
              <a:satOff val="-930"/>
              <a:lumOff val="-3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D4C2C9-1320-4984-9255-8335795CE460}">
      <dsp:nvSpPr>
        <dsp:cNvPr id="0" name=""/>
        <dsp:cNvSpPr/>
      </dsp:nvSpPr>
      <dsp:spPr>
        <a:xfrm>
          <a:off x="1713324" y="476170"/>
          <a:ext cx="1556444" cy="2179022"/>
        </a:xfrm>
        <a:prstGeom prst="rect">
          <a:avLst/>
        </a:prstGeom>
        <a:solidFill>
          <a:schemeClr val="accent5">
            <a:tint val="40000"/>
            <a:alpha val="90000"/>
            <a:hueOff val="-1478351"/>
            <a:satOff val="-2563"/>
            <a:lumOff val="-258"/>
            <a:alphaOff val="0"/>
          </a:schemeClr>
        </a:solidFill>
        <a:ln w="12700" cap="flat" cmpd="sng" algn="ctr">
          <a:solidFill>
            <a:schemeClr val="accent5">
              <a:tint val="40000"/>
              <a:alpha val="90000"/>
              <a:hueOff val="-1478351"/>
              <a:satOff val="-2563"/>
              <a:lumOff val="-2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346" tIns="330200" rIns="121346" bIns="330200" numCol="1" spcCol="1270" anchor="t" anchorCtr="0">
          <a:noAutofit/>
        </a:bodyPr>
        <a:lstStyle/>
        <a:p>
          <a:pPr marL="0" lvl="0" indent="0" algn="l" defTabSz="488950">
            <a:lnSpc>
              <a:spcPct val="90000"/>
            </a:lnSpc>
            <a:spcBef>
              <a:spcPct val="0"/>
            </a:spcBef>
            <a:spcAft>
              <a:spcPct val="35000"/>
            </a:spcAft>
            <a:buNone/>
          </a:pPr>
          <a:r>
            <a:rPr lang="en-GB" sz="1100" kern="1200"/>
            <a:t>CODES WERE ASSIGNED TO CERTAIN SECTIONS OF THE DATA AND COLOUR CODED </a:t>
          </a:r>
          <a:endParaRPr lang="en-US" sz="1100" kern="1200"/>
        </a:p>
      </dsp:txBody>
      <dsp:txXfrm>
        <a:off x="1713324" y="1304199"/>
        <a:ext cx="1556444" cy="1307413"/>
      </dsp:txXfrm>
    </dsp:sp>
    <dsp:sp modelId="{03529C08-32C5-45FD-8201-E7AB23F413CC}">
      <dsp:nvSpPr>
        <dsp:cNvPr id="0" name=""/>
        <dsp:cNvSpPr/>
      </dsp:nvSpPr>
      <dsp:spPr>
        <a:xfrm>
          <a:off x="2164693" y="694073"/>
          <a:ext cx="653706" cy="653706"/>
        </a:xfrm>
        <a:prstGeom prst="ellipse">
          <a:avLst/>
        </a:prstGeom>
        <a:solidFill>
          <a:schemeClr val="accent5">
            <a:hueOff val="-1336972"/>
            <a:satOff val="-1860"/>
            <a:lumOff val="-713"/>
            <a:alphaOff val="0"/>
          </a:schemeClr>
        </a:solidFill>
        <a:ln w="12700" cap="flat" cmpd="sng" algn="ctr">
          <a:solidFill>
            <a:schemeClr val="accent5">
              <a:hueOff val="-1336972"/>
              <a:satOff val="-1860"/>
              <a:lumOff val="-7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966" tIns="12700" rIns="50966" bIns="12700"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260426" y="789806"/>
        <a:ext cx="462240" cy="462240"/>
      </dsp:txXfrm>
    </dsp:sp>
    <dsp:sp modelId="{1CE38F0F-023F-4B97-983F-A328832FA7F8}">
      <dsp:nvSpPr>
        <dsp:cNvPr id="0" name=""/>
        <dsp:cNvSpPr/>
      </dsp:nvSpPr>
      <dsp:spPr>
        <a:xfrm>
          <a:off x="1713324" y="2655121"/>
          <a:ext cx="1556444" cy="72"/>
        </a:xfrm>
        <a:prstGeom prst="rect">
          <a:avLst/>
        </a:prstGeom>
        <a:solidFill>
          <a:schemeClr val="accent5">
            <a:hueOff val="-2005458"/>
            <a:satOff val="-2789"/>
            <a:lumOff val="-1070"/>
            <a:alphaOff val="0"/>
          </a:schemeClr>
        </a:solidFill>
        <a:ln w="12700" cap="flat" cmpd="sng" algn="ctr">
          <a:solidFill>
            <a:schemeClr val="accent5">
              <a:hueOff val="-2005458"/>
              <a:satOff val="-2789"/>
              <a:lumOff val="-10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FA7A8-D46F-4DDD-8C8D-AB37F1AEE457}">
      <dsp:nvSpPr>
        <dsp:cNvPr id="0" name=""/>
        <dsp:cNvSpPr/>
      </dsp:nvSpPr>
      <dsp:spPr>
        <a:xfrm>
          <a:off x="3425413" y="476170"/>
          <a:ext cx="1556444" cy="2179022"/>
        </a:xfrm>
        <a:prstGeom prst="rect">
          <a:avLst/>
        </a:prstGeom>
        <a:solidFill>
          <a:schemeClr val="accent5">
            <a:tint val="40000"/>
            <a:alpha val="90000"/>
            <a:hueOff val="-2956702"/>
            <a:satOff val="-5126"/>
            <a:lumOff val="-516"/>
            <a:alphaOff val="0"/>
          </a:schemeClr>
        </a:solidFill>
        <a:ln w="12700" cap="flat" cmpd="sng" algn="ctr">
          <a:solidFill>
            <a:schemeClr val="accent5">
              <a:tint val="40000"/>
              <a:alpha val="90000"/>
              <a:hueOff val="-2956702"/>
              <a:satOff val="-5126"/>
              <a:lumOff val="-5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346" tIns="330200" rIns="121346" bIns="330200" numCol="1" spcCol="1270" anchor="t" anchorCtr="0">
          <a:noAutofit/>
        </a:bodyPr>
        <a:lstStyle/>
        <a:p>
          <a:pPr marL="0" lvl="0" indent="0" algn="l" defTabSz="488950">
            <a:lnSpc>
              <a:spcPct val="90000"/>
            </a:lnSpc>
            <a:spcBef>
              <a:spcPct val="0"/>
            </a:spcBef>
            <a:spcAft>
              <a:spcPct val="35000"/>
            </a:spcAft>
            <a:buNone/>
          </a:pPr>
          <a:r>
            <a:rPr lang="en-GB" sz="1100" kern="1200"/>
            <a:t>CODES ENABLE THE TRANSCRIBER TO GROUP THE DATA AND THEMES ARE CREATED </a:t>
          </a:r>
          <a:endParaRPr lang="en-US" sz="1100" kern="1200"/>
        </a:p>
      </dsp:txBody>
      <dsp:txXfrm>
        <a:off x="3425413" y="1304199"/>
        <a:ext cx="1556444" cy="1307413"/>
      </dsp:txXfrm>
    </dsp:sp>
    <dsp:sp modelId="{F62BB81C-EA29-4D0E-A6AE-5DB6EB4CF7DA}">
      <dsp:nvSpPr>
        <dsp:cNvPr id="0" name=""/>
        <dsp:cNvSpPr/>
      </dsp:nvSpPr>
      <dsp:spPr>
        <a:xfrm>
          <a:off x="3876782" y="694073"/>
          <a:ext cx="653706" cy="653706"/>
        </a:xfrm>
        <a:prstGeom prst="ellipse">
          <a:avLst/>
        </a:prstGeom>
        <a:solidFill>
          <a:schemeClr val="accent5">
            <a:hueOff val="-2673943"/>
            <a:satOff val="-3719"/>
            <a:lumOff val="-1426"/>
            <a:alphaOff val="0"/>
          </a:schemeClr>
        </a:solidFill>
        <a:ln w="12700" cap="flat" cmpd="sng" algn="ctr">
          <a:solidFill>
            <a:schemeClr val="accent5">
              <a:hueOff val="-2673943"/>
              <a:satOff val="-3719"/>
              <a:lumOff val="-14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966" tIns="12700" rIns="50966" bIns="12700"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3972515" y="789806"/>
        <a:ext cx="462240" cy="462240"/>
      </dsp:txXfrm>
    </dsp:sp>
    <dsp:sp modelId="{D843F001-8C0A-43B0-91D1-1A5176A330C7}">
      <dsp:nvSpPr>
        <dsp:cNvPr id="0" name=""/>
        <dsp:cNvSpPr/>
      </dsp:nvSpPr>
      <dsp:spPr>
        <a:xfrm>
          <a:off x="3425413" y="2655121"/>
          <a:ext cx="1556444" cy="72"/>
        </a:xfrm>
        <a:prstGeom prst="rect">
          <a:avLst/>
        </a:prstGeom>
        <a:solidFill>
          <a:schemeClr val="accent5">
            <a:hueOff val="-3342429"/>
            <a:satOff val="-4649"/>
            <a:lumOff val="-1783"/>
            <a:alphaOff val="0"/>
          </a:schemeClr>
        </a:solidFill>
        <a:ln w="12700" cap="flat" cmpd="sng" algn="ctr">
          <a:solidFill>
            <a:schemeClr val="accent5">
              <a:hueOff val="-3342429"/>
              <a:satOff val="-4649"/>
              <a:lumOff val="-17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582629-A03C-4E09-9BE2-DCF595AED13B}">
      <dsp:nvSpPr>
        <dsp:cNvPr id="0" name=""/>
        <dsp:cNvSpPr/>
      </dsp:nvSpPr>
      <dsp:spPr>
        <a:xfrm>
          <a:off x="5137502" y="476170"/>
          <a:ext cx="1556444" cy="2179022"/>
        </a:xfrm>
        <a:prstGeom prst="rect">
          <a:avLst/>
        </a:prstGeom>
        <a:solidFill>
          <a:schemeClr val="accent5">
            <a:tint val="40000"/>
            <a:alpha val="90000"/>
            <a:hueOff val="-4435053"/>
            <a:satOff val="-7690"/>
            <a:lumOff val="-773"/>
            <a:alphaOff val="0"/>
          </a:schemeClr>
        </a:solidFill>
        <a:ln w="12700" cap="flat" cmpd="sng" algn="ctr">
          <a:solidFill>
            <a:schemeClr val="accent5">
              <a:tint val="40000"/>
              <a:alpha val="90000"/>
              <a:hueOff val="-4435053"/>
              <a:satOff val="-7690"/>
              <a:lumOff val="-77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346" tIns="330200" rIns="121346" bIns="330200" numCol="1" spcCol="1270" anchor="t" anchorCtr="0">
          <a:noAutofit/>
        </a:bodyPr>
        <a:lstStyle/>
        <a:p>
          <a:pPr marL="0" lvl="0" indent="0" algn="l" defTabSz="488950">
            <a:lnSpc>
              <a:spcPct val="90000"/>
            </a:lnSpc>
            <a:spcBef>
              <a:spcPct val="0"/>
            </a:spcBef>
            <a:spcAft>
              <a:spcPct val="35000"/>
            </a:spcAft>
            <a:buNone/>
          </a:pPr>
          <a:r>
            <a:rPr lang="en-GB" sz="1100" kern="1200"/>
            <a:t>THEMES HAVE BOTH SEMANTIC AND LATENT CONTENT</a:t>
          </a:r>
          <a:endParaRPr lang="en-US" sz="1100" kern="1200"/>
        </a:p>
      </dsp:txBody>
      <dsp:txXfrm>
        <a:off x="5137502" y="1304199"/>
        <a:ext cx="1556444" cy="1307413"/>
      </dsp:txXfrm>
    </dsp:sp>
    <dsp:sp modelId="{80ADA6EB-4534-4F06-ABD2-27B3331784B7}">
      <dsp:nvSpPr>
        <dsp:cNvPr id="0" name=""/>
        <dsp:cNvSpPr/>
      </dsp:nvSpPr>
      <dsp:spPr>
        <a:xfrm>
          <a:off x="5588871" y="694073"/>
          <a:ext cx="653706" cy="653706"/>
        </a:xfrm>
        <a:prstGeom prst="ellipse">
          <a:avLst/>
        </a:prstGeom>
        <a:solidFill>
          <a:schemeClr val="accent5">
            <a:hueOff val="-4010915"/>
            <a:satOff val="-5579"/>
            <a:lumOff val="-2139"/>
            <a:alphaOff val="0"/>
          </a:schemeClr>
        </a:solidFill>
        <a:ln w="12700" cap="flat" cmpd="sng" algn="ctr">
          <a:solidFill>
            <a:schemeClr val="accent5">
              <a:hueOff val="-4010915"/>
              <a:satOff val="-5579"/>
              <a:lumOff val="-21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966" tIns="12700" rIns="50966" bIns="12700"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684604" y="789806"/>
        <a:ext cx="462240" cy="462240"/>
      </dsp:txXfrm>
    </dsp:sp>
    <dsp:sp modelId="{29EB1ABD-E861-459F-8966-08CF4DB72ED8}">
      <dsp:nvSpPr>
        <dsp:cNvPr id="0" name=""/>
        <dsp:cNvSpPr/>
      </dsp:nvSpPr>
      <dsp:spPr>
        <a:xfrm>
          <a:off x="5137502" y="2655121"/>
          <a:ext cx="1556444" cy="72"/>
        </a:xfrm>
        <a:prstGeom prst="rect">
          <a:avLst/>
        </a:prstGeom>
        <a:solidFill>
          <a:schemeClr val="accent5">
            <a:hueOff val="-4679401"/>
            <a:satOff val="-6509"/>
            <a:lumOff val="-2496"/>
            <a:alphaOff val="0"/>
          </a:schemeClr>
        </a:solidFill>
        <a:ln w="12700" cap="flat" cmpd="sng" algn="ctr">
          <a:solidFill>
            <a:schemeClr val="accent5">
              <a:hueOff val="-4679401"/>
              <a:satOff val="-6509"/>
              <a:lumOff val="-24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AEF98C-02EC-4B19-B1A9-DBFD0A92E01C}">
      <dsp:nvSpPr>
        <dsp:cNvPr id="0" name=""/>
        <dsp:cNvSpPr/>
      </dsp:nvSpPr>
      <dsp:spPr>
        <a:xfrm>
          <a:off x="6849591" y="476170"/>
          <a:ext cx="1556444" cy="2179022"/>
        </a:xfrm>
        <a:prstGeom prst="rect">
          <a:avLst/>
        </a:prstGeom>
        <a:solidFill>
          <a:schemeClr val="accent5">
            <a:tint val="40000"/>
            <a:alpha val="90000"/>
            <a:hueOff val="-5913404"/>
            <a:satOff val="-10253"/>
            <a:lumOff val="-1031"/>
            <a:alphaOff val="0"/>
          </a:schemeClr>
        </a:solidFill>
        <a:ln w="12700" cap="flat" cmpd="sng" algn="ctr">
          <a:solidFill>
            <a:schemeClr val="accent5">
              <a:tint val="40000"/>
              <a:alpha val="90000"/>
              <a:hueOff val="-5913404"/>
              <a:satOff val="-10253"/>
              <a:lumOff val="-10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346" tIns="330200" rIns="121346" bIns="330200" numCol="1" spcCol="1270" anchor="t" anchorCtr="0">
          <a:noAutofit/>
        </a:bodyPr>
        <a:lstStyle/>
        <a:p>
          <a:pPr marL="0" lvl="0" indent="0" algn="l" defTabSz="488950">
            <a:lnSpc>
              <a:spcPct val="90000"/>
            </a:lnSpc>
            <a:spcBef>
              <a:spcPct val="0"/>
            </a:spcBef>
            <a:spcAft>
              <a:spcPct val="35000"/>
            </a:spcAft>
            <a:buNone/>
          </a:pPr>
          <a:r>
            <a:rPr lang="en-GB" sz="1100" kern="1200"/>
            <a:t>SEMANTIC WHAT IS ACTUALLY WRITTEN OR TRANSCRIBED </a:t>
          </a:r>
          <a:endParaRPr lang="en-US" sz="1100" kern="1200"/>
        </a:p>
      </dsp:txBody>
      <dsp:txXfrm>
        <a:off x="6849591" y="1304199"/>
        <a:ext cx="1556444" cy="1307413"/>
      </dsp:txXfrm>
    </dsp:sp>
    <dsp:sp modelId="{7F6C2DA4-87CA-452A-8C69-1D0621BD8B70}">
      <dsp:nvSpPr>
        <dsp:cNvPr id="0" name=""/>
        <dsp:cNvSpPr/>
      </dsp:nvSpPr>
      <dsp:spPr>
        <a:xfrm>
          <a:off x="7300960" y="694073"/>
          <a:ext cx="653706" cy="653706"/>
        </a:xfrm>
        <a:prstGeom prst="ellipse">
          <a:avLst/>
        </a:prstGeom>
        <a:solidFill>
          <a:schemeClr val="accent5">
            <a:hueOff val="-5347887"/>
            <a:satOff val="-7439"/>
            <a:lumOff val="-2852"/>
            <a:alphaOff val="0"/>
          </a:schemeClr>
        </a:solidFill>
        <a:ln w="12700" cap="flat" cmpd="sng" algn="ctr">
          <a:solidFill>
            <a:schemeClr val="accent5">
              <a:hueOff val="-5347887"/>
              <a:satOff val="-7439"/>
              <a:lumOff val="-28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966" tIns="12700" rIns="50966" bIns="12700"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396693" y="789806"/>
        <a:ext cx="462240" cy="462240"/>
      </dsp:txXfrm>
    </dsp:sp>
    <dsp:sp modelId="{8BAF911C-A25B-4AA9-9B0C-3DCE8DAAB4E6}">
      <dsp:nvSpPr>
        <dsp:cNvPr id="0" name=""/>
        <dsp:cNvSpPr/>
      </dsp:nvSpPr>
      <dsp:spPr>
        <a:xfrm>
          <a:off x="6849591" y="2655121"/>
          <a:ext cx="1556444" cy="72"/>
        </a:xfrm>
        <a:prstGeom prst="rect">
          <a:avLst/>
        </a:prstGeom>
        <a:solidFill>
          <a:schemeClr val="accent5">
            <a:hueOff val="-6016373"/>
            <a:satOff val="-8368"/>
            <a:lumOff val="-3209"/>
            <a:alphaOff val="0"/>
          </a:schemeClr>
        </a:solidFill>
        <a:ln w="12700" cap="flat" cmpd="sng" algn="ctr">
          <a:solidFill>
            <a:schemeClr val="accent5">
              <a:hueOff val="-6016373"/>
              <a:satOff val="-8368"/>
              <a:lumOff val="-32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ADC32F-26A7-467D-9087-97A9388FB0DE}">
      <dsp:nvSpPr>
        <dsp:cNvPr id="0" name=""/>
        <dsp:cNvSpPr/>
      </dsp:nvSpPr>
      <dsp:spPr>
        <a:xfrm>
          <a:off x="8561680" y="476170"/>
          <a:ext cx="1556444" cy="2179022"/>
        </a:xfrm>
        <a:prstGeom prst="rect">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346" tIns="330200" rIns="121346" bIns="330200" numCol="1" spcCol="1270" anchor="t" anchorCtr="0">
          <a:noAutofit/>
        </a:bodyPr>
        <a:lstStyle/>
        <a:p>
          <a:pPr marL="0" lvl="0" indent="0" algn="l" defTabSz="488950">
            <a:lnSpc>
              <a:spcPct val="90000"/>
            </a:lnSpc>
            <a:spcBef>
              <a:spcPct val="0"/>
            </a:spcBef>
            <a:spcAft>
              <a:spcPct val="35000"/>
            </a:spcAft>
            <a:buNone/>
          </a:pPr>
          <a:r>
            <a:rPr lang="en-GB" sz="1100" kern="1200"/>
            <a:t>LATENT WHAT CAN BE ASSUMED FROM THE DATA </a:t>
          </a:r>
          <a:endParaRPr lang="en-US" sz="1100" kern="1200"/>
        </a:p>
      </dsp:txBody>
      <dsp:txXfrm>
        <a:off x="8561680" y="1304199"/>
        <a:ext cx="1556444" cy="1307413"/>
      </dsp:txXfrm>
    </dsp:sp>
    <dsp:sp modelId="{248A5766-1BC3-4565-B2A4-EC3E5D9501C8}">
      <dsp:nvSpPr>
        <dsp:cNvPr id="0" name=""/>
        <dsp:cNvSpPr/>
      </dsp:nvSpPr>
      <dsp:spPr>
        <a:xfrm>
          <a:off x="9013049" y="694073"/>
          <a:ext cx="653706" cy="653706"/>
        </a:xfrm>
        <a:prstGeom prst="ellipse">
          <a:avLst/>
        </a:prstGeom>
        <a:solidFill>
          <a:schemeClr val="accent5">
            <a:hueOff val="-6684859"/>
            <a:satOff val="-9298"/>
            <a:lumOff val="-3565"/>
            <a:alphaOff val="0"/>
          </a:schemeClr>
        </a:solidFill>
        <a:ln w="12700" cap="flat" cmpd="sng" algn="ctr">
          <a:solidFill>
            <a:schemeClr val="accent5">
              <a:hueOff val="-6684859"/>
              <a:satOff val="-9298"/>
              <a:lumOff val="-35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966" tIns="12700" rIns="50966" bIns="12700"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108782" y="789806"/>
        <a:ext cx="462240" cy="462240"/>
      </dsp:txXfrm>
    </dsp:sp>
    <dsp:sp modelId="{C1D3BA0B-DE13-4531-9408-102DA59894B6}">
      <dsp:nvSpPr>
        <dsp:cNvPr id="0" name=""/>
        <dsp:cNvSpPr/>
      </dsp:nvSpPr>
      <dsp:spPr>
        <a:xfrm>
          <a:off x="8561680" y="2655121"/>
          <a:ext cx="1556444" cy="72"/>
        </a:xfrm>
        <a:prstGeom prst="rect">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76165-1EBE-4CE5-8888-449E00C0545B}">
      <dsp:nvSpPr>
        <dsp:cNvPr id="0" name=""/>
        <dsp:cNvSpPr/>
      </dsp:nvSpPr>
      <dsp:spPr>
        <a:xfrm>
          <a:off x="109363" y="692144"/>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603671-AEE0-4754-AE84-24728CCF9ADB}">
      <dsp:nvSpPr>
        <dsp:cNvPr id="0" name=""/>
        <dsp:cNvSpPr/>
      </dsp:nvSpPr>
      <dsp:spPr>
        <a:xfrm>
          <a:off x="284370" y="867150"/>
          <a:ext cx="483351" cy="483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BC7ED-7ED2-44EA-924E-FB9E7C7D422C}">
      <dsp:nvSpPr>
        <dsp:cNvPr id="0" name=""/>
        <dsp:cNvSpPr/>
      </dsp:nvSpPr>
      <dsp:spPr>
        <a:xfrm>
          <a:off x="1121306"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LANGUAGE IS A POWERFUL TOOL </a:t>
          </a:r>
        </a:p>
      </dsp:txBody>
      <dsp:txXfrm>
        <a:off x="1121306" y="692144"/>
        <a:ext cx="1964358" cy="833364"/>
      </dsp:txXfrm>
    </dsp:sp>
    <dsp:sp modelId="{4476F11D-AC45-4E0A-86C7-439BCE5B97F4}">
      <dsp:nvSpPr>
        <dsp:cNvPr id="0" name=""/>
        <dsp:cNvSpPr/>
      </dsp:nvSpPr>
      <dsp:spPr>
        <a:xfrm>
          <a:off x="3427939" y="692144"/>
          <a:ext cx="833364" cy="83336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41EF2-98BF-4008-A100-9D2BEFFF11C5}">
      <dsp:nvSpPr>
        <dsp:cNvPr id="0" name=""/>
        <dsp:cNvSpPr/>
      </dsp:nvSpPr>
      <dsp:spPr>
        <a:xfrm>
          <a:off x="3602945" y="867150"/>
          <a:ext cx="483351" cy="483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0E0B89-108F-48CE-8FE7-5EF3AC4C71B0}">
      <dsp:nvSpPr>
        <dsp:cNvPr id="0" name=""/>
        <dsp:cNvSpPr/>
      </dsp:nvSpPr>
      <dsp:spPr>
        <a:xfrm>
          <a:off x="4439881"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IT ASSISTS HUMAN KIND IN IDENTIFIYING THEMSELVES </a:t>
          </a:r>
        </a:p>
      </dsp:txBody>
      <dsp:txXfrm>
        <a:off x="4439881" y="692144"/>
        <a:ext cx="1964358" cy="833364"/>
      </dsp:txXfrm>
    </dsp:sp>
    <dsp:sp modelId="{0FBAF0DD-175E-40AE-8B7F-DE40FCD44D06}">
      <dsp:nvSpPr>
        <dsp:cNvPr id="0" name=""/>
        <dsp:cNvSpPr/>
      </dsp:nvSpPr>
      <dsp:spPr>
        <a:xfrm>
          <a:off x="109363" y="2526030"/>
          <a:ext cx="833364" cy="83336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C7C89-36D3-4D05-B703-6F2210067A0C}">
      <dsp:nvSpPr>
        <dsp:cNvPr id="0" name=""/>
        <dsp:cNvSpPr/>
      </dsp:nvSpPr>
      <dsp:spPr>
        <a:xfrm>
          <a:off x="284370" y="2701037"/>
          <a:ext cx="483351" cy="483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9FF16E-79BD-4E3B-B153-A7B1D555B42E}">
      <dsp:nvSpPr>
        <dsp:cNvPr id="0" name=""/>
        <dsp:cNvSpPr/>
      </dsp:nvSpPr>
      <dsp:spPr>
        <a:xfrm>
          <a:off x="1121306"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IT IS ALSO A POWERFUL TOOL WHEN USED TO CREATE </a:t>
          </a:r>
        </a:p>
      </dsp:txBody>
      <dsp:txXfrm>
        <a:off x="1121306" y="2526030"/>
        <a:ext cx="1964358" cy="833364"/>
      </dsp:txXfrm>
    </dsp:sp>
    <dsp:sp modelId="{E1865F14-8C41-4E77-829F-CE7505D702BE}">
      <dsp:nvSpPr>
        <dsp:cNvPr id="0" name=""/>
        <dsp:cNvSpPr/>
      </dsp:nvSpPr>
      <dsp:spPr>
        <a:xfrm>
          <a:off x="3427939" y="2526030"/>
          <a:ext cx="833364" cy="83336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CFD9E7-0EEA-41BB-A585-E134E45D5CE2}">
      <dsp:nvSpPr>
        <dsp:cNvPr id="0" name=""/>
        <dsp:cNvSpPr/>
      </dsp:nvSpPr>
      <dsp:spPr>
        <a:xfrm>
          <a:off x="3602945" y="2701037"/>
          <a:ext cx="483351" cy="483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1AA8A3-B97F-4DD6-888D-9632B606E697}">
      <dsp:nvSpPr>
        <dsp:cNvPr id="0" name=""/>
        <dsp:cNvSpPr/>
      </dsp:nvSpPr>
      <dsp:spPr>
        <a:xfrm>
          <a:off x="4439881"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IT CAN SOLVE PROBLEMS AND CAUSE WARS </a:t>
          </a:r>
        </a:p>
      </dsp:txBody>
      <dsp:txXfrm>
        <a:off x="4439881" y="2526030"/>
        <a:ext cx="1964358" cy="833364"/>
      </dsp:txXfrm>
    </dsp:sp>
    <dsp:sp modelId="{58A5D438-9D9C-4E88-B039-867B61690EE0}">
      <dsp:nvSpPr>
        <dsp:cNvPr id="0" name=""/>
        <dsp:cNvSpPr/>
      </dsp:nvSpPr>
      <dsp:spPr>
        <a:xfrm>
          <a:off x="109363" y="4359917"/>
          <a:ext cx="833364" cy="83336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5B2CA-E9B9-4593-A57D-0CC9584B4480}">
      <dsp:nvSpPr>
        <dsp:cNvPr id="0" name=""/>
        <dsp:cNvSpPr/>
      </dsp:nvSpPr>
      <dsp:spPr>
        <a:xfrm>
          <a:off x="284370" y="4534924"/>
          <a:ext cx="483351" cy="4833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924F62-1781-4BC3-91BD-DA951EEDB6D3}">
      <dsp:nvSpPr>
        <dsp:cNvPr id="0" name=""/>
        <dsp:cNvSpPr/>
      </dsp:nvSpPr>
      <dsp:spPr>
        <a:xfrm>
          <a:off x="1121306"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WHAT IS SO HARD ABOUT THEY AND THEM AS       IDENTIFIERS </a:t>
          </a:r>
        </a:p>
      </dsp:txBody>
      <dsp:txXfrm>
        <a:off x="1121306" y="4359917"/>
        <a:ext cx="1964358" cy="833364"/>
      </dsp:txXfrm>
    </dsp:sp>
    <dsp:sp modelId="{C016B227-9FFC-40EA-B565-F75DEE1FD910}">
      <dsp:nvSpPr>
        <dsp:cNvPr id="0" name=""/>
        <dsp:cNvSpPr/>
      </dsp:nvSpPr>
      <dsp:spPr>
        <a:xfrm>
          <a:off x="3427939" y="4359917"/>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21858-6EFB-4B62-B15B-E491B771A899}">
      <dsp:nvSpPr>
        <dsp:cNvPr id="0" name=""/>
        <dsp:cNvSpPr/>
      </dsp:nvSpPr>
      <dsp:spPr>
        <a:xfrm>
          <a:off x="3602945" y="4534924"/>
          <a:ext cx="483351" cy="48335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CD170B-5A21-41C5-BE75-FED562D61119}">
      <dsp:nvSpPr>
        <dsp:cNvPr id="0" name=""/>
        <dsp:cNvSpPr/>
      </dsp:nvSpPr>
      <dsp:spPr>
        <a:xfrm>
          <a:off x="4439881"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METAPHORS ADD POWER TO THE WRITTEN WORD </a:t>
          </a:r>
        </a:p>
      </dsp:txBody>
      <dsp:txXfrm>
        <a:off x="4439881" y="4359917"/>
        <a:ext cx="1964358" cy="833364"/>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5/13/2019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789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talking about:</a:t>
            </a:r>
          </a:p>
          <a:p>
            <a:pPr marL="171450" indent="-171450">
              <a:buFont typeface="Arial" panose="020B0604020202020204" pitchFamily="34" charset="0"/>
              <a:buChar char="•"/>
            </a:pPr>
            <a:r>
              <a:rPr lang="en-US" dirty="0"/>
              <a:t>Intersex people</a:t>
            </a:r>
          </a:p>
          <a:p>
            <a:pPr marL="171450" indent="-171450">
              <a:buFont typeface="Arial" panose="020B0604020202020204" pitchFamily="34" charset="0"/>
              <a:buChar char="•"/>
            </a:pPr>
            <a:r>
              <a:rPr lang="en-US" dirty="0"/>
              <a:t>Non-binary and third genders</a:t>
            </a:r>
          </a:p>
        </p:txBody>
      </p:sp>
      <p:sp>
        <p:nvSpPr>
          <p:cNvPr id="4" name="Slide Number Placeholder 3"/>
          <p:cNvSpPr>
            <a:spLocks noGrp="1"/>
          </p:cNvSpPr>
          <p:nvPr>
            <p:ph type="sldNum" sz="quarter" idx="10"/>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2137523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 talking about:</a:t>
            </a:r>
          </a:p>
          <a:p>
            <a:pPr marL="171450" indent="-171450">
              <a:buFont typeface="Arial" panose="020B0604020202020204" pitchFamily="34" charset="0"/>
              <a:buChar char="•"/>
            </a:pPr>
            <a:r>
              <a:rPr lang="en-US" dirty="0"/>
              <a:t>Languages</a:t>
            </a:r>
          </a:p>
          <a:p>
            <a:pPr marL="171450" indent="-171450">
              <a:buFont typeface="Arial" panose="020B0604020202020204" pitchFamily="34" charset="0"/>
              <a:buChar char="•"/>
            </a:pPr>
            <a:r>
              <a:rPr lang="en-US" dirty="0"/>
              <a:t>Science</a:t>
            </a:r>
          </a:p>
          <a:p>
            <a:pPr marL="171450" indent="-171450">
              <a:buFont typeface="Arial" panose="020B0604020202020204" pitchFamily="34" charset="0"/>
              <a:buChar char="•"/>
            </a:pPr>
            <a:r>
              <a:rPr lang="en-US" dirty="0"/>
              <a:t>Religion</a:t>
            </a:r>
          </a:p>
          <a:p>
            <a:pPr marL="171450" indent="-171450">
              <a:buFont typeface="Arial" panose="020B0604020202020204" pitchFamily="34" charset="0"/>
              <a:buChar char="•"/>
            </a:pPr>
            <a:r>
              <a:rPr lang="en-US" dirty="0"/>
              <a:t>Poverty</a:t>
            </a:r>
          </a:p>
          <a:p>
            <a:pPr marL="171450" indent="-171450">
              <a:buFont typeface="Arial" panose="020B0604020202020204" pitchFamily="34" charset="0"/>
              <a:buChar char="•"/>
            </a:pPr>
            <a:r>
              <a:rPr lang="en-US" dirty="0"/>
              <a:t>General strain theory</a:t>
            </a:r>
          </a:p>
          <a:p>
            <a:pPr marL="171450" indent="-171450">
              <a:buFont typeface="Arial" panose="020B0604020202020204" pitchFamily="34" charset="0"/>
              <a:buChar char="•"/>
            </a:pPr>
            <a:r>
              <a:rPr lang="en-US" dirty="0"/>
              <a:t>Economic development</a:t>
            </a:r>
          </a:p>
          <a:p>
            <a:pPr marL="171450" indent="-171450">
              <a:buFont typeface="Arial" panose="020B0604020202020204" pitchFamily="34" charset="0"/>
              <a:buChar char="•"/>
            </a:pPr>
            <a:r>
              <a:rPr lang="en-US" dirty="0"/>
              <a:t>Climate change</a:t>
            </a:r>
          </a:p>
          <a:p>
            <a:pPr marL="171450" indent="-171450">
              <a:buFont typeface="Arial" panose="020B0604020202020204" pitchFamily="34" charset="0"/>
              <a:buChar char="•"/>
            </a:pPr>
            <a:r>
              <a:rPr lang="en-US" dirty="0"/>
              <a:t>Social media</a:t>
            </a:r>
          </a:p>
        </p:txBody>
      </p:sp>
      <p:sp>
        <p:nvSpPr>
          <p:cNvPr id="4" name="Slide Number Placeholder 3"/>
          <p:cNvSpPr>
            <a:spLocks noGrp="1"/>
          </p:cNvSpPr>
          <p:nvPr>
            <p:ph type="sldNum" sz="quarter" idx="10"/>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947839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1818697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1154817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22004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2758659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555EDF9-3D79-45DA-8367-2F63551C4C7D}"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1728930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55EDF9-3D79-45DA-8367-2F63551C4C7D}"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2081304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55EDF9-3D79-45DA-8367-2F63551C4C7D}"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4036214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55EDF9-3D79-45DA-8367-2F63551C4C7D}" type="datetimeFigureOut">
              <a:rPr lang="en-US" smtClean="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1010913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555EDF9-3D79-45DA-8367-2F63551C4C7D}" type="datetimeFigureOut">
              <a:rPr lang="en-US" smtClean="0"/>
              <a:t>5/13/2019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67207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555EDF9-3D79-45DA-8367-2F63551C4C7D}" type="datetimeFigureOut">
              <a:rPr lang="en-US" smtClean="0"/>
              <a:t>5/13/2019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215722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55EDF9-3D79-45DA-8367-2F63551C4C7D}" type="datetimeFigureOut">
              <a:rPr lang="en-US" smtClean="0"/>
              <a:t>5/13/2019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2463090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55EDF9-3D79-45DA-8367-2F63551C4C7D}" type="datetimeFigureOut">
              <a:rPr lang="en-US" smtClean="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2197589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55EDF9-3D79-45DA-8367-2F63551C4C7D}" type="datetimeFigureOut">
              <a:rPr lang="en-US" smtClean="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1128741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55EDF9-3D79-45DA-8367-2F63551C4C7D}"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3595179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555EDF9-3D79-45DA-8367-2F63551C4C7D}"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52CBF5-17B8-4387-88A6-ABF9F8C64D5A}" type="slidenum">
              <a:rPr lang="en-US" smtClean="0"/>
              <a:t>‹#›</a:t>
            </a:fld>
            <a:endParaRPr lang="en-US"/>
          </a:p>
        </p:txBody>
      </p:sp>
    </p:spTree>
    <p:extLst>
      <p:ext uri="{BB962C8B-B14F-4D97-AF65-F5344CB8AC3E}">
        <p14:creationId xmlns:p14="http://schemas.microsoft.com/office/powerpoint/2010/main" val="2369463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55EDF9-3D79-45DA-8367-2F63551C4C7D}" type="datetimeFigureOut">
              <a:rPr lang="en-US" smtClean="0"/>
              <a:t>5/13/2019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52CBF5-17B8-4387-88A6-ABF9F8C64D5A}" type="slidenum">
              <a:rPr lang="en-US" smtClean="0"/>
              <a:t>‹#›</a:t>
            </a:fld>
            <a:endParaRPr lang="en-US"/>
          </a:p>
        </p:txBody>
      </p:sp>
    </p:spTree>
    <p:extLst>
      <p:ext uri="{BB962C8B-B14F-4D97-AF65-F5344CB8AC3E}">
        <p14:creationId xmlns:p14="http://schemas.microsoft.com/office/powerpoint/2010/main" val="665761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2530"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hyperlink" Target="https://www.youtube.com/watch?v=vRZ-gpRdVxc"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esmemes.com/i/~-tj-&#127752;-lgbtqia-lgbtq-lgbt"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nc-sa/3.0/" TargetMode="External"/><Relationship Id="rId4" Type="http://schemas.openxmlformats.org/officeDocument/2006/relationships/hyperlink" Target="http://mcroghan.blogspot.com/2012/04/so-i-bet-you-thought-i-was-straight.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esmemes.com/i/~-tj-&#127752;-lgbtqia-lgbtq-lgbt" TargetMode="External"/><Relationship Id="rId2" Type="http://schemas.openxmlformats.org/officeDocument/2006/relationships/hyperlink" Target="https://www.genderspectrum.org/quick-links/understanding-gender/" TargetMode="External"/><Relationship Id="rId1" Type="http://schemas.openxmlformats.org/officeDocument/2006/relationships/slideLayout" Target="../slideLayouts/slideLayout6.xml"/><Relationship Id="rId6" Type="http://schemas.openxmlformats.org/officeDocument/2006/relationships/hyperlink" Target="https://creativecommons.org/licenses/by-nc-sa/3.0/" TargetMode="External"/><Relationship Id="rId5" Type="http://schemas.openxmlformats.org/officeDocument/2006/relationships/hyperlink" Target="http://mcroghan.blogspot.com/2012/04/so-i-bet-you-thought-i-was-straight.html" TargetMode="External"/><Relationship Id="rId4" Type="http://schemas.openxmlformats.org/officeDocument/2006/relationships/hyperlink" Target="https://www.youtube.com/watch?v=vRZ-gpRdVx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1DC081-B9B5-4D86-829B-5FDA13ADB3D2}"/>
              </a:ext>
            </a:extLst>
          </p:cNvPr>
          <p:cNvSpPr/>
          <p:nvPr/>
        </p:nvSpPr>
        <p:spPr>
          <a:xfrm>
            <a:off x="2947738" y="926432"/>
            <a:ext cx="5916797" cy="4832092"/>
          </a:xfrm>
          <a:prstGeom prst="rect">
            <a:avLst/>
          </a:prstGeom>
        </p:spPr>
        <p:txBody>
          <a:bodyPr wrap="square">
            <a:spAutoFit/>
          </a:bodyPr>
          <a:lstStyle/>
          <a:p>
            <a:pPr algn="ctr" fontAlgn="ctr"/>
            <a:r>
              <a:rPr lang="en-GB" sz="4400" u="sng" dirty="0">
                <a:solidFill>
                  <a:srgbClr val="00090E"/>
                </a:solidFill>
                <a:latin typeface="inherit"/>
                <a:hlinkClick r:id="rId2"/>
              </a:rPr>
              <a:t>Empirical Research Skills (M6X00966) </a:t>
            </a:r>
          </a:p>
          <a:p>
            <a:pPr algn="ctr" fontAlgn="ctr"/>
            <a:r>
              <a:rPr lang="en-GB" sz="4400" b="0" i="0" u="sng" dirty="0">
                <a:solidFill>
                  <a:srgbClr val="00090E"/>
                </a:solidFill>
                <a:effectLst/>
                <a:latin typeface="inherit"/>
                <a:hlinkClick r:id="rId2"/>
              </a:rPr>
              <a:t>Tutor Beverly Cole</a:t>
            </a:r>
          </a:p>
          <a:p>
            <a:pPr algn="ctr" fontAlgn="ctr"/>
            <a:r>
              <a:rPr lang="en-GB" sz="4400" u="sng" dirty="0">
                <a:solidFill>
                  <a:srgbClr val="00090E"/>
                </a:solidFill>
                <a:latin typeface="inherit"/>
                <a:hlinkClick r:id="rId2"/>
              </a:rPr>
              <a:t>Presenter Teresa Lewin </a:t>
            </a:r>
          </a:p>
          <a:p>
            <a:pPr algn="ctr" fontAlgn="ctr"/>
            <a:r>
              <a:rPr lang="en-GB" sz="4400" b="0" i="0" u="sng" dirty="0">
                <a:solidFill>
                  <a:srgbClr val="00090E"/>
                </a:solidFill>
                <a:effectLst/>
                <a:latin typeface="inherit"/>
                <a:hlinkClick r:id="rId2"/>
              </a:rPr>
              <a:t> student number P146999</a:t>
            </a:r>
          </a:p>
          <a:p>
            <a:pPr algn="ctr" fontAlgn="ctr"/>
            <a:r>
              <a:rPr lang="en-GB" sz="4400" u="sng" dirty="0">
                <a:solidFill>
                  <a:srgbClr val="00090E"/>
                </a:solidFill>
                <a:latin typeface="inherit"/>
                <a:hlinkClick r:id="rId2"/>
              </a:rPr>
              <a:t>Date:  14</a:t>
            </a:r>
            <a:r>
              <a:rPr lang="en-GB" sz="4400" u="sng" baseline="30000" dirty="0">
                <a:solidFill>
                  <a:srgbClr val="00090E"/>
                </a:solidFill>
                <a:latin typeface="inherit"/>
                <a:hlinkClick r:id="rId2"/>
              </a:rPr>
              <a:t>th</a:t>
            </a:r>
            <a:r>
              <a:rPr lang="en-GB" sz="4400" u="sng" dirty="0">
                <a:solidFill>
                  <a:srgbClr val="00090E"/>
                </a:solidFill>
                <a:latin typeface="inherit"/>
                <a:hlinkClick r:id="rId2"/>
              </a:rPr>
              <a:t> April 2019</a:t>
            </a:r>
            <a:endParaRPr lang="en-GB" sz="4400" b="0" i="0" u="sng" dirty="0">
              <a:solidFill>
                <a:srgbClr val="00090E"/>
              </a:solidFill>
              <a:effectLst/>
              <a:latin typeface="inherit"/>
              <a:hlinkClick r:id="rId2"/>
            </a:endParaRPr>
          </a:p>
        </p:txBody>
      </p:sp>
    </p:spTree>
    <p:extLst>
      <p:ext uri="{BB962C8B-B14F-4D97-AF65-F5344CB8AC3E}">
        <p14:creationId xmlns:p14="http://schemas.microsoft.com/office/powerpoint/2010/main" val="2637895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1596326"/>
            <a:ext cx="6105194" cy="1627322"/>
          </a:xfrm>
        </p:spPr>
        <p:txBody>
          <a:bodyPr>
            <a:normAutofit/>
          </a:bodyPr>
          <a:lstStyle/>
          <a:p>
            <a:r>
              <a:rPr lang="en-US" sz="9600" dirty="0">
                <a:solidFill>
                  <a:srgbClr val="002060"/>
                </a:solidFill>
              </a:rPr>
              <a:t>G</a:t>
            </a:r>
            <a:r>
              <a:rPr lang="en-US" sz="9600" dirty="0">
                <a:solidFill>
                  <a:srgbClr val="FFFFFF"/>
                </a:solidFill>
              </a:rPr>
              <a:t>ender</a:t>
            </a:r>
          </a:p>
        </p:txBody>
      </p:sp>
      <p:sp>
        <p:nvSpPr>
          <p:cNvPr id="3" name="Content Placeholder 2"/>
          <p:cNvSpPr>
            <a:spLocks noGrp="1"/>
          </p:cNvSpPr>
          <p:nvPr>
            <p:ph type="subTitle" idx="1"/>
          </p:nvPr>
        </p:nvSpPr>
        <p:spPr>
          <a:xfrm>
            <a:off x="3045368" y="3429000"/>
            <a:ext cx="6105194" cy="1627322"/>
          </a:xfrm>
        </p:spPr>
        <p:txBody>
          <a:bodyPr>
            <a:noAutofit/>
          </a:bodyPr>
          <a:lstStyle/>
          <a:p>
            <a:r>
              <a:rPr lang="en-GB" sz="6000" dirty="0">
                <a:solidFill>
                  <a:srgbClr val="FFFF00"/>
                </a:solidFill>
              </a:rPr>
              <a:t>ALL</a:t>
            </a:r>
            <a:r>
              <a:rPr lang="en-GB" sz="6000" dirty="0">
                <a:solidFill>
                  <a:srgbClr val="FF0000"/>
                </a:solidFill>
              </a:rPr>
              <a:t> THE </a:t>
            </a:r>
            <a:r>
              <a:rPr lang="en-GB" sz="6000" dirty="0">
                <a:solidFill>
                  <a:srgbClr val="92D050"/>
                </a:solidFill>
              </a:rPr>
              <a:t>COLOURS</a:t>
            </a:r>
            <a:r>
              <a:rPr lang="en-GB" sz="6000" dirty="0">
                <a:solidFill>
                  <a:srgbClr val="FF0000"/>
                </a:solidFill>
              </a:rPr>
              <a:t> </a:t>
            </a:r>
            <a:r>
              <a:rPr lang="en-GB" sz="6000" dirty="0">
                <a:solidFill>
                  <a:srgbClr val="002060"/>
                </a:solidFill>
              </a:rPr>
              <a:t>OF</a:t>
            </a:r>
            <a:r>
              <a:rPr lang="en-GB" sz="6000" dirty="0">
                <a:solidFill>
                  <a:srgbClr val="FF0000"/>
                </a:solidFill>
              </a:rPr>
              <a:t> THE </a:t>
            </a:r>
            <a:r>
              <a:rPr lang="en-GB" sz="6000" dirty="0">
                <a:solidFill>
                  <a:srgbClr val="00B0F0"/>
                </a:solidFill>
              </a:rPr>
              <a:t>RAINBOW</a:t>
            </a:r>
            <a:endParaRPr sz="6000" dirty="0">
              <a:solidFill>
                <a:srgbClr val="00B0F0"/>
              </a:solidFill>
            </a:endParaRPr>
          </a:p>
        </p:txBody>
      </p:sp>
    </p:spTree>
    <p:extLst>
      <p:ext uri="{BB962C8B-B14F-4D97-AF65-F5344CB8AC3E}">
        <p14:creationId xmlns:p14="http://schemas.microsoft.com/office/powerpoint/2010/main" val="1707073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dirty="0">
                <a:solidFill>
                  <a:schemeClr val="accent1"/>
                </a:solidFill>
              </a:rPr>
              <a:t>Contents</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type="body" idx="1"/>
          </p:nvPr>
        </p:nvSpPr>
        <p:spPr>
          <a:xfrm>
            <a:off x="5073482" y="320039"/>
            <a:ext cx="6377769" cy="6654197"/>
          </a:xfrm>
        </p:spPr>
        <p:txBody>
          <a:bodyPr anchor="ctr">
            <a:normAutofit/>
          </a:bodyPr>
          <a:lstStyle/>
          <a:p>
            <a:r>
              <a:rPr lang="en-US" sz="2400" dirty="0"/>
              <a:t>Aims of Presentation </a:t>
            </a:r>
          </a:p>
          <a:p>
            <a:r>
              <a:rPr lang="en-US" sz="2400" dirty="0"/>
              <a:t>Ethical Issues Explored</a:t>
            </a:r>
          </a:p>
          <a:p>
            <a:r>
              <a:rPr lang="en-US" sz="2400" dirty="0"/>
              <a:t>Background:  Why I did this topic</a:t>
            </a:r>
          </a:p>
          <a:p>
            <a:r>
              <a:rPr lang="en-US" sz="2400" dirty="0"/>
              <a:t>Methodology and Limitations </a:t>
            </a:r>
          </a:p>
          <a:p>
            <a:r>
              <a:rPr lang="en-US" sz="2400" dirty="0"/>
              <a:t>Questions Asked and Topics Covered</a:t>
            </a:r>
          </a:p>
          <a:p>
            <a:r>
              <a:rPr lang="en-US" sz="2400" dirty="0"/>
              <a:t>Results </a:t>
            </a:r>
          </a:p>
          <a:p>
            <a:r>
              <a:rPr lang="en-US" sz="2400" dirty="0"/>
              <a:t>Semantic and Latent themes</a:t>
            </a:r>
          </a:p>
          <a:p>
            <a:r>
              <a:rPr lang="en-US" sz="2400" dirty="0"/>
              <a:t>Conclusions and Recommendations</a:t>
            </a:r>
          </a:p>
          <a:p>
            <a:pPr marL="0" indent="0">
              <a:buNone/>
            </a:pPr>
            <a:endParaRPr lang="en-US" sz="2400" dirty="0"/>
          </a:p>
        </p:txBody>
      </p:sp>
    </p:spTree>
    <p:extLst>
      <p:ext uri="{BB962C8B-B14F-4D97-AF65-F5344CB8AC3E}">
        <p14:creationId xmlns:p14="http://schemas.microsoft.com/office/powerpoint/2010/main" val="2742853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dirty="0">
                <a:solidFill>
                  <a:srgbClr val="FFFFFF"/>
                </a:solidFill>
              </a:rPr>
              <a:t>Aims of the presentation </a:t>
            </a:r>
          </a:p>
        </p:txBody>
      </p:sp>
      <p:sp>
        <p:nvSpPr>
          <p:cNvPr id="3" name="Content Placeholder 2"/>
          <p:cNvSpPr>
            <a:spLocks noGrp="1"/>
          </p:cNvSpPr>
          <p:nvPr>
            <p:ph idx="1"/>
          </p:nvPr>
        </p:nvSpPr>
        <p:spPr>
          <a:xfrm>
            <a:off x="6090574" y="801866"/>
            <a:ext cx="5306084" cy="5230634"/>
          </a:xfrm>
        </p:spPr>
        <p:txBody>
          <a:bodyPr anchor="ctr">
            <a:normAutofit fontScale="92500" lnSpcReduction="20000"/>
          </a:bodyPr>
          <a:lstStyle/>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r>
              <a:rPr lang="en-GB" sz="2400" dirty="0">
                <a:solidFill>
                  <a:srgbClr val="000000"/>
                </a:solidFill>
              </a:rPr>
              <a:t>A THEMATIC ANALYSIS ON HOW GENDER IDENTITY AND FLUDITY IS POSING QUESTIONS FOR MANY IN THE POST-MODERN ERA.</a:t>
            </a:r>
          </a:p>
          <a:p>
            <a:endParaRPr lang="en-GB" sz="2400" dirty="0">
              <a:solidFill>
                <a:srgbClr val="000000"/>
              </a:solidFill>
            </a:endParaRPr>
          </a:p>
          <a:p>
            <a:r>
              <a:rPr lang="en-GB" sz="2400" dirty="0">
                <a:solidFill>
                  <a:srgbClr val="000000"/>
                </a:solidFill>
              </a:rPr>
              <a:t>THE OVERALL AIM IS TO EXAMINE ISSUES ARISING OUT OF  CHANGES IN GENDER  IDENTITY AND THE RISE OF GENDER POLITICS </a:t>
            </a:r>
          </a:p>
          <a:p>
            <a:endParaRPr lang="en-GB" sz="2400" dirty="0">
              <a:solidFill>
                <a:srgbClr val="000000"/>
              </a:solidFill>
            </a:endParaRPr>
          </a:p>
          <a:p>
            <a:endParaRPr lang="en-GB" sz="2400" dirty="0">
              <a:solidFill>
                <a:srgbClr val="000000"/>
              </a:solidFill>
            </a:endParaRPr>
          </a:p>
          <a:p>
            <a:r>
              <a:rPr lang="en-GB" sz="2400" dirty="0">
                <a:solidFill>
                  <a:srgbClr val="000000"/>
                </a:solidFill>
              </a:rPr>
              <a:t>HOW IS GENDER FLUIDITY CHANGING OUR PERCEPTIONS OF IDENTITY </a:t>
            </a: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lang="en-GB" sz="2400" dirty="0">
              <a:solidFill>
                <a:srgbClr val="000000"/>
              </a:solidFill>
            </a:endParaRPr>
          </a:p>
          <a:p>
            <a:endParaRPr sz="2400" dirty="0">
              <a:solidFill>
                <a:srgbClr val="000000"/>
              </a:solidFill>
            </a:endParaRPr>
          </a:p>
        </p:txBody>
      </p:sp>
    </p:spTree>
    <p:extLst>
      <p:ext uri="{BB962C8B-B14F-4D97-AF65-F5344CB8AC3E}">
        <p14:creationId xmlns:p14="http://schemas.microsoft.com/office/powerpoint/2010/main" val="3727430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4179894" cy="2760098"/>
          </a:xfrm>
        </p:spPr>
        <p:txBody>
          <a:bodyPr>
            <a:normAutofit/>
          </a:bodyPr>
          <a:lstStyle/>
          <a:p>
            <a:r>
              <a:rPr lang="en-US" dirty="0">
                <a:solidFill>
                  <a:srgbClr val="FFFFFF"/>
                </a:solidFill>
              </a:rPr>
              <a:t>ETHICAL CONSIDERATIONS </a:t>
            </a:r>
          </a:p>
        </p:txBody>
      </p:sp>
      <p:sp>
        <p:nvSpPr>
          <p:cNvPr id="7" name="Content Placeholder 6">
            <a:extLst>
              <a:ext uri="{FF2B5EF4-FFF2-40B4-BE49-F238E27FC236}">
                <a16:creationId xmlns:a16="http://schemas.microsoft.com/office/drawing/2014/main" id="{7BA5B561-E2DA-4805-B9E9-2BCAB790FC64}"/>
              </a:ext>
            </a:extLst>
          </p:cNvPr>
          <p:cNvSpPr>
            <a:spLocks noGrp="1"/>
          </p:cNvSpPr>
          <p:nvPr>
            <p:ph idx="1"/>
          </p:nvPr>
        </p:nvSpPr>
        <p:spPr>
          <a:xfrm>
            <a:off x="6109890" y="883403"/>
            <a:ext cx="5243909" cy="5293560"/>
          </a:xfrm>
        </p:spPr>
        <p:txBody>
          <a:bodyPr>
            <a:normAutofit fontScale="92500" lnSpcReduction="20000"/>
          </a:bodyPr>
          <a:lstStyle/>
          <a:p>
            <a:r>
              <a:rPr lang="en-GB" dirty="0"/>
              <a:t>The project proposal and subsequent focus group where approved by </a:t>
            </a:r>
            <a:r>
              <a:rPr lang="en-GB" b="1" u="sng" dirty="0"/>
              <a:t>the Ethics  Committee of UWTSD, SA1 </a:t>
            </a:r>
          </a:p>
          <a:p>
            <a:r>
              <a:rPr lang="en-GB" dirty="0"/>
              <a:t>Participants informed consent was sought before and at points during the process </a:t>
            </a:r>
          </a:p>
          <a:p>
            <a:r>
              <a:rPr lang="en-GB" dirty="0"/>
              <a:t>Participants were given options along the progress of the process to withdraw </a:t>
            </a:r>
          </a:p>
          <a:p>
            <a:r>
              <a:rPr lang="en-GB" dirty="0"/>
              <a:t>Every effort was made to ensure the focus group was participatory in every sense possible. </a:t>
            </a:r>
          </a:p>
          <a:p>
            <a:r>
              <a:rPr lang="en-GB" dirty="0"/>
              <a:t>Consideration was also given to anonymity and confidentiality using Pseudonyms for participants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38961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11445" y="1751308"/>
            <a:ext cx="3797796" cy="3285641"/>
          </a:xfrm>
        </p:spPr>
        <p:txBody>
          <a:bodyPr>
            <a:normAutofit/>
          </a:bodyPr>
          <a:lstStyle/>
          <a:p>
            <a:r>
              <a:rPr lang="en-US" dirty="0">
                <a:solidFill>
                  <a:srgbClr val="FFFFFF"/>
                </a:solidFill>
              </a:rPr>
              <a:t>Background: Why I chose this topic</a:t>
            </a:r>
          </a:p>
        </p:txBody>
      </p:sp>
      <p:pic>
        <p:nvPicPr>
          <p:cNvPr id="10" name="The First Time I Found Out What Lesbian Meant  A Spoken Word Poem">
            <a:hlinkClick r:id="" action="ppaction://media"/>
            <a:extLst>
              <a:ext uri="{FF2B5EF4-FFF2-40B4-BE49-F238E27FC236}">
                <a16:creationId xmlns:a16="http://schemas.microsoft.com/office/drawing/2014/main" id="{3B4FE66B-E82C-4293-B34A-6DA9FB6DEA3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096000" y="1751308"/>
            <a:ext cx="5305425" cy="3606693"/>
          </a:xfrm>
        </p:spPr>
      </p:pic>
      <p:sp>
        <p:nvSpPr>
          <p:cNvPr id="8" name="Rectangle 7">
            <a:extLst>
              <a:ext uri="{FF2B5EF4-FFF2-40B4-BE49-F238E27FC236}">
                <a16:creationId xmlns:a16="http://schemas.microsoft.com/office/drawing/2014/main" id="{6B5ADBA9-9F9A-4571-8F4F-19C65B04E214}"/>
              </a:ext>
            </a:extLst>
          </p:cNvPr>
          <p:cNvSpPr/>
          <p:nvPr/>
        </p:nvSpPr>
        <p:spPr>
          <a:xfrm>
            <a:off x="387459" y="2789695"/>
            <a:ext cx="4076054" cy="456215"/>
          </a:xfrm>
          <a:prstGeom prst="rect">
            <a:avLst/>
          </a:prstGeom>
        </p:spPr>
        <p:txBody>
          <a:bodyPr wrap="square">
            <a:spAutoFit/>
          </a:bodyPr>
          <a:lstStyle/>
          <a:p>
            <a:pPr>
              <a:lnSpc>
                <a:spcPct val="150000"/>
              </a:lnSpc>
            </a:pPr>
            <a:r>
              <a:rPr lang="en-US" dirty="0">
                <a:solidFill>
                  <a:schemeClr val="tx1">
                    <a:lumMod val="65000"/>
                    <a:lumOff val="35000"/>
                  </a:schemeClr>
                </a:solidFill>
                <a:latin typeface="Segoe UI Semilight" panose="020B0402040204020203" pitchFamily="34" charset="0"/>
                <a:ea typeface="Segoe UI" panose="020B0502040204020203" pitchFamily="34" charset="0"/>
                <a:cs typeface="Segoe UI Semilight" panose="020B0402040204020203" pitchFamily="34" charset="0"/>
              </a:rPr>
              <a:t>.</a:t>
            </a:r>
          </a:p>
        </p:txBody>
      </p:sp>
      <p:sp>
        <p:nvSpPr>
          <p:cNvPr id="3" name="Rectangle 2">
            <a:extLst>
              <a:ext uri="{FF2B5EF4-FFF2-40B4-BE49-F238E27FC236}">
                <a16:creationId xmlns:a16="http://schemas.microsoft.com/office/drawing/2014/main" id="{47177EE1-0F30-4D05-A050-BF21C5E31779}"/>
              </a:ext>
            </a:extLst>
          </p:cNvPr>
          <p:cNvSpPr/>
          <p:nvPr/>
        </p:nvSpPr>
        <p:spPr>
          <a:xfrm>
            <a:off x="6313879" y="5992907"/>
            <a:ext cx="4869666" cy="369332"/>
          </a:xfrm>
          <a:prstGeom prst="rect">
            <a:avLst/>
          </a:prstGeom>
        </p:spPr>
        <p:txBody>
          <a:bodyPr wrap="none">
            <a:spAutoFit/>
          </a:bodyPr>
          <a:lstStyle/>
          <a:p>
            <a:r>
              <a:rPr lang="en-GB" dirty="0">
                <a:hlinkClick r:id="rId6"/>
              </a:rPr>
              <a:t>https://www.youtube.com/watch?v=vRZ-gpRdVxc</a:t>
            </a:r>
            <a:endParaRPr lang="en-GB" dirty="0"/>
          </a:p>
        </p:txBody>
      </p:sp>
    </p:spTree>
    <p:extLst>
      <p:ext uri="{BB962C8B-B14F-4D97-AF65-F5344CB8AC3E}">
        <p14:creationId xmlns:p14="http://schemas.microsoft.com/office/powerpoint/2010/main" val="3243961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17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vert="horz" lIns="91440" tIns="45720" rIns="91440" bIns="45720" rtlCol="0" anchor="t">
            <a:normAutofit/>
          </a:bodyPr>
          <a:lstStyle/>
          <a:p>
            <a:r>
              <a:rPr lang="en-US" sz="3600" dirty="0">
                <a:solidFill>
                  <a:srgbClr val="FFFFFF"/>
                </a:solidFill>
              </a:rPr>
              <a:t>Methodology </a:t>
            </a:r>
            <a:br>
              <a:rPr lang="en-US" sz="3600" dirty="0">
                <a:solidFill>
                  <a:srgbClr val="FFFFFF"/>
                </a:solidFill>
              </a:rPr>
            </a:br>
            <a:r>
              <a:rPr lang="en-US" sz="3600" dirty="0">
                <a:solidFill>
                  <a:srgbClr val="FFFFFF"/>
                </a:solidFill>
              </a:rPr>
              <a:t>Part 1</a:t>
            </a:r>
            <a:br>
              <a:rPr lang="en-US" sz="3600" dirty="0">
                <a:solidFill>
                  <a:srgbClr val="FFFFFF"/>
                </a:solidFill>
              </a:rPr>
            </a:br>
            <a:r>
              <a:rPr lang="en-US" sz="3600" dirty="0">
                <a:solidFill>
                  <a:srgbClr val="FFFFFF"/>
                </a:solidFill>
              </a:rPr>
              <a:t> </a:t>
            </a:r>
            <a:endParaRPr lang="en-US" sz="3600" kern="1200" dirty="0">
              <a:solidFill>
                <a:srgbClr val="FFFFFF"/>
              </a:solidFill>
              <a:latin typeface="+mj-lt"/>
              <a:ea typeface="+mj-ea"/>
              <a:cs typeface="+mj-cs"/>
            </a:endParaRPr>
          </a:p>
        </p:txBody>
      </p:sp>
      <p:sp>
        <p:nvSpPr>
          <p:cNvPr id="3" name="Content Placeholder 2"/>
          <p:cNvSpPr>
            <a:spLocks noGrp="1"/>
          </p:cNvSpPr>
          <p:nvPr>
            <p:ph sz="half" idx="1"/>
          </p:nvPr>
        </p:nvSpPr>
        <p:spPr>
          <a:xfrm>
            <a:off x="4480438" y="294468"/>
            <a:ext cx="3782062" cy="6369803"/>
          </a:xfrm>
        </p:spPr>
        <p:txBody>
          <a:bodyPr vert="horz" lIns="91440" tIns="45720" rIns="91440" bIns="45720" rtlCol="0">
            <a:normAutofit/>
          </a:bodyPr>
          <a:lstStyle/>
          <a:p>
            <a:pPr marL="0" indent="0">
              <a:buNone/>
            </a:pPr>
            <a:r>
              <a:rPr lang="en-US" sz="1800" dirty="0"/>
              <a:t>THE METHODOLGY USED TO COLLECT THE DATA WAS A SMALL FOCUS GROUP OF SIX PARTICIPANTS AND A MODERATOR ( </a:t>
            </a:r>
            <a:r>
              <a:rPr lang="en-US" sz="1800" dirty="0" err="1"/>
              <a:t>Bruan</a:t>
            </a:r>
            <a:r>
              <a:rPr lang="en-US" sz="1800" dirty="0"/>
              <a:t> and Clark, 2006)</a:t>
            </a:r>
          </a:p>
          <a:p>
            <a:pPr marL="0" indent="0">
              <a:buNone/>
            </a:pPr>
            <a:r>
              <a:rPr lang="en-US" sz="1800" dirty="0"/>
              <a:t>FOCUS GROUPS ARE USED IN MANY SITUATIONS TO EXTRACT DATA INCLUDING COUNSELLING AND PSCHCHOLOGY AND MARKET RESEARCH </a:t>
            </a:r>
          </a:p>
          <a:p>
            <a:pPr marL="0" indent="0">
              <a:buNone/>
            </a:pPr>
            <a:r>
              <a:rPr lang="en-US" sz="1800" dirty="0"/>
              <a:t>ALL PATICIPANTS WERE LEVEL SIX COUNSELLING STUDENTS</a:t>
            </a:r>
          </a:p>
          <a:p>
            <a:pPr marL="0" indent="0">
              <a:buNone/>
            </a:pPr>
            <a:r>
              <a:rPr lang="en-US" sz="1800" dirty="0"/>
              <a:t>THE GENDER SPLIT  WAS UNEVEN ONE MALE TO FIVE FEMALES IT IS INTERETSING TO NOTE THIS DOES SEEM TO REFKECT FIGURES COLLECTED BY THE BACP IN RELATION TO THOSE INVOLVED IN COUNSELLING </a:t>
            </a:r>
          </a:p>
          <a:p>
            <a:pPr marL="0" indent="0">
              <a:buNone/>
            </a:pPr>
            <a:r>
              <a:rPr lang="en-US" sz="1800" dirty="0"/>
              <a:t>THE AGE RANGE WAS FROM APPROXIMATELY THIRTY TO SIXTY PLUS </a:t>
            </a:r>
          </a:p>
          <a:p>
            <a:pPr marL="0" indent="0">
              <a:buNone/>
            </a:pPr>
            <a:r>
              <a:rPr lang="en-US" sz="1800" dirty="0"/>
              <a:t>DATA EXTRACTED USING THEMATIC ANAYLSIS </a:t>
            </a:r>
          </a:p>
          <a:p>
            <a:pPr marL="0" indent="0">
              <a:buNone/>
            </a:pPr>
            <a:endParaRPr lang="en-US" sz="1400" kern="1200" dirty="0">
              <a:latin typeface="+mn-lt"/>
              <a:ea typeface="+mn-ea"/>
              <a:cs typeface="+mn-cs"/>
            </a:endParaRPr>
          </a:p>
        </p:txBody>
      </p:sp>
      <p:graphicFrame>
        <p:nvGraphicFramePr>
          <p:cNvPr id="19" name="Content Placeholder 18">
            <a:extLst>
              <a:ext uri="{FF2B5EF4-FFF2-40B4-BE49-F238E27FC236}">
                <a16:creationId xmlns:a16="http://schemas.microsoft.com/office/drawing/2014/main" id="{B27FEC24-275A-44FA-B377-92DDB9FDE9AD}"/>
              </a:ext>
            </a:extLst>
          </p:cNvPr>
          <p:cNvGraphicFramePr>
            <a:graphicFrameLocks noGrp="1"/>
          </p:cNvGraphicFramePr>
          <p:nvPr>
            <p:ph sz="half" idx="2"/>
            <p:extLst>
              <p:ext uri="{D42A27DB-BD31-4B8C-83A1-F6EECF244321}">
                <p14:modId xmlns:p14="http://schemas.microsoft.com/office/powerpoint/2010/main" val="4100714509"/>
              </p:ext>
            </p:extLst>
          </p:nvPr>
        </p:nvGraphicFramePr>
        <p:xfrm>
          <a:off x="8451850" y="1412875"/>
          <a:ext cx="2925763" cy="43640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576552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3045368" y="1146875"/>
            <a:ext cx="5447703" cy="1813301"/>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Methodology Part 2</a:t>
            </a:r>
          </a:p>
        </p:txBody>
      </p:sp>
      <p:sp>
        <p:nvSpPr>
          <p:cNvPr id="3" name="Content Placeholder 2"/>
          <p:cNvSpPr>
            <a:spLocks noGrp="1"/>
          </p:cNvSpPr>
          <p:nvPr>
            <p:ph idx="1"/>
          </p:nvPr>
        </p:nvSpPr>
        <p:spPr>
          <a:xfrm>
            <a:off x="3045368" y="3192651"/>
            <a:ext cx="6105194" cy="3053165"/>
          </a:xfrm>
        </p:spPr>
        <p:txBody>
          <a:bodyPr vert="horz" lIns="91440" tIns="45720" rIns="91440" bIns="45720" rtlCol="0">
            <a:normAutofit/>
          </a:bodyPr>
          <a:lstStyle/>
          <a:p>
            <a:pPr marL="0" indent="0" algn="ctr">
              <a:buNone/>
            </a:pPr>
            <a:r>
              <a:rPr lang="en-US" sz="2000" kern="1200" dirty="0">
                <a:solidFill>
                  <a:srgbClr val="FFFFFF"/>
                </a:solidFill>
                <a:latin typeface="+mn-lt"/>
                <a:ea typeface="+mn-ea"/>
                <a:cs typeface="+mn-cs"/>
              </a:rPr>
              <a:t>The Focus Group was set for twenty minutes </a:t>
            </a:r>
          </a:p>
          <a:p>
            <a:pPr marL="0" indent="0" algn="ctr">
              <a:buNone/>
            </a:pPr>
            <a:r>
              <a:rPr lang="en-US" sz="2000" dirty="0" err="1">
                <a:solidFill>
                  <a:srgbClr val="FFFFFF"/>
                </a:solidFill>
              </a:rPr>
              <a:t>Partcipants</a:t>
            </a:r>
            <a:r>
              <a:rPr lang="en-US" sz="2000" dirty="0">
                <a:solidFill>
                  <a:srgbClr val="FFFFFF"/>
                </a:solidFill>
              </a:rPr>
              <a:t> were asked to answer via four topic questions an over arching question</a:t>
            </a:r>
          </a:p>
          <a:p>
            <a:pPr marL="0" indent="0" algn="ctr">
              <a:buNone/>
            </a:pPr>
            <a:r>
              <a:rPr lang="en-US" sz="2000" b="1" u="sng" dirty="0"/>
              <a:t>What is the Impact of gender on identity and transversely how does identity affect gender ?</a:t>
            </a:r>
          </a:p>
          <a:p>
            <a:pPr marL="0" indent="0" algn="ctr">
              <a:buNone/>
            </a:pPr>
            <a:r>
              <a:rPr lang="en-US" sz="2000" dirty="0">
                <a:solidFill>
                  <a:srgbClr val="FFFFFF"/>
                </a:solidFill>
              </a:rPr>
              <a:t> </a:t>
            </a:r>
            <a:endParaRPr lang="en-US" sz="2000" kern="1200" dirty="0">
              <a:solidFill>
                <a:srgbClr val="FFFFFF"/>
              </a:solidFill>
              <a:latin typeface="+mn-lt"/>
              <a:ea typeface="+mn-ea"/>
              <a:cs typeface="+mn-cs"/>
            </a:endParaRPr>
          </a:p>
        </p:txBody>
      </p:sp>
    </p:spTree>
    <p:extLst>
      <p:ext uri="{BB962C8B-B14F-4D97-AF65-F5344CB8AC3E}">
        <p14:creationId xmlns:p14="http://schemas.microsoft.com/office/powerpoint/2010/main" val="2838192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1038386"/>
            <a:ext cx="3669161" cy="3775353"/>
          </a:xfrm>
        </p:spPr>
        <p:txBody>
          <a:bodyPr>
            <a:normAutofit/>
          </a:bodyPr>
          <a:lstStyle/>
          <a:p>
            <a:r>
              <a:rPr lang="en-US">
                <a:solidFill>
                  <a:srgbClr val="FFFFFF"/>
                </a:solidFill>
              </a:rPr>
              <a:t>Methodology Part 3</a:t>
            </a:r>
            <a:br>
              <a:rPr lang="en-US">
                <a:solidFill>
                  <a:srgbClr val="FFFFFF"/>
                </a:solidFill>
              </a:rPr>
            </a:br>
            <a:br>
              <a:rPr lang="en-US">
                <a:solidFill>
                  <a:srgbClr val="FFFFFF"/>
                </a:solidFill>
              </a:rPr>
            </a:br>
            <a:r>
              <a:rPr lang="en-US">
                <a:solidFill>
                  <a:srgbClr val="FFFFFF"/>
                </a:solidFill>
              </a:rPr>
              <a:t>TOPICS:</a:t>
            </a:r>
            <a:br>
              <a:rPr lang="en-US">
                <a:solidFill>
                  <a:srgbClr val="FFFFFF"/>
                </a:solidFill>
              </a:rPr>
            </a:br>
            <a:r>
              <a:rPr lang="en-US">
                <a:solidFill>
                  <a:srgbClr val="FFFFFF"/>
                </a:solidFill>
              </a:rPr>
              <a:t>Put to the focus group </a:t>
            </a:r>
            <a:endParaRPr lang="en-US" dirty="0">
              <a:solidFill>
                <a:srgbClr val="FFFFFF"/>
              </a:solidFill>
            </a:endParaRPr>
          </a:p>
        </p:txBody>
      </p:sp>
      <p:sp>
        <p:nvSpPr>
          <p:cNvPr id="3" name="Content Placeholder 2"/>
          <p:cNvSpPr>
            <a:spLocks noGrp="1"/>
          </p:cNvSpPr>
          <p:nvPr>
            <p:ph type="body" idx="1"/>
          </p:nvPr>
        </p:nvSpPr>
        <p:spPr>
          <a:xfrm>
            <a:off x="6137328" y="801866"/>
            <a:ext cx="5259329" cy="5230634"/>
          </a:xfrm>
        </p:spPr>
        <p:txBody>
          <a:bodyPr anchor="ctr">
            <a:normAutofit/>
          </a:bodyPr>
          <a:lstStyle/>
          <a:p>
            <a:pPr marL="0" indent="0">
              <a:buNone/>
            </a:pPr>
            <a:r>
              <a:rPr lang="en-GB" sz="2400" dirty="0">
                <a:solidFill>
                  <a:srgbClr val="000000"/>
                </a:solidFill>
              </a:rPr>
              <a:t> 1. Why is identity important to individuals and society?</a:t>
            </a:r>
          </a:p>
          <a:p>
            <a:pPr marL="0" indent="0">
              <a:buNone/>
            </a:pPr>
            <a:r>
              <a:rPr lang="en-GB" sz="2400" dirty="0">
                <a:solidFill>
                  <a:srgbClr val="000000"/>
                </a:solidFill>
              </a:rPr>
              <a:t>2. What does gender fluidity mean to you?</a:t>
            </a:r>
          </a:p>
          <a:p>
            <a:pPr marL="0" indent="0">
              <a:buNone/>
            </a:pPr>
            <a:r>
              <a:rPr lang="en-GB" sz="2400" dirty="0">
                <a:solidFill>
                  <a:srgbClr val="000000"/>
                </a:solidFill>
              </a:rPr>
              <a:t>3. How do you see gender fluidity impacting on you as an individual and your current lifestyle?</a:t>
            </a:r>
          </a:p>
          <a:p>
            <a:pPr marL="0" indent="0">
              <a:buNone/>
            </a:pPr>
            <a:r>
              <a:rPr lang="en-GB" sz="2400" dirty="0">
                <a:solidFill>
                  <a:srgbClr val="000000"/>
                </a:solidFill>
              </a:rPr>
              <a:t>4. Is gender fluidity here to stay or just a flash in the pan in the evolution of identity? </a:t>
            </a:r>
            <a:endParaRPr sz="2400" dirty="0">
              <a:solidFill>
                <a:srgbClr val="000000"/>
              </a:solidFill>
            </a:endParaRPr>
          </a:p>
        </p:txBody>
      </p:sp>
    </p:spTree>
    <p:extLst>
      <p:ext uri="{BB962C8B-B14F-4D97-AF65-F5344CB8AC3E}">
        <p14:creationId xmlns:p14="http://schemas.microsoft.com/office/powerpoint/2010/main" val="4063094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572D715-7BB4-44B7-B777-59D68B645584}"/>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Methodology Part 4</a:t>
            </a:r>
          </a:p>
        </p:txBody>
      </p:sp>
      <p:graphicFrame>
        <p:nvGraphicFramePr>
          <p:cNvPr id="17" name="Content Placeholder 2">
            <a:extLst>
              <a:ext uri="{FF2B5EF4-FFF2-40B4-BE49-F238E27FC236}">
                <a16:creationId xmlns:a16="http://schemas.microsoft.com/office/drawing/2014/main" id="{75876D11-4CAA-4104-8242-83DDA0F3F257}"/>
              </a:ext>
            </a:extLst>
          </p:cNvPr>
          <p:cNvGraphicFramePr>
            <a:graphicFrameLocks noGrp="1"/>
          </p:cNvGraphicFramePr>
          <p:nvPr>
            <p:ph idx="1"/>
            <p:extLst>
              <p:ext uri="{D42A27DB-BD31-4B8C-83A1-F6EECF244321}">
                <p14:modId xmlns:p14="http://schemas.microsoft.com/office/powerpoint/2010/main" val="3018098375"/>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4043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0C2B1E-23C9-4862-800D-0E55756CEF99}"/>
              </a:ext>
            </a:extLst>
          </p:cNvPr>
          <p:cNvSpPr>
            <a:spLocks noGrp="1"/>
          </p:cNvSpPr>
          <p:nvPr>
            <p:ph type="title"/>
          </p:nvPr>
        </p:nvSpPr>
        <p:spPr>
          <a:xfrm>
            <a:off x="2555631" y="1681781"/>
            <a:ext cx="7080738" cy="3974124"/>
          </a:xfrm>
        </p:spPr>
        <p:txBody>
          <a:bodyPr>
            <a:normAutofit/>
          </a:bodyPr>
          <a:lstStyle/>
          <a:p>
            <a:r>
              <a:rPr lang="en-GB" sz="4000" b="1" u="sng" dirty="0">
                <a:solidFill>
                  <a:schemeClr val="accent1"/>
                </a:solidFill>
              </a:rPr>
              <a:t>RESULTS AND THEMES DEDUCED</a:t>
            </a:r>
            <a:br>
              <a:rPr lang="en-GB" sz="3400" b="1" u="sng" dirty="0">
                <a:solidFill>
                  <a:schemeClr val="bg1">
                    <a:lumMod val="95000"/>
                    <a:lumOff val="5000"/>
                  </a:schemeClr>
                </a:solidFill>
              </a:rPr>
            </a:br>
            <a:br>
              <a:rPr lang="en-GB" sz="3400" dirty="0">
                <a:solidFill>
                  <a:schemeClr val="bg1">
                    <a:lumMod val="95000"/>
                    <a:lumOff val="5000"/>
                  </a:schemeClr>
                </a:solidFill>
              </a:rPr>
            </a:br>
            <a:r>
              <a:rPr lang="en-GB" sz="3400" dirty="0">
                <a:solidFill>
                  <a:schemeClr val="bg1">
                    <a:lumMod val="95000"/>
                    <a:lumOff val="5000"/>
                  </a:schemeClr>
                </a:solidFill>
              </a:rPr>
              <a:t>1. FEEL THE FEAR…. SEE THE PERSON </a:t>
            </a:r>
            <a:br>
              <a:rPr lang="en-GB" sz="3400" dirty="0">
                <a:solidFill>
                  <a:schemeClr val="bg1">
                    <a:lumMod val="95000"/>
                    <a:lumOff val="5000"/>
                  </a:schemeClr>
                </a:solidFill>
              </a:rPr>
            </a:br>
            <a:r>
              <a:rPr lang="en-GB" sz="3400" dirty="0">
                <a:solidFill>
                  <a:schemeClr val="bg1">
                    <a:lumMod val="95000"/>
                    <a:lumOff val="5000"/>
                  </a:schemeClr>
                </a:solidFill>
              </a:rPr>
              <a:t>2. COMMON WORDS AND METAPHOR MADNESS </a:t>
            </a:r>
            <a:br>
              <a:rPr lang="en-GB" sz="3400" dirty="0">
                <a:solidFill>
                  <a:schemeClr val="bg1">
                    <a:lumMod val="95000"/>
                    <a:lumOff val="5000"/>
                  </a:schemeClr>
                </a:solidFill>
              </a:rPr>
            </a:br>
            <a:r>
              <a:rPr lang="en-GB" sz="3400" dirty="0">
                <a:solidFill>
                  <a:schemeClr val="bg1">
                    <a:lumMod val="95000"/>
                    <a:lumOff val="5000"/>
                  </a:schemeClr>
                </a:solidFill>
              </a:rPr>
              <a:t>3. EMBRACING CHANGE </a:t>
            </a:r>
            <a:br>
              <a:rPr lang="en-GB" sz="3400" dirty="0">
                <a:solidFill>
                  <a:schemeClr val="bg1">
                    <a:lumMod val="95000"/>
                    <a:lumOff val="5000"/>
                  </a:schemeClr>
                </a:solidFill>
              </a:rPr>
            </a:br>
            <a:br>
              <a:rPr lang="en-GB" sz="3400" dirty="0">
                <a:solidFill>
                  <a:schemeClr val="bg1">
                    <a:lumMod val="95000"/>
                    <a:lumOff val="5000"/>
                  </a:schemeClr>
                </a:solidFill>
              </a:rPr>
            </a:br>
            <a:r>
              <a:rPr lang="en-GB" sz="3400" dirty="0">
                <a:solidFill>
                  <a:schemeClr val="bg1">
                    <a:lumMod val="95000"/>
                    <a:lumOff val="5000"/>
                  </a:schemeClr>
                </a:solidFill>
              </a:rPr>
              <a:t> </a:t>
            </a:r>
          </a:p>
        </p:txBody>
      </p:sp>
    </p:spTree>
    <p:extLst>
      <p:ext uri="{BB962C8B-B14F-4D97-AF65-F5344CB8AC3E}">
        <p14:creationId xmlns:p14="http://schemas.microsoft.com/office/powerpoint/2010/main" val="123762308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D8C8-6898-4A20-9C1B-34EAE074C96C}"/>
              </a:ext>
            </a:extLst>
          </p:cNvPr>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GB" dirty="0"/>
              <a:t>FEEL THE FEAR….SEE THE PERSON </a:t>
            </a:r>
          </a:p>
        </p:txBody>
      </p:sp>
      <p:sp>
        <p:nvSpPr>
          <p:cNvPr id="4" name="Content Placeholder 3">
            <a:extLst>
              <a:ext uri="{FF2B5EF4-FFF2-40B4-BE49-F238E27FC236}">
                <a16:creationId xmlns:a16="http://schemas.microsoft.com/office/drawing/2014/main" id="{6BAF8AA6-ABB0-4B11-BF57-4B81B98F452B}"/>
              </a:ext>
            </a:extLst>
          </p:cNvPr>
          <p:cNvSpPr>
            <a:spLocks noGrp="1"/>
          </p:cNvSpPr>
          <p:nvPr>
            <p:ph idx="1"/>
          </p:nvPr>
        </p:nvSpPr>
        <p:spPr>
          <a:xfrm>
            <a:off x="6534820" y="987425"/>
            <a:ext cx="4820567" cy="4715951"/>
          </a:xfrm>
        </p:spPr>
        <p:txBody>
          <a:bodyPr/>
          <a:lstStyle/>
          <a:p>
            <a:endParaRPr lang="en-GB" dirty="0"/>
          </a:p>
        </p:txBody>
      </p:sp>
      <p:sp>
        <p:nvSpPr>
          <p:cNvPr id="5" name="Text Placeholder 4">
            <a:extLst>
              <a:ext uri="{FF2B5EF4-FFF2-40B4-BE49-F238E27FC236}">
                <a16:creationId xmlns:a16="http://schemas.microsoft.com/office/drawing/2014/main" id="{5AE6FFFE-017A-4A9D-8609-E4CFEFF8607C}"/>
              </a:ext>
            </a:extLst>
          </p:cNvPr>
          <p:cNvSpPr>
            <a:spLocks noGrp="1"/>
          </p:cNvSpPr>
          <p:nvPr>
            <p:ph type="body" sz="half" idx="2"/>
          </p:nvPr>
        </p:nvSpPr>
        <p:spPr/>
        <p:txBody>
          <a:bodyPr/>
          <a:lstStyle/>
          <a:p>
            <a:endParaRPr lang="en-GB" sz="2800" dirty="0"/>
          </a:p>
          <a:p>
            <a:r>
              <a:rPr lang="en-GB" sz="2800" dirty="0">
                <a:solidFill>
                  <a:srgbClr val="FF0000"/>
                </a:solidFill>
              </a:rPr>
              <a:t>FEAR/ CONFUSION/ SHAME/ STEREOTYPES </a:t>
            </a:r>
          </a:p>
        </p:txBody>
      </p:sp>
      <p:sp>
        <p:nvSpPr>
          <p:cNvPr id="3" name="Rectangle 2">
            <a:extLst>
              <a:ext uri="{FF2B5EF4-FFF2-40B4-BE49-F238E27FC236}">
                <a16:creationId xmlns:a16="http://schemas.microsoft.com/office/drawing/2014/main" id="{94D2E1FA-95B6-483E-97A7-EE7D39BE4120}"/>
              </a:ext>
            </a:extLst>
          </p:cNvPr>
          <p:cNvSpPr/>
          <p:nvPr/>
        </p:nvSpPr>
        <p:spPr>
          <a:xfrm rot="9986431" flipV="1">
            <a:off x="653225" y="4251849"/>
            <a:ext cx="4796666" cy="1754326"/>
          </a:xfrm>
          <a:prstGeom prst="rect">
            <a:avLst/>
          </a:prstGeom>
        </p:spPr>
        <p:txBody>
          <a:bodyPr wrap="square">
            <a:spAutoFit/>
          </a:bodyPr>
          <a:lstStyle/>
          <a:p>
            <a:r>
              <a:rPr lang="en-GB" b="1" dirty="0"/>
              <a:t>  EXAMPLE FROM TEXT</a:t>
            </a:r>
          </a:p>
          <a:p>
            <a:r>
              <a:rPr lang="en-GB" b="1" dirty="0"/>
              <a:t> LINE 109 “ I THINK WE’VE COME TO FAR IN SOCIETY I THINK WE’RE AHEAD OF OUR TIME” </a:t>
            </a:r>
          </a:p>
          <a:p>
            <a:r>
              <a:rPr lang="en-GB" b="1" dirty="0"/>
              <a:t>LINE 26” WE ARE DIFFERENT THINGS TO DIFFERENT PEOPLE WHICH IS VERY CONFUSING </a:t>
            </a:r>
            <a:r>
              <a:rPr lang="en-GB" dirty="0"/>
              <a:t>“</a:t>
            </a:r>
          </a:p>
        </p:txBody>
      </p:sp>
      <p:pic>
        <p:nvPicPr>
          <p:cNvPr id="1026" name="Picture 2" descr="Memes, 🤖, and Binary: ~ TJ 🌈 lgbtqia lgbtq lgbt gay lesbain transgender trans ftm mtf demiboy demigirl demisexual bisexual bigender genderfluid genderqueer omnisexual polysexual skoliosexual asexual agender aromantic queer intersex nonbinary binary greysexual greygender greyromantic pansexual">
            <a:extLst>
              <a:ext uri="{FF2B5EF4-FFF2-40B4-BE49-F238E27FC236}">
                <a16:creationId xmlns:a16="http://schemas.microsoft.com/office/drawing/2014/main" id="{F72A422D-1306-4D41-A569-F234F9AE47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4821" y="457200"/>
            <a:ext cx="5259388" cy="5959097"/>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1730ECC8-381A-43C9-B2F1-8E85854D906E}"/>
              </a:ext>
            </a:extLst>
          </p:cNvPr>
          <p:cNvSpPr/>
          <p:nvPr/>
        </p:nvSpPr>
        <p:spPr>
          <a:xfrm>
            <a:off x="6603304" y="6373678"/>
            <a:ext cx="4887877" cy="369332"/>
          </a:xfrm>
          <a:prstGeom prst="rect">
            <a:avLst/>
          </a:prstGeom>
        </p:spPr>
        <p:txBody>
          <a:bodyPr wrap="none">
            <a:spAutoFit/>
          </a:bodyPr>
          <a:lstStyle/>
          <a:p>
            <a:r>
              <a:rPr lang="en-GB" dirty="0">
                <a:hlinkClick r:id="rId4"/>
              </a:rPr>
              <a:t>https://esmemes.com/</a:t>
            </a:r>
            <a:r>
              <a:rPr lang="en-GB" dirty="0" err="1">
                <a:hlinkClick r:id="rId4"/>
              </a:rPr>
              <a:t>i</a:t>
            </a:r>
            <a:r>
              <a:rPr lang="en-GB" dirty="0">
                <a:hlinkClick r:id="rId4"/>
              </a:rPr>
              <a:t>/~-</a:t>
            </a:r>
            <a:r>
              <a:rPr lang="en-GB" dirty="0" err="1">
                <a:hlinkClick r:id="rId4"/>
              </a:rPr>
              <a:t>tj</a:t>
            </a:r>
            <a:r>
              <a:rPr lang="en-GB" dirty="0">
                <a:hlinkClick r:id="rId4"/>
              </a:rPr>
              <a:t>-🌈-</a:t>
            </a:r>
            <a:r>
              <a:rPr lang="en-GB" dirty="0" err="1">
                <a:hlinkClick r:id="rId4"/>
              </a:rPr>
              <a:t>lgbtqia-lgbtq-lgbt</a:t>
            </a:r>
            <a:endParaRPr lang="en-GB" dirty="0"/>
          </a:p>
        </p:txBody>
      </p:sp>
    </p:spTree>
    <p:extLst>
      <p:ext uri="{BB962C8B-B14F-4D97-AF65-F5344CB8AC3E}">
        <p14:creationId xmlns:p14="http://schemas.microsoft.com/office/powerpoint/2010/main" val="3472213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eeform: Shape 4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5AF749-68F2-4887-A52F-E276024C9161}"/>
              </a:ext>
            </a:extLst>
          </p:cNvPr>
          <p:cNvSpPr>
            <a:spLocks noGrp="1"/>
          </p:cNvSpPr>
          <p:nvPr>
            <p:ph type="title"/>
          </p:nvPr>
        </p:nvSpPr>
        <p:spPr>
          <a:xfrm>
            <a:off x="863029" y="1012004"/>
            <a:ext cx="3416158" cy="4795408"/>
          </a:xfrm>
        </p:spPr>
        <p:txBody>
          <a:bodyPr vert="horz" lIns="91440" tIns="45720" rIns="91440" bIns="45720" rtlCol="0" anchor="ctr">
            <a:normAutofit/>
          </a:bodyPr>
          <a:lstStyle/>
          <a:p>
            <a:r>
              <a:rPr lang="en-US" sz="4400">
                <a:solidFill>
                  <a:srgbClr val="FFFFFF"/>
                </a:solidFill>
              </a:rPr>
              <a:t>COMMON WORDS AND METAPHOR MADNESS </a:t>
            </a:r>
          </a:p>
        </p:txBody>
      </p:sp>
      <p:graphicFrame>
        <p:nvGraphicFramePr>
          <p:cNvPr id="39" name="Text Placeholder 3">
            <a:extLst>
              <a:ext uri="{FF2B5EF4-FFF2-40B4-BE49-F238E27FC236}">
                <a16:creationId xmlns:a16="http://schemas.microsoft.com/office/drawing/2014/main" id="{2236C64A-4708-492E-815B-AD506EB77D96}"/>
              </a:ext>
            </a:extLst>
          </p:cNvPr>
          <p:cNvGraphicFramePr/>
          <p:nvPr>
            <p:extLst>
              <p:ext uri="{D42A27DB-BD31-4B8C-83A1-F6EECF244321}">
                <p14:modId xmlns:p14="http://schemas.microsoft.com/office/powerpoint/2010/main" val="235371053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360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D65FCA-6DCB-4A01-9638-DA18FD67D12C}"/>
              </a:ext>
            </a:extLst>
          </p:cNvPr>
          <p:cNvSpPr>
            <a:spLocks noGrp="1"/>
          </p:cNvSpPr>
          <p:nvPr>
            <p:ph type="title"/>
          </p:nvPr>
        </p:nvSpPr>
        <p:spPr>
          <a:xfrm>
            <a:off x="1571811" y="1573586"/>
            <a:ext cx="9122584" cy="1325563"/>
          </a:xfrm>
        </p:spPr>
        <p:txBody>
          <a:bodyPr vert="horz" lIns="91440" tIns="45720" rIns="91440" bIns="45720" rtlCol="0" anchor="ctr">
            <a:normAutofit/>
          </a:bodyPr>
          <a:lstStyle/>
          <a:p>
            <a:r>
              <a:rPr lang="en-US" kern="1200" dirty="0">
                <a:solidFill>
                  <a:schemeClr val="tx1"/>
                </a:solidFill>
                <a:latin typeface="+mj-lt"/>
                <a:ea typeface="+mj-ea"/>
                <a:cs typeface="+mj-cs"/>
              </a:rPr>
              <a:t>EMBRACE THE CHANGE </a:t>
            </a:r>
            <a:br>
              <a:rPr lang="en-US" kern="1200" dirty="0">
                <a:solidFill>
                  <a:schemeClr val="tx1"/>
                </a:solidFill>
                <a:latin typeface="+mj-lt"/>
                <a:ea typeface="+mj-ea"/>
                <a:cs typeface="+mj-cs"/>
              </a:rPr>
            </a:br>
            <a:r>
              <a:rPr lang="en-US" kern="1200" dirty="0">
                <a:solidFill>
                  <a:schemeClr val="tx1"/>
                </a:solidFill>
                <a:latin typeface="+mj-lt"/>
                <a:ea typeface="+mj-ea"/>
                <a:cs typeface="+mj-cs"/>
              </a:rPr>
              <a:t> </a:t>
            </a:r>
          </a:p>
        </p:txBody>
      </p:sp>
      <p:sp>
        <p:nvSpPr>
          <p:cNvPr id="5" name="TextBox 4">
            <a:extLst>
              <a:ext uri="{FF2B5EF4-FFF2-40B4-BE49-F238E27FC236}">
                <a16:creationId xmlns:a16="http://schemas.microsoft.com/office/drawing/2014/main" id="{8C554683-66F8-4A7B-978E-322C40CD2941}"/>
              </a:ext>
            </a:extLst>
          </p:cNvPr>
          <p:cNvSpPr txBox="1"/>
          <p:nvPr/>
        </p:nvSpPr>
        <p:spPr>
          <a:xfrm>
            <a:off x="1571811" y="3060017"/>
            <a:ext cx="6066118" cy="243854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IDENTITY EMPOWERS </a:t>
            </a:r>
          </a:p>
          <a:p>
            <a:pPr indent="-228600">
              <a:lnSpc>
                <a:spcPct val="90000"/>
              </a:lnSpc>
              <a:spcAft>
                <a:spcPts val="600"/>
              </a:spcAft>
              <a:buFont typeface="Arial" panose="020B0604020202020204" pitchFamily="34" charset="0"/>
              <a:buChar char="•"/>
            </a:pPr>
            <a:r>
              <a:rPr lang="en-US" sz="2400" dirty="0"/>
              <a:t>IDENTITY GIVES MEANING </a:t>
            </a:r>
          </a:p>
          <a:p>
            <a:pPr indent="-228600">
              <a:lnSpc>
                <a:spcPct val="90000"/>
              </a:lnSpc>
              <a:spcAft>
                <a:spcPts val="600"/>
              </a:spcAft>
              <a:buFont typeface="Arial" panose="020B0604020202020204" pitchFamily="34" charset="0"/>
              <a:buChar char="•"/>
            </a:pPr>
            <a:r>
              <a:rPr lang="en-US" sz="2400" dirty="0"/>
              <a:t>IDENTITY BUILDS BRIDGES </a:t>
            </a:r>
          </a:p>
          <a:p>
            <a:pPr indent="-228600">
              <a:lnSpc>
                <a:spcPct val="90000"/>
              </a:lnSpc>
              <a:spcAft>
                <a:spcPts val="600"/>
              </a:spcAft>
              <a:buFont typeface="Arial" panose="020B0604020202020204" pitchFamily="34" charset="0"/>
              <a:buChar char="•"/>
            </a:pPr>
            <a:r>
              <a:rPr lang="en-US" sz="2400" dirty="0"/>
              <a:t>WHY THEN DO WE DENY THOSE DIFFERENT FROM OURSELVES </a:t>
            </a:r>
          </a:p>
        </p:txBody>
      </p:sp>
      <p:sp>
        <p:nvSpPr>
          <p:cNvPr id="24" name="Freeform 6">
            <a:extLst>
              <a:ext uri="{FF2B5EF4-FFF2-40B4-BE49-F238E27FC236}">
                <a16:creationId xmlns:a16="http://schemas.microsoft.com/office/drawing/2014/main" id="{A9616D99-AEFB-4C95-84EF-5DEC698D9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26" name="Freeform 6">
            <a:extLst>
              <a:ext uri="{FF2B5EF4-FFF2-40B4-BE49-F238E27FC236}">
                <a16:creationId xmlns:a16="http://schemas.microsoft.com/office/drawing/2014/main" id="{D0F97023-F626-4FC5-8C2D-753B5C7F4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sp>
      <p:pic>
        <p:nvPicPr>
          <p:cNvPr id="8" name="Graphic 7">
            <a:extLst>
              <a:ext uri="{FF2B5EF4-FFF2-40B4-BE49-F238E27FC236}">
                <a16:creationId xmlns:a16="http://schemas.microsoft.com/office/drawing/2014/main" id="{1E53939B-9A1D-4832-A2B6-039C7E2DD6D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74878" y="1859367"/>
            <a:ext cx="3832593" cy="3139267"/>
          </a:xfrm>
          <a:prstGeom prst="rect">
            <a:avLst/>
          </a:prstGeom>
        </p:spPr>
      </p:pic>
      <p:sp>
        <p:nvSpPr>
          <p:cNvPr id="6" name="TextBox 5">
            <a:extLst>
              <a:ext uri="{FF2B5EF4-FFF2-40B4-BE49-F238E27FC236}">
                <a16:creationId xmlns:a16="http://schemas.microsoft.com/office/drawing/2014/main" id="{E7C8578A-BD3D-47CA-8D8D-98909D73BBBA}"/>
              </a:ext>
            </a:extLst>
          </p:cNvPr>
          <p:cNvSpPr txBox="1"/>
          <p:nvPr/>
        </p:nvSpPr>
        <p:spPr>
          <a:xfrm>
            <a:off x="8325899" y="4998633"/>
            <a:ext cx="2194559" cy="369332"/>
          </a:xfrm>
          <a:prstGeom prst="rect">
            <a:avLst/>
          </a:prstGeom>
          <a:noFill/>
        </p:spPr>
        <p:txBody>
          <a:bodyPr wrap="square" rtlCol="0">
            <a:spAutoFit/>
          </a:bodyPr>
          <a:lstStyle/>
          <a:p>
            <a:r>
              <a:rPr lang="en-GB" sz="900" dirty="0">
                <a:hlinkClick r:id="rId4" tooltip="http://mcroghan.blogspot.com/2012/04/so-i-bet-you-thought-i-was-straight.html"/>
              </a:rPr>
              <a:t>This Photo</a:t>
            </a:r>
            <a:r>
              <a:rPr lang="en-GB" sz="900" dirty="0"/>
              <a:t> by Unknown Author is licensed under </a:t>
            </a:r>
            <a:r>
              <a:rPr lang="en-GB" sz="900" dirty="0">
                <a:hlinkClick r:id="rId5" tooltip="https://creativecommons.org/licenses/by-nc-sa/3.0/"/>
              </a:rPr>
              <a:t>CC BY-SA-NC</a:t>
            </a:r>
            <a:endParaRPr lang="en-GB" sz="900" dirty="0"/>
          </a:p>
        </p:txBody>
      </p:sp>
    </p:spTree>
    <p:extLst>
      <p:ext uri="{BB962C8B-B14F-4D97-AF65-F5344CB8AC3E}">
        <p14:creationId xmlns:p14="http://schemas.microsoft.com/office/powerpoint/2010/main" val="3263489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18C9E-C4C9-42E3-8D0F-E152B5111D26}"/>
              </a:ext>
            </a:extLst>
          </p:cNvPr>
          <p:cNvSpPr>
            <a:spLocks noGrp="1"/>
          </p:cNvSpPr>
          <p:nvPr>
            <p:ph type="title"/>
          </p:nvPr>
        </p:nvSpPr>
        <p:spPr/>
        <p:txBody>
          <a:bodyPr/>
          <a:lstStyle/>
          <a:p>
            <a:r>
              <a:rPr lang="en-GB" dirty="0">
                <a:solidFill>
                  <a:schemeClr val="accent1"/>
                </a:solidFill>
              </a:rPr>
              <a:t>REPORT, RECOMMENDATIONS AND LIMITATIONS </a:t>
            </a:r>
          </a:p>
        </p:txBody>
      </p:sp>
      <p:sp>
        <p:nvSpPr>
          <p:cNvPr id="3" name="Content Placeholder 2">
            <a:extLst>
              <a:ext uri="{FF2B5EF4-FFF2-40B4-BE49-F238E27FC236}">
                <a16:creationId xmlns:a16="http://schemas.microsoft.com/office/drawing/2014/main" id="{AFA65870-9A83-49BB-A1C9-AA5A127A6D98}"/>
              </a:ext>
            </a:extLst>
          </p:cNvPr>
          <p:cNvSpPr>
            <a:spLocks noGrp="1"/>
          </p:cNvSpPr>
          <p:nvPr>
            <p:ph idx="1"/>
          </p:nvPr>
        </p:nvSpPr>
        <p:spPr>
          <a:xfrm>
            <a:off x="5183188" y="987426"/>
            <a:ext cx="6172200" cy="3355976"/>
          </a:xfrm>
        </p:spPr>
        <p:txBody>
          <a:bodyPr>
            <a:normAutofit fontScale="92500"/>
          </a:bodyPr>
          <a:lstStyle/>
          <a:p>
            <a:pPr marL="0" indent="0" algn="ctr">
              <a:buNone/>
            </a:pPr>
            <a:r>
              <a:rPr lang="en-GB" b="1" u="sng" dirty="0"/>
              <a:t>RECOMMENDATIONS </a:t>
            </a:r>
          </a:p>
          <a:p>
            <a:r>
              <a:rPr lang="en-GB" dirty="0"/>
              <a:t>FURTHER RESEARCH </a:t>
            </a:r>
          </a:p>
          <a:p>
            <a:r>
              <a:rPr lang="en-GB" dirty="0"/>
              <a:t>SPECIFIC RESEARCH MAYBE TARGET ONE GENDER GROUP IE TRANS </a:t>
            </a:r>
          </a:p>
          <a:p>
            <a:r>
              <a:rPr lang="en-GB" dirty="0"/>
              <a:t>REPEAT OF FOCUS GROUP IN FIVE YEARS WHEN GENDER LANDSCAPE MAYBE DIFFERENT AGAIN </a:t>
            </a:r>
          </a:p>
        </p:txBody>
      </p:sp>
      <p:sp>
        <p:nvSpPr>
          <p:cNvPr id="4" name="Text Placeholder 3">
            <a:extLst>
              <a:ext uri="{FF2B5EF4-FFF2-40B4-BE49-F238E27FC236}">
                <a16:creationId xmlns:a16="http://schemas.microsoft.com/office/drawing/2014/main" id="{75A05790-725F-40B5-B444-51FE141F9F57}"/>
              </a:ext>
            </a:extLst>
          </p:cNvPr>
          <p:cNvSpPr>
            <a:spLocks noGrp="1"/>
          </p:cNvSpPr>
          <p:nvPr>
            <p:ph type="body" sz="half" idx="2"/>
          </p:nvPr>
        </p:nvSpPr>
        <p:spPr>
          <a:xfrm>
            <a:off x="839788" y="2057401"/>
            <a:ext cx="3359233" cy="2286000"/>
          </a:xfrm>
        </p:spPr>
        <p:txBody>
          <a:bodyPr/>
          <a:lstStyle/>
          <a:p>
            <a:pPr algn="ctr"/>
            <a:r>
              <a:rPr lang="en-GB" b="1" u="sng" dirty="0"/>
              <a:t>LIMITATIONS OF FOCUS GROUP </a:t>
            </a:r>
          </a:p>
          <a:p>
            <a:r>
              <a:rPr lang="en-GB" dirty="0"/>
              <a:t>STRUCTURE </a:t>
            </a:r>
          </a:p>
          <a:p>
            <a:r>
              <a:rPr lang="en-GB" dirty="0"/>
              <a:t>TIMING </a:t>
            </a:r>
          </a:p>
          <a:p>
            <a:r>
              <a:rPr lang="en-GB" dirty="0"/>
              <a:t>AGE GROUP </a:t>
            </a:r>
          </a:p>
          <a:p>
            <a:r>
              <a:rPr lang="en-GB" dirty="0"/>
              <a:t>GENDER STRUCTURE </a:t>
            </a:r>
          </a:p>
          <a:p>
            <a:r>
              <a:rPr lang="en-GB" dirty="0"/>
              <a:t>CONGRUENCE OF THE GROUP </a:t>
            </a:r>
          </a:p>
        </p:txBody>
      </p:sp>
      <p:sp>
        <p:nvSpPr>
          <p:cNvPr id="6" name="TextBox 5">
            <a:extLst>
              <a:ext uri="{FF2B5EF4-FFF2-40B4-BE49-F238E27FC236}">
                <a16:creationId xmlns:a16="http://schemas.microsoft.com/office/drawing/2014/main" id="{F819AAD3-CA96-4E15-BCB6-F029CAAA819C}"/>
              </a:ext>
            </a:extLst>
          </p:cNvPr>
          <p:cNvSpPr txBox="1"/>
          <p:nvPr/>
        </p:nvSpPr>
        <p:spPr>
          <a:xfrm>
            <a:off x="493295" y="4343401"/>
            <a:ext cx="11572471" cy="2308324"/>
          </a:xfrm>
          <a:prstGeom prst="rect">
            <a:avLst/>
          </a:prstGeom>
          <a:noFill/>
        </p:spPr>
        <p:txBody>
          <a:bodyPr wrap="square" rtlCol="0">
            <a:spAutoFit/>
          </a:bodyPr>
          <a:lstStyle/>
          <a:p>
            <a:r>
              <a:rPr lang="en-GB" b="1" u="sng" dirty="0"/>
              <a:t>REPORT</a:t>
            </a:r>
            <a:r>
              <a:rPr lang="en-GB" dirty="0"/>
              <a:t> </a:t>
            </a:r>
          </a:p>
          <a:p>
            <a:r>
              <a:rPr lang="en-GB" dirty="0"/>
              <a:t>THE IMPACT BOTH CURRENT AND FUTURE ON THE EVOLVING NATURE OF IDENTITY AND IMPARTICULAR GENDER HAS IMPLICATIONS IN TERMS OF MENTAL AND PHYSICAL HEALTH </a:t>
            </a:r>
          </a:p>
          <a:p>
            <a:r>
              <a:rPr lang="en-GB" dirty="0"/>
              <a:t>IT HAS IMPLICATIONS FOR FUTURE TARGETING OF RESOURCES </a:t>
            </a:r>
          </a:p>
          <a:p>
            <a:r>
              <a:rPr lang="en-GB" dirty="0"/>
              <a:t>IF YOUR GENDER MAKES YOU INVICIBLE YOU BECOME INVISABLE AND END UP DISENFRANCHISED AND DICRIMINATED AGAINST BASED ON WHO YOU MAY FEEL YOU ARE </a:t>
            </a:r>
          </a:p>
          <a:p>
            <a:r>
              <a:rPr lang="en-GB" dirty="0"/>
              <a:t>IN TERMS OF COUNSELLING CAN COUNSELLING CURRENTLY AND WILL IT IN YEARS TO COME PROVIDE A GENDER SAFE SPACE  </a:t>
            </a:r>
          </a:p>
        </p:txBody>
      </p:sp>
    </p:spTree>
    <p:extLst>
      <p:ext uri="{BB962C8B-B14F-4D97-AF65-F5344CB8AC3E}">
        <p14:creationId xmlns:p14="http://schemas.microsoft.com/office/powerpoint/2010/main" val="2297028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7D6540-108C-4219-8BDA-98E0B7FD9FC4}"/>
              </a:ext>
            </a:extLst>
          </p:cNvPr>
          <p:cNvSpPr>
            <a:spLocks noGrp="1"/>
          </p:cNvSpPr>
          <p:nvPr>
            <p:ph type="title"/>
          </p:nvPr>
        </p:nvSpPr>
        <p:spPr>
          <a:xfrm>
            <a:off x="1028700" y="190501"/>
            <a:ext cx="2886075" cy="2486024"/>
          </a:xfrm>
          <a:noFill/>
        </p:spPr>
        <p:txBody>
          <a:bodyPr anchor="ctr">
            <a:normAutofit/>
          </a:bodyPr>
          <a:lstStyle/>
          <a:p>
            <a:pPr algn="ctr"/>
            <a:r>
              <a:rPr lang="en-GB" sz="3600" b="1" u="sng">
                <a:solidFill>
                  <a:schemeClr val="bg1"/>
                </a:solidFill>
              </a:rPr>
              <a:t>REFERENCES</a:t>
            </a:r>
            <a:r>
              <a:rPr lang="en-GB" sz="3600">
                <a:solidFill>
                  <a:schemeClr val="bg1"/>
                </a:solidFill>
              </a:rPr>
              <a:t> </a:t>
            </a:r>
          </a:p>
        </p:txBody>
      </p:sp>
      <p:sp>
        <p:nvSpPr>
          <p:cNvPr id="5" name="TextBox 4">
            <a:extLst>
              <a:ext uri="{FF2B5EF4-FFF2-40B4-BE49-F238E27FC236}">
                <a16:creationId xmlns:a16="http://schemas.microsoft.com/office/drawing/2014/main" id="{7F7F78A8-A8FC-4205-80D2-874FB6BE1100}"/>
              </a:ext>
            </a:extLst>
          </p:cNvPr>
          <p:cNvSpPr txBox="1"/>
          <p:nvPr/>
        </p:nvSpPr>
        <p:spPr>
          <a:xfrm>
            <a:off x="4433890" y="517595"/>
            <a:ext cx="7248525" cy="6186309"/>
          </a:xfrm>
          <a:prstGeom prst="rect">
            <a:avLst/>
          </a:prstGeom>
          <a:noFill/>
        </p:spPr>
        <p:txBody>
          <a:bodyPr wrap="square" rtlCol="0">
            <a:spAutoFit/>
          </a:bodyPr>
          <a:lstStyle/>
          <a:p>
            <a:r>
              <a:rPr lang="en-GB" dirty="0"/>
              <a:t>Bond. T. (2015) </a:t>
            </a:r>
            <a:r>
              <a:rPr lang="en-GB" i="1" dirty="0"/>
              <a:t>Standards </a:t>
            </a:r>
            <a:r>
              <a:rPr lang="en-GB" dirty="0"/>
              <a:t>and</a:t>
            </a:r>
            <a:r>
              <a:rPr lang="en-GB" i="1" dirty="0"/>
              <a:t> Ethics for Counselling in action. 4</a:t>
            </a:r>
            <a:r>
              <a:rPr lang="en-GB" i="1" baseline="30000" dirty="0"/>
              <a:t>th</a:t>
            </a:r>
            <a:r>
              <a:rPr lang="en-GB" i="1" dirty="0"/>
              <a:t> Edition, </a:t>
            </a:r>
            <a:r>
              <a:rPr lang="en-GB" dirty="0"/>
              <a:t>London. Sage </a:t>
            </a:r>
          </a:p>
          <a:p>
            <a:endParaRPr lang="en-GB" dirty="0"/>
          </a:p>
          <a:p>
            <a:r>
              <a:rPr lang="en-GB" dirty="0" err="1"/>
              <a:t>Boyatzis.R</a:t>
            </a:r>
            <a:r>
              <a:rPr lang="en-GB" dirty="0"/>
              <a:t>. (1998) </a:t>
            </a:r>
            <a:r>
              <a:rPr lang="en-GB" i="1" dirty="0"/>
              <a:t>Qualitative Information. Thematic Analysis and Code Development. London. Sage </a:t>
            </a:r>
            <a:endParaRPr lang="en-GB" dirty="0"/>
          </a:p>
          <a:p>
            <a:endParaRPr lang="en-US" dirty="0"/>
          </a:p>
          <a:p>
            <a:endParaRPr lang="en-US" dirty="0"/>
          </a:p>
          <a:p>
            <a:r>
              <a:rPr lang="en-US" dirty="0" err="1"/>
              <a:t>Bruan</a:t>
            </a:r>
            <a:r>
              <a:rPr lang="en-US" dirty="0"/>
              <a:t>. V and Clark. V ( 2006) </a:t>
            </a:r>
            <a:r>
              <a:rPr lang="en-US" i="1" dirty="0"/>
              <a:t>Using Thematic Analysis in Psychology. Qualitative Research in Psychology .3(2).77-10.</a:t>
            </a:r>
          </a:p>
          <a:p>
            <a:r>
              <a:rPr lang="en-GB" dirty="0"/>
              <a:t> </a:t>
            </a:r>
          </a:p>
          <a:p>
            <a:r>
              <a:rPr lang="en-GB" dirty="0">
                <a:hlinkClick r:id="rId2"/>
              </a:rPr>
              <a:t>https://www.genderspectrum.org/quick-links/understanding-gender/</a:t>
            </a:r>
            <a:endParaRPr lang="en-GB" dirty="0"/>
          </a:p>
          <a:p>
            <a:endParaRPr lang="en-GB" dirty="0"/>
          </a:p>
          <a:p>
            <a:r>
              <a:rPr lang="en-GB" dirty="0">
                <a:hlinkClick r:id="rId3"/>
              </a:rPr>
              <a:t>https://esmemes.com/</a:t>
            </a:r>
            <a:r>
              <a:rPr lang="en-GB" dirty="0" err="1">
                <a:hlinkClick r:id="rId3"/>
              </a:rPr>
              <a:t>i</a:t>
            </a:r>
            <a:r>
              <a:rPr lang="en-GB" dirty="0">
                <a:hlinkClick r:id="rId3"/>
              </a:rPr>
              <a:t>/~-</a:t>
            </a:r>
            <a:r>
              <a:rPr lang="en-GB" dirty="0" err="1">
                <a:hlinkClick r:id="rId3"/>
              </a:rPr>
              <a:t>tj</a:t>
            </a:r>
            <a:r>
              <a:rPr lang="en-GB" dirty="0">
                <a:hlinkClick r:id="rId3"/>
              </a:rPr>
              <a:t>-🌈-</a:t>
            </a:r>
            <a:r>
              <a:rPr lang="en-GB" dirty="0" err="1">
                <a:hlinkClick r:id="rId3"/>
              </a:rPr>
              <a:t>lgbtqia-lgbtq-lgbt</a:t>
            </a:r>
            <a:endParaRPr lang="en-GB" dirty="0"/>
          </a:p>
          <a:p>
            <a:endParaRPr lang="en-GB" dirty="0"/>
          </a:p>
          <a:p>
            <a:r>
              <a:rPr lang="en-GB" dirty="0">
                <a:hlinkClick r:id="rId4"/>
              </a:rPr>
              <a:t>https://www.youtube.com/watch?v=vRZ-gpRdVxc</a:t>
            </a:r>
            <a:endParaRPr lang="en-GB" dirty="0"/>
          </a:p>
          <a:p>
            <a:endParaRPr lang="en-GB" dirty="0"/>
          </a:p>
          <a:p>
            <a:r>
              <a:rPr lang="en-GB" dirty="0">
                <a:hlinkClick r:id="rId5" tooltip="http://mcroghan.blogspot.com/2012/04/so-i-bet-you-thought-i-was-straight.html"/>
              </a:rPr>
              <a:t>This Photo</a:t>
            </a:r>
            <a:r>
              <a:rPr lang="en-GB" dirty="0"/>
              <a:t> by Unknown Author is licensed under </a:t>
            </a:r>
            <a:r>
              <a:rPr lang="en-GB" dirty="0">
                <a:hlinkClick r:id="rId6" tooltip="https://creativecommons.org/licenses/by-nc-sa/3.0/"/>
              </a:rPr>
              <a:t>CC BY-SA-NC</a:t>
            </a:r>
            <a:endParaRPr lang="en-GB" dirty="0"/>
          </a:p>
          <a:p>
            <a:endParaRPr lang="en-GB" dirty="0"/>
          </a:p>
          <a:p>
            <a:r>
              <a:rPr lang="en-GB" dirty="0"/>
              <a:t>FOCUS GROUP TRANSCRIPTION LINES 26 AND 109 </a:t>
            </a:r>
          </a:p>
          <a:p>
            <a:endParaRPr lang="en-GB" dirty="0"/>
          </a:p>
          <a:p>
            <a:r>
              <a:rPr lang="en-GB" dirty="0"/>
              <a:t>LEWIN. T. (2019) </a:t>
            </a:r>
            <a:r>
              <a:rPr lang="en-GB" i="1" dirty="0"/>
              <a:t>GENDER FLUDITY EVOLUSION OR REVOLUSION</a:t>
            </a:r>
            <a:r>
              <a:rPr lang="en-GB" dirty="0"/>
              <a:t> </a:t>
            </a:r>
          </a:p>
          <a:p>
            <a:r>
              <a:rPr lang="en-GB" dirty="0"/>
              <a:t>UWTSD UNPUBLISHED</a:t>
            </a:r>
          </a:p>
        </p:txBody>
      </p:sp>
    </p:spTree>
    <p:extLst>
      <p:ext uri="{BB962C8B-B14F-4D97-AF65-F5344CB8AC3E}">
        <p14:creationId xmlns:p14="http://schemas.microsoft.com/office/powerpoint/2010/main" val="1582343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TotalTime>
  <Words>904</Words>
  <Application>Microsoft Office PowerPoint</Application>
  <PresentationFormat>Widescreen</PresentationFormat>
  <Paragraphs>164</Paragraphs>
  <Slides>16</Slides>
  <Notes>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inherit</vt:lpstr>
      <vt:lpstr>Segoe UI Semilight</vt:lpstr>
      <vt:lpstr>Office Theme</vt:lpstr>
      <vt:lpstr>PowerPoint Presentation</vt:lpstr>
      <vt:lpstr>Gender</vt:lpstr>
      <vt:lpstr>Contents</vt:lpstr>
      <vt:lpstr>Aims of the presentation </vt:lpstr>
      <vt:lpstr>ETHICAL CONSIDERATIONS </vt:lpstr>
      <vt:lpstr>Background: Why I chose this topic</vt:lpstr>
      <vt:lpstr>Methodology  Part 1  </vt:lpstr>
      <vt:lpstr>Methodology Part 2</vt:lpstr>
      <vt:lpstr>Methodology Part 3  TOPICS: Put to the focus group </vt:lpstr>
      <vt:lpstr>Methodology Part 4</vt:lpstr>
      <vt:lpstr>RESULTS AND THEMES DEDUCED  1. FEEL THE FEAR…. SEE THE PERSON  2. COMMON WORDS AND METAPHOR MADNESS  3. EMBRACING CHANGE    </vt:lpstr>
      <vt:lpstr>FEEL THE FEAR….SEE THE PERSON </vt:lpstr>
      <vt:lpstr>COMMON WORDS AND METAPHOR MADNESS </vt:lpstr>
      <vt:lpstr>EMBRACE THE CHANGE   </vt:lpstr>
      <vt:lpstr>REPORT, RECOMMENDATIONS AND LIMITATIONS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teresa</dc:creator>
  <cp:lastModifiedBy>teresa</cp:lastModifiedBy>
  <cp:revision>13</cp:revision>
  <dcterms:created xsi:type="dcterms:W3CDTF">2019-05-13T20:10:34Z</dcterms:created>
  <dcterms:modified xsi:type="dcterms:W3CDTF">2019-05-13T22:51:31Z</dcterms:modified>
</cp:coreProperties>
</file>