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5E519FD-6673-4909-B5CA-5CC1A978FC97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4EF8BC0-6127-417A-A42D-4E90ED8437B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Leisure Attraction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Audits</a:t>
            </a:r>
          </a:p>
        </p:txBody>
      </p:sp>
    </p:spTree>
    <p:extLst>
      <p:ext uri="{BB962C8B-B14F-4D97-AF65-F5344CB8AC3E}">
        <p14:creationId xmlns:p14="http://schemas.microsoft.com/office/powerpoint/2010/main" val="1762298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Industry Audits</a:t>
            </a:r>
          </a:p>
          <a:p>
            <a:r>
              <a:rPr lang="en-GB" dirty="0"/>
              <a:t>Assessment Audits</a:t>
            </a:r>
          </a:p>
          <a:p>
            <a:r>
              <a:rPr lang="en-GB" dirty="0"/>
              <a:t>Independent Professional Consultants</a:t>
            </a:r>
          </a:p>
          <a:p>
            <a:r>
              <a:rPr lang="en-GB" dirty="0"/>
              <a:t>Visitor Reviews – Trip Advisor</a:t>
            </a:r>
          </a:p>
          <a:p>
            <a:r>
              <a:rPr lang="en-GB" dirty="0"/>
              <a:t>Competitor Analysis</a:t>
            </a:r>
          </a:p>
          <a:p>
            <a:r>
              <a:rPr lang="en-GB" dirty="0" err="1"/>
              <a:t>Gradings</a:t>
            </a:r>
            <a:r>
              <a:rPr lang="en-GB" dirty="0"/>
              <a:t> and Standards</a:t>
            </a:r>
          </a:p>
          <a:p>
            <a:r>
              <a:rPr lang="en-GB" dirty="0"/>
              <a:t>Industry and Attraction Visitor Statistics</a:t>
            </a:r>
          </a:p>
          <a:p>
            <a:r>
              <a:rPr lang="en-GB"/>
              <a:t>Financial Statistics</a:t>
            </a:r>
            <a:endParaRPr lang="en-GB" dirty="0"/>
          </a:p>
          <a:p>
            <a:r>
              <a:rPr lang="en-GB" dirty="0"/>
              <a:t>Awards</a:t>
            </a:r>
          </a:p>
          <a:p>
            <a:r>
              <a:rPr lang="en-GB" dirty="0"/>
              <a:t>SWOT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Audits</a:t>
            </a:r>
          </a:p>
        </p:txBody>
      </p:sp>
    </p:spTree>
    <p:extLst>
      <p:ext uri="{BB962C8B-B14F-4D97-AF65-F5344CB8AC3E}">
        <p14:creationId xmlns:p14="http://schemas.microsoft.com/office/powerpoint/2010/main" val="2253004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Websites</a:t>
            </a:r>
          </a:p>
          <a:p>
            <a:r>
              <a:rPr lang="en-GB" dirty="0"/>
              <a:t>Facebook Pages</a:t>
            </a:r>
          </a:p>
          <a:p>
            <a:r>
              <a:rPr lang="en-GB" dirty="0"/>
              <a:t>Brochures </a:t>
            </a:r>
          </a:p>
          <a:p>
            <a:r>
              <a:rPr lang="en-GB" dirty="0"/>
              <a:t>Publicity</a:t>
            </a:r>
          </a:p>
          <a:p>
            <a:r>
              <a:rPr lang="en-GB" dirty="0"/>
              <a:t>Online Bookings</a:t>
            </a:r>
          </a:p>
          <a:p>
            <a:r>
              <a:rPr lang="en-GB" dirty="0"/>
              <a:t>Telephone Bookings</a:t>
            </a:r>
          </a:p>
          <a:p>
            <a:r>
              <a:rPr lang="en-GB" dirty="0"/>
              <a:t>Pre Visit Information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 Visits</a:t>
            </a:r>
          </a:p>
        </p:txBody>
      </p:sp>
    </p:spTree>
    <p:extLst>
      <p:ext uri="{BB962C8B-B14F-4D97-AF65-F5344CB8AC3E}">
        <p14:creationId xmlns:p14="http://schemas.microsoft.com/office/powerpoint/2010/main" val="536140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Location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Directions and Signage</a:t>
            </a:r>
          </a:p>
          <a:p>
            <a:r>
              <a:rPr lang="en-GB" dirty="0"/>
              <a:t>Parking </a:t>
            </a:r>
          </a:p>
          <a:p>
            <a:r>
              <a:rPr lang="en-GB" dirty="0"/>
              <a:t>Access</a:t>
            </a:r>
          </a:p>
          <a:p>
            <a:r>
              <a:rPr lang="en-GB" dirty="0"/>
              <a:t>Ticketing and Payment</a:t>
            </a:r>
          </a:p>
          <a:p>
            <a:r>
              <a:rPr lang="en-GB" dirty="0"/>
              <a:t>Welcome and meet and greet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Price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Arrival</a:t>
            </a:r>
          </a:p>
        </p:txBody>
      </p:sp>
    </p:spTree>
    <p:extLst>
      <p:ext uri="{BB962C8B-B14F-4D97-AF65-F5344CB8AC3E}">
        <p14:creationId xmlns:p14="http://schemas.microsoft.com/office/powerpoint/2010/main" val="2787388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Facilities</a:t>
            </a:r>
          </a:p>
          <a:p>
            <a:r>
              <a:rPr lang="en-GB" dirty="0"/>
              <a:t>Information and Guidance</a:t>
            </a:r>
          </a:p>
          <a:p>
            <a:r>
              <a:rPr lang="en-GB" dirty="0"/>
              <a:t>Attraction</a:t>
            </a:r>
          </a:p>
          <a:p>
            <a:r>
              <a:rPr lang="en-GB" dirty="0"/>
              <a:t>Interpretation</a:t>
            </a:r>
          </a:p>
          <a:p>
            <a:r>
              <a:rPr lang="en-GB" dirty="0"/>
              <a:t>Theming</a:t>
            </a:r>
          </a:p>
          <a:p>
            <a:r>
              <a:rPr lang="en-GB" dirty="0"/>
              <a:t>Branding</a:t>
            </a:r>
          </a:p>
          <a:p>
            <a:r>
              <a:rPr lang="en-GB" dirty="0"/>
              <a:t>Attractions</a:t>
            </a:r>
          </a:p>
          <a:p>
            <a:r>
              <a:rPr lang="en-GB" dirty="0"/>
              <a:t>Signage</a:t>
            </a:r>
          </a:p>
          <a:p>
            <a:r>
              <a:rPr lang="en-GB" dirty="0"/>
              <a:t>Cleanliness</a:t>
            </a:r>
          </a:p>
          <a:p>
            <a:r>
              <a:rPr lang="en-GB" dirty="0"/>
              <a:t>Grounds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Music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Visitor Experience</a:t>
            </a:r>
          </a:p>
        </p:txBody>
      </p:sp>
    </p:spTree>
    <p:extLst>
      <p:ext uri="{BB962C8B-B14F-4D97-AF65-F5344CB8AC3E}">
        <p14:creationId xmlns:p14="http://schemas.microsoft.com/office/powerpoint/2010/main" val="1658691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Staff – </a:t>
            </a:r>
          </a:p>
          <a:p>
            <a:r>
              <a:rPr lang="en-GB" dirty="0"/>
              <a:t>Appearance, Visibility, Communication, Knowledge, Interaction and Behaviour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Visitor Profile Specific Needs</a:t>
            </a:r>
          </a:p>
          <a:p>
            <a:r>
              <a:rPr lang="en-GB" dirty="0"/>
              <a:t>Disability Support</a:t>
            </a:r>
          </a:p>
          <a:p>
            <a:r>
              <a:rPr lang="en-GB" dirty="0"/>
              <a:t>Family Support</a:t>
            </a:r>
          </a:p>
          <a:p>
            <a:r>
              <a:rPr lang="en-GB" dirty="0"/>
              <a:t>Footfall / Visitor Numbers</a:t>
            </a:r>
          </a:p>
          <a:p>
            <a:r>
              <a:rPr lang="en-GB" dirty="0"/>
              <a:t>Maps and Interactive Materials</a:t>
            </a:r>
          </a:p>
          <a:p>
            <a:r>
              <a:rPr lang="en-GB" dirty="0"/>
              <a:t>Return Experiences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 Service</a:t>
            </a:r>
          </a:p>
        </p:txBody>
      </p:sp>
    </p:spTree>
    <p:extLst>
      <p:ext uri="{BB962C8B-B14F-4D97-AF65-F5344CB8AC3E}">
        <p14:creationId xmlns:p14="http://schemas.microsoft.com/office/powerpoint/2010/main" val="3645355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Food and Beverage</a:t>
            </a:r>
          </a:p>
          <a:p>
            <a:r>
              <a:rPr lang="en-GB" dirty="0" err="1"/>
              <a:t>Mechandising</a:t>
            </a:r>
            <a:endParaRPr lang="en-GB" dirty="0"/>
          </a:p>
          <a:p>
            <a:r>
              <a:rPr lang="en-GB" dirty="0"/>
              <a:t>Toilets</a:t>
            </a:r>
          </a:p>
          <a:p>
            <a:r>
              <a:rPr lang="en-GB" dirty="0"/>
              <a:t>Other Services and Facilities</a:t>
            </a:r>
          </a:p>
          <a:p>
            <a:r>
              <a:rPr lang="en-GB" dirty="0"/>
              <a:t>Technology</a:t>
            </a:r>
          </a:p>
          <a:p>
            <a:r>
              <a:rPr lang="en-GB" dirty="0"/>
              <a:t>Theming</a:t>
            </a:r>
          </a:p>
          <a:p>
            <a:r>
              <a:rPr lang="en-GB" dirty="0"/>
              <a:t>Branding</a:t>
            </a:r>
          </a:p>
          <a:p>
            <a:r>
              <a:rPr lang="en-GB" dirty="0"/>
              <a:t>Interpretation</a:t>
            </a:r>
          </a:p>
          <a:p>
            <a:r>
              <a:rPr lang="en-GB" dirty="0"/>
              <a:t>Value for Money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</a:t>
            </a:r>
          </a:p>
        </p:txBody>
      </p:sp>
    </p:spTree>
    <p:extLst>
      <p:ext uri="{BB962C8B-B14F-4D97-AF65-F5344CB8AC3E}">
        <p14:creationId xmlns:p14="http://schemas.microsoft.com/office/powerpoint/2010/main" val="80471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</TotalTime>
  <Words>131</Words>
  <Application>Microsoft Office PowerPoint</Application>
  <PresentationFormat>On-screen Show (4:3)</PresentationFormat>
  <Paragraphs>64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Lucida Sans Unicode</vt:lpstr>
      <vt:lpstr>Verdana</vt:lpstr>
      <vt:lpstr>Wingdings 2</vt:lpstr>
      <vt:lpstr>Wingdings 3</vt:lpstr>
      <vt:lpstr>Concourse</vt:lpstr>
      <vt:lpstr>Leisure Attraction Management</vt:lpstr>
      <vt:lpstr>Audits</vt:lpstr>
      <vt:lpstr>Pre Visits</vt:lpstr>
      <vt:lpstr>Arrival</vt:lpstr>
      <vt:lpstr>Visitor Experience</vt:lpstr>
      <vt:lpstr>Guest Service</vt:lpstr>
      <vt:lpstr>Services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Leisure Attraction Management</dc:title>
  <dc:creator>Tablet8</dc:creator>
  <cp:lastModifiedBy>Jacqui Jones</cp:lastModifiedBy>
  <cp:revision>3</cp:revision>
  <dcterms:created xsi:type="dcterms:W3CDTF">2015-10-07T18:06:06Z</dcterms:created>
  <dcterms:modified xsi:type="dcterms:W3CDTF">2020-04-21T06:26:29Z</dcterms:modified>
</cp:coreProperties>
</file>