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43" d="100"/>
          <a:sy n="143" d="100"/>
        </p:scale>
        <p:origin x="-848" y="-112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notesMaster" Target="notesMasters/notesMaster1.xml"/><Relationship Id="rId7" Type="http://schemas.openxmlformats.org/officeDocument/2006/relationships/printerSettings" Target="printerSettings/printerSettings1.bin"/><Relationship Id="rId8" Type="http://schemas.openxmlformats.org/officeDocument/2006/relationships/presProps" Target="presProps.xml"/><Relationship Id="rId9" Type="http://schemas.openxmlformats.org/officeDocument/2006/relationships/viewProps" Target="viewProps.xml"/><Relationship Id="rId10" Type="http://schemas.openxmlformats.org/officeDocument/2006/relationships/theme" Target="theme/theme1.xml"/><Relationship Id="rId1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6BEFC3-2A42-D74F-B572-1D66DACEF2C1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9B4E3E-FCC4-524E-A719-D53D1A8D35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55488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=COJ1IFCncek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9B4E3E-FCC4-524E-A719-D53D1A8D359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319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</a:t>
            </a:r>
            <a:r>
              <a:rPr lang="en-US" dirty="0" err="1" smtClean="0"/>
              <a:t>IpN_wAlYZSs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9B4E3E-FCC4-524E-A719-D53D1A8D359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51583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vimeo.com</a:t>
            </a:r>
            <a:r>
              <a:rPr lang="en-US" dirty="0" smtClean="0"/>
              <a:t>/219270731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9B4E3E-FCC4-524E-A719-D53D1A8D359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5082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ECD78-3C8E-49F2-8FAB-59489D168ABB}" type="datetimeFigureOut">
              <a:rPr lang="en-US" smtClean="0"/>
              <a:t>26/09/18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Advanced </a:t>
            </a:r>
            <a:r>
              <a:rPr lang="en-US" smtClean="0"/>
              <a:t>Critical </a:t>
            </a:r>
            <a:r>
              <a:rPr lang="en-US"/>
              <a:t>Thinking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M7X01616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86508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Kubrick &amp; Symmetry</a:t>
            </a:r>
            <a:endParaRPr lang="en-US" dirty="0"/>
          </a:p>
        </p:txBody>
      </p:sp>
      <p:pic>
        <p:nvPicPr>
          <p:cNvPr id="6" name="Content Placeholder 5" descr="file_569527_kubrick-one-point-symmetry-0942012-182551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162" r="-1816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671619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Nolan &amp; Consistency</a:t>
            </a:r>
            <a:endParaRPr lang="en-US" dirty="0"/>
          </a:p>
        </p:txBody>
      </p:sp>
      <p:pic>
        <p:nvPicPr>
          <p:cNvPr id="4" name="Content Placeholder 3" descr="Christopher-Nolans-Films-Ranked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826" r="-1182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256329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Charlie </a:t>
            </a:r>
            <a:r>
              <a:rPr lang="en-US" dirty="0" err="1" smtClean="0"/>
              <a:t>Lyne</a:t>
            </a:r>
            <a:r>
              <a:rPr lang="en-US" dirty="0" smtClean="0"/>
              <a:t> – Video Essays</a:t>
            </a:r>
            <a:endParaRPr lang="en-US" dirty="0"/>
          </a:p>
        </p:txBody>
      </p:sp>
      <p:pic>
        <p:nvPicPr>
          <p:cNvPr id="4" name="Content Placeholder 3" descr="filmcrop_a91d023ccaf88ce3ed5e0a7a0e2a685b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153" r="-1815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615214845"/>
      </p:ext>
    </p:extLst>
  </p:cSld>
  <p:clrMapOvr>
    <a:masterClrMapping/>
  </p:clrMapOvr>
</p:sld>
</file>

<file path=ppt/theme/theme1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1222</TotalTime>
  <Words>47</Words>
  <Application>Microsoft Macintosh PowerPoint</Application>
  <PresentationFormat>On-screen Show (16:9)</PresentationFormat>
  <Paragraphs>11</Paragraphs>
  <Slides>4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 Black </vt:lpstr>
      <vt:lpstr>Advanced Critical Thinking</vt:lpstr>
      <vt:lpstr>Kubrick &amp; Symmetry</vt:lpstr>
      <vt:lpstr>Nolan &amp; Consistency</vt:lpstr>
      <vt:lpstr>Charlie Lyne – Video Essays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Craig Evans</dc:creator>
  <cp:lastModifiedBy>Craig Evans</cp:lastModifiedBy>
  <cp:revision>6</cp:revision>
  <dcterms:created xsi:type="dcterms:W3CDTF">2018-09-18T11:40:53Z</dcterms:created>
  <dcterms:modified xsi:type="dcterms:W3CDTF">2018-09-26T11:07:57Z</dcterms:modified>
</cp:coreProperties>
</file>