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4EB24F-AE23-4B05-845E-77ECA2853D32}" v="3" dt="2020-06-03T22:00:45.9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8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wen Humphrys" userId="60fbe05fdc6a46da" providerId="LiveId" clId="{044EB24F-AE23-4B05-845E-77ECA2853D32}"/>
    <pc:docChg chg="custSel addSld modSld">
      <pc:chgData name="Owen Humphrys" userId="60fbe05fdc6a46da" providerId="LiveId" clId="{044EB24F-AE23-4B05-845E-77ECA2853D32}" dt="2020-06-03T22:12:56.096" v="1376" actId="20577"/>
      <pc:docMkLst>
        <pc:docMk/>
      </pc:docMkLst>
      <pc:sldChg chg="modSp new mod">
        <pc:chgData name="Owen Humphrys" userId="60fbe05fdc6a46da" providerId="LiveId" clId="{044EB24F-AE23-4B05-845E-77ECA2853D32}" dt="2020-06-03T22:00:45.990" v="28"/>
        <pc:sldMkLst>
          <pc:docMk/>
          <pc:sldMk cId="2602130271" sldId="257"/>
        </pc:sldMkLst>
        <pc:spChg chg="mod">
          <ac:chgData name="Owen Humphrys" userId="60fbe05fdc6a46da" providerId="LiveId" clId="{044EB24F-AE23-4B05-845E-77ECA2853D32}" dt="2020-06-03T21:57:30.622" v="16" actId="20577"/>
          <ac:spMkLst>
            <pc:docMk/>
            <pc:sldMk cId="2602130271" sldId="257"/>
            <ac:spMk id="2" creationId="{4CBFF132-5BD0-4CB2-A29C-005FDCA7A4C7}"/>
          </ac:spMkLst>
        </pc:spChg>
        <pc:spChg chg="mod">
          <ac:chgData name="Owen Humphrys" userId="60fbe05fdc6a46da" providerId="LiveId" clId="{044EB24F-AE23-4B05-845E-77ECA2853D32}" dt="2020-06-03T22:00:45.990" v="28"/>
          <ac:spMkLst>
            <pc:docMk/>
            <pc:sldMk cId="2602130271" sldId="257"/>
            <ac:spMk id="3" creationId="{EB43EF64-5C9A-4339-A8E8-E3EA48B421AA}"/>
          </ac:spMkLst>
        </pc:spChg>
      </pc:sldChg>
      <pc:sldChg chg="modSp new mod">
        <pc:chgData name="Owen Humphrys" userId="60fbe05fdc6a46da" providerId="LiveId" clId="{044EB24F-AE23-4B05-845E-77ECA2853D32}" dt="2020-06-03T22:02:13.680" v="220" actId="20577"/>
        <pc:sldMkLst>
          <pc:docMk/>
          <pc:sldMk cId="4116562417" sldId="258"/>
        </pc:sldMkLst>
        <pc:spChg chg="mod">
          <ac:chgData name="Owen Humphrys" userId="60fbe05fdc6a46da" providerId="LiveId" clId="{044EB24F-AE23-4B05-845E-77ECA2853D32}" dt="2020-06-03T22:01:07.359" v="44" actId="20577"/>
          <ac:spMkLst>
            <pc:docMk/>
            <pc:sldMk cId="4116562417" sldId="258"/>
            <ac:spMk id="2" creationId="{367FA16B-60D9-4DC0-BE31-55FCA2869573}"/>
          </ac:spMkLst>
        </pc:spChg>
        <pc:spChg chg="mod">
          <ac:chgData name="Owen Humphrys" userId="60fbe05fdc6a46da" providerId="LiveId" clId="{044EB24F-AE23-4B05-845E-77ECA2853D32}" dt="2020-06-03T22:02:13.680" v="220" actId="20577"/>
          <ac:spMkLst>
            <pc:docMk/>
            <pc:sldMk cId="4116562417" sldId="258"/>
            <ac:spMk id="3" creationId="{72CBDC4D-9D18-49EC-B1DA-57AA60BB4359}"/>
          </ac:spMkLst>
        </pc:spChg>
      </pc:sldChg>
      <pc:sldChg chg="modSp new mod">
        <pc:chgData name="Owen Humphrys" userId="60fbe05fdc6a46da" providerId="LiveId" clId="{044EB24F-AE23-4B05-845E-77ECA2853D32}" dt="2020-06-03T22:05:42.047" v="391" actId="20577"/>
        <pc:sldMkLst>
          <pc:docMk/>
          <pc:sldMk cId="4138364915" sldId="259"/>
        </pc:sldMkLst>
        <pc:spChg chg="mod">
          <ac:chgData name="Owen Humphrys" userId="60fbe05fdc6a46da" providerId="LiveId" clId="{044EB24F-AE23-4B05-845E-77ECA2853D32}" dt="2020-06-03T22:05:00.213" v="325" actId="20577"/>
          <ac:spMkLst>
            <pc:docMk/>
            <pc:sldMk cId="4138364915" sldId="259"/>
            <ac:spMk id="2" creationId="{F3D3E63F-C62A-448B-A8B8-74067E60BEBE}"/>
          </ac:spMkLst>
        </pc:spChg>
        <pc:spChg chg="mod">
          <ac:chgData name="Owen Humphrys" userId="60fbe05fdc6a46da" providerId="LiveId" clId="{044EB24F-AE23-4B05-845E-77ECA2853D32}" dt="2020-06-03T22:05:42.047" v="391" actId="20577"/>
          <ac:spMkLst>
            <pc:docMk/>
            <pc:sldMk cId="4138364915" sldId="259"/>
            <ac:spMk id="3" creationId="{B709CAF0-CEDE-4844-8448-BA2F06D69AB3}"/>
          </ac:spMkLst>
        </pc:spChg>
      </pc:sldChg>
      <pc:sldChg chg="modSp new mod">
        <pc:chgData name="Owen Humphrys" userId="60fbe05fdc6a46da" providerId="LiveId" clId="{044EB24F-AE23-4B05-845E-77ECA2853D32}" dt="2020-06-03T22:07:25.872" v="566" actId="20577"/>
        <pc:sldMkLst>
          <pc:docMk/>
          <pc:sldMk cId="475079728" sldId="260"/>
        </pc:sldMkLst>
        <pc:spChg chg="mod">
          <ac:chgData name="Owen Humphrys" userId="60fbe05fdc6a46da" providerId="LiveId" clId="{044EB24F-AE23-4B05-845E-77ECA2853D32}" dt="2020-06-03T22:06:42.528" v="442" actId="20577"/>
          <ac:spMkLst>
            <pc:docMk/>
            <pc:sldMk cId="475079728" sldId="260"/>
            <ac:spMk id="2" creationId="{19F3478E-93F9-4F4F-8F11-EF6566AD4017}"/>
          </ac:spMkLst>
        </pc:spChg>
        <pc:spChg chg="mod">
          <ac:chgData name="Owen Humphrys" userId="60fbe05fdc6a46da" providerId="LiveId" clId="{044EB24F-AE23-4B05-845E-77ECA2853D32}" dt="2020-06-03T22:07:25.872" v="566" actId="20577"/>
          <ac:spMkLst>
            <pc:docMk/>
            <pc:sldMk cId="475079728" sldId="260"/>
            <ac:spMk id="3" creationId="{CBC0B3A0-4233-404B-BB0F-C349B9D3E902}"/>
          </ac:spMkLst>
        </pc:spChg>
      </pc:sldChg>
      <pc:sldChg chg="modSp new mod">
        <pc:chgData name="Owen Humphrys" userId="60fbe05fdc6a46da" providerId="LiveId" clId="{044EB24F-AE23-4B05-845E-77ECA2853D32}" dt="2020-06-03T22:09:00.467" v="792" actId="20577"/>
        <pc:sldMkLst>
          <pc:docMk/>
          <pc:sldMk cId="1451748996" sldId="261"/>
        </pc:sldMkLst>
        <pc:spChg chg="mod">
          <ac:chgData name="Owen Humphrys" userId="60fbe05fdc6a46da" providerId="LiveId" clId="{044EB24F-AE23-4B05-845E-77ECA2853D32}" dt="2020-06-03T22:07:46.671" v="607" actId="20577"/>
          <ac:spMkLst>
            <pc:docMk/>
            <pc:sldMk cId="1451748996" sldId="261"/>
            <ac:spMk id="2" creationId="{A7103B3B-8A5D-4CA7-92DE-778699EA1F62}"/>
          </ac:spMkLst>
        </pc:spChg>
        <pc:spChg chg="mod">
          <ac:chgData name="Owen Humphrys" userId="60fbe05fdc6a46da" providerId="LiveId" clId="{044EB24F-AE23-4B05-845E-77ECA2853D32}" dt="2020-06-03T22:09:00.467" v="792" actId="20577"/>
          <ac:spMkLst>
            <pc:docMk/>
            <pc:sldMk cId="1451748996" sldId="261"/>
            <ac:spMk id="3" creationId="{C228C701-AFB0-4580-B322-262D59AABB60}"/>
          </ac:spMkLst>
        </pc:spChg>
      </pc:sldChg>
      <pc:sldChg chg="modSp new mod">
        <pc:chgData name="Owen Humphrys" userId="60fbe05fdc6a46da" providerId="LiveId" clId="{044EB24F-AE23-4B05-845E-77ECA2853D32}" dt="2020-06-03T22:10:20.228" v="1016" actId="5793"/>
        <pc:sldMkLst>
          <pc:docMk/>
          <pc:sldMk cId="640982246" sldId="262"/>
        </pc:sldMkLst>
        <pc:spChg chg="mod">
          <ac:chgData name="Owen Humphrys" userId="60fbe05fdc6a46da" providerId="LiveId" clId="{044EB24F-AE23-4B05-845E-77ECA2853D32}" dt="2020-06-03T22:09:19.086" v="850" actId="20577"/>
          <ac:spMkLst>
            <pc:docMk/>
            <pc:sldMk cId="640982246" sldId="262"/>
            <ac:spMk id="2" creationId="{D96BEA0E-983A-4575-BC04-9D6F99E24FC8}"/>
          </ac:spMkLst>
        </pc:spChg>
        <pc:spChg chg="mod">
          <ac:chgData name="Owen Humphrys" userId="60fbe05fdc6a46da" providerId="LiveId" clId="{044EB24F-AE23-4B05-845E-77ECA2853D32}" dt="2020-06-03T22:10:20.228" v="1016" actId="5793"/>
          <ac:spMkLst>
            <pc:docMk/>
            <pc:sldMk cId="640982246" sldId="262"/>
            <ac:spMk id="3" creationId="{942D312F-FDD3-46F3-9423-CD890DE78385}"/>
          </ac:spMkLst>
        </pc:spChg>
      </pc:sldChg>
      <pc:sldChg chg="modSp new mod">
        <pc:chgData name="Owen Humphrys" userId="60fbe05fdc6a46da" providerId="LiveId" clId="{044EB24F-AE23-4B05-845E-77ECA2853D32}" dt="2020-06-03T22:12:56.096" v="1376" actId="20577"/>
        <pc:sldMkLst>
          <pc:docMk/>
          <pc:sldMk cId="2499514542" sldId="263"/>
        </pc:sldMkLst>
        <pc:spChg chg="mod">
          <ac:chgData name="Owen Humphrys" userId="60fbe05fdc6a46da" providerId="LiveId" clId="{044EB24F-AE23-4B05-845E-77ECA2853D32}" dt="2020-06-03T22:10:35.245" v="1031" actId="20577"/>
          <ac:spMkLst>
            <pc:docMk/>
            <pc:sldMk cId="2499514542" sldId="263"/>
            <ac:spMk id="2" creationId="{B1889A46-09C0-4A3B-811D-635D1090E164}"/>
          </ac:spMkLst>
        </pc:spChg>
        <pc:spChg chg="mod">
          <ac:chgData name="Owen Humphrys" userId="60fbe05fdc6a46da" providerId="LiveId" clId="{044EB24F-AE23-4B05-845E-77ECA2853D32}" dt="2020-06-03T22:12:56.096" v="1376" actId="20577"/>
          <ac:spMkLst>
            <pc:docMk/>
            <pc:sldMk cId="2499514542" sldId="263"/>
            <ac:spMk id="3" creationId="{49ECCB35-5546-4794-84E7-55F09307147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02557A-7053-4340-A874-8AB926A8EDA1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07F77-FA6A-418C-853B-566A7700D2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‘San Francisco Marquis Marriott’ Report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725ED1-E01C-4DA8-9396-444BC897EC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Owen Humphrys</a:t>
            </a:r>
          </a:p>
        </p:txBody>
      </p:sp>
    </p:spTree>
    <p:extLst>
      <p:ext uri="{BB962C8B-B14F-4D97-AF65-F5344CB8AC3E}">
        <p14:creationId xmlns:p14="http://schemas.microsoft.com/office/powerpoint/2010/main" val="2283693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FF132-5BD0-4CB2-A29C-005FDCA7A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hotel itself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3EF64-5C9A-4339-A8E8-E3EA48B421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San Francisco Marriott Marquis is a 133 m (436 ft) 39-story skyscraper in the South of Market neighbourhood of San Francisco, California.</a:t>
            </a:r>
          </a:p>
          <a:p>
            <a:r>
              <a:rPr lang="en-GB" dirty="0"/>
              <a:t>M Club Lounge. Anytime, any day, with 24/7 access for our valued Platinum, Titanium and Ambassador Marriott Bonvoy members </a:t>
            </a:r>
          </a:p>
          <a:p>
            <a:r>
              <a:rPr lang="en-GB" dirty="0"/>
              <a:t>39 floors, 1362 rooms, 138 suites</a:t>
            </a:r>
          </a:p>
          <a:p>
            <a:r>
              <a:rPr lang="en-GB" dirty="0"/>
              <a:t>67 meeting rooms, 135,187 </a:t>
            </a:r>
            <a:r>
              <a:rPr lang="en-GB" dirty="0" err="1"/>
              <a:t>sq</a:t>
            </a:r>
            <a:r>
              <a:rPr lang="en-GB" dirty="0"/>
              <a:t> ft of total meeting space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130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FA16B-60D9-4DC0-BE31-55FCA2869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BDC4D-9D18-49EC-B1DA-57AA60BB43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a tool which is utilized to monitor factors both external and macro-environmental as they may effect the productivity and performance of the company.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562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3E63F-C62A-448B-A8B8-74067E60B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Factors affecting the hotel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9CAF0-CEDE-4844-8448-BA2F06D69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Political</a:t>
            </a:r>
          </a:p>
          <a:p>
            <a:r>
              <a:rPr lang="en-GB" dirty="0"/>
              <a:t>Economic</a:t>
            </a:r>
          </a:p>
          <a:p>
            <a:r>
              <a:rPr lang="en-GB" dirty="0"/>
              <a:t>Social</a:t>
            </a:r>
          </a:p>
          <a:p>
            <a:r>
              <a:rPr lang="en-GB" dirty="0"/>
              <a:t>technological</a:t>
            </a:r>
          </a:p>
          <a:p>
            <a:r>
              <a:rPr lang="en-GB" dirty="0"/>
              <a:t>Environmental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36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3478E-93F9-4F4F-8F11-EF6566AD4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Importance of an effective recruitment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0B3A0-4233-404B-BB0F-C349B9D3E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Increase retention rate</a:t>
            </a:r>
          </a:p>
          <a:p>
            <a:r>
              <a:rPr lang="en-GB" dirty="0"/>
              <a:t>Increase employee productivity</a:t>
            </a:r>
          </a:p>
          <a:p>
            <a:r>
              <a:rPr lang="en-GB" dirty="0"/>
              <a:t>More productivity with new ideas</a:t>
            </a:r>
          </a:p>
          <a:p>
            <a:r>
              <a:rPr lang="en-GB" dirty="0"/>
              <a:t>Selecting the right people</a:t>
            </a:r>
          </a:p>
        </p:txBody>
      </p:sp>
    </p:spTree>
    <p:extLst>
      <p:ext uri="{BB962C8B-B14F-4D97-AF65-F5344CB8AC3E}">
        <p14:creationId xmlns:p14="http://schemas.microsoft.com/office/powerpoint/2010/main" val="475079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03B3B-8A5D-4CA7-92DE-778699EA1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Factors affecting culture and diversity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8C701-AFB0-4580-B322-262D59AAB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Language</a:t>
            </a:r>
          </a:p>
          <a:p>
            <a:r>
              <a:rPr lang="en-GB" dirty="0"/>
              <a:t>Economic challenges</a:t>
            </a:r>
          </a:p>
          <a:p>
            <a:r>
              <a:rPr lang="en-GB" dirty="0"/>
              <a:t>Rewards and promotion creates more of a demand of employees</a:t>
            </a:r>
          </a:p>
          <a:p>
            <a:r>
              <a:rPr lang="en-GB" dirty="0"/>
              <a:t>Discrimination </a:t>
            </a:r>
          </a:p>
          <a:p>
            <a:r>
              <a:rPr lang="en-GB" dirty="0"/>
              <a:t>Geographical challenges</a:t>
            </a:r>
          </a:p>
        </p:txBody>
      </p:sp>
    </p:spTree>
    <p:extLst>
      <p:ext uri="{BB962C8B-B14F-4D97-AF65-F5344CB8AC3E}">
        <p14:creationId xmlns:p14="http://schemas.microsoft.com/office/powerpoint/2010/main" val="1451748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BEA0E-983A-4575-BC04-9D6F99E24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Performance management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D312F-FDD3-46F3-9423-CD890DE78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Constant updating for employees through meetings</a:t>
            </a:r>
          </a:p>
          <a:p>
            <a:r>
              <a:rPr lang="en-GB" dirty="0"/>
              <a:t>Analysis of company using pestle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982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89A46-09C0-4A3B-811D-635D1090E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CCB35-5546-4794-84E7-55F093071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Recyclable materials – less plastic and waste</a:t>
            </a:r>
          </a:p>
          <a:p>
            <a:r>
              <a:rPr lang="en-GB" dirty="0"/>
              <a:t>Make sure the staff members are culturally diverse</a:t>
            </a:r>
          </a:p>
          <a:p>
            <a:r>
              <a:rPr lang="en-GB" dirty="0"/>
              <a:t>Programmes to encourage retention rates such as personal gifts to give a better environment to employees</a:t>
            </a:r>
          </a:p>
          <a:p>
            <a:r>
              <a:rPr lang="en-GB" dirty="0"/>
              <a:t>Target groups such as university students to gain new ideas and harvest local talent at the </a:t>
            </a:r>
            <a:r>
              <a:rPr lang="en-GB"/>
              <a:t>same time</a:t>
            </a:r>
          </a:p>
        </p:txBody>
      </p:sp>
    </p:spTree>
    <p:extLst>
      <p:ext uri="{BB962C8B-B14F-4D97-AF65-F5344CB8AC3E}">
        <p14:creationId xmlns:p14="http://schemas.microsoft.com/office/powerpoint/2010/main" val="2499514542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17</TotalTime>
  <Words>227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Schoolbook</vt:lpstr>
      <vt:lpstr>Corbel</vt:lpstr>
      <vt:lpstr>Feathered</vt:lpstr>
      <vt:lpstr>‘San Francisco Marquis Marriott’ Report </vt:lpstr>
      <vt:lpstr>The hotel itself</vt:lpstr>
      <vt:lpstr>Pestle Analysis</vt:lpstr>
      <vt:lpstr>Factors affecting the hotel</vt:lpstr>
      <vt:lpstr>Importance of an effective recruitment process</vt:lpstr>
      <vt:lpstr>Factors affecting culture and diversity</vt:lpstr>
      <vt:lpstr>Performance management methods</vt:lpstr>
      <vt:lpstr>Outline plan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‘San Francisco Marquis Marriott’ Report </dc:title>
  <dc:creator>Owen Humphrys</dc:creator>
  <cp:lastModifiedBy>Owen Humphrys</cp:lastModifiedBy>
  <cp:revision>1</cp:revision>
  <dcterms:created xsi:type="dcterms:W3CDTF">2020-06-03T21:55:18Z</dcterms:created>
  <dcterms:modified xsi:type="dcterms:W3CDTF">2020-06-03T22:12:57Z</dcterms:modified>
</cp:coreProperties>
</file>