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4"/>
  </p:sldMasterIdLst>
  <p:notesMasterIdLst>
    <p:notesMasterId r:id="rId16"/>
  </p:notesMasterIdLst>
  <p:sldIdLst>
    <p:sldId id="256" r:id="rId5"/>
    <p:sldId id="257" r:id="rId6"/>
    <p:sldId id="258" r:id="rId7"/>
    <p:sldId id="259" r:id="rId8"/>
    <p:sldId id="260" r:id="rId9"/>
    <p:sldId id="262" r:id="rId10"/>
    <p:sldId id="267" r:id="rId11"/>
    <p:sldId id="268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1BE065-2771-8E2E-650C-FA959CBC0DBB}" v="269" dt="2026-03-10T21:51:28.6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is Vesai (2510148)" userId="d4936f46-48ca-4751-81a1-bf7a034a4c04" providerId="ADAL" clId="{4CD5B24B-B811-4689-836E-7E338FDCE3C4}"/>
    <pc:docChg chg="undo custSel modSld">
      <pc:chgData name="Vasilis Vesai (2510148)" userId="d4936f46-48ca-4751-81a1-bf7a034a4c04" providerId="ADAL" clId="{4CD5B24B-B811-4689-836E-7E338FDCE3C4}" dt="2026-03-07T21:33:05.897" v="4460" actId="14100"/>
      <pc:docMkLst>
        <pc:docMk/>
      </pc:docMkLst>
      <pc:sldChg chg="modSp mod">
        <pc:chgData name="Vasilis Vesai (2510148)" userId="d4936f46-48ca-4751-81a1-bf7a034a4c04" providerId="ADAL" clId="{4CD5B24B-B811-4689-836E-7E338FDCE3C4}" dt="2026-03-07T21:32:28.172" v="4446" actId="20577"/>
        <pc:sldMkLst>
          <pc:docMk/>
          <pc:sldMk cId="2563627717" sldId="256"/>
        </pc:sldMkLst>
        <pc:spChg chg="mod">
          <ac:chgData name="Vasilis Vesai (2510148)" userId="d4936f46-48ca-4751-81a1-bf7a034a4c04" providerId="ADAL" clId="{4CD5B24B-B811-4689-836E-7E338FDCE3C4}" dt="2026-03-07T21:32:28.172" v="4446" actId="20577"/>
          <ac:spMkLst>
            <pc:docMk/>
            <pc:sldMk cId="2563627717" sldId="256"/>
            <ac:spMk id="2" creationId="{13877589-7B87-1810-7D1A-B5A2048E3490}"/>
          </ac:spMkLst>
        </pc:spChg>
      </pc:sldChg>
      <pc:sldChg chg="modSp mod">
        <pc:chgData name="Vasilis Vesai (2510148)" userId="d4936f46-48ca-4751-81a1-bf7a034a4c04" providerId="ADAL" clId="{4CD5B24B-B811-4689-836E-7E338FDCE3C4}" dt="2026-03-07T21:33:05.897" v="4460" actId="14100"/>
        <pc:sldMkLst>
          <pc:docMk/>
          <pc:sldMk cId="2715806010" sldId="257"/>
        </pc:sldMkLst>
        <pc:spChg chg="mod">
          <ac:chgData name="Vasilis Vesai (2510148)" userId="d4936f46-48ca-4751-81a1-bf7a034a4c04" providerId="ADAL" clId="{4CD5B24B-B811-4689-836E-7E338FDCE3C4}" dt="2026-03-07T21:32:46.571" v="4448" actId="27636"/>
          <ac:spMkLst>
            <pc:docMk/>
            <pc:sldMk cId="2715806010" sldId="257"/>
            <ac:spMk id="2" creationId="{84E262C7-2C0D-83A7-4B68-88CCFBE724BB}"/>
          </ac:spMkLst>
        </pc:spChg>
        <pc:spChg chg="mod">
          <ac:chgData name="Vasilis Vesai (2510148)" userId="d4936f46-48ca-4751-81a1-bf7a034a4c04" providerId="ADAL" clId="{4CD5B24B-B811-4689-836E-7E338FDCE3C4}" dt="2026-03-07T21:33:05.897" v="4460" actId="14100"/>
          <ac:spMkLst>
            <pc:docMk/>
            <pc:sldMk cId="2715806010" sldId="257"/>
            <ac:spMk id="3" creationId="{3986ECFC-4802-880F-CAC4-59F9E04E17F0}"/>
          </ac:spMkLst>
        </pc:spChg>
      </pc:sldChg>
      <pc:sldChg chg="modSp mod">
        <pc:chgData name="Vasilis Vesai (2510148)" userId="d4936f46-48ca-4751-81a1-bf7a034a4c04" providerId="ADAL" clId="{4CD5B24B-B811-4689-836E-7E338FDCE3C4}" dt="2026-03-05T09:07:46.185" v="2538" actId="255"/>
        <pc:sldMkLst>
          <pc:docMk/>
          <pc:sldMk cId="2897957523" sldId="258"/>
        </pc:sldMkLst>
        <pc:spChg chg="mod">
          <ac:chgData name="Vasilis Vesai (2510148)" userId="d4936f46-48ca-4751-81a1-bf7a034a4c04" providerId="ADAL" clId="{4CD5B24B-B811-4689-836E-7E338FDCE3C4}" dt="2026-03-05T09:05:55.857" v="2526" actId="207"/>
          <ac:spMkLst>
            <pc:docMk/>
            <pc:sldMk cId="2897957523" sldId="258"/>
            <ac:spMk id="2" creationId="{4351C092-CB50-5179-72FB-94CBECED5425}"/>
          </ac:spMkLst>
        </pc:spChg>
        <pc:spChg chg="mod">
          <ac:chgData name="Vasilis Vesai (2510148)" userId="d4936f46-48ca-4751-81a1-bf7a034a4c04" providerId="ADAL" clId="{4CD5B24B-B811-4689-836E-7E338FDCE3C4}" dt="2026-03-05T09:07:46.185" v="2538" actId="255"/>
          <ac:spMkLst>
            <pc:docMk/>
            <pc:sldMk cId="2897957523" sldId="258"/>
            <ac:spMk id="3" creationId="{028A8359-438A-7EDF-F235-AE5BAE7FB208}"/>
          </ac:spMkLst>
        </pc:spChg>
      </pc:sldChg>
      <pc:sldChg chg="modSp mod">
        <pc:chgData name="Vasilis Vesai (2510148)" userId="d4936f46-48ca-4751-81a1-bf7a034a4c04" providerId="ADAL" clId="{4CD5B24B-B811-4689-836E-7E338FDCE3C4}" dt="2026-03-05T10:42:59.467" v="4136" actId="255"/>
        <pc:sldMkLst>
          <pc:docMk/>
          <pc:sldMk cId="1748499028" sldId="259"/>
        </pc:sldMkLst>
        <pc:spChg chg="mod">
          <ac:chgData name="Vasilis Vesai (2510148)" userId="d4936f46-48ca-4751-81a1-bf7a034a4c04" providerId="ADAL" clId="{4CD5B24B-B811-4689-836E-7E338FDCE3C4}" dt="2026-03-05T09:08:00.965" v="2540" actId="2711"/>
          <ac:spMkLst>
            <pc:docMk/>
            <pc:sldMk cId="1748499028" sldId="259"/>
            <ac:spMk id="2" creationId="{61C7DAA2-C26F-4546-8B0F-C81CFB47F842}"/>
          </ac:spMkLst>
        </pc:spChg>
        <pc:spChg chg="mod">
          <ac:chgData name="Vasilis Vesai (2510148)" userId="d4936f46-48ca-4751-81a1-bf7a034a4c04" providerId="ADAL" clId="{4CD5B24B-B811-4689-836E-7E338FDCE3C4}" dt="2026-03-05T10:42:59.467" v="4136" actId="255"/>
          <ac:spMkLst>
            <pc:docMk/>
            <pc:sldMk cId="1748499028" sldId="259"/>
            <ac:spMk id="3" creationId="{F9C1CCB3-874D-5E4A-629C-E7AA4A8AB46C}"/>
          </ac:spMkLst>
        </pc:spChg>
      </pc:sldChg>
      <pc:sldChg chg="modSp mod">
        <pc:chgData name="Vasilis Vesai (2510148)" userId="d4936f46-48ca-4751-81a1-bf7a034a4c04" providerId="ADAL" clId="{4CD5B24B-B811-4689-836E-7E338FDCE3C4}" dt="2026-03-05T10:50:11.979" v="4394" actId="255"/>
        <pc:sldMkLst>
          <pc:docMk/>
          <pc:sldMk cId="1424087263" sldId="260"/>
        </pc:sldMkLst>
        <pc:spChg chg="mod">
          <ac:chgData name="Vasilis Vesai (2510148)" userId="d4936f46-48ca-4751-81a1-bf7a034a4c04" providerId="ADAL" clId="{4CD5B24B-B811-4689-836E-7E338FDCE3C4}" dt="2026-03-05T10:49:06.370" v="4386" actId="2711"/>
          <ac:spMkLst>
            <pc:docMk/>
            <pc:sldMk cId="1424087263" sldId="260"/>
            <ac:spMk id="2" creationId="{3DD839E5-539A-6BA2-F020-0AEF28846AB2}"/>
          </ac:spMkLst>
        </pc:spChg>
        <pc:spChg chg="mod">
          <ac:chgData name="Vasilis Vesai (2510148)" userId="d4936f46-48ca-4751-81a1-bf7a034a4c04" providerId="ADAL" clId="{4CD5B24B-B811-4689-836E-7E338FDCE3C4}" dt="2026-03-05T10:50:11.979" v="4394" actId="255"/>
          <ac:spMkLst>
            <pc:docMk/>
            <pc:sldMk cId="1424087263" sldId="260"/>
            <ac:spMk id="3" creationId="{E73EC453-8E6E-AAA5-639A-7F2EB8FCDBC5}"/>
          </ac:spMkLst>
        </pc:spChg>
      </pc:sldChg>
      <pc:sldChg chg="modSp mod">
        <pc:chgData name="Vasilis Vesai (2510148)" userId="d4936f46-48ca-4751-81a1-bf7a034a4c04" providerId="ADAL" clId="{4CD5B24B-B811-4689-836E-7E338FDCE3C4}" dt="2026-03-05T10:42:06.721" v="4120" actId="20577"/>
        <pc:sldMkLst>
          <pc:docMk/>
          <pc:sldMk cId="1382716628" sldId="262"/>
        </pc:sldMkLst>
        <pc:spChg chg="mod">
          <ac:chgData name="Vasilis Vesai (2510148)" userId="d4936f46-48ca-4751-81a1-bf7a034a4c04" providerId="ADAL" clId="{4CD5B24B-B811-4689-836E-7E338FDCE3C4}" dt="2026-03-05T10:28:36.093" v="3910" actId="207"/>
          <ac:spMkLst>
            <pc:docMk/>
            <pc:sldMk cId="1382716628" sldId="262"/>
            <ac:spMk id="2" creationId="{536300BE-D96C-22F6-553D-690EEFFC5D51}"/>
          </ac:spMkLst>
        </pc:spChg>
        <pc:spChg chg="mod">
          <ac:chgData name="Vasilis Vesai (2510148)" userId="d4936f46-48ca-4751-81a1-bf7a034a4c04" providerId="ADAL" clId="{4CD5B24B-B811-4689-836E-7E338FDCE3C4}" dt="2026-03-05T10:42:06.721" v="4120" actId="20577"/>
          <ac:spMkLst>
            <pc:docMk/>
            <pc:sldMk cId="1382716628" sldId="262"/>
            <ac:spMk id="3" creationId="{87B96C4E-C633-AD44-2B5D-616D8D99EE4D}"/>
          </ac:spMkLst>
        </pc:spChg>
      </pc:sldChg>
      <pc:sldChg chg="modSp mod">
        <pc:chgData name="Vasilis Vesai (2510148)" userId="d4936f46-48ca-4751-81a1-bf7a034a4c04" providerId="ADAL" clId="{4CD5B24B-B811-4689-836E-7E338FDCE3C4}" dt="2026-03-05T10:41:42.815" v="4117" actId="255"/>
        <pc:sldMkLst>
          <pc:docMk/>
          <pc:sldMk cId="3970473306" sldId="264"/>
        </pc:sldMkLst>
        <pc:spChg chg="mod">
          <ac:chgData name="Vasilis Vesai (2510148)" userId="d4936f46-48ca-4751-81a1-bf7a034a4c04" providerId="ADAL" clId="{4CD5B24B-B811-4689-836E-7E338FDCE3C4}" dt="2026-03-05T09:26:23.668" v="3635" actId="2711"/>
          <ac:spMkLst>
            <pc:docMk/>
            <pc:sldMk cId="3970473306" sldId="264"/>
            <ac:spMk id="2" creationId="{42D99987-98D1-706D-2E63-5B8DDBF317C6}"/>
          </ac:spMkLst>
        </pc:spChg>
        <pc:spChg chg="mod">
          <ac:chgData name="Vasilis Vesai (2510148)" userId="d4936f46-48ca-4751-81a1-bf7a034a4c04" providerId="ADAL" clId="{4CD5B24B-B811-4689-836E-7E338FDCE3C4}" dt="2026-03-05T10:41:42.815" v="4117" actId="255"/>
          <ac:spMkLst>
            <pc:docMk/>
            <pc:sldMk cId="3970473306" sldId="264"/>
            <ac:spMk id="3" creationId="{4A53051C-8483-F6FD-7AB5-FC885653EC99}"/>
          </ac:spMkLst>
        </pc:spChg>
      </pc:sldChg>
      <pc:sldChg chg="modSp mod">
        <pc:chgData name="Vasilis Vesai (2510148)" userId="d4936f46-48ca-4751-81a1-bf7a034a4c04" providerId="ADAL" clId="{4CD5B24B-B811-4689-836E-7E338FDCE3C4}" dt="2026-03-05T10:41:53.478" v="4118" actId="255"/>
        <pc:sldMkLst>
          <pc:docMk/>
          <pc:sldMk cId="359125969" sldId="265"/>
        </pc:sldMkLst>
        <pc:spChg chg="mod">
          <ac:chgData name="Vasilis Vesai (2510148)" userId="d4936f46-48ca-4751-81a1-bf7a034a4c04" providerId="ADAL" clId="{4CD5B24B-B811-4689-836E-7E338FDCE3C4}" dt="2026-03-05T09:27:14.546" v="3647" actId="2711"/>
          <ac:spMkLst>
            <pc:docMk/>
            <pc:sldMk cId="359125969" sldId="265"/>
            <ac:spMk id="2" creationId="{E07B30E9-9073-E60E-A7A9-048C6F3D6925}"/>
          </ac:spMkLst>
        </pc:spChg>
        <pc:spChg chg="mod">
          <ac:chgData name="Vasilis Vesai (2510148)" userId="d4936f46-48ca-4751-81a1-bf7a034a4c04" providerId="ADAL" clId="{4CD5B24B-B811-4689-836E-7E338FDCE3C4}" dt="2026-03-05T10:41:53.478" v="4118" actId="255"/>
          <ac:spMkLst>
            <pc:docMk/>
            <pc:sldMk cId="359125969" sldId="265"/>
            <ac:spMk id="3" creationId="{5F8D0C3B-0DFC-3E5A-28D7-AC7CD95B6A10}"/>
          </ac:spMkLst>
        </pc:spChg>
      </pc:sldChg>
      <pc:sldChg chg="addSp delSp modSp mod">
        <pc:chgData name="Vasilis Vesai (2510148)" userId="d4936f46-48ca-4751-81a1-bf7a034a4c04" providerId="ADAL" clId="{4CD5B24B-B811-4689-836E-7E338FDCE3C4}" dt="2026-03-04T15:23:26.231" v="1008" actId="1076"/>
        <pc:sldMkLst>
          <pc:docMk/>
          <pc:sldMk cId="2850782885" sldId="266"/>
        </pc:sldMkLst>
        <pc:spChg chg="mod">
          <ac:chgData name="Vasilis Vesai (2510148)" userId="d4936f46-48ca-4751-81a1-bf7a034a4c04" providerId="ADAL" clId="{4CD5B24B-B811-4689-836E-7E338FDCE3C4}" dt="2026-03-04T15:22:04.809" v="993" actId="207"/>
          <ac:spMkLst>
            <pc:docMk/>
            <pc:sldMk cId="2850782885" sldId="266"/>
            <ac:spMk id="2" creationId="{522107DF-28D1-AECE-299A-375E6A01AF85}"/>
          </ac:spMkLst>
        </pc:spChg>
        <pc:picChg chg="add mod">
          <ac:chgData name="Vasilis Vesai (2510148)" userId="d4936f46-48ca-4751-81a1-bf7a034a4c04" providerId="ADAL" clId="{4CD5B24B-B811-4689-836E-7E338FDCE3C4}" dt="2026-03-04T15:23:26.231" v="1008" actId="1076"/>
          <ac:picMkLst>
            <pc:docMk/>
            <pc:sldMk cId="2850782885" sldId="266"/>
            <ac:picMk id="4" creationId="{BFC5935E-09B7-095F-0ED2-DAAFD852F5B9}"/>
          </ac:picMkLst>
        </pc:picChg>
      </pc:sldChg>
      <pc:sldChg chg="modSp mod">
        <pc:chgData name="Vasilis Vesai (2510148)" userId="d4936f46-48ca-4751-81a1-bf7a034a4c04" providerId="ADAL" clId="{4CD5B24B-B811-4689-836E-7E338FDCE3C4}" dt="2026-03-05T10:41:33.106" v="4116" actId="255"/>
        <pc:sldMkLst>
          <pc:docMk/>
          <pc:sldMk cId="1917974163" sldId="267"/>
        </pc:sldMkLst>
        <pc:spChg chg="mod">
          <ac:chgData name="Vasilis Vesai (2510148)" userId="d4936f46-48ca-4751-81a1-bf7a034a4c04" providerId="ADAL" clId="{4CD5B24B-B811-4689-836E-7E338FDCE3C4}" dt="2026-03-05T10:27:16.715" v="3883" actId="2711"/>
          <ac:spMkLst>
            <pc:docMk/>
            <pc:sldMk cId="1917974163" sldId="267"/>
            <ac:spMk id="2" creationId="{631727AA-2A4B-7459-64F6-8CB68974F0E3}"/>
          </ac:spMkLst>
        </pc:spChg>
        <pc:spChg chg="mod">
          <ac:chgData name="Vasilis Vesai (2510148)" userId="d4936f46-48ca-4751-81a1-bf7a034a4c04" providerId="ADAL" clId="{4CD5B24B-B811-4689-836E-7E338FDCE3C4}" dt="2026-03-05T10:41:33.106" v="4116" actId="255"/>
          <ac:spMkLst>
            <pc:docMk/>
            <pc:sldMk cId="1917974163" sldId="267"/>
            <ac:spMk id="3" creationId="{C71705AF-A114-46D3-808C-4A69D3AE5A69}"/>
          </ac:spMkLst>
        </pc:spChg>
      </pc:sldChg>
      <pc:sldChg chg="addSp delSp modSp mod">
        <pc:chgData name="Vasilis Vesai (2510148)" userId="d4936f46-48ca-4751-81a1-bf7a034a4c04" providerId="ADAL" clId="{4CD5B24B-B811-4689-836E-7E338FDCE3C4}" dt="2026-03-05T10:18:42.465" v="3676" actId="1076"/>
        <pc:sldMkLst>
          <pc:docMk/>
          <pc:sldMk cId="3645478630" sldId="268"/>
        </pc:sldMkLst>
        <pc:spChg chg="mod">
          <ac:chgData name="Vasilis Vesai (2510148)" userId="d4936f46-48ca-4751-81a1-bf7a034a4c04" providerId="ADAL" clId="{4CD5B24B-B811-4689-836E-7E338FDCE3C4}" dt="2026-03-05T09:47:16.093" v="3668" actId="2711"/>
          <ac:spMkLst>
            <pc:docMk/>
            <pc:sldMk cId="3645478630" sldId="268"/>
            <ac:spMk id="2" creationId="{3FC915AA-9AD6-9DEC-20C0-9E11999F2E2F}"/>
          </ac:spMkLst>
        </pc:spChg>
        <pc:graphicFrameChg chg="add mod">
          <ac:chgData name="Vasilis Vesai (2510148)" userId="d4936f46-48ca-4751-81a1-bf7a034a4c04" providerId="ADAL" clId="{4CD5B24B-B811-4689-836E-7E338FDCE3C4}" dt="2026-03-05T10:18:42.465" v="3676" actId="1076"/>
          <ac:graphicFrameMkLst>
            <pc:docMk/>
            <pc:sldMk cId="3645478630" sldId="268"/>
            <ac:graphicFrameMk id="6" creationId="{774977F0-5569-813C-7DEF-07BBC2ABF509}"/>
          </ac:graphicFrameMkLst>
        </pc:graphicFrameChg>
      </pc:sldChg>
    </pc:docChg>
  </pc:docChgLst>
  <pc:docChgLst>
    <pc:chgData name="Vasilis Vesai (2510148)" userId="S::2510148@student.uwtsd.ac.uk::d4936f46-48ca-4751-81a1-bf7a034a4c04" providerId="AD" clId="Web-{431BE065-2771-8E2E-650C-FA959CBC0DBB}"/>
    <pc:docChg chg="modSld">
      <pc:chgData name="Vasilis Vesai (2510148)" userId="S::2510148@student.uwtsd.ac.uk::d4936f46-48ca-4751-81a1-bf7a034a4c04" providerId="AD" clId="Web-{431BE065-2771-8E2E-650C-FA959CBC0DBB}" dt="2026-03-10T21:51:28.696" v="276" actId="20577"/>
      <pc:docMkLst>
        <pc:docMk/>
      </pc:docMkLst>
      <pc:sldChg chg="modSp">
        <pc:chgData name="Vasilis Vesai (2510148)" userId="S::2510148@student.uwtsd.ac.uk::d4936f46-48ca-4751-81a1-bf7a034a4c04" providerId="AD" clId="Web-{431BE065-2771-8E2E-650C-FA959CBC0DBB}" dt="2026-03-10T21:51:28.696" v="276" actId="20577"/>
        <pc:sldMkLst>
          <pc:docMk/>
          <pc:sldMk cId="2715806010" sldId="257"/>
        </pc:sldMkLst>
        <pc:spChg chg="mod">
          <ac:chgData name="Vasilis Vesai (2510148)" userId="S::2510148@student.uwtsd.ac.uk::d4936f46-48ca-4751-81a1-bf7a034a4c04" providerId="AD" clId="Web-{431BE065-2771-8E2E-650C-FA959CBC0DBB}" dt="2026-03-10T21:51:28.696" v="276" actId="20577"/>
          <ac:spMkLst>
            <pc:docMk/>
            <pc:sldMk cId="2715806010" sldId="257"/>
            <ac:spMk id="3" creationId="{3986ECFC-4802-880F-CAC4-59F9E04E17F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deed.com/" TargetMode="External"/><Relationship Id="rId2" Type="http://schemas.openxmlformats.org/officeDocument/2006/relationships/hyperlink" Target="https://www.cipd.org/" TargetMode="External"/><Relationship Id="rId1" Type="http://schemas.openxmlformats.org/officeDocument/2006/relationships/slideLayout" Target="../slideLayouts/slideLayout3.xml"/><Relationship Id="rId5" Type="http://schemas.openxmlformats.org/officeDocument/2006/relationships/hyperlink" Target="https://blog.oxfordcollegeofmarketing.com/" TargetMode="External"/><Relationship Id="rId4" Type="http://schemas.openxmlformats.org/officeDocument/2006/relationships/hyperlink" Target="https://www.mindtools.com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44242" y="83890"/>
            <a:ext cx="9023760" cy="5167618"/>
          </a:xfrm>
        </p:spPr>
        <p:txBody>
          <a:bodyPr>
            <a:normAutofit fontScale="90000"/>
          </a:bodyPr>
          <a:lstStyle/>
          <a:p>
            <a:br>
              <a:rPr lang="en-GB" sz="320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 Solving And Decision Making</a:t>
            </a:r>
            <a:br>
              <a:rPr lang="en-GB" sz="280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LCLM4004 </a:t>
            </a:r>
            <a:br>
              <a:rPr lang="en-GB" sz="280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MD TANBIR HOSSEN SHOHAG </a:t>
            </a:r>
            <a:br>
              <a:rPr lang="en-GB" sz="280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2209204 </a:t>
            </a:r>
            <a:br>
              <a:rPr lang="en-GB" sz="280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LIOYD BEHARRY</a:t>
            </a:r>
            <a:br>
              <a:rPr lang="en-GB" sz="280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21307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8407" y="766135"/>
            <a:ext cx="10677323" cy="5970225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002060"/>
                </a:solidFill>
                <a:latin typeface="Arial"/>
                <a:cs typeface="Arial"/>
              </a:rPr>
              <a:t>Introduction                                                                                                  S3</a:t>
            </a:r>
            <a:endParaRPr lang="en-GB" b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>
                <a:solidFill>
                  <a:srgbClr val="002060"/>
                </a:solidFill>
                <a:latin typeface="Arial"/>
                <a:cs typeface="Arial"/>
              </a:rPr>
              <a:t>Company background                                                                                 S4</a:t>
            </a:r>
            <a:endParaRPr lang="en-GB" b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>
                <a:solidFill>
                  <a:srgbClr val="002060"/>
                </a:solidFill>
                <a:latin typeface="Arial"/>
                <a:cs typeface="Arial"/>
              </a:rPr>
              <a:t>Problem: nature and scope                                                                         S5 </a:t>
            </a:r>
            <a:endParaRPr lang="en-GB" b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>
                <a:solidFill>
                  <a:srgbClr val="002060"/>
                </a:solidFill>
                <a:latin typeface="Arial"/>
                <a:cs typeface="Arial"/>
              </a:rPr>
              <a:t>PESTLE ANALYSIS: Green Haven Florists                                                                                               S6                                                                                                                                                        </a:t>
            </a:r>
            <a:endParaRPr lang="en-GB" b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>
                <a:solidFill>
                  <a:srgbClr val="002060"/>
                </a:solidFill>
                <a:latin typeface="Arial"/>
                <a:cs typeface="Arial"/>
              </a:rPr>
              <a:t>Cause and effect analysis: Fishbone diagram                                           S7</a:t>
            </a:r>
          </a:p>
          <a:p>
            <a:endParaRPr lang="en-GB" b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>
                <a:solidFill>
                  <a:srgbClr val="002060"/>
                </a:solidFill>
                <a:latin typeface="Arial"/>
                <a:cs typeface="Arial"/>
              </a:rPr>
              <a:t>Conclusion                                                                                                     S8</a:t>
            </a:r>
            <a:endParaRPr lang="en-GB" b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>
                <a:solidFill>
                  <a:srgbClr val="002060"/>
                </a:solidFill>
                <a:latin typeface="Arial"/>
                <a:cs typeface="Arial"/>
              </a:rPr>
              <a:t>References                                                                                                     S9</a:t>
            </a:r>
            <a:endParaRPr lang="en-GB" b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8642" y="385895"/>
            <a:ext cx="8945970" cy="285224"/>
          </a:xfrm>
        </p:spPr>
        <p:txBody>
          <a:bodyPr>
            <a:noAutofit/>
          </a:bodyPr>
          <a:lstStyle/>
          <a:p>
            <a:r>
              <a:rPr lang="en-GB"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0018" y="578841"/>
            <a:ext cx="10475153" cy="6279160"/>
          </a:xfrm>
        </p:spPr>
        <p:txBody>
          <a:bodyPr>
            <a:normAutofit lnSpcReduction="10000"/>
          </a:bodyPr>
          <a:lstStyle/>
          <a:p>
            <a:r>
              <a:rPr lang="en-GB" sz="1700">
                <a:solidFill>
                  <a:srgbClr val="00206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Green haven Florists</a:t>
            </a:r>
          </a:p>
          <a:p>
            <a:r>
              <a:rPr lang="en-GB" sz="1700">
                <a:solidFill>
                  <a:srgbClr val="00206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Independent flower shop in Norwich, UK</a:t>
            </a:r>
          </a:p>
          <a:p>
            <a:r>
              <a:rPr lang="en-GB" sz="1700">
                <a:solidFill>
                  <a:srgbClr val="00206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Founded in 2016 by Liam &amp; Priya Patel</a:t>
            </a:r>
            <a:br>
              <a:rPr lang="en-GB" sz="1700">
                <a:solidFill>
                  <a:srgbClr val="00206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</a:br>
            <a:endParaRPr lang="en-GB" sz="1700">
              <a:solidFill>
                <a:srgbClr val="002060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r>
              <a:rPr lang="en-GB" sz="1700">
                <a:solidFill>
                  <a:srgbClr val="00206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Business reputation</a:t>
            </a:r>
          </a:p>
          <a:p>
            <a:r>
              <a:rPr lang="en-GB" sz="1700">
                <a:solidFill>
                  <a:srgbClr val="00206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Bespoke floral arrangements</a:t>
            </a:r>
          </a:p>
          <a:p>
            <a:r>
              <a:rPr lang="en-GB" sz="1700">
                <a:solidFill>
                  <a:srgbClr val="00206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Eco-friendly packaging</a:t>
            </a:r>
          </a:p>
          <a:p>
            <a:r>
              <a:rPr lang="en-GB" sz="1700">
                <a:solidFill>
                  <a:srgbClr val="00206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Strong community ties</a:t>
            </a:r>
          </a:p>
          <a:p>
            <a:endParaRPr lang="en-GB" sz="1700">
              <a:solidFill>
                <a:srgbClr val="002060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r>
              <a:rPr lang="en-GB" sz="1700">
                <a:solidFill>
                  <a:srgbClr val="00206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Business Challenges</a:t>
            </a:r>
          </a:p>
          <a:p>
            <a:r>
              <a:rPr lang="en-GB" sz="1700">
                <a:solidFill>
                  <a:srgbClr val="00206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30% decline in in-store sales</a:t>
            </a:r>
          </a:p>
          <a:p>
            <a:r>
              <a:rPr lang="en-GB" sz="1700">
                <a:solidFill>
                  <a:srgbClr val="00206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Reduced customer foot traffic</a:t>
            </a:r>
          </a:p>
          <a:p>
            <a:r>
              <a:rPr lang="en-GB" sz="1700">
                <a:solidFill>
                  <a:srgbClr val="00206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Increased online competition</a:t>
            </a:r>
          </a:p>
          <a:p>
            <a:endParaRPr lang="en-GB" sz="1700">
              <a:solidFill>
                <a:srgbClr val="002060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r>
              <a:rPr lang="en-GB" sz="1700">
                <a:solidFill>
                  <a:srgbClr val="00206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Purpose of Presentation</a:t>
            </a:r>
          </a:p>
          <a:p>
            <a:r>
              <a:rPr lang="en-GB" sz="1700">
                <a:solidFill>
                  <a:srgbClr val="00206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Analyse Business issues</a:t>
            </a:r>
          </a:p>
          <a:p>
            <a:r>
              <a:rPr lang="en-GB" sz="1700">
                <a:solidFill>
                  <a:srgbClr val="00206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Apply PESTEL, 5W2H and Fishbone analysis</a:t>
            </a:r>
          </a:p>
          <a:p>
            <a:endParaRPr lang="en-GB" sz="1500">
              <a:solidFill>
                <a:srgbClr val="11111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endParaRPr lang="en-GB" sz="1500">
              <a:solidFill>
                <a:srgbClr val="11111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endParaRPr lang="en-GB" sz="1500">
              <a:solidFill>
                <a:srgbClr val="11111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endParaRPr lang="en-GB" sz="1500">
              <a:solidFill>
                <a:srgbClr val="11111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60352" y="1367405"/>
            <a:ext cx="9944259" cy="4731391"/>
          </a:xfrm>
        </p:spPr>
        <p:txBody>
          <a:bodyPr>
            <a:normAutofit fontScale="25000" lnSpcReduction="20000"/>
          </a:bodyPr>
          <a:lstStyle/>
          <a:p>
            <a:r>
              <a:rPr lang="en-GB" sz="7600"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  <a:p>
            <a:endParaRPr lang="en-GB" sz="7600" b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7600"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Founded on 2016</a:t>
            </a:r>
          </a:p>
          <a:p>
            <a:endParaRPr lang="en-GB" sz="7600" b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7600"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Norwich, UK</a:t>
            </a:r>
          </a:p>
          <a:p>
            <a:endParaRPr lang="en-GB" sz="7600" b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7600"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Products/Services: Bespoke floral arrangements, bouquets, wedding and corporate flowers</a:t>
            </a:r>
          </a:p>
          <a:p>
            <a:endParaRPr lang="en-GB" sz="7600" b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7600"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Reputation: Strong community ties and high-quality creative arrangements</a:t>
            </a:r>
            <a:endParaRPr lang="en-GB" sz="7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7600" b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7600"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 situation, walk-in customers, corporate clients and weddings</a:t>
            </a:r>
          </a:p>
          <a:p>
            <a:endParaRPr lang="en-GB" sz="7600" b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7600"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Recent situation: Decline in in-store sales due to online competition and reduced foot traffic</a:t>
            </a:r>
          </a:p>
          <a:p>
            <a:endParaRPr lang="en-GB" b="1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01629" y="1488141"/>
            <a:ext cx="10258203" cy="5369859"/>
          </a:xfrm>
        </p:spPr>
        <p:txBody>
          <a:bodyPr>
            <a:normAutofit/>
          </a:bodyPr>
          <a:lstStyle/>
          <a:p>
            <a:r>
              <a:rPr lang="en-GB" sz="2800"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5W2H</a:t>
            </a:r>
          </a:p>
          <a:p>
            <a:r>
              <a:rPr lang="en-GB" sz="190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Who: Liam &amp; Priya Patel</a:t>
            </a:r>
            <a:endParaRPr lang="en-GB" sz="1900">
              <a:solidFill>
                <a:srgbClr val="002060"/>
              </a:solidFill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endParaRPr lang="en-GB" sz="190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What: 30% decline in in-store sales</a:t>
            </a:r>
          </a:p>
          <a:p>
            <a:endParaRPr lang="en-GB" sz="190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Where: Green Haven Florists, Norwich (UK)</a:t>
            </a:r>
          </a:p>
          <a:p>
            <a:endParaRPr lang="en-GB" sz="190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When: Last 12 Months</a:t>
            </a:r>
          </a:p>
          <a:p>
            <a:endParaRPr lang="en-GB" sz="190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Why: Online competition and reduced foot traffic</a:t>
            </a:r>
          </a:p>
          <a:p>
            <a:endParaRPr lang="en-GB" sz="190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How: Customers shifting to online flower retailers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>
                <a:solidFill>
                  <a:srgbClr val="002060"/>
                </a:solidFill>
              </a:rPr>
              <a:t>PESTLE ANALYSIS: Green Haven Florists</a:t>
            </a:r>
            <a:br>
              <a:rPr lang="en-GB">
                <a:solidFill>
                  <a:srgbClr val="000000"/>
                </a:solidFill>
              </a:rPr>
            </a:br>
            <a:endParaRPr lang="en-GB" b="1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46914" y="1219199"/>
            <a:ext cx="9457697" cy="5240324"/>
          </a:xfrm>
        </p:spPr>
        <p:txBody>
          <a:bodyPr>
            <a:normAutofit/>
          </a:bodyPr>
          <a:lstStyle/>
          <a:p>
            <a:r>
              <a:rPr lang="en-GB" sz="1900"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</a:p>
          <a:p>
            <a:r>
              <a:rPr lang="en-GB" sz="1900"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Imported regulations on flowers</a:t>
            </a:r>
          </a:p>
          <a:p>
            <a:r>
              <a:rPr lang="en-GB" sz="1900"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Government business policies</a:t>
            </a:r>
          </a:p>
          <a:p>
            <a:endParaRPr lang="en-GB" sz="1900" b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</a:p>
          <a:p>
            <a:r>
              <a:rPr lang="en-GB" sz="1900"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Rising flower supply costs</a:t>
            </a:r>
          </a:p>
          <a:p>
            <a:r>
              <a:rPr lang="en-GB" sz="1900"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Inflation affecting spending</a:t>
            </a:r>
          </a:p>
          <a:p>
            <a:endParaRPr lang="en-GB" sz="1900" b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</a:p>
          <a:p>
            <a:r>
              <a:rPr lang="en-GB" sz="1900"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Customers prefer online </a:t>
            </a:r>
            <a:r>
              <a:rPr lang="en-GB" sz="1900" b="1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shooping</a:t>
            </a:r>
            <a:endParaRPr lang="en-GB" sz="1900" b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Changing buying habits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PESTLE ANALYSIS: Green Haven Florists</a:t>
            </a:r>
            <a:br>
              <a:rPr lang="en-GB">
                <a:solidFill>
                  <a:srgbClr val="000000"/>
                </a:solidFill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7"/>
            <a:ext cx="9634011" cy="5152863"/>
          </a:xfrm>
        </p:spPr>
        <p:txBody>
          <a:bodyPr>
            <a:normAutofit fontScale="92500" lnSpcReduction="10000"/>
          </a:bodyPr>
          <a:lstStyle/>
          <a:p>
            <a:r>
              <a:rPr lang="en-GB" sz="2100"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</a:p>
          <a:p>
            <a:r>
              <a:rPr lang="en-GB" sz="2100"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Outdated website</a:t>
            </a:r>
          </a:p>
          <a:p>
            <a:r>
              <a:rPr lang="en-GB" sz="2100"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Need stronger online presence</a:t>
            </a:r>
          </a:p>
          <a:p>
            <a:endParaRPr lang="en-GB" sz="2100" b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100" b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100"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</a:p>
          <a:p>
            <a:r>
              <a:rPr lang="en-GB" sz="2100"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Consumer protection laws</a:t>
            </a:r>
          </a:p>
          <a:p>
            <a:r>
              <a:rPr lang="en-GB" sz="2100"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regulations for retail shops </a:t>
            </a:r>
          </a:p>
          <a:p>
            <a:endParaRPr lang="en-GB" sz="2100" b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100" b="1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100"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ENVIRONMENTAL </a:t>
            </a:r>
          </a:p>
          <a:p>
            <a:r>
              <a:rPr lang="en-GB" sz="2100"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Eco-friendly packaging commitment</a:t>
            </a:r>
          </a:p>
          <a:p>
            <a:r>
              <a:rPr lang="en-GB" sz="2100"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Locally sourced flowers</a:t>
            </a:r>
          </a:p>
          <a:p>
            <a:endParaRPr lang="en-GB" b="1"/>
          </a:p>
          <a:p>
            <a:endParaRPr lang="en-GB" b="1"/>
          </a:p>
          <a:p>
            <a:endParaRPr lang="en-GB" b="1"/>
          </a:p>
          <a:p>
            <a:endParaRPr lang="en-GB" b="1"/>
          </a:p>
          <a:p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Cause and effect analysis: Fishbone diagram</a:t>
            </a:r>
            <a:endParaRPr lang="en-US" sz="320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/>
          </a:p>
        </p:txBody>
      </p:sp>
      <p:graphicFrame>
        <p:nvGraphicFramePr>
          <p:cNvPr id="6" name="Object 5">
            <a:extLst>
              <a:ext uri="{FF2B5EF4-FFF2-40B4-BE49-F238E27FC236}">
                <a16:creationId xmlns:a16="http://schemas.microsoft.com/office/drawing/2014/main" id="{774977F0-5569-813C-7DEF-07BBC2ABF509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21378673"/>
              </p:ext>
            </p:extLst>
          </p:nvPr>
        </p:nvGraphicFramePr>
        <p:xfrm>
          <a:off x="1498122" y="1103123"/>
          <a:ext cx="10472968" cy="5222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9891651" imgH="5061089" progId="Word.Document.8">
                  <p:embed/>
                </p:oleObj>
              </mc:Choice>
              <mc:Fallback>
                <p:oleObj name="Document" r:id="rId2" imgW="9891651" imgH="5061089" progId="Word.Document.8">
                  <p:embed/>
                  <p:pic>
                    <p:nvPicPr>
                      <p:cNvPr id="6" name="Object 5">
                        <a:extLst>
                          <a:ext uri="{FF2B5EF4-FFF2-40B4-BE49-F238E27FC236}">
                            <a16:creationId xmlns:a16="http://schemas.microsoft.com/office/drawing/2014/main" id="{774977F0-5569-813C-7DEF-07BBC2ABF509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498122" y="1103123"/>
                        <a:ext cx="10472968" cy="52221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502920"/>
          </a:xfrm>
        </p:spPr>
        <p:txBody>
          <a:bodyPr>
            <a:normAutofit fontScale="90000"/>
          </a:bodyPr>
          <a:lstStyle/>
          <a:p>
            <a:r>
              <a:rPr lang="en-GB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28800" y="973123"/>
            <a:ext cx="9675811" cy="5884877"/>
          </a:xfrm>
        </p:spPr>
        <p:txBody>
          <a:bodyPr>
            <a:normAutofit lnSpcReduction="10000"/>
          </a:bodyPr>
          <a:lstStyle/>
          <a:p>
            <a:r>
              <a:rPr lang="en-GB" sz="190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 Haven Florists faces couple of challenges</a:t>
            </a:r>
          </a:p>
          <a:p>
            <a:r>
              <a:rPr lang="en-GB" sz="190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30% decline in in-store sales</a:t>
            </a:r>
          </a:p>
          <a:p>
            <a:r>
              <a:rPr lang="en-GB" sz="190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Reduced customer foot traffic</a:t>
            </a:r>
          </a:p>
          <a:p>
            <a:endParaRPr lang="en-GB" sz="190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 competition</a:t>
            </a:r>
          </a:p>
          <a:p>
            <a:r>
              <a:rPr lang="en-GB" sz="190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flower retailers</a:t>
            </a:r>
          </a:p>
          <a:p>
            <a:r>
              <a:rPr lang="en-GB" sz="190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Lower prices and faster delivery</a:t>
            </a:r>
          </a:p>
          <a:p>
            <a:endParaRPr lang="en-GB" sz="190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Rising operational costs</a:t>
            </a:r>
          </a:p>
          <a:p>
            <a:r>
              <a:rPr lang="en-GB" sz="190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Higher price of imported flowers</a:t>
            </a:r>
          </a:p>
          <a:p>
            <a:r>
              <a:rPr lang="en-GB" sz="190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Inflation and supply chain disruptions</a:t>
            </a:r>
          </a:p>
          <a:p>
            <a:endParaRPr lang="en-GB" sz="190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improvement</a:t>
            </a:r>
          </a:p>
          <a:p>
            <a:r>
              <a:rPr lang="en-GB" sz="190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Outdated website</a:t>
            </a:r>
          </a:p>
          <a:p>
            <a:r>
              <a:rPr lang="en-GB" sz="190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social media marketing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>
            <a:noAutofit/>
          </a:bodyPr>
          <a:lstStyle/>
          <a:p>
            <a:r>
              <a:rPr lang="en-GB" sz="1900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CIPD. (2023). PESTLE Analysis Factsheet. Available at: </a:t>
            </a:r>
            <a:r>
              <a:rPr lang="en-GB" sz="1900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https://www.cipd.org</a:t>
            </a:r>
            <a:r>
              <a:rPr lang="en-GB" sz="1900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. (Accessed on February 4 2026)</a:t>
            </a:r>
          </a:p>
          <a:p>
            <a:endParaRPr lang="en-GB" sz="1900" b="1">
              <a:solidFill>
                <a:schemeClr val="bg2">
                  <a:lumMod val="25000"/>
                </a:schemeClr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r>
              <a:rPr lang="en-GB" sz="1900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Corporate Finance Institute. (2024). PESTEL Analysis. Available at: https://corporatefinanceinstitute.com. (Accessed on February 4 2026).</a:t>
            </a:r>
          </a:p>
          <a:p>
            <a:endParaRPr lang="en-GB" sz="1900" b="1">
              <a:solidFill>
                <a:schemeClr val="bg2">
                  <a:lumMod val="25000"/>
                </a:schemeClr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r>
              <a:rPr lang="en-GB" sz="1900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Indeed </a:t>
            </a:r>
            <a:r>
              <a:rPr lang="en-GB" sz="1900" b="1" err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Editional</a:t>
            </a:r>
            <a:r>
              <a:rPr lang="en-GB" sz="1900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Team. (2023). 5W2H Analysis: Definition and Example. Available at: </a:t>
            </a:r>
            <a:r>
              <a:rPr lang="en-GB" sz="1900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https://www.indeed.com</a:t>
            </a:r>
            <a:r>
              <a:rPr lang="en-GB" sz="1900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. (Accessed on February 4 2026).</a:t>
            </a:r>
          </a:p>
          <a:p>
            <a:endParaRPr lang="en-GB" sz="1900" b="1">
              <a:solidFill>
                <a:schemeClr val="bg2">
                  <a:lumMod val="25000"/>
                </a:schemeClr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r>
              <a:rPr lang="en-GB" sz="1900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MindTools. (2024). PESTLE Analysis: Understanding External Factors. Available at: </a:t>
            </a:r>
            <a:r>
              <a:rPr lang="en-GB" sz="1900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https://www.mindtools.com</a:t>
            </a:r>
            <a:r>
              <a:rPr lang="en-GB" sz="1900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. (Accessed on February 4 2026).</a:t>
            </a:r>
          </a:p>
          <a:p>
            <a:endParaRPr lang="en-GB" sz="1900" b="1">
              <a:solidFill>
                <a:schemeClr val="bg2">
                  <a:lumMod val="25000"/>
                </a:schemeClr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r>
              <a:rPr lang="en-GB" sz="1900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Oxford College of Marketing. (2024). What is PESTLE analysis? Available at: </a:t>
            </a:r>
            <a:r>
              <a:rPr lang="en-GB" sz="1900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https://blog.oxfordcollegeofmarketing.com</a:t>
            </a:r>
            <a:r>
              <a:rPr lang="en-GB" sz="1900" b="1">
                <a:solidFill>
                  <a:schemeClr val="bg2">
                    <a:lumMod val="25000"/>
                  </a:schemeClr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. (Accessed on February 4 2026)</a:t>
            </a:r>
          </a:p>
          <a:p>
            <a:endParaRPr lang="en-GB" sz="1900" b="1">
              <a:solidFill>
                <a:schemeClr val="bg2">
                  <a:lumMod val="25000"/>
                </a:schemeClr>
              </a:solidFill>
              <a:latin typeface="Arial"/>
              <a:ea typeface="Roboto"/>
              <a:cs typeface="Roboto"/>
            </a:endParaRPr>
          </a:p>
          <a:p>
            <a:br>
              <a:rPr lang="en-GB" sz="1800" b="1">
                <a:latin typeface="Arial"/>
                <a:ea typeface="Roboto"/>
                <a:cs typeface="Roboto"/>
              </a:rPr>
            </a:br>
            <a:endParaRPr lang="en-GB" sz="1800" b="1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100"/>
              <a:t>				</a:t>
            </a:r>
            <a:r>
              <a:rPr lang="en-US" sz="5400" b="1">
                <a:solidFill>
                  <a:schemeClr val="bg2">
                    <a:lumMod val="25000"/>
                  </a:schemeClr>
                </a:solidFill>
              </a:rPr>
              <a:t>Questions</a:t>
            </a:r>
            <a:br>
              <a:rPr lang="en-US" sz="5400" b="1">
                <a:solidFill>
                  <a:schemeClr val="bg2">
                    <a:lumMod val="25000"/>
                  </a:schemeClr>
                </a:solidFill>
              </a:rPr>
            </a:br>
            <a:r>
              <a:rPr lang="en-US" sz="5400" b="1">
                <a:solidFill>
                  <a:schemeClr val="bg2">
                    <a:lumMod val="25000"/>
                  </a:schemeClr>
                </a:solidFill>
              </a:rPr>
              <a:t>Do you have any questions?</a:t>
            </a:r>
            <a:r>
              <a:rPr lang="en-US" sz="5400">
                <a:solidFill>
                  <a:schemeClr val="bg2">
                    <a:lumMod val="25000"/>
                  </a:schemeClr>
                </a:solidFill>
              </a:rPr>
              <a:t> </a:t>
            </a:r>
          </a:p>
        </p:txBody>
      </p:sp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4" name="Picture 3" descr="Question mark boxes">
            <a:extLst>
              <a:ext uri="{FF2B5EF4-FFF2-40B4-BE49-F238E27FC236}">
                <a16:creationId xmlns:a16="http://schemas.microsoft.com/office/drawing/2014/main" id="{BFC5935E-09B7-095F-0ED2-DAAFD852F5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267" y="947662"/>
            <a:ext cx="4825771" cy="4943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5" ma:contentTypeDescription="Create a new document." ma:contentTypeScope="" ma:versionID="a0bc8a70235953e57b00e7ed04a76c02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d32fa27fa9affb2bff6845436bad8745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Props1.xml><?xml version="1.0" encoding="utf-8"?>
<ds:datastoreItem xmlns:ds="http://schemas.openxmlformats.org/officeDocument/2006/customXml" ds:itemID="{B8599076-853E-433E-8695-369BDEAED54E}">
  <ds:schemaRefs>
    <ds:schemaRef ds:uri="b4f9f7ee-5770-4a14-8925-17f3d16e50b7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9A7E3020-19D6-478D-AB52-0E1BA1DF160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78ED9D7-2947-4B14-ADEC-735EF5691FF5}">
  <ds:schemaRefs>
    <ds:schemaRef ds:uri="b4f9f7ee-5770-4a14-8925-17f3d16e50b7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Application>Microsoft Office PowerPoint</Application>
  <PresentationFormat>Widescreen</PresentationFormat>
  <Slides>11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Wisp</vt:lpstr>
      <vt:lpstr> Problem Solving And Decision Making  LCLM4004   MD TANBIR HOSSEN SHOHAG   2209204   LIOYD BEHARRY 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Do you have any questions?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revision>1</cp:revision>
  <dcterms:created xsi:type="dcterms:W3CDTF">2024-10-08T15:58:04Z</dcterms:created>
  <dcterms:modified xsi:type="dcterms:W3CDTF">2026-03-10T21:51:46Z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