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57" r:id="rId3"/>
    <p:sldId id="258" r:id="rId4"/>
    <p:sldId id="259" r:id="rId5"/>
    <p:sldId id="278" r:id="rId6"/>
    <p:sldId id="279" r:id="rId7"/>
    <p:sldId id="261" r:id="rId8"/>
    <p:sldId id="269" r:id="rId9"/>
    <p:sldId id="262" r:id="rId10"/>
    <p:sldId id="263" r:id="rId11"/>
    <p:sldId id="280" r:id="rId12"/>
    <p:sldId id="271" r:id="rId13"/>
    <p:sldId id="264"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412"/>
    <p:restoredTop sz="93333"/>
  </p:normalViewPr>
  <p:slideViewPr>
    <p:cSldViewPr snapToObjects="1">
      <p:cViewPr varScale="1">
        <p:scale>
          <a:sx n="91" d="100"/>
          <a:sy n="91" d="100"/>
        </p:scale>
        <p:origin x="632" y="17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39E14F-BDB4-B44C-BB70-56046B8133E0}" type="datetimeFigureOut">
              <a:rPr lang="en-US" smtClean="0"/>
              <a:t>5/16/18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F073BB-0CA4-1E40-855D-CDF9E17EE789}" type="slidenum">
              <a:rPr lang="en-US" smtClean="0"/>
              <a:t>‹#›</a:t>
            </a:fld>
            <a:endParaRPr lang="en-US" dirty="0"/>
          </a:p>
        </p:txBody>
      </p:sp>
    </p:spTree>
    <p:extLst>
      <p:ext uri="{BB962C8B-B14F-4D97-AF65-F5344CB8AC3E}">
        <p14:creationId xmlns:p14="http://schemas.microsoft.com/office/powerpoint/2010/main" val="5426543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E82D6441-BA7C-494F-891D-1F6D12861CED}" type="datetimeFigureOut">
              <a:rPr lang="en-US" smtClean="0"/>
              <a:pPr/>
              <a:t>5/16/18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29F284A-9266-6744-A6C5-A81415A9B2DF}"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E82D6441-BA7C-494F-891D-1F6D12861CED}" type="datetimeFigureOut">
              <a:rPr lang="en-US" smtClean="0"/>
              <a:pPr/>
              <a:t>5/16/18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29F284A-9266-6744-A6C5-A81415A9B2DF}"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82D6441-BA7C-494F-891D-1F6D12861CED}" type="datetimeFigureOut">
              <a:rPr lang="en-US" smtClean="0"/>
              <a:pPr/>
              <a:t>5/16/18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29F284A-9266-6744-A6C5-A81415A9B2DF}"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E82D6441-BA7C-494F-891D-1F6D12861CED}" type="datetimeFigureOut">
              <a:rPr lang="en-US" smtClean="0"/>
              <a:pPr/>
              <a:t>5/16/18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29F284A-9266-6744-A6C5-A81415A9B2DF}"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E82D6441-BA7C-494F-891D-1F6D12861CED}" type="datetimeFigureOut">
              <a:rPr lang="en-US" smtClean="0"/>
              <a:pPr/>
              <a:t>5/16/18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29F284A-9266-6744-A6C5-A81415A9B2DF}"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E82D6441-BA7C-494F-891D-1F6D12861CED}" type="datetimeFigureOut">
              <a:rPr lang="en-US" smtClean="0"/>
              <a:pPr/>
              <a:t>5/16/18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29F284A-9266-6744-A6C5-A81415A9B2DF}"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2D6441-BA7C-494F-891D-1F6D12861CED}" type="datetimeFigureOut">
              <a:rPr lang="en-US" smtClean="0"/>
              <a:pPr/>
              <a:t>5/16/18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29F284A-9266-6744-A6C5-A81415A9B2DF}"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E82D6441-BA7C-494F-891D-1F6D12861CED}" type="datetimeFigureOut">
              <a:rPr lang="en-US" smtClean="0"/>
              <a:pPr/>
              <a:t>5/16/18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29F284A-9266-6744-A6C5-A81415A9B2DF}"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E82D6441-BA7C-494F-891D-1F6D12861CED}" type="datetimeFigureOut">
              <a:rPr lang="en-US" smtClean="0"/>
              <a:pPr/>
              <a:t>5/16/18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29F284A-9266-6744-A6C5-A81415A9B2DF}"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E82D6441-BA7C-494F-891D-1F6D12861CED}" type="datetimeFigureOut">
              <a:rPr lang="en-US" smtClean="0"/>
              <a:pPr/>
              <a:t>5/16/18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29F284A-9266-6744-A6C5-A81415A9B2DF}"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E82D6441-BA7C-494F-891D-1F6D12861CED}" type="datetimeFigureOut">
              <a:rPr lang="en-US" smtClean="0"/>
              <a:pPr/>
              <a:t>5/16/18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29F284A-9266-6744-A6C5-A81415A9B2DF}"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371600"/>
          </a:xfrm>
        </p:spPr>
        <p:txBody>
          <a:bodyPr/>
          <a:lstStyle/>
          <a:p>
            <a:r>
              <a:rPr lang="cy-GB"/>
              <a:t>Click to edit Master title style</a:t>
            </a:r>
            <a:endParaRPr lang="en-US"/>
          </a:p>
        </p:txBody>
      </p:sp>
      <p:sp>
        <p:nvSpPr>
          <p:cNvPr id="3" name="Table Placeholder 2"/>
          <p:cNvSpPr>
            <a:spLocks noGrp="1"/>
          </p:cNvSpPr>
          <p:nvPr>
            <p:ph type="tbl" idx="1"/>
          </p:nvPr>
        </p:nvSpPr>
        <p:spPr>
          <a:xfrm>
            <a:off x="457200" y="1981200"/>
            <a:ext cx="8229600" cy="4114800"/>
          </a:xfrm>
        </p:spPr>
        <p:txBody>
          <a:bodyPr rtlCol="0">
            <a:normAutofit/>
          </a:bodyPr>
          <a:lstStyle/>
          <a:p>
            <a:pPr lvl="0"/>
            <a:endParaRPr lang="en-US" noProof="0"/>
          </a:p>
        </p:txBody>
      </p:sp>
      <p:sp>
        <p:nvSpPr>
          <p:cNvPr id="4" name="Date Placeholder 3">
            <a:extLst>
              <a:ext uri="{FF2B5EF4-FFF2-40B4-BE49-F238E27FC236}">
                <a16:creationId xmlns:a16="http://schemas.microsoft.com/office/drawing/2014/main" id="{037D76A3-2AD5-D045-8042-925454AE4964}"/>
              </a:ext>
            </a:extLst>
          </p:cNvPr>
          <p:cNvSpPr>
            <a:spLocks noGrp="1"/>
          </p:cNvSpPr>
          <p:nvPr>
            <p:ph type="dt" sz="half" idx="10"/>
          </p:nvPr>
        </p:nvSpPr>
        <p:spPr>
          <a:xfrm>
            <a:off x="457200" y="6245225"/>
            <a:ext cx="2133600" cy="476250"/>
          </a:xfrm>
        </p:spPr>
        <p:txBody>
          <a:bodyPr/>
          <a:lstStyle>
            <a:lvl1pPr>
              <a:defRPr/>
            </a:lvl1pPr>
          </a:lstStyle>
          <a:p>
            <a:pPr>
              <a:defRPr/>
            </a:pPr>
            <a:endParaRPr lang="en-US" altLang="en-US"/>
          </a:p>
        </p:txBody>
      </p:sp>
      <p:sp>
        <p:nvSpPr>
          <p:cNvPr id="5" name="Footer Placeholder 4">
            <a:extLst>
              <a:ext uri="{FF2B5EF4-FFF2-40B4-BE49-F238E27FC236}">
                <a16:creationId xmlns:a16="http://schemas.microsoft.com/office/drawing/2014/main" id="{3AA80AAF-2260-7A43-8E36-AE17812AF407}"/>
              </a:ext>
            </a:extLst>
          </p:cNvPr>
          <p:cNvSpPr>
            <a:spLocks noGrp="1"/>
          </p:cNvSpPr>
          <p:nvPr>
            <p:ph type="ftr" sz="quarter" idx="11"/>
          </p:nvPr>
        </p:nvSpPr>
        <p:spPr>
          <a:xfrm>
            <a:off x="3124200" y="6245225"/>
            <a:ext cx="2895600" cy="476250"/>
          </a:xfrm>
        </p:spPr>
        <p:txBody>
          <a:bodyPr/>
          <a:lstStyle>
            <a:lvl1pPr>
              <a:defRPr/>
            </a:lvl1pPr>
          </a:lstStyle>
          <a:p>
            <a:pPr>
              <a:defRPr/>
            </a:pPr>
            <a:endParaRPr lang="en-US" altLang="en-US"/>
          </a:p>
        </p:txBody>
      </p:sp>
      <p:sp>
        <p:nvSpPr>
          <p:cNvPr id="6" name="Slide Number Placeholder 5">
            <a:extLst>
              <a:ext uri="{FF2B5EF4-FFF2-40B4-BE49-F238E27FC236}">
                <a16:creationId xmlns:a16="http://schemas.microsoft.com/office/drawing/2014/main" id="{99EA3491-E324-3841-BC97-BD3A31886C41}"/>
              </a:ext>
            </a:extLst>
          </p:cNvPr>
          <p:cNvSpPr>
            <a:spLocks noGrp="1"/>
          </p:cNvSpPr>
          <p:nvPr>
            <p:ph type="sldNum" sz="quarter" idx="12"/>
          </p:nvPr>
        </p:nvSpPr>
        <p:spPr>
          <a:xfrm>
            <a:off x="6553200" y="6245225"/>
            <a:ext cx="2133600" cy="476250"/>
          </a:xfrm>
        </p:spPr>
        <p:txBody>
          <a:bodyPr/>
          <a:lstStyle>
            <a:lvl1pPr>
              <a:defRPr/>
            </a:lvl1pPr>
          </a:lstStyle>
          <a:p>
            <a:pPr>
              <a:defRPr/>
            </a:pPr>
            <a:fld id="{F43F990C-E19F-2B4A-9324-B50408D8502E}" type="slidenum">
              <a:rPr lang="en-US" altLang="en-US"/>
              <a:pPr>
                <a:defRPr/>
              </a:pPr>
              <a:t>‹#›</a:t>
            </a:fld>
            <a:endParaRPr lang="en-US" altLang="en-US"/>
          </a:p>
        </p:txBody>
      </p:sp>
    </p:spTree>
    <p:extLst>
      <p:ext uri="{BB962C8B-B14F-4D97-AF65-F5344CB8AC3E}">
        <p14:creationId xmlns:p14="http://schemas.microsoft.com/office/powerpoint/2010/main" val="27988611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2D6441-BA7C-494F-891D-1F6D12861CED}" type="datetimeFigureOut">
              <a:rPr lang="en-US" smtClean="0"/>
              <a:pPr/>
              <a:t>5/16/18</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9F284A-9266-6744-A6C5-A81415A9B2DF}"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75F94978-F87D-A34D-A266-EF407F8E55CC}"/>
              </a:ext>
            </a:extLst>
          </p:cNvPr>
          <p:cNvSpPr>
            <a:spLocks noGrp="1" noChangeArrowheads="1"/>
          </p:cNvSpPr>
          <p:nvPr>
            <p:ph type="ctrTitle"/>
          </p:nvPr>
        </p:nvSpPr>
        <p:spPr>
          <a:xfrm>
            <a:off x="1436688" y="1789113"/>
            <a:ext cx="6270625" cy="2097087"/>
          </a:xfrm>
        </p:spPr>
        <p:txBody>
          <a:bodyPr rtlCol="0"/>
          <a:lstStyle/>
          <a:p>
            <a:pPr eaLnBrk="1" fontAlgn="auto" hangingPunct="1">
              <a:spcAft>
                <a:spcPts val="0"/>
              </a:spcAft>
              <a:defRPr/>
            </a:pPr>
            <a:r>
              <a:rPr lang="en-US" altLang="en-US"/>
              <a:t>The Four Gospels and their Literary Relationship</a:t>
            </a:r>
          </a:p>
        </p:txBody>
      </p:sp>
      <p:sp>
        <p:nvSpPr>
          <p:cNvPr id="14338" name="Rectangle 3">
            <a:extLst>
              <a:ext uri="{FF2B5EF4-FFF2-40B4-BE49-F238E27FC236}">
                <a16:creationId xmlns:a16="http://schemas.microsoft.com/office/drawing/2014/main" id="{9E1133BC-7C32-6C4F-953D-F6554F62D56A}"/>
              </a:ext>
            </a:extLst>
          </p:cNvPr>
          <p:cNvSpPr>
            <a:spLocks noGrp="1" noChangeArrowheads="1"/>
          </p:cNvSpPr>
          <p:nvPr>
            <p:ph type="subTitle" idx="1"/>
          </p:nvPr>
        </p:nvSpPr>
        <p:spPr>
          <a:xfrm>
            <a:off x="2009775" y="3956050"/>
            <a:ext cx="5124450" cy="1085850"/>
          </a:xfrm>
        </p:spPr>
        <p:txBody>
          <a:bodyPr/>
          <a:lstStyle/>
          <a:p>
            <a:pPr eaLnBrk="1" hangingPunct="1">
              <a:spcBef>
                <a:spcPct val="0"/>
              </a:spcBef>
              <a:spcAft>
                <a:spcPct val="0"/>
              </a:spcAft>
            </a:pPr>
            <a:r>
              <a:rPr lang="en-US" altLang="en-US" dirty="0"/>
              <a:t>The Contribution of Source Criticism</a:t>
            </a:r>
          </a:p>
        </p:txBody>
      </p:sp>
    </p:spTree>
    <p:extLst>
      <p:ext uri="{BB962C8B-B14F-4D97-AF65-F5344CB8AC3E}">
        <p14:creationId xmlns:p14="http://schemas.microsoft.com/office/powerpoint/2010/main" val="39035213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a:extLst>
              <a:ext uri="{FF2B5EF4-FFF2-40B4-BE49-F238E27FC236}">
                <a16:creationId xmlns:a16="http://schemas.microsoft.com/office/drawing/2014/main" id="{EF8FA3B5-C700-9749-8198-153A5894D872}"/>
              </a:ext>
            </a:extLst>
          </p:cNvPr>
          <p:cNvSpPr>
            <a:spLocks noGrp="1" noChangeArrowheads="1"/>
          </p:cNvSpPr>
          <p:nvPr>
            <p:ph type="title"/>
          </p:nvPr>
        </p:nvSpPr>
        <p:spPr/>
        <p:txBody>
          <a:bodyPr/>
          <a:lstStyle/>
          <a:p>
            <a:pPr eaLnBrk="1" hangingPunct="1"/>
            <a:r>
              <a:rPr lang="en-US" altLang="en-US"/>
              <a:t>What is the ‘Synoptic Problem’?</a:t>
            </a:r>
          </a:p>
        </p:txBody>
      </p:sp>
      <p:sp>
        <p:nvSpPr>
          <p:cNvPr id="15362" name="Rectangle 3">
            <a:extLst>
              <a:ext uri="{FF2B5EF4-FFF2-40B4-BE49-F238E27FC236}">
                <a16:creationId xmlns:a16="http://schemas.microsoft.com/office/drawing/2014/main" id="{1E55182B-DEB2-2B42-B055-9444D1260DA9}"/>
              </a:ext>
            </a:extLst>
          </p:cNvPr>
          <p:cNvSpPr>
            <a:spLocks noGrp="1" noChangeArrowheads="1"/>
          </p:cNvSpPr>
          <p:nvPr>
            <p:ph idx="1"/>
          </p:nvPr>
        </p:nvSpPr>
        <p:spPr/>
        <p:txBody>
          <a:bodyPr/>
          <a:lstStyle/>
          <a:p>
            <a:pPr algn="just" eaLnBrk="1" hangingPunct="1">
              <a:buFont typeface="Wingdings" pitchFamily="2" charset="2"/>
              <a:buNone/>
            </a:pPr>
            <a:r>
              <a:rPr lang="en-US" altLang="en-US"/>
              <a:t>Synoptic - </a:t>
            </a:r>
            <a:r>
              <a:rPr lang="en-US" altLang="en-US" i="1"/>
              <a:t>syn </a:t>
            </a:r>
            <a:r>
              <a:rPr lang="en-US" altLang="en-US"/>
              <a:t>(together) + </a:t>
            </a:r>
            <a:r>
              <a:rPr lang="en-US" altLang="en-US" i="1"/>
              <a:t>opsis </a:t>
            </a:r>
            <a:r>
              <a:rPr lang="en-US" altLang="en-US"/>
              <a:t>(look at)</a:t>
            </a:r>
          </a:p>
          <a:p>
            <a:pPr algn="just" eaLnBrk="1" hangingPunct="1">
              <a:buFont typeface="Wingdings" pitchFamily="2" charset="2"/>
              <a:buNone/>
            </a:pPr>
            <a:endParaRPr lang="en-US" altLang="en-US"/>
          </a:p>
          <a:p>
            <a:pPr algn="just" eaLnBrk="1" hangingPunct="1"/>
            <a:r>
              <a:rPr lang="en-US" altLang="en-US"/>
              <a:t>Some material is common to Mark, Mathew and Luke (‘triple tradition’)</a:t>
            </a:r>
          </a:p>
          <a:p>
            <a:pPr algn="just" eaLnBrk="1" hangingPunct="1"/>
            <a:r>
              <a:rPr lang="en-US" altLang="en-US"/>
              <a:t>Some material is common only to Matthew and Luke (‘double tradition’)</a:t>
            </a:r>
          </a:p>
          <a:p>
            <a:pPr algn="just" eaLnBrk="1" hangingPunct="1"/>
            <a:r>
              <a:rPr lang="en-US" altLang="en-US"/>
              <a:t>Some material is only found in one gospel.</a:t>
            </a:r>
          </a:p>
        </p:txBody>
      </p:sp>
    </p:spTree>
    <p:extLst>
      <p:ext uri="{BB962C8B-B14F-4D97-AF65-F5344CB8AC3E}">
        <p14:creationId xmlns:p14="http://schemas.microsoft.com/office/powerpoint/2010/main" val="3160475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a:extLst>
              <a:ext uri="{FF2B5EF4-FFF2-40B4-BE49-F238E27FC236}">
                <a16:creationId xmlns:a16="http://schemas.microsoft.com/office/drawing/2014/main" id="{A7C3E7A6-CE40-434C-93A8-454360609869}"/>
              </a:ext>
            </a:extLst>
          </p:cNvPr>
          <p:cNvSpPr>
            <a:spLocks noGrp="1" noChangeArrowheads="1"/>
          </p:cNvSpPr>
          <p:nvPr>
            <p:ph type="title"/>
          </p:nvPr>
        </p:nvSpPr>
        <p:spPr/>
        <p:txBody>
          <a:bodyPr/>
          <a:lstStyle/>
          <a:p>
            <a:pPr eaLnBrk="1" hangingPunct="1"/>
            <a:r>
              <a:rPr lang="en-US" altLang="en-US"/>
              <a:t>Triple Tradition</a:t>
            </a:r>
          </a:p>
        </p:txBody>
      </p:sp>
      <p:sp>
        <p:nvSpPr>
          <p:cNvPr id="16386" name="Rectangle 3">
            <a:extLst>
              <a:ext uri="{FF2B5EF4-FFF2-40B4-BE49-F238E27FC236}">
                <a16:creationId xmlns:a16="http://schemas.microsoft.com/office/drawing/2014/main" id="{DAC19B01-F81E-0348-B577-F7D7DBCE7376}"/>
              </a:ext>
            </a:extLst>
          </p:cNvPr>
          <p:cNvSpPr>
            <a:spLocks noGrp="1" noChangeArrowheads="1"/>
          </p:cNvSpPr>
          <p:nvPr>
            <p:ph idx="1"/>
          </p:nvPr>
        </p:nvSpPr>
        <p:spPr/>
        <p:txBody>
          <a:bodyPr/>
          <a:lstStyle/>
          <a:p>
            <a:pPr eaLnBrk="1" hangingPunct="1"/>
            <a:r>
              <a:rPr lang="en-US" altLang="en-US" dirty="0"/>
              <a:t>Almost all of Mark’s Gospel is found in both Matthew and Luke (apart from ca. 50 verses). They generally follow the Markan order of events.</a:t>
            </a:r>
          </a:p>
          <a:p>
            <a:pPr eaLnBrk="1" hangingPunct="1"/>
            <a:r>
              <a:rPr lang="en-US" altLang="en-US" dirty="0"/>
              <a:t>Striking similarity in language and arrangement of phrases (particularly in the presentation of Jesus’ teaching).</a:t>
            </a:r>
          </a:p>
        </p:txBody>
      </p:sp>
    </p:spTree>
    <p:extLst>
      <p:ext uri="{BB962C8B-B14F-4D97-AF65-F5344CB8AC3E}">
        <p14:creationId xmlns:p14="http://schemas.microsoft.com/office/powerpoint/2010/main" val="12857849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a:extLst>
              <a:ext uri="{FF2B5EF4-FFF2-40B4-BE49-F238E27FC236}">
                <a16:creationId xmlns:a16="http://schemas.microsoft.com/office/drawing/2014/main" id="{763B467B-B7B6-5741-A79F-8D1D7E3630B2}"/>
              </a:ext>
            </a:extLst>
          </p:cNvPr>
          <p:cNvSpPr>
            <a:spLocks noGrp="1" noChangeArrowheads="1"/>
          </p:cNvSpPr>
          <p:nvPr>
            <p:ph type="title"/>
          </p:nvPr>
        </p:nvSpPr>
        <p:spPr>
          <a:xfrm>
            <a:off x="1028700" y="788988"/>
            <a:ext cx="7200900" cy="1485900"/>
          </a:xfrm>
        </p:spPr>
        <p:txBody>
          <a:bodyPr/>
          <a:lstStyle/>
          <a:p>
            <a:pPr eaLnBrk="1" hangingPunct="1"/>
            <a:r>
              <a:rPr lang="en-US" altLang="en-US"/>
              <a:t>Triple  Tradition</a:t>
            </a:r>
          </a:p>
        </p:txBody>
      </p:sp>
      <p:sp>
        <p:nvSpPr>
          <p:cNvPr id="17410" name="Rectangle 3">
            <a:extLst>
              <a:ext uri="{FF2B5EF4-FFF2-40B4-BE49-F238E27FC236}">
                <a16:creationId xmlns:a16="http://schemas.microsoft.com/office/drawing/2014/main" id="{EA6B89B0-83FA-4148-9AF5-5528FFDBDF6F}"/>
              </a:ext>
            </a:extLst>
          </p:cNvPr>
          <p:cNvSpPr>
            <a:spLocks noGrp="1" noChangeArrowheads="1"/>
          </p:cNvSpPr>
          <p:nvPr>
            <p:ph idx="1"/>
          </p:nvPr>
        </p:nvSpPr>
        <p:spPr>
          <a:xfrm>
            <a:off x="457200" y="2852936"/>
            <a:ext cx="8229600" cy="3273227"/>
          </a:xfrm>
        </p:spPr>
        <p:txBody>
          <a:bodyPr/>
          <a:lstStyle/>
          <a:p>
            <a:pPr eaLnBrk="1" hangingPunct="1"/>
            <a:r>
              <a:rPr lang="en-US" altLang="en-US" sz="2800" dirty="0">
                <a:solidFill>
                  <a:srgbClr val="FFFF00"/>
                </a:solidFill>
              </a:rPr>
              <a:t>‘The possibility that three authors, writing at different times and in geographically diverse settings around the Roman Empire, would use the same language in the same order in account after account is minute’ (</a:t>
            </a:r>
            <a:r>
              <a:rPr lang="en-US" altLang="en-US" sz="2800" dirty="0" err="1">
                <a:solidFill>
                  <a:srgbClr val="FFFF00"/>
                </a:solidFill>
              </a:rPr>
              <a:t>Achtemeier</a:t>
            </a:r>
            <a:r>
              <a:rPr lang="en-US" altLang="en-US" sz="2800" dirty="0">
                <a:solidFill>
                  <a:srgbClr val="FFFF00"/>
                </a:solidFill>
              </a:rPr>
              <a:t>, Green and Thompson, p. 70).</a:t>
            </a:r>
            <a:endParaRPr lang="en-US" altLang="en-US" sz="2400" dirty="0">
              <a:solidFill>
                <a:srgbClr val="FFFF00"/>
              </a:solidFill>
            </a:endParaRPr>
          </a:p>
        </p:txBody>
      </p:sp>
    </p:spTree>
    <p:extLst>
      <p:ext uri="{BB962C8B-B14F-4D97-AF65-F5344CB8AC3E}">
        <p14:creationId xmlns:p14="http://schemas.microsoft.com/office/powerpoint/2010/main" val="3025039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a:extLst>
              <a:ext uri="{FF2B5EF4-FFF2-40B4-BE49-F238E27FC236}">
                <a16:creationId xmlns:a16="http://schemas.microsoft.com/office/drawing/2014/main" id="{9F539558-7335-EE4E-A475-6D04A8826635}"/>
              </a:ext>
            </a:extLst>
          </p:cNvPr>
          <p:cNvSpPr>
            <a:spLocks noGrp="1" noChangeArrowheads="1"/>
          </p:cNvSpPr>
          <p:nvPr>
            <p:ph type="title"/>
          </p:nvPr>
        </p:nvSpPr>
        <p:spPr/>
        <p:txBody>
          <a:bodyPr/>
          <a:lstStyle/>
          <a:p>
            <a:pPr eaLnBrk="1" hangingPunct="1"/>
            <a:r>
              <a:rPr lang="en-US" altLang="en-US"/>
              <a:t>Triple Tradition</a:t>
            </a:r>
          </a:p>
        </p:txBody>
      </p:sp>
      <p:graphicFrame>
        <p:nvGraphicFramePr>
          <p:cNvPr id="17449" name="Group 41">
            <a:extLst>
              <a:ext uri="{FF2B5EF4-FFF2-40B4-BE49-F238E27FC236}">
                <a16:creationId xmlns:a16="http://schemas.microsoft.com/office/drawing/2014/main" id="{1B013422-714B-A240-B20E-8B449C1E2507}"/>
              </a:ext>
            </a:extLst>
          </p:cNvPr>
          <p:cNvGraphicFramePr>
            <a:graphicFrameLocks noGrp="1"/>
          </p:cNvGraphicFramePr>
          <p:nvPr>
            <p:ph type="tbl" idx="1"/>
          </p:nvPr>
        </p:nvGraphicFramePr>
        <p:xfrm>
          <a:off x="685800" y="1524000"/>
          <a:ext cx="7696200" cy="5108575"/>
        </p:xfrm>
        <a:graphic>
          <a:graphicData uri="http://schemas.openxmlformats.org/drawingml/2006/table">
            <a:tbl>
              <a:tblPr/>
              <a:tblGrid>
                <a:gridCol w="2565400">
                  <a:extLst>
                    <a:ext uri="{9D8B030D-6E8A-4147-A177-3AD203B41FA5}">
                      <a16:colId xmlns:a16="http://schemas.microsoft.com/office/drawing/2014/main" val="20000"/>
                    </a:ext>
                  </a:extLst>
                </a:gridCol>
                <a:gridCol w="2565400">
                  <a:extLst>
                    <a:ext uri="{9D8B030D-6E8A-4147-A177-3AD203B41FA5}">
                      <a16:colId xmlns:a16="http://schemas.microsoft.com/office/drawing/2014/main" val="20001"/>
                    </a:ext>
                  </a:extLst>
                </a:gridCol>
                <a:gridCol w="2565400">
                  <a:extLst>
                    <a:ext uri="{9D8B030D-6E8A-4147-A177-3AD203B41FA5}">
                      <a16:colId xmlns:a16="http://schemas.microsoft.com/office/drawing/2014/main" val="20002"/>
                    </a:ext>
                  </a:extLst>
                </a:gridCol>
              </a:tblGrid>
              <a:tr h="4590402">
                <a:tc>
                  <a:txBody>
                    <a:bodyPr/>
                    <a:lstStyle>
                      <a:lvl1pPr>
                        <a:spcBef>
                          <a:spcPct val="20000"/>
                        </a:spcBef>
                        <a:buClr>
                          <a:schemeClr val="hlink"/>
                        </a:buClr>
                        <a:buSzPct val="65000"/>
                        <a:buFont typeface="Wingdings" charset="2"/>
                        <a:defRPr sz="2800">
                          <a:solidFill>
                            <a:schemeClr val="tx1"/>
                          </a:solidFill>
                          <a:latin typeface="Arial" charset="0"/>
                        </a:defRPr>
                      </a:lvl1pPr>
                      <a:lvl2pPr>
                        <a:spcBef>
                          <a:spcPct val="20000"/>
                        </a:spcBef>
                        <a:buClr>
                          <a:schemeClr val="folHlink"/>
                        </a:buClr>
                        <a:buSzPct val="65000"/>
                        <a:buFont typeface="Wingdings" charset="2"/>
                        <a:defRPr sz="2400">
                          <a:solidFill>
                            <a:schemeClr val="tx1"/>
                          </a:solidFill>
                          <a:latin typeface="Arial" charset="0"/>
                        </a:defRPr>
                      </a:lvl2pPr>
                      <a:lvl3pPr>
                        <a:spcBef>
                          <a:spcPct val="20000"/>
                        </a:spcBef>
                        <a:buClr>
                          <a:schemeClr val="hlink"/>
                        </a:buClr>
                        <a:buSzPct val="65000"/>
                        <a:buFont typeface="Wingdings" charset="2"/>
                        <a:defRPr sz="2000">
                          <a:solidFill>
                            <a:schemeClr val="tx1"/>
                          </a:solidFill>
                          <a:latin typeface="Arial" charset="0"/>
                        </a:defRPr>
                      </a:lvl3pPr>
                      <a:lvl4pPr>
                        <a:spcBef>
                          <a:spcPct val="20000"/>
                        </a:spcBef>
                        <a:buClr>
                          <a:schemeClr val="folHlink"/>
                        </a:buClr>
                        <a:buSzPct val="65000"/>
                        <a:buFont typeface="Wingdings" charset="2"/>
                        <a:defRPr>
                          <a:solidFill>
                            <a:schemeClr val="tx1"/>
                          </a:solidFill>
                          <a:latin typeface="Arial" charset="0"/>
                        </a:defRPr>
                      </a:lvl4pPr>
                      <a:lvl5pPr>
                        <a:spcBef>
                          <a:spcPct val="20000"/>
                        </a:spcBef>
                        <a:buClr>
                          <a:schemeClr val="hlink"/>
                        </a:buClr>
                        <a:buSzPct val="65000"/>
                        <a:buFont typeface="Wingdings" charset="2"/>
                        <a:defRPr>
                          <a:solidFill>
                            <a:schemeClr val="tx1"/>
                          </a:solidFill>
                          <a:latin typeface="Arial" charset="0"/>
                        </a:defRPr>
                      </a:lvl5pPr>
                      <a:lvl6pPr fontAlgn="base">
                        <a:spcBef>
                          <a:spcPct val="20000"/>
                        </a:spcBef>
                        <a:spcAft>
                          <a:spcPct val="0"/>
                        </a:spcAft>
                        <a:buClr>
                          <a:schemeClr val="hlink"/>
                        </a:buClr>
                        <a:buSzPct val="65000"/>
                        <a:buFont typeface="Wingdings" charset="2"/>
                        <a:defRPr>
                          <a:solidFill>
                            <a:schemeClr val="tx1"/>
                          </a:solidFill>
                          <a:latin typeface="Arial" charset="0"/>
                        </a:defRPr>
                      </a:lvl6pPr>
                      <a:lvl7pPr fontAlgn="base">
                        <a:spcBef>
                          <a:spcPct val="20000"/>
                        </a:spcBef>
                        <a:spcAft>
                          <a:spcPct val="0"/>
                        </a:spcAft>
                        <a:buClr>
                          <a:schemeClr val="hlink"/>
                        </a:buClr>
                        <a:buSzPct val="65000"/>
                        <a:buFont typeface="Wingdings" charset="2"/>
                        <a:defRPr>
                          <a:solidFill>
                            <a:schemeClr val="tx1"/>
                          </a:solidFill>
                          <a:latin typeface="Arial" charset="0"/>
                        </a:defRPr>
                      </a:lvl7pPr>
                      <a:lvl8pPr fontAlgn="base">
                        <a:spcBef>
                          <a:spcPct val="20000"/>
                        </a:spcBef>
                        <a:spcAft>
                          <a:spcPct val="0"/>
                        </a:spcAft>
                        <a:buClr>
                          <a:schemeClr val="hlink"/>
                        </a:buClr>
                        <a:buSzPct val="65000"/>
                        <a:buFont typeface="Wingdings" charset="2"/>
                        <a:defRPr>
                          <a:solidFill>
                            <a:schemeClr val="tx1"/>
                          </a:solidFill>
                          <a:latin typeface="Arial" charset="0"/>
                        </a:defRPr>
                      </a:lvl8pPr>
                      <a:lvl9pPr fontAlgn="base">
                        <a:spcBef>
                          <a:spcPct val="20000"/>
                        </a:spcBef>
                        <a:spcAft>
                          <a:spcPct val="0"/>
                        </a:spcAft>
                        <a:buClr>
                          <a:schemeClr val="hlink"/>
                        </a:buClr>
                        <a:buSzPct val="65000"/>
                        <a:buFont typeface="Wingdings" charset="2"/>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r>
                        <a:rPr kumimoji="0" lang="en-US" altLang="en-US" sz="2800" b="0" i="0" u="none" strike="noStrike" cap="none" normalizeH="0" baseline="0">
                          <a:ln>
                            <a:noFill/>
                          </a:ln>
                          <a:solidFill>
                            <a:schemeClr val="tx1"/>
                          </a:solidFill>
                          <a:effectLst/>
                          <a:latin typeface="Arial" charset="0"/>
                        </a:rPr>
                        <a:t>Matthew 8:2</a:t>
                      </a: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r>
                        <a:rPr kumimoji="0" lang="en-US" altLang="en-US" sz="2000" b="0" i="0" u="none" strike="noStrike" cap="none" normalizeH="0" baseline="0">
                          <a:ln>
                            <a:noFill/>
                          </a:ln>
                          <a:solidFill>
                            <a:schemeClr val="tx1"/>
                          </a:solidFill>
                          <a:effectLst/>
                          <a:latin typeface="Arial" charset="0"/>
                        </a:rPr>
                        <a:t>And behold, a leper</a:t>
                      </a: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endParaRPr kumimoji="0" lang="en-US" altLang="en-US" sz="2000" b="0" i="0" u="none" strike="noStrike" cap="none" normalizeH="0" baseline="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r>
                        <a:rPr kumimoji="0" lang="en-US" altLang="en-US" sz="2000" b="0" i="0" u="none" strike="noStrike" cap="none" normalizeH="0" baseline="0">
                          <a:ln>
                            <a:noFill/>
                          </a:ln>
                          <a:solidFill>
                            <a:schemeClr val="tx1"/>
                          </a:solidFill>
                          <a:effectLst/>
                          <a:latin typeface="Arial" charset="0"/>
                        </a:rPr>
                        <a:t>having approached Jesus worshipped him, saying</a:t>
                      </a: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endParaRPr kumimoji="0" lang="en-US" altLang="en-US" sz="2000" b="0" i="0" u="none" strike="noStrike" cap="none" normalizeH="0" baseline="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endParaRPr kumimoji="0" lang="en-US" altLang="en-US" sz="2000" b="0" i="0" u="none" strike="noStrike" cap="none" normalizeH="0" baseline="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r>
                        <a:rPr kumimoji="0" lang="en-US" altLang="en-US" sz="2000" b="0" i="0" u="none" strike="noStrike" cap="none" normalizeH="0" baseline="0">
                          <a:ln>
                            <a:noFill/>
                          </a:ln>
                          <a:solidFill>
                            <a:schemeClr val="tx1"/>
                          </a:solidFill>
                          <a:effectLst/>
                          <a:latin typeface="Arial" charset="0"/>
                        </a:rPr>
                        <a:t>‘Lord, if you will, you are able to cleanse me’.</a:t>
                      </a:r>
                      <a:endParaRPr kumimoji="0" lang="en-US" altLang="en-US" sz="2800" b="0" i="0" u="none" strike="noStrike" cap="none" normalizeH="0" baseline="0">
                        <a:ln>
                          <a:noFill/>
                        </a:ln>
                        <a:solidFill>
                          <a:schemeClr val="tx1"/>
                        </a:solidFill>
                        <a:effectLst/>
                        <a:latin typeface="Arial" charset="0"/>
                      </a:endParaRP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5000"/>
                        <a:buFont typeface="Wingdings" charset="2"/>
                        <a:defRPr sz="2800">
                          <a:solidFill>
                            <a:schemeClr val="tx1"/>
                          </a:solidFill>
                          <a:latin typeface="Arial" charset="0"/>
                        </a:defRPr>
                      </a:lvl1pPr>
                      <a:lvl2pPr>
                        <a:spcBef>
                          <a:spcPct val="20000"/>
                        </a:spcBef>
                        <a:buClr>
                          <a:schemeClr val="folHlink"/>
                        </a:buClr>
                        <a:buSzPct val="65000"/>
                        <a:buFont typeface="Wingdings" charset="2"/>
                        <a:defRPr sz="2400">
                          <a:solidFill>
                            <a:schemeClr val="tx1"/>
                          </a:solidFill>
                          <a:latin typeface="Arial" charset="0"/>
                        </a:defRPr>
                      </a:lvl2pPr>
                      <a:lvl3pPr>
                        <a:spcBef>
                          <a:spcPct val="20000"/>
                        </a:spcBef>
                        <a:buClr>
                          <a:schemeClr val="hlink"/>
                        </a:buClr>
                        <a:buSzPct val="65000"/>
                        <a:buFont typeface="Wingdings" charset="2"/>
                        <a:defRPr sz="2000">
                          <a:solidFill>
                            <a:schemeClr val="tx1"/>
                          </a:solidFill>
                          <a:latin typeface="Arial" charset="0"/>
                        </a:defRPr>
                      </a:lvl3pPr>
                      <a:lvl4pPr>
                        <a:spcBef>
                          <a:spcPct val="20000"/>
                        </a:spcBef>
                        <a:buClr>
                          <a:schemeClr val="folHlink"/>
                        </a:buClr>
                        <a:buSzPct val="65000"/>
                        <a:buFont typeface="Wingdings" charset="2"/>
                        <a:defRPr>
                          <a:solidFill>
                            <a:schemeClr val="tx1"/>
                          </a:solidFill>
                          <a:latin typeface="Arial" charset="0"/>
                        </a:defRPr>
                      </a:lvl4pPr>
                      <a:lvl5pPr>
                        <a:spcBef>
                          <a:spcPct val="20000"/>
                        </a:spcBef>
                        <a:buClr>
                          <a:schemeClr val="hlink"/>
                        </a:buClr>
                        <a:buSzPct val="65000"/>
                        <a:buFont typeface="Wingdings" charset="2"/>
                        <a:defRPr>
                          <a:solidFill>
                            <a:schemeClr val="tx1"/>
                          </a:solidFill>
                          <a:latin typeface="Arial" charset="0"/>
                        </a:defRPr>
                      </a:lvl5pPr>
                      <a:lvl6pPr fontAlgn="base">
                        <a:spcBef>
                          <a:spcPct val="20000"/>
                        </a:spcBef>
                        <a:spcAft>
                          <a:spcPct val="0"/>
                        </a:spcAft>
                        <a:buClr>
                          <a:schemeClr val="hlink"/>
                        </a:buClr>
                        <a:buSzPct val="65000"/>
                        <a:buFont typeface="Wingdings" charset="2"/>
                        <a:defRPr>
                          <a:solidFill>
                            <a:schemeClr val="tx1"/>
                          </a:solidFill>
                          <a:latin typeface="Arial" charset="0"/>
                        </a:defRPr>
                      </a:lvl6pPr>
                      <a:lvl7pPr fontAlgn="base">
                        <a:spcBef>
                          <a:spcPct val="20000"/>
                        </a:spcBef>
                        <a:spcAft>
                          <a:spcPct val="0"/>
                        </a:spcAft>
                        <a:buClr>
                          <a:schemeClr val="hlink"/>
                        </a:buClr>
                        <a:buSzPct val="65000"/>
                        <a:buFont typeface="Wingdings" charset="2"/>
                        <a:defRPr>
                          <a:solidFill>
                            <a:schemeClr val="tx1"/>
                          </a:solidFill>
                          <a:latin typeface="Arial" charset="0"/>
                        </a:defRPr>
                      </a:lvl7pPr>
                      <a:lvl8pPr fontAlgn="base">
                        <a:spcBef>
                          <a:spcPct val="20000"/>
                        </a:spcBef>
                        <a:spcAft>
                          <a:spcPct val="0"/>
                        </a:spcAft>
                        <a:buClr>
                          <a:schemeClr val="hlink"/>
                        </a:buClr>
                        <a:buSzPct val="65000"/>
                        <a:buFont typeface="Wingdings" charset="2"/>
                        <a:defRPr>
                          <a:solidFill>
                            <a:schemeClr val="tx1"/>
                          </a:solidFill>
                          <a:latin typeface="Arial" charset="0"/>
                        </a:defRPr>
                      </a:lvl8pPr>
                      <a:lvl9pPr fontAlgn="base">
                        <a:spcBef>
                          <a:spcPct val="20000"/>
                        </a:spcBef>
                        <a:spcAft>
                          <a:spcPct val="0"/>
                        </a:spcAft>
                        <a:buClr>
                          <a:schemeClr val="hlink"/>
                        </a:buClr>
                        <a:buSzPct val="65000"/>
                        <a:buFont typeface="Wingdings" charset="2"/>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r>
                        <a:rPr kumimoji="0" lang="en-US" altLang="en-US" sz="2800" b="0" i="0" u="none" strike="noStrike" cap="none" normalizeH="0" baseline="0">
                          <a:ln>
                            <a:noFill/>
                          </a:ln>
                          <a:solidFill>
                            <a:schemeClr val="tx1"/>
                          </a:solidFill>
                          <a:effectLst/>
                          <a:latin typeface="Arial" charset="0"/>
                        </a:rPr>
                        <a:t>Mark 1:40</a:t>
                      </a: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r>
                        <a:rPr kumimoji="0" lang="en-US" altLang="en-US" sz="2000" b="0" i="0" u="none" strike="noStrike" cap="none" normalizeH="0" baseline="0">
                          <a:ln>
                            <a:noFill/>
                          </a:ln>
                          <a:solidFill>
                            <a:schemeClr val="tx1"/>
                          </a:solidFill>
                          <a:effectLst/>
                          <a:latin typeface="Arial" charset="0"/>
                        </a:rPr>
                        <a:t>And a leper</a:t>
                      </a: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endParaRPr kumimoji="0" lang="en-US" altLang="en-US" sz="2000" b="0" i="0" u="none" strike="noStrike" cap="none" normalizeH="0" baseline="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r>
                        <a:rPr kumimoji="0" lang="en-US" altLang="en-US" sz="2000" b="0" i="0" u="none" strike="noStrike" cap="none" normalizeH="0" baseline="0">
                          <a:ln>
                            <a:noFill/>
                          </a:ln>
                          <a:solidFill>
                            <a:schemeClr val="tx1"/>
                          </a:solidFill>
                          <a:effectLst/>
                          <a:latin typeface="Arial" charset="0"/>
                        </a:rPr>
                        <a:t>Came to him, beseeching him and bending his knee, saying to him,</a:t>
                      </a: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endParaRPr kumimoji="0" lang="en-US" altLang="en-US" sz="2000" b="0" i="0" u="none" strike="noStrike" cap="none" normalizeH="0" baseline="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r>
                        <a:rPr kumimoji="0" lang="en-US" altLang="en-US" sz="2000" b="0" i="0" u="none" strike="noStrike" cap="none" normalizeH="0" baseline="0">
                          <a:ln>
                            <a:noFill/>
                          </a:ln>
                          <a:solidFill>
                            <a:schemeClr val="tx1"/>
                          </a:solidFill>
                          <a:effectLst/>
                          <a:latin typeface="Arial" charset="0"/>
                        </a:rPr>
                        <a:t>‘If you will, you are able to cleanse me’.</a:t>
                      </a:r>
                      <a:endParaRPr kumimoji="0" lang="en-US" altLang="en-US" sz="2800" b="0" i="0" u="none" strike="noStrike" cap="none" normalizeH="0" baseline="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endParaRPr kumimoji="0" lang="en-US" altLang="en-US" sz="2800" b="0" i="0" u="none" strike="noStrike" cap="none" normalizeH="0" baseline="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endParaRPr kumimoji="0" lang="en-US" altLang="en-US" sz="2800" b="0" i="0" u="none" strike="noStrike" cap="none" normalizeH="0" baseline="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5000"/>
                        <a:buFont typeface="Wingdings" charset="2"/>
                        <a:defRPr sz="2800">
                          <a:solidFill>
                            <a:schemeClr val="tx1"/>
                          </a:solidFill>
                          <a:latin typeface="Arial" charset="0"/>
                        </a:defRPr>
                      </a:lvl1pPr>
                      <a:lvl2pPr>
                        <a:spcBef>
                          <a:spcPct val="20000"/>
                        </a:spcBef>
                        <a:buClr>
                          <a:schemeClr val="folHlink"/>
                        </a:buClr>
                        <a:buSzPct val="65000"/>
                        <a:buFont typeface="Wingdings" charset="2"/>
                        <a:defRPr sz="2400">
                          <a:solidFill>
                            <a:schemeClr val="tx1"/>
                          </a:solidFill>
                          <a:latin typeface="Arial" charset="0"/>
                        </a:defRPr>
                      </a:lvl2pPr>
                      <a:lvl3pPr>
                        <a:spcBef>
                          <a:spcPct val="20000"/>
                        </a:spcBef>
                        <a:buClr>
                          <a:schemeClr val="hlink"/>
                        </a:buClr>
                        <a:buSzPct val="65000"/>
                        <a:buFont typeface="Wingdings" charset="2"/>
                        <a:defRPr sz="2000">
                          <a:solidFill>
                            <a:schemeClr val="tx1"/>
                          </a:solidFill>
                          <a:latin typeface="Arial" charset="0"/>
                        </a:defRPr>
                      </a:lvl3pPr>
                      <a:lvl4pPr>
                        <a:spcBef>
                          <a:spcPct val="20000"/>
                        </a:spcBef>
                        <a:buClr>
                          <a:schemeClr val="folHlink"/>
                        </a:buClr>
                        <a:buSzPct val="65000"/>
                        <a:buFont typeface="Wingdings" charset="2"/>
                        <a:defRPr>
                          <a:solidFill>
                            <a:schemeClr val="tx1"/>
                          </a:solidFill>
                          <a:latin typeface="Arial" charset="0"/>
                        </a:defRPr>
                      </a:lvl4pPr>
                      <a:lvl5pPr>
                        <a:spcBef>
                          <a:spcPct val="20000"/>
                        </a:spcBef>
                        <a:buClr>
                          <a:schemeClr val="hlink"/>
                        </a:buClr>
                        <a:buSzPct val="65000"/>
                        <a:buFont typeface="Wingdings" charset="2"/>
                        <a:defRPr>
                          <a:solidFill>
                            <a:schemeClr val="tx1"/>
                          </a:solidFill>
                          <a:latin typeface="Arial" charset="0"/>
                        </a:defRPr>
                      </a:lvl5pPr>
                      <a:lvl6pPr fontAlgn="base">
                        <a:spcBef>
                          <a:spcPct val="20000"/>
                        </a:spcBef>
                        <a:spcAft>
                          <a:spcPct val="0"/>
                        </a:spcAft>
                        <a:buClr>
                          <a:schemeClr val="hlink"/>
                        </a:buClr>
                        <a:buSzPct val="65000"/>
                        <a:buFont typeface="Wingdings" charset="2"/>
                        <a:defRPr>
                          <a:solidFill>
                            <a:schemeClr val="tx1"/>
                          </a:solidFill>
                          <a:latin typeface="Arial" charset="0"/>
                        </a:defRPr>
                      </a:lvl6pPr>
                      <a:lvl7pPr fontAlgn="base">
                        <a:spcBef>
                          <a:spcPct val="20000"/>
                        </a:spcBef>
                        <a:spcAft>
                          <a:spcPct val="0"/>
                        </a:spcAft>
                        <a:buClr>
                          <a:schemeClr val="hlink"/>
                        </a:buClr>
                        <a:buSzPct val="65000"/>
                        <a:buFont typeface="Wingdings" charset="2"/>
                        <a:defRPr>
                          <a:solidFill>
                            <a:schemeClr val="tx1"/>
                          </a:solidFill>
                          <a:latin typeface="Arial" charset="0"/>
                        </a:defRPr>
                      </a:lvl7pPr>
                      <a:lvl8pPr fontAlgn="base">
                        <a:spcBef>
                          <a:spcPct val="20000"/>
                        </a:spcBef>
                        <a:spcAft>
                          <a:spcPct val="0"/>
                        </a:spcAft>
                        <a:buClr>
                          <a:schemeClr val="hlink"/>
                        </a:buClr>
                        <a:buSzPct val="65000"/>
                        <a:buFont typeface="Wingdings" charset="2"/>
                        <a:defRPr>
                          <a:solidFill>
                            <a:schemeClr val="tx1"/>
                          </a:solidFill>
                          <a:latin typeface="Arial" charset="0"/>
                        </a:defRPr>
                      </a:lvl8pPr>
                      <a:lvl9pPr fontAlgn="base">
                        <a:spcBef>
                          <a:spcPct val="20000"/>
                        </a:spcBef>
                        <a:spcAft>
                          <a:spcPct val="0"/>
                        </a:spcAft>
                        <a:buClr>
                          <a:schemeClr val="hlink"/>
                        </a:buClr>
                        <a:buSzPct val="65000"/>
                        <a:buFont typeface="Wingdings" charset="2"/>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r>
                        <a:rPr kumimoji="0" lang="en-US" altLang="en-US" sz="2800" b="0" i="0" u="none" strike="noStrike" cap="none" normalizeH="0" baseline="0">
                          <a:ln>
                            <a:noFill/>
                          </a:ln>
                          <a:solidFill>
                            <a:schemeClr val="tx1"/>
                          </a:solidFill>
                          <a:effectLst/>
                          <a:latin typeface="Arial" charset="0"/>
                        </a:rPr>
                        <a:t>Luke 5:12</a:t>
                      </a: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r>
                        <a:rPr kumimoji="0" lang="en-US" altLang="en-US" sz="2000" b="0" i="0" u="none" strike="noStrike" cap="none" normalizeH="0" baseline="0">
                          <a:ln>
                            <a:noFill/>
                          </a:ln>
                          <a:solidFill>
                            <a:schemeClr val="tx1"/>
                          </a:solidFill>
                          <a:effectLst/>
                          <a:latin typeface="Arial" charset="0"/>
                        </a:rPr>
                        <a:t>And behold, a man full of leprosy;</a:t>
                      </a: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r>
                        <a:rPr kumimoji="0" lang="en-US" altLang="en-US" sz="2000" b="0" i="0" u="none" strike="noStrike" cap="none" normalizeH="0" baseline="0">
                          <a:ln>
                            <a:noFill/>
                          </a:ln>
                          <a:solidFill>
                            <a:schemeClr val="tx1"/>
                          </a:solidFill>
                          <a:effectLst/>
                          <a:latin typeface="Arial" charset="0"/>
                        </a:rPr>
                        <a:t>And having seen Jesus, he fell before his face saying,</a:t>
                      </a: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endParaRPr kumimoji="0" lang="en-US" altLang="en-US" sz="2000" b="0" i="0" u="none" strike="noStrike" cap="none" normalizeH="0" baseline="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endParaRPr kumimoji="0" lang="en-US" altLang="en-US" sz="2000" b="0" i="0" u="none" strike="noStrike" cap="none" normalizeH="0" baseline="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r>
                        <a:rPr kumimoji="0" lang="en-US" altLang="en-US" sz="2000" b="0" i="0" u="none" strike="noStrike" cap="none" normalizeH="0" baseline="0">
                          <a:ln>
                            <a:noFill/>
                          </a:ln>
                          <a:solidFill>
                            <a:schemeClr val="tx1"/>
                          </a:solidFill>
                          <a:effectLst/>
                          <a:latin typeface="Arial" charset="0"/>
                        </a:rPr>
                        <a:t>Lord, if you will, you are able to cleanse me’.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18173">
                <a:tc>
                  <a:txBody>
                    <a:bodyPr/>
                    <a:lstStyle>
                      <a:lvl1pPr>
                        <a:spcBef>
                          <a:spcPct val="20000"/>
                        </a:spcBef>
                        <a:buClr>
                          <a:schemeClr val="hlink"/>
                        </a:buClr>
                        <a:buSzPct val="65000"/>
                        <a:buFont typeface="Wingdings" charset="2"/>
                        <a:defRPr sz="2800">
                          <a:solidFill>
                            <a:schemeClr val="tx1"/>
                          </a:solidFill>
                          <a:latin typeface="Arial" charset="0"/>
                        </a:defRPr>
                      </a:lvl1pPr>
                      <a:lvl2pPr>
                        <a:spcBef>
                          <a:spcPct val="20000"/>
                        </a:spcBef>
                        <a:buClr>
                          <a:schemeClr val="folHlink"/>
                        </a:buClr>
                        <a:buSzPct val="65000"/>
                        <a:buFont typeface="Wingdings" charset="2"/>
                        <a:defRPr sz="2400">
                          <a:solidFill>
                            <a:schemeClr val="tx1"/>
                          </a:solidFill>
                          <a:latin typeface="Arial" charset="0"/>
                        </a:defRPr>
                      </a:lvl2pPr>
                      <a:lvl3pPr>
                        <a:spcBef>
                          <a:spcPct val="20000"/>
                        </a:spcBef>
                        <a:buClr>
                          <a:schemeClr val="hlink"/>
                        </a:buClr>
                        <a:buSzPct val="65000"/>
                        <a:buFont typeface="Wingdings" charset="2"/>
                        <a:defRPr sz="2000">
                          <a:solidFill>
                            <a:schemeClr val="tx1"/>
                          </a:solidFill>
                          <a:latin typeface="Arial" charset="0"/>
                        </a:defRPr>
                      </a:lvl3pPr>
                      <a:lvl4pPr>
                        <a:spcBef>
                          <a:spcPct val="20000"/>
                        </a:spcBef>
                        <a:buClr>
                          <a:schemeClr val="folHlink"/>
                        </a:buClr>
                        <a:buSzPct val="65000"/>
                        <a:buFont typeface="Wingdings" charset="2"/>
                        <a:defRPr>
                          <a:solidFill>
                            <a:schemeClr val="tx1"/>
                          </a:solidFill>
                          <a:latin typeface="Arial" charset="0"/>
                        </a:defRPr>
                      </a:lvl4pPr>
                      <a:lvl5pPr>
                        <a:spcBef>
                          <a:spcPct val="20000"/>
                        </a:spcBef>
                        <a:buClr>
                          <a:schemeClr val="hlink"/>
                        </a:buClr>
                        <a:buSzPct val="65000"/>
                        <a:buFont typeface="Wingdings" charset="2"/>
                        <a:defRPr>
                          <a:solidFill>
                            <a:schemeClr val="tx1"/>
                          </a:solidFill>
                          <a:latin typeface="Arial" charset="0"/>
                        </a:defRPr>
                      </a:lvl5pPr>
                      <a:lvl6pPr fontAlgn="base">
                        <a:spcBef>
                          <a:spcPct val="20000"/>
                        </a:spcBef>
                        <a:spcAft>
                          <a:spcPct val="0"/>
                        </a:spcAft>
                        <a:buClr>
                          <a:schemeClr val="hlink"/>
                        </a:buClr>
                        <a:buSzPct val="65000"/>
                        <a:buFont typeface="Wingdings" charset="2"/>
                        <a:defRPr>
                          <a:solidFill>
                            <a:schemeClr val="tx1"/>
                          </a:solidFill>
                          <a:latin typeface="Arial" charset="0"/>
                        </a:defRPr>
                      </a:lvl6pPr>
                      <a:lvl7pPr fontAlgn="base">
                        <a:spcBef>
                          <a:spcPct val="20000"/>
                        </a:spcBef>
                        <a:spcAft>
                          <a:spcPct val="0"/>
                        </a:spcAft>
                        <a:buClr>
                          <a:schemeClr val="hlink"/>
                        </a:buClr>
                        <a:buSzPct val="65000"/>
                        <a:buFont typeface="Wingdings" charset="2"/>
                        <a:defRPr>
                          <a:solidFill>
                            <a:schemeClr val="tx1"/>
                          </a:solidFill>
                          <a:latin typeface="Arial" charset="0"/>
                        </a:defRPr>
                      </a:lvl7pPr>
                      <a:lvl8pPr fontAlgn="base">
                        <a:spcBef>
                          <a:spcPct val="20000"/>
                        </a:spcBef>
                        <a:spcAft>
                          <a:spcPct val="0"/>
                        </a:spcAft>
                        <a:buClr>
                          <a:schemeClr val="hlink"/>
                        </a:buClr>
                        <a:buSzPct val="65000"/>
                        <a:buFont typeface="Wingdings" charset="2"/>
                        <a:defRPr>
                          <a:solidFill>
                            <a:schemeClr val="tx1"/>
                          </a:solidFill>
                          <a:latin typeface="Arial" charset="0"/>
                        </a:defRPr>
                      </a:lvl8pPr>
                      <a:lvl9pPr fontAlgn="base">
                        <a:spcBef>
                          <a:spcPct val="20000"/>
                        </a:spcBef>
                        <a:spcAft>
                          <a:spcPct val="0"/>
                        </a:spcAft>
                        <a:buClr>
                          <a:schemeClr val="hlink"/>
                        </a:buClr>
                        <a:buSzPct val="65000"/>
                        <a:buFont typeface="Wingdings" charset="2"/>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endParaRPr kumimoji="0" lang="en-US" altLang="en-US" sz="2800" b="0" i="0" u="none" strike="noStrike" cap="none" normalizeH="0" baseline="0">
                        <a:ln>
                          <a:noFill/>
                        </a:ln>
                        <a:solidFill>
                          <a:schemeClr val="tx1"/>
                        </a:solidFill>
                        <a:effectLst/>
                        <a:latin typeface="Arial" charset="0"/>
                      </a:endParaRP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5000"/>
                        <a:buFont typeface="Wingdings" charset="2"/>
                        <a:defRPr sz="2800">
                          <a:solidFill>
                            <a:schemeClr val="tx1"/>
                          </a:solidFill>
                          <a:latin typeface="Arial" charset="0"/>
                        </a:defRPr>
                      </a:lvl1pPr>
                      <a:lvl2pPr>
                        <a:spcBef>
                          <a:spcPct val="20000"/>
                        </a:spcBef>
                        <a:buClr>
                          <a:schemeClr val="folHlink"/>
                        </a:buClr>
                        <a:buSzPct val="65000"/>
                        <a:buFont typeface="Wingdings" charset="2"/>
                        <a:defRPr sz="2400">
                          <a:solidFill>
                            <a:schemeClr val="tx1"/>
                          </a:solidFill>
                          <a:latin typeface="Arial" charset="0"/>
                        </a:defRPr>
                      </a:lvl2pPr>
                      <a:lvl3pPr>
                        <a:spcBef>
                          <a:spcPct val="20000"/>
                        </a:spcBef>
                        <a:buClr>
                          <a:schemeClr val="hlink"/>
                        </a:buClr>
                        <a:buSzPct val="65000"/>
                        <a:buFont typeface="Wingdings" charset="2"/>
                        <a:defRPr sz="2000">
                          <a:solidFill>
                            <a:schemeClr val="tx1"/>
                          </a:solidFill>
                          <a:latin typeface="Arial" charset="0"/>
                        </a:defRPr>
                      </a:lvl3pPr>
                      <a:lvl4pPr>
                        <a:spcBef>
                          <a:spcPct val="20000"/>
                        </a:spcBef>
                        <a:buClr>
                          <a:schemeClr val="folHlink"/>
                        </a:buClr>
                        <a:buSzPct val="65000"/>
                        <a:buFont typeface="Wingdings" charset="2"/>
                        <a:defRPr>
                          <a:solidFill>
                            <a:schemeClr val="tx1"/>
                          </a:solidFill>
                          <a:latin typeface="Arial" charset="0"/>
                        </a:defRPr>
                      </a:lvl4pPr>
                      <a:lvl5pPr>
                        <a:spcBef>
                          <a:spcPct val="20000"/>
                        </a:spcBef>
                        <a:buClr>
                          <a:schemeClr val="hlink"/>
                        </a:buClr>
                        <a:buSzPct val="65000"/>
                        <a:buFont typeface="Wingdings" charset="2"/>
                        <a:defRPr>
                          <a:solidFill>
                            <a:schemeClr val="tx1"/>
                          </a:solidFill>
                          <a:latin typeface="Arial" charset="0"/>
                        </a:defRPr>
                      </a:lvl5pPr>
                      <a:lvl6pPr fontAlgn="base">
                        <a:spcBef>
                          <a:spcPct val="20000"/>
                        </a:spcBef>
                        <a:spcAft>
                          <a:spcPct val="0"/>
                        </a:spcAft>
                        <a:buClr>
                          <a:schemeClr val="hlink"/>
                        </a:buClr>
                        <a:buSzPct val="65000"/>
                        <a:buFont typeface="Wingdings" charset="2"/>
                        <a:defRPr>
                          <a:solidFill>
                            <a:schemeClr val="tx1"/>
                          </a:solidFill>
                          <a:latin typeface="Arial" charset="0"/>
                        </a:defRPr>
                      </a:lvl6pPr>
                      <a:lvl7pPr fontAlgn="base">
                        <a:spcBef>
                          <a:spcPct val="20000"/>
                        </a:spcBef>
                        <a:spcAft>
                          <a:spcPct val="0"/>
                        </a:spcAft>
                        <a:buClr>
                          <a:schemeClr val="hlink"/>
                        </a:buClr>
                        <a:buSzPct val="65000"/>
                        <a:buFont typeface="Wingdings" charset="2"/>
                        <a:defRPr>
                          <a:solidFill>
                            <a:schemeClr val="tx1"/>
                          </a:solidFill>
                          <a:latin typeface="Arial" charset="0"/>
                        </a:defRPr>
                      </a:lvl7pPr>
                      <a:lvl8pPr fontAlgn="base">
                        <a:spcBef>
                          <a:spcPct val="20000"/>
                        </a:spcBef>
                        <a:spcAft>
                          <a:spcPct val="0"/>
                        </a:spcAft>
                        <a:buClr>
                          <a:schemeClr val="hlink"/>
                        </a:buClr>
                        <a:buSzPct val="65000"/>
                        <a:buFont typeface="Wingdings" charset="2"/>
                        <a:defRPr>
                          <a:solidFill>
                            <a:schemeClr val="tx1"/>
                          </a:solidFill>
                          <a:latin typeface="Arial" charset="0"/>
                        </a:defRPr>
                      </a:lvl8pPr>
                      <a:lvl9pPr fontAlgn="base">
                        <a:spcBef>
                          <a:spcPct val="20000"/>
                        </a:spcBef>
                        <a:spcAft>
                          <a:spcPct val="0"/>
                        </a:spcAft>
                        <a:buClr>
                          <a:schemeClr val="hlink"/>
                        </a:buClr>
                        <a:buSzPct val="65000"/>
                        <a:buFont typeface="Wingdings" charset="2"/>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endParaRPr kumimoji="0" lang="en-US" altLang="en-US" sz="2800" b="0" i="0" u="none" strike="noStrike" cap="none" normalizeH="0" baseline="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65000"/>
                        <a:buFont typeface="Wingdings" charset="2"/>
                        <a:defRPr sz="2800">
                          <a:solidFill>
                            <a:schemeClr val="tx1"/>
                          </a:solidFill>
                          <a:latin typeface="Arial" charset="0"/>
                        </a:defRPr>
                      </a:lvl1pPr>
                      <a:lvl2pPr>
                        <a:spcBef>
                          <a:spcPct val="20000"/>
                        </a:spcBef>
                        <a:buClr>
                          <a:schemeClr val="folHlink"/>
                        </a:buClr>
                        <a:buSzPct val="65000"/>
                        <a:buFont typeface="Wingdings" charset="2"/>
                        <a:defRPr sz="2400">
                          <a:solidFill>
                            <a:schemeClr val="tx1"/>
                          </a:solidFill>
                          <a:latin typeface="Arial" charset="0"/>
                        </a:defRPr>
                      </a:lvl2pPr>
                      <a:lvl3pPr>
                        <a:spcBef>
                          <a:spcPct val="20000"/>
                        </a:spcBef>
                        <a:buClr>
                          <a:schemeClr val="hlink"/>
                        </a:buClr>
                        <a:buSzPct val="65000"/>
                        <a:buFont typeface="Wingdings" charset="2"/>
                        <a:defRPr sz="2000">
                          <a:solidFill>
                            <a:schemeClr val="tx1"/>
                          </a:solidFill>
                          <a:latin typeface="Arial" charset="0"/>
                        </a:defRPr>
                      </a:lvl3pPr>
                      <a:lvl4pPr>
                        <a:spcBef>
                          <a:spcPct val="20000"/>
                        </a:spcBef>
                        <a:buClr>
                          <a:schemeClr val="folHlink"/>
                        </a:buClr>
                        <a:buSzPct val="65000"/>
                        <a:buFont typeface="Wingdings" charset="2"/>
                        <a:defRPr>
                          <a:solidFill>
                            <a:schemeClr val="tx1"/>
                          </a:solidFill>
                          <a:latin typeface="Arial" charset="0"/>
                        </a:defRPr>
                      </a:lvl4pPr>
                      <a:lvl5pPr>
                        <a:spcBef>
                          <a:spcPct val="20000"/>
                        </a:spcBef>
                        <a:buClr>
                          <a:schemeClr val="hlink"/>
                        </a:buClr>
                        <a:buSzPct val="65000"/>
                        <a:buFont typeface="Wingdings" charset="2"/>
                        <a:defRPr>
                          <a:solidFill>
                            <a:schemeClr val="tx1"/>
                          </a:solidFill>
                          <a:latin typeface="Arial" charset="0"/>
                        </a:defRPr>
                      </a:lvl5pPr>
                      <a:lvl6pPr fontAlgn="base">
                        <a:spcBef>
                          <a:spcPct val="20000"/>
                        </a:spcBef>
                        <a:spcAft>
                          <a:spcPct val="0"/>
                        </a:spcAft>
                        <a:buClr>
                          <a:schemeClr val="hlink"/>
                        </a:buClr>
                        <a:buSzPct val="65000"/>
                        <a:buFont typeface="Wingdings" charset="2"/>
                        <a:defRPr>
                          <a:solidFill>
                            <a:schemeClr val="tx1"/>
                          </a:solidFill>
                          <a:latin typeface="Arial" charset="0"/>
                        </a:defRPr>
                      </a:lvl6pPr>
                      <a:lvl7pPr fontAlgn="base">
                        <a:spcBef>
                          <a:spcPct val="20000"/>
                        </a:spcBef>
                        <a:spcAft>
                          <a:spcPct val="0"/>
                        </a:spcAft>
                        <a:buClr>
                          <a:schemeClr val="hlink"/>
                        </a:buClr>
                        <a:buSzPct val="65000"/>
                        <a:buFont typeface="Wingdings" charset="2"/>
                        <a:defRPr>
                          <a:solidFill>
                            <a:schemeClr val="tx1"/>
                          </a:solidFill>
                          <a:latin typeface="Arial" charset="0"/>
                        </a:defRPr>
                      </a:lvl7pPr>
                      <a:lvl8pPr fontAlgn="base">
                        <a:spcBef>
                          <a:spcPct val="20000"/>
                        </a:spcBef>
                        <a:spcAft>
                          <a:spcPct val="0"/>
                        </a:spcAft>
                        <a:buClr>
                          <a:schemeClr val="hlink"/>
                        </a:buClr>
                        <a:buSzPct val="65000"/>
                        <a:buFont typeface="Wingdings" charset="2"/>
                        <a:defRPr>
                          <a:solidFill>
                            <a:schemeClr val="tx1"/>
                          </a:solidFill>
                          <a:latin typeface="Arial" charset="0"/>
                        </a:defRPr>
                      </a:lvl8pPr>
                      <a:lvl9pPr fontAlgn="base">
                        <a:spcBef>
                          <a:spcPct val="20000"/>
                        </a:spcBef>
                        <a:spcAft>
                          <a:spcPct val="0"/>
                        </a:spcAft>
                        <a:buClr>
                          <a:schemeClr val="hlink"/>
                        </a:buClr>
                        <a:buSzPct val="65000"/>
                        <a:buFont typeface="Wingdings" charset="2"/>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charset="2"/>
                        <a:buNone/>
                        <a:tabLst/>
                      </a:pPr>
                      <a:endParaRPr kumimoji="0" lang="en-US" altLang="en-US" sz="2800" b="0" i="0" u="none" strike="noStrike" cap="none" normalizeH="0" baseline="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731264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a:extLst>
              <a:ext uri="{FF2B5EF4-FFF2-40B4-BE49-F238E27FC236}">
                <a16:creationId xmlns:a16="http://schemas.microsoft.com/office/drawing/2014/main" id="{7C9BA078-A89F-DB46-AB5D-C66E7D79FFC7}"/>
              </a:ext>
            </a:extLst>
          </p:cNvPr>
          <p:cNvSpPr>
            <a:spLocks noGrp="1" noChangeArrowheads="1"/>
          </p:cNvSpPr>
          <p:nvPr>
            <p:ph type="title"/>
          </p:nvPr>
        </p:nvSpPr>
        <p:spPr/>
        <p:txBody>
          <a:bodyPr/>
          <a:lstStyle/>
          <a:p>
            <a:pPr eaLnBrk="1" hangingPunct="1"/>
            <a:r>
              <a:rPr lang="en-US" altLang="en-US"/>
              <a:t>The Two-Document Hypothesis</a:t>
            </a:r>
          </a:p>
        </p:txBody>
      </p:sp>
      <p:sp>
        <p:nvSpPr>
          <p:cNvPr id="19458" name="Rectangle 3">
            <a:extLst>
              <a:ext uri="{FF2B5EF4-FFF2-40B4-BE49-F238E27FC236}">
                <a16:creationId xmlns:a16="http://schemas.microsoft.com/office/drawing/2014/main" id="{E1EA05F1-ED12-D744-804C-C90631E8039F}"/>
              </a:ext>
            </a:extLst>
          </p:cNvPr>
          <p:cNvSpPr>
            <a:spLocks noGrp="1" noChangeArrowheads="1"/>
          </p:cNvSpPr>
          <p:nvPr>
            <p:ph idx="1"/>
          </p:nvPr>
        </p:nvSpPr>
        <p:spPr/>
        <p:txBody>
          <a:bodyPr>
            <a:normAutofit lnSpcReduction="10000"/>
          </a:bodyPr>
          <a:lstStyle/>
          <a:p>
            <a:pPr eaLnBrk="1" hangingPunct="1"/>
            <a:r>
              <a:rPr lang="en-US" altLang="en-US"/>
              <a:t>Mark’s Gospel was the first to be written (ca. 70 CE) and was used by both Mathew and Luke (independently of each other).</a:t>
            </a:r>
          </a:p>
          <a:p>
            <a:pPr eaLnBrk="1" hangingPunct="1"/>
            <a:r>
              <a:rPr lang="en-US" altLang="en-US"/>
              <a:t>Arguments for Markan priority:</a:t>
            </a:r>
          </a:p>
          <a:p>
            <a:pPr eaLnBrk="1" hangingPunct="1"/>
            <a:r>
              <a:rPr lang="en-US" altLang="en-US"/>
              <a:t>A) either Mark or Luke always agree with Mark’s order; Mathew and Luke never depart from Mark’s order at the same time.</a:t>
            </a:r>
          </a:p>
          <a:p>
            <a:pPr eaLnBrk="1" hangingPunct="1"/>
            <a:r>
              <a:rPr lang="en-US" altLang="en-US"/>
              <a:t>B) Mark’s less polished Greek is improved by Mathew and Luke.</a:t>
            </a:r>
          </a:p>
        </p:txBody>
      </p:sp>
    </p:spTree>
    <p:extLst>
      <p:ext uri="{BB962C8B-B14F-4D97-AF65-F5344CB8AC3E}">
        <p14:creationId xmlns:p14="http://schemas.microsoft.com/office/powerpoint/2010/main" val="15924985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CF3B698-348B-084E-95F6-2988D0CC8EB3}"/>
              </a:ext>
            </a:extLst>
          </p:cNvPr>
          <p:cNvSpPr>
            <a:spLocks noGrp="1" noChangeArrowheads="1"/>
          </p:cNvSpPr>
          <p:nvPr>
            <p:ph type="title"/>
          </p:nvPr>
        </p:nvSpPr>
        <p:spPr/>
        <p:txBody>
          <a:bodyPr rtlCol="0">
            <a:normAutofit fontScale="90000"/>
          </a:bodyPr>
          <a:lstStyle/>
          <a:p>
            <a:pPr eaLnBrk="1" fontAlgn="auto" hangingPunct="1">
              <a:spcAft>
                <a:spcPts val="0"/>
              </a:spcAft>
              <a:defRPr/>
            </a:pPr>
            <a:r>
              <a:rPr lang="en-US" altLang="en-US"/>
              <a:t>The Two-Document Hypothesis:</a:t>
            </a:r>
            <a:br>
              <a:rPr lang="en-US" altLang="en-US"/>
            </a:br>
            <a:r>
              <a:rPr lang="en-US" altLang="en-US"/>
              <a:t>The ‘Q’ Source</a:t>
            </a:r>
          </a:p>
        </p:txBody>
      </p:sp>
      <p:sp>
        <p:nvSpPr>
          <p:cNvPr id="1027" name="Rectangle 3">
            <a:extLst>
              <a:ext uri="{FF2B5EF4-FFF2-40B4-BE49-F238E27FC236}">
                <a16:creationId xmlns:a16="http://schemas.microsoft.com/office/drawing/2014/main" id="{02C4EDE6-AC5F-C44D-A3CB-36CA22DF0316}"/>
              </a:ext>
            </a:extLst>
          </p:cNvPr>
          <p:cNvSpPr>
            <a:spLocks noGrp="1" noChangeArrowheads="1"/>
          </p:cNvSpPr>
          <p:nvPr>
            <p:ph idx="1"/>
          </p:nvPr>
        </p:nvSpPr>
        <p:spPr/>
        <p:txBody>
          <a:bodyPr rtlCol="0">
            <a:normAutofit/>
          </a:bodyPr>
          <a:lstStyle/>
          <a:p>
            <a:pPr marL="384048" indent="-384048" eaLnBrk="1" fontAlgn="auto" hangingPunct="1">
              <a:lnSpc>
                <a:spcPct val="90000"/>
              </a:lnSpc>
              <a:defRPr/>
            </a:pPr>
            <a:r>
              <a:rPr lang="en-US" altLang="en-US" sz="2400" dirty="0"/>
              <a:t>Mathew and Luke had access to another source, known as Q (</a:t>
            </a:r>
            <a:r>
              <a:rPr lang="en-US" altLang="en-US" sz="2400" dirty="0" err="1"/>
              <a:t>Quelle</a:t>
            </a:r>
            <a:r>
              <a:rPr lang="en-US" altLang="en-US" sz="2400" dirty="0"/>
              <a:t> = ‘source’ in German).</a:t>
            </a:r>
          </a:p>
          <a:p>
            <a:pPr marL="384048" indent="-384048" eaLnBrk="1" fontAlgn="auto" hangingPunct="1">
              <a:lnSpc>
                <a:spcPct val="90000"/>
              </a:lnSpc>
              <a:defRPr/>
            </a:pPr>
            <a:r>
              <a:rPr lang="en-US" altLang="en-US" sz="2400" dirty="0"/>
              <a:t>This hypothetical source (consisting of around 230 verses) could account for material common to Mathew and Luke (e.g. Sermon on the Mount [Matthew 5-7] and the Sermon on the Plain [Luke 6:17-49]).</a:t>
            </a:r>
          </a:p>
          <a:p>
            <a:pPr marL="384048" indent="-384048" eaLnBrk="1" fontAlgn="auto" hangingPunct="1">
              <a:lnSpc>
                <a:spcPct val="90000"/>
              </a:lnSpc>
              <a:defRPr/>
            </a:pPr>
            <a:r>
              <a:rPr lang="en-US" altLang="en-US" sz="2400" dirty="0"/>
              <a:t>Some claim that the Q source underwent more than one edition or version.</a:t>
            </a:r>
          </a:p>
          <a:p>
            <a:pPr marL="384048" indent="-384048" eaLnBrk="1" fontAlgn="auto" hangingPunct="1">
              <a:lnSpc>
                <a:spcPct val="90000"/>
              </a:lnSpc>
              <a:defRPr/>
            </a:pPr>
            <a:r>
              <a:rPr lang="en-US" altLang="en-US" sz="2400" dirty="0"/>
              <a:t>Q sceptics propose that Luke made use</a:t>
            </a:r>
            <a:r>
              <a:rPr lang="en-US" altLang="en-US" sz="2800" dirty="0"/>
              <a:t> of </a:t>
            </a:r>
            <a:r>
              <a:rPr lang="en-US" altLang="en-US" sz="2400" dirty="0"/>
              <a:t>Matthew (e.g. </a:t>
            </a:r>
            <a:r>
              <a:rPr lang="en-US" altLang="en-US" sz="2400" dirty="0" err="1"/>
              <a:t>Farrer</a:t>
            </a:r>
            <a:r>
              <a:rPr lang="en-US" altLang="en-US" sz="2400" dirty="0"/>
              <a:t>, </a:t>
            </a:r>
            <a:r>
              <a:rPr lang="en-US" altLang="en-US" sz="2400" dirty="0" err="1"/>
              <a:t>Goulder</a:t>
            </a:r>
            <a:r>
              <a:rPr lang="en-US" altLang="en-US" sz="2400" dirty="0"/>
              <a:t>, </a:t>
            </a:r>
            <a:r>
              <a:rPr lang="en-US" altLang="en-US" sz="2400" dirty="0" err="1"/>
              <a:t>Goodacre</a:t>
            </a:r>
            <a:r>
              <a:rPr lang="en-US" altLang="en-US" sz="2400" dirty="0"/>
              <a:t>).</a:t>
            </a:r>
          </a:p>
          <a:p>
            <a:pPr marL="384048" indent="-384048" algn="just" eaLnBrk="1" fontAlgn="auto" hangingPunct="1">
              <a:lnSpc>
                <a:spcPct val="90000"/>
              </a:lnSpc>
              <a:buFont typeface="Wingdings" charset="2"/>
              <a:buNone/>
              <a:defRPr/>
            </a:pPr>
            <a:endParaRPr lang="en-US" altLang="en-US" sz="2800" dirty="0"/>
          </a:p>
        </p:txBody>
      </p:sp>
    </p:spTree>
    <p:extLst>
      <p:ext uri="{BB962C8B-B14F-4D97-AF65-F5344CB8AC3E}">
        <p14:creationId xmlns:p14="http://schemas.microsoft.com/office/powerpoint/2010/main" val="38195312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CB95C4CF-2A39-A64A-BF51-ECF496C0DDF7}"/>
              </a:ext>
            </a:extLst>
          </p:cNvPr>
          <p:cNvSpPr>
            <a:spLocks noGrp="1" noChangeArrowheads="1"/>
          </p:cNvSpPr>
          <p:nvPr/>
        </p:nvSpPr>
        <p:spPr bwMode="auto">
          <a:xfrm>
            <a:off x="0" y="0"/>
            <a:ext cx="16764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a:defRPr/>
            </a:pPr>
            <a:endParaRPr lang="en-GB" altLang="en-US" sz="2000" b="1">
              <a:solidFill>
                <a:srgbClr val="006600"/>
              </a:solidFill>
              <a:latin typeface="Lucida Sans" charset="0"/>
              <a:ea typeface="ＭＳ Ｐゴシック" charset="-128"/>
            </a:endParaRPr>
          </a:p>
        </p:txBody>
      </p:sp>
      <p:sp>
        <p:nvSpPr>
          <p:cNvPr id="21507" name="Rectangle 3">
            <a:extLst>
              <a:ext uri="{FF2B5EF4-FFF2-40B4-BE49-F238E27FC236}">
                <a16:creationId xmlns:a16="http://schemas.microsoft.com/office/drawing/2014/main" id="{0B88EA21-C480-3A45-90B6-0ABCD1AC79A5}"/>
              </a:ext>
            </a:extLst>
          </p:cNvPr>
          <p:cNvSpPr>
            <a:spLocks noGrp="1" noChangeArrowheads="1"/>
          </p:cNvSpPr>
          <p:nvPr/>
        </p:nvSpPr>
        <p:spPr bwMode="auto">
          <a:xfrm>
            <a:off x="990600" y="533400"/>
            <a:ext cx="6934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lgn="ctr">
              <a:defRPr/>
            </a:pPr>
            <a:endParaRPr lang="en-GB" altLang="en-US" sz="2800" b="1">
              <a:solidFill>
                <a:srgbClr val="000099"/>
              </a:solidFill>
              <a:latin typeface="Lucida Sans" charset="0"/>
              <a:ea typeface="ＭＳ Ｐゴシック" charset="-128"/>
            </a:endParaRPr>
          </a:p>
          <a:p>
            <a:pPr algn="ctr">
              <a:defRPr/>
            </a:pPr>
            <a:endParaRPr lang="en-GB" altLang="en-US" sz="2800" b="1">
              <a:solidFill>
                <a:srgbClr val="000099"/>
              </a:solidFill>
              <a:latin typeface="Lucida Sans" charset="0"/>
              <a:ea typeface="ＭＳ Ｐゴシック" charset="-128"/>
            </a:endParaRPr>
          </a:p>
        </p:txBody>
      </p:sp>
      <p:sp>
        <p:nvSpPr>
          <p:cNvPr id="21508" name="Rectangle 4">
            <a:extLst>
              <a:ext uri="{FF2B5EF4-FFF2-40B4-BE49-F238E27FC236}">
                <a16:creationId xmlns:a16="http://schemas.microsoft.com/office/drawing/2014/main" id="{A85294E4-1C2B-8345-94BF-B1DE0F7578CD}"/>
              </a:ext>
            </a:extLst>
          </p:cNvPr>
          <p:cNvSpPr>
            <a:spLocks noChangeArrowheads="1"/>
          </p:cNvSpPr>
          <p:nvPr/>
        </p:nvSpPr>
        <p:spPr bwMode="auto">
          <a:xfrm>
            <a:off x="5029200" y="0"/>
            <a:ext cx="4114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a:defRPr/>
            </a:pPr>
            <a:endParaRPr lang="en-GB" altLang="en-US" sz="2000" b="1">
              <a:solidFill>
                <a:srgbClr val="006600"/>
              </a:solidFill>
              <a:latin typeface="Lucida Sans" charset="0"/>
              <a:ea typeface="ＭＳ Ｐゴシック" charset="-128"/>
            </a:endParaRPr>
          </a:p>
        </p:txBody>
      </p:sp>
      <p:sp>
        <p:nvSpPr>
          <p:cNvPr id="21509" name="Text Box 5">
            <a:extLst>
              <a:ext uri="{FF2B5EF4-FFF2-40B4-BE49-F238E27FC236}">
                <a16:creationId xmlns:a16="http://schemas.microsoft.com/office/drawing/2014/main" id="{8C3AD6AE-872F-0041-85CA-8757A64A2025}"/>
              </a:ext>
            </a:extLst>
          </p:cNvPr>
          <p:cNvSpPr txBox="1">
            <a:spLocks noChangeArrowheads="1"/>
          </p:cNvSpPr>
          <p:nvPr/>
        </p:nvSpPr>
        <p:spPr bwMode="auto">
          <a:xfrm>
            <a:off x="381000" y="4343400"/>
            <a:ext cx="1219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defRPr/>
            </a:pPr>
            <a:r>
              <a:rPr lang="en-GB" altLang="en-US" sz="2000" b="1">
                <a:solidFill>
                  <a:srgbClr val="000099"/>
                </a:solidFill>
                <a:latin typeface="Arial" charset="0"/>
                <a:ea typeface="ＭＳ Ｐゴシック" charset="-128"/>
              </a:rPr>
              <a:t>Matthew</a:t>
            </a:r>
          </a:p>
        </p:txBody>
      </p:sp>
      <p:sp>
        <p:nvSpPr>
          <p:cNvPr id="21510" name="Text Box 6">
            <a:extLst>
              <a:ext uri="{FF2B5EF4-FFF2-40B4-BE49-F238E27FC236}">
                <a16:creationId xmlns:a16="http://schemas.microsoft.com/office/drawing/2014/main" id="{7463B4CA-6053-D145-A7B6-758CFBEA6158}"/>
              </a:ext>
            </a:extLst>
          </p:cNvPr>
          <p:cNvSpPr txBox="1">
            <a:spLocks noChangeArrowheads="1"/>
          </p:cNvSpPr>
          <p:nvPr/>
        </p:nvSpPr>
        <p:spPr bwMode="auto">
          <a:xfrm>
            <a:off x="1066800" y="2057400"/>
            <a:ext cx="838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defRPr/>
            </a:pPr>
            <a:r>
              <a:rPr lang="en-GB" altLang="en-US" sz="2000" b="1">
                <a:solidFill>
                  <a:srgbClr val="FF3300"/>
                </a:solidFill>
                <a:latin typeface="Arial" charset="0"/>
                <a:ea typeface="ＭＳ Ｐゴシック" charset="-128"/>
              </a:rPr>
              <a:t>Mark</a:t>
            </a:r>
          </a:p>
        </p:txBody>
      </p:sp>
      <p:sp>
        <p:nvSpPr>
          <p:cNvPr id="21511" name="Text Box 7">
            <a:extLst>
              <a:ext uri="{FF2B5EF4-FFF2-40B4-BE49-F238E27FC236}">
                <a16:creationId xmlns:a16="http://schemas.microsoft.com/office/drawing/2014/main" id="{43D278EE-1F88-C144-8392-3EE1A04E0013}"/>
              </a:ext>
            </a:extLst>
          </p:cNvPr>
          <p:cNvSpPr txBox="1">
            <a:spLocks noChangeArrowheads="1"/>
          </p:cNvSpPr>
          <p:nvPr/>
        </p:nvSpPr>
        <p:spPr bwMode="auto">
          <a:xfrm>
            <a:off x="2362200" y="4343400"/>
            <a:ext cx="838200" cy="396875"/>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defRPr/>
            </a:pPr>
            <a:r>
              <a:rPr lang="en-GB" altLang="en-US" sz="2000" b="1">
                <a:solidFill>
                  <a:srgbClr val="FFFF00"/>
                </a:solidFill>
                <a:latin typeface="Arial" charset="0"/>
                <a:ea typeface="ＭＳ Ｐゴシック" charset="-128"/>
              </a:rPr>
              <a:t>Luke</a:t>
            </a:r>
          </a:p>
        </p:txBody>
      </p:sp>
      <p:sp>
        <p:nvSpPr>
          <p:cNvPr id="21512" name="Text Box 8">
            <a:extLst>
              <a:ext uri="{FF2B5EF4-FFF2-40B4-BE49-F238E27FC236}">
                <a16:creationId xmlns:a16="http://schemas.microsoft.com/office/drawing/2014/main" id="{6B5D76A7-5564-9B42-9686-58E058D117BB}"/>
              </a:ext>
            </a:extLst>
          </p:cNvPr>
          <p:cNvSpPr txBox="1">
            <a:spLocks noChangeArrowheads="1"/>
          </p:cNvSpPr>
          <p:nvPr/>
        </p:nvSpPr>
        <p:spPr bwMode="auto">
          <a:xfrm>
            <a:off x="2362200" y="685800"/>
            <a:ext cx="42672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defRPr/>
            </a:pPr>
            <a:r>
              <a:rPr lang="en-GB" altLang="en-US" b="1">
                <a:latin typeface="Arial" charset="0"/>
                <a:ea typeface="ＭＳ Ｐゴシック" charset="-128"/>
              </a:rPr>
              <a:t>Q and Theories of Markan Priority</a:t>
            </a:r>
          </a:p>
        </p:txBody>
      </p:sp>
      <p:sp>
        <p:nvSpPr>
          <p:cNvPr id="21513" name="Line 9">
            <a:extLst>
              <a:ext uri="{FF2B5EF4-FFF2-40B4-BE49-F238E27FC236}">
                <a16:creationId xmlns:a16="http://schemas.microsoft.com/office/drawing/2014/main" id="{3A012274-C838-944D-9ACA-46FE92292D2F}"/>
              </a:ext>
            </a:extLst>
          </p:cNvPr>
          <p:cNvSpPr>
            <a:spLocks noChangeShapeType="1"/>
          </p:cNvSpPr>
          <p:nvPr/>
        </p:nvSpPr>
        <p:spPr bwMode="auto">
          <a:xfrm flipH="1">
            <a:off x="990600" y="2514600"/>
            <a:ext cx="381000" cy="1676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21514" name="Line 10">
            <a:extLst>
              <a:ext uri="{FF2B5EF4-FFF2-40B4-BE49-F238E27FC236}">
                <a16:creationId xmlns:a16="http://schemas.microsoft.com/office/drawing/2014/main" id="{109A0E15-CE3F-E945-8B78-817429F21D36}"/>
              </a:ext>
            </a:extLst>
          </p:cNvPr>
          <p:cNvSpPr>
            <a:spLocks noChangeShapeType="1"/>
          </p:cNvSpPr>
          <p:nvPr/>
        </p:nvSpPr>
        <p:spPr bwMode="auto">
          <a:xfrm>
            <a:off x="1600200" y="2514600"/>
            <a:ext cx="1066800" cy="1676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21515" name="Text Box 11">
            <a:extLst>
              <a:ext uri="{FF2B5EF4-FFF2-40B4-BE49-F238E27FC236}">
                <a16:creationId xmlns:a16="http://schemas.microsoft.com/office/drawing/2014/main" id="{9046EF43-3E6D-9B4C-9FB3-660FAAA758F6}"/>
              </a:ext>
            </a:extLst>
          </p:cNvPr>
          <p:cNvSpPr txBox="1">
            <a:spLocks noChangeArrowheads="1"/>
          </p:cNvSpPr>
          <p:nvPr/>
        </p:nvSpPr>
        <p:spPr bwMode="auto">
          <a:xfrm>
            <a:off x="609600" y="5105400"/>
            <a:ext cx="2819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defRPr/>
            </a:pPr>
            <a:r>
              <a:rPr lang="en-GB" altLang="en-US" sz="1800" b="1" i="1">
                <a:latin typeface="Arial" charset="0"/>
                <a:ea typeface="ＭＳ Ｐゴシック" charset="-128"/>
              </a:rPr>
              <a:t>The Two-Document Theory</a:t>
            </a:r>
          </a:p>
        </p:txBody>
      </p:sp>
      <p:sp>
        <p:nvSpPr>
          <p:cNvPr id="21516" name="Text Box 12">
            <a:extLst>
              <a:ext uri="{FF2B5EF4-FFF2-40B4-BE49-F238E27FC236}">
                <a16:creationId xmlns:a16="http://schemas.microsoft.com/office/drawing/2014/main" id="{DB5B52D7-35FC-F046-B0BC-77BB8B8F20D0}"/>
              </a:ext>
            </a:extLst>
          </p:cNvPr>
          <p:cNvSpPr txBox="1">
            <a:spLocks noChangeArrowheads="1"/>
          </p:cNvSpPr>
          <p:nvPr/>
        </p:nvSpPr>
        <p:spPr bwMode="auto">
          <a:xfrm>
            <a:off x="4953000" y="5105400"/>
            <a:ext cx="2819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defRPr/>
            </a:pPr>
            <a:r>
              <a:rPr lang="en-GB" altLang="en-US" sz="1800" b="1" i="1">
                <a:latin typeface="Arial" charset="0"/>
                <a:ea typeface="ＭＳ Ｐゴシック" charset="-128"/>
              </a:rPr>
              <a:t>The Farrer Theory</a:t>
            </a:r>
          </a:p>
        </p:txBody>
      </p:sp>
      <p:sp>
        <p:nvSpPr>
          <p:cNvPr id="21517" name="Text Box 13">
            <a:extLst>
              <a:ext uri="{FF2B5EF4-FFF2-40B4-BE49-F238E27FC236}">
                <a16:creationId xmlns:a16="http://schemas.microsoft.com/office/drawing/2014/main" id="{A46CEA78-4A52-B549-BA53-B977665AE3E0}"/>
              </a:ext>
            </a:extLst>
          </p:cNvPr>
          <p:cNvSpPr txBox="1">
            <a:spLocks noChangeArrowheads="1"/>
          </p:cNvSpPr>
          <p:nvPr/>
        </p:nvSpPr>
        <p:spPr bwMode="auto">
          <a:xfrm>
            <a:off x="2209800" y="2057400"/>
            <a:ext cx="1447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defRPr/>
            </a:pPr>
            <a:r>
              <a:rPr lang="en-GB" altLang="en-US" sz="2000" b="1">
                <a:solidFill>
                  <a:srgbClr val="006600"/>
                </a:solidFill>
                <a:latin typeface="Arial" charset="0"/>
                <a:ea typeface="ＭＳ Ｐゴシック" charset="-128"/>
              </a:rPr>
              <a:t>Logia ‘Q’</a:t>
            </a:r>
          </a:p>
        </p:txBody>
      </p:sp>
      <p:sp>
        <p:nvSpPr>
          <p:cNvPr id="21518" name="Line 14">
            <a:extLst>
              <a:ext uri="{FF2B5EF4-FFF2-40B4-BE49-F238E27FC236}">
                <a16:creationId xmlns:a16="http://schemas.microsoft.com/office/drawing/2014/main" id="{7ADC6B84-12FA-C044-9E0F-51704B236932}"/>
              </a:ext>
            </a:extLst>
          </p:cNvPr>
          <p:cNvSpPr>
            <a:spLocks noChangeShapeType="1"/>
          </p:cNvSpPr>
          <p:nvPr/>
        </p:nvSpPr>
        <p:spPr bwMode="auto">
          <a:xfrm flipH="1">
            <a:off x="1219200" y="2590800"/>
            <a:ext cx="1447800" cy="1524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21519" name="Line 15">
            <a:extLst>
              <a:ext uri="{FF2B5EF4-FFF2-40B4-BE49-F238E27FC236}">
                <a16:creationId xmlns:a16="http://schemas.microsoft.com/office/drawing/2014/main" id="{BC0D2505-9725-6440-9C3D-81007AD5989C}"/>
              </a:ext>
            </a:extLst>
          </p:cNvPr>
          <p:cNvSpPr>
            <a:spLocks noChangeShapeType="1"/>
          </p:cNvSpPr>
          <p:nvPr/>
        </p:nvSpPr>
        <p:spPr bwMode="auto">
          <a:xfrm>
            <a:off x="2819400" y="2667000"/>
            <a:ext cx="0" cy="1295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21520" name="Text Box 16">
            <a:extLst>
              <a:ext uri="{FF2B5EF4-FFF2-40B4-BE49-F238E27FC236}">
                <a16:creationId xmlns:a16="http://schemas.microsoft.com/office/drawing/2014/main" id="{C853F415-04EB-4C4F-9C97-D7C7D0D0BC91}"/>
              </a:ext>
            </a:extLst>
          </p:cNvPr>
          <p:cNvSpPr txBox="1">
            <a:spLocks noChangeArrowheads="1"/>
          </p:cNvSpPr>
          <p:nvPr/>
        </p:nvSpPr>
        <p:spPr bwMode="auto">
          <a:xfrm>
            <a:off x="4495800" y="4343400"/>
            <a:ext cx="1219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defRPr/>
            </a:pPr>
            <a:r>
              <a:rPr lang="en-GB" altLang="en-US" sz="2000" b="1">
                <a:solidFill>
                  <a:srgbClr val="000099"/>
                </a:solidFill>
                <a:latin typeface="Arial" charset="0"/>
                <a:ea typeface="ＭＳ Ｐゴシック" charset="-128"/>
              </a:rPr>
              <a:t>Matthew</a:t>
            </a:r>
          </a:p>
        </p:txBody>
      </p:sp>
      <p:sp>
        <p:nvSpPr>
          <p:cNvPr id="21521" name="Text Box 17">
            <a:extLst>
              <a:ext uri="{FF2B5EF4-FFF2-40B4-BE49-F238E27FC236}">
                <a16:creationId xmlns:a16="http://schemas.microsoft.com/office/drawing/2014/main" id="{E0BE5757-903D-F148-9FB1-211739BFC64D}"/>
              </a:ext>
            </a:extLst>
          </p:cNvPr>
          <p:cNvSpPr txBox="1">
            <a:spLocks noChangeArrowheads="1"/>
          </p:cNvSpPr>
          <p:nvPr/>
        </p:nvSpPr>
        <p:spPr bwMode="auto">
          <a:xfrm>
            <a:off x="5181600" y="2057400"/>
            <a:ext cx="838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defRPr/>
            </a:pPr>
            <a:r>
              <a:rPr lang="en-GB" altLang="en-US" sz="2000" b="1">
                <a:solidFill>
                  <a:srgbClr val="FF3300"/>
                </a:solidFill>
                <a:latin typeface="Arial" charset="0"/>
                <a:ea typeface="ＭＳ Ｐゴシック" charset="-128"/>
              </a:rPr>
              <a:t>Mark</a:t>
            </a:r>
          </a:p>
        </p:txBody>
      </p:sp>
      <p:sp>
        <p:nvSpPr>
          <p:cNvPr id="21522" name="Text Box 18">
            <a:extLst>
              <a:ext uri="{FF2B5EF4-FFF2-40B4-BE49-F238E27FC236}">
                <a16:creationId xmlns:a16="http://schemas.microsoft.com/office/drawing/2014/main" id="{CEB3E21E-ACCC-364F-8095-2DBD46A0359D}"/>
              </a:ext>
            </a:extLst>
          </p:cNvPr>
          <p:cNvSpPr txBox="1">
            <a:spLocks noChangeArrowheads="1"/>
          </p:cNvSpPr>
          <p:nvPr/>
        </p:nvSpPr>
        <p:spPr bwMode="auto">
          <a:xfrm>
            <a:off x="6477000" y="4343400"/>
            <a:ext cx="838200" cy="396875"/>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defRPr/>
            </a:pPr>
            <a:r>
              <a:rPr lang="en-GB" altLang="en-US" sz="2000" b="1">
                <a:solidFill>
                  <a:srgbClr val="FFFF00"/>
                </a:solidFill>
                <a:latin typeface="Arial" charset="0"/>
                <a:ea typeface="ＭＳ Ｐゴシック" charset="-128"/>
              </a:rPr>
              <a:t>Luke</a:t>
            </a:r>
          </a:p>
        </p:txBody>
      </p:sp>
      <p:sp>
        <p:nvSpPr>
          <p:cNvPr id="21523" name="Line 19">
            <a:extLst>
              <a:ext uri="{FF2B5EF4-FFF2-40B4-BE49-F238E27FC236}">
                <a16:creationId xmlns:a16="http://schemas.microsoft.com/office/drawing/2014/main" id="{1B61AEBB-F979-0F49-9907-2F9EDE9D3FAB}"/>
              </a:ext>
            </a:extLst>
          </p:cNvPr>
          <p:cNvSpPr>
            <a:spLocks noChangeShapeType="1"/>
          </p:cNvSpPr>
          <p:nvPr/>
        </p:nvSpPr>
        <p:spPr bwMode="auto">
          <a:xfrm flipH="1">
            <a:off x="5105400" y="2514600"/>
            <a:ext cx="381000" cy="1676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21524" name="Line 20">
            <a:extLst>
              <a:ext uri="{FF2B5EF4-FFF2-40B4-BE49-F238E27FC236}">
                <a16:creationId xmlns:a16="http://schemas.microsoft.com/office/drawing/2014/main" id="{FA53CD79-78B1-EC47-AB7B-6D099980C6CB}"/>
              </a:ext>
            </a:extLst>
          </p:cNvPr>
          <p:cNvSpPr>
            <a:spLocks noChangeShapeType="1"/>
          </p:cNvSpPr>
          <p:nvPr/>
        </p:nvSpPr>
        <p:spPr bwMode="auto">
          <a:xfrm>
            <a:off x="5715000" y="2514600"/>
            <a:ext cx="1066800" cy="1676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21525" name="Text Box 21">
            <a:extLst>
              <a:ext uri="{FF2B5EF4-FFF2-40B4-BE49-F238E27FC236}">
                <a16:creationId xmlns:a16="http://schemas.microsoft.com/office/drawing/2014/main" id="{3154C57E-EC1B-954D-960E-E76F1842BA2B}"/>
              </a:ext>
            </a:extLst>
          </p:cNvPr>
          <p:cNvSpPr txBox="1">
            <a:spLocks noChangeArrowheads="1"/>
          </p:cNvSpPr>
          <p:nvPr/>
        </p:nvSpPr>
        <p:spPr bwMode="auto">
          <a:xfrm>
            <a:off x="6324600" y="2057400"/>
            <a:ext cx="1447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defRPr/>
            </a:pPr>
            <a:r>
              <a:rPr lang="en-GB" altLang="en-US" sz="2000" b="1">
                <a:solidFill>
                  <a:srgbClr val="006600"/>
                </a:solidFill>
                <a:latin typeface="Arial" charset="0"/>
                <a:ea typeface="ＭＳ Ｐゴシック" charset="-128"/>
              </a:rPr>
              <a:t>Logia ‘Q’</a:t>
            </a:r>
          </a:p>
        </p:txBody>
      </p:sp>
      <p:sp>
        <p:nvSpPr>
          <p:cNvPr id="21526" name="Line 22">
            <a:extLst>
              <a:ext uri="{FF2B5EF4-FFF2-40B4-BE49-F238E27FC236}">
                <a16:creationId xmlns:a16="http://schemas.microsoft.com/office/drawing/2014/main" id="{5C7E892C-12D3-F94E-A94B-9C33E6520791}"/>
              </a:ext>
            </a:extLst>
          </p:cNvPr>
          <p:cNvSpPr>
            <a:spLocks noChangeShapeType="1"/>
          </p:cNvSpPr>
          <p:nvPr/>
        </p:nvSpPr>
        <p:spPr bwMode="auto">
          <a:xfrm flipH="1">
            <a:off x="5334000" y="2590800"/>
            <a:ext cx="1447800" cy="1524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21527" name="Line 23">
            <a:extLst>
              <a:ext uri="{FF2B5EF4-FFF2-40B4-BE49-F238E27FC236}">
                <a16:creationId xmlns:a16="http://schemas.microsoft.com/office/drawing/2014/main" id="{8EA78A4C-6038-2747-AA43-20B17AD2C3BE}"/>
              </a:ext>
            </a:extLst>
          </p:cNvPr>
          <p:cNvSpPr>
            <a:spLocks noChangeShapeType="1"/>
          </p:cNvSpPr>
          <p:nvPr/>
        </p:nvSpPr>
        <p:spPr bwMode="auto">
          <a:xfrm>
            <a:off x="6934200" y="2667000"/>
            <a:ext cx="0" cy="1295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21528" name="Line 24">
            <a:extLst>
              <a:ext uri="{FF2B5EF4-FFF2-40B4-BE49-F238E27FC236}">
                <a16:creationId xmlns:a16="http://schemas.microsoft.com/office/drawing/2014/main" id="{70EC0A42-022E-4447-A025-D056A67AE91B}"/>
              </a:ext>
            </a:extLst>
          </p:cNvPr>
          <p:cNvSpPr>
            <a:spLocks noChangeShapeType="1"/>
          </p:cNvSpPr>
          <p:nvPr/>
        </p:nvSpPr>
        <p:spPr bwMode="auto">
          <a:xfrm>
            <a:off x="5334000" y="3505200"/>
            <a:ext cx="1066800" cy="685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21529" name="Line 25">
            <a:extLst>
              <a:ext uri="{FF2B5EF4-FFF2-40B4-BE49-F238E27FC236}">
                <a16:creationId xmlns:a16="http://schemas.microsoft.com/office/drawing/2014/main" id="{CE728902-5207-2742-B4B2-9A34147D78B6}"/>
              </a:ext>
            </a:extLst>
          </p:cNvPr>
          <p:cNvSpPr>
            <a:spLocks noChangeShapeType="1"/>
          </p:cNvSpPr>
          <p:nvPr/>
        </p:nvSpPr>
        <p:spPr bwMode="auto">
          <a:xfrm flipH="1">
            <a:off x="5334000" y="2514600"/>
            <a:ext cx="152400" cy="609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21530" name="Text Box 26">
            <a:extLst>
              <a:ext uri="{FF2B5EF4-FFF2-40B4-BE49-F238E27FC236}">
                <a16:creationId xmlns:a16="http://schemas.microsoft.com/office/drawing/2014/main" id="{72A4A205-6E9E-C640-B1C0-451091D501C8}"/>
              </a:ext>
            </a:extLst>
          </p:cNvPr>
          <p:cNvSpPr txBox="1">
            <a:spLocks noChangeArrowheads="1"/>
          </p:cNvSpPr>
          <p:nvPr/>
        </p:nvSpPr>
        <p:spPr bwMode="auto">
          <a:xfrm>
            <a:off x="4953000" y="5638800"/>
            <a:ext cx="2362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defRPr/>
            </a:pPr>
            <a:r>
              <a:rPr lang="en-GB" altLang="en-US" sz="1800" b="1">
                <a:latin typeface="Arial" charset="0"/>
                <a:ea typeface="ＭＳ Ｐゴシック" charset="-128"/>
              </a:rPr>
              <a:t>(Michael Goulder</a:t>
            </a:r>
          </a:p>
          <a:p>
            <a:pPr>
              <a:defRPr/>
            </a:pPr>
            <a:r>
              <a:rPr lang="en-GB" altLang="en-US" sz="1800" b="1">
                <a:latin typeface="Arial" charset="0"/>
                <a:ea typeface="ＭＳ Ｐゴシック" charset="-128"/>
              </a:rPr>
              <a:t>Mark Goodacre)</a:t>
            </a:r>
          </a:p>
        </p:txBody>
      </p:sp>
    </p:spTree>
    <p:extLst>
      <p:ext uri="{BB962C8B-B14F-4D97-AF65-F5344CB8AC3E}">
        <p14:creationId xmlns:p14="http://schemas.microsoft.com/office/powerpoint/2010/main" val="342267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1510"/>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0"/>
                                  </p:stCondLst>
                                  <p:childTnLst>
                                    <p:set>
                                      <p:cBhvr>
                                        <p:cTn id="9" dur="1" fill="hold">
                                          <p:stCondLst>
                                            <p:cond delay="499"/>
                                          </p:stCondLst>
                                        </p:cTn>
                                        <p:tgtEl>
                                          <p:spTgt spid="21513"/>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0"/>
                                  </p:stCondLst>
                                  <p:childTnLst>
                                    <p:set>
                                      <p:cBhvr>
                                        <p:cTn id="12" dur="1" fill="hold">
                                          <p:stCondLst>
                                            <p:cond delay="499"/>
                                          </p:stCondLst>
                                        </p:cTn>
                                        <p:tgtEl>
                                          <p:spTgt spid="21514"/>
                                        </p:tgtEl>
                                        <p:attrNameLst>
                                          <p:attrName>style.visibility</p:attrName>
                                        </p:attrNameLst>
                                      </p:cBhvr>
                                      <p:to>
                                        <p:strVal val="visible"/>
                                      </p:to>
                                    </p:set>
                                  </p:childTnLst>
                                </p:cTn>
                              </p:par>
                            </p:childTnLst>
                          </p:cTn>
                        </p:par>
                        <p:par>
                          <p:cTn id="13" fill="hold" nodeType="afterGroup">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21509"/>
                                        </p:tgtEl>
                                        <p:attrNameLst>
                                          <p:attrName>style.visibility</p:attrName>
                                        </p:attrNameLst>
                                      </p:cBhvr>
                                      <p:to>
                                        <p:strVal val="visible"/>
                                      </p:to>
                                    </p:set>
                                  </p:childTnLst>
                                </p:cTn>
                              </p:par>
                            </p:childTnLst>
                          </p:cTn>
                        </p:par>
                        <p:par>
                          <p:cTn id="16" fill="hold" nodeType="afterGroup">
                            <p:stCondLst>
                              <p:cond delay="2000"/>
                            </p:stCondLst>
                            <p:childTnLst>
                              <p:par>
                                <p:cTn id="17" presetID="1" presetClass="entr" presetSubtype="0" fill="hold" grpId="0" nodeType="afterEffect">
                                  <p:stCondLst>
                                    <p:cond delay="0"/>
                                  </p:stCondLst>
                                  <p:childTnLst>
                                    <p:set>
                                      <p:cBhvr>
                                        <p:cTn id="18" dur="1" fill="hold">
                                          <p:stCondLst>
                                            <p:cond delay="499"/>
                                          </p:stCondLst>
                                        </p:cTn>
                                        <p:tgtEl>
                                          <p:spTgt spid="2151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21517"/>
                                        </p:tgtEl>
                                        <p:attrNameLst>
                                          <p:attrName>style.visibility</p:attrName>
                                        </p:attrNameLst>
                                      </p:cBhvr>
                                      <p:to>
                                        <p:strVal val="visible"/>
                                      </p:to>
                                    </p:set>
                                    <p:animEffect transition="in" filter="box(in)">
                                      <p:cBhvr>
                                        <p:cTn id="23" dur="500"/>
                                        <p:tgtEl>
                                          <p:spTgt spid="21517"/>
                                        </p:tgtEl>
                                      </p:cBhvr>
                                    </p:animEffect>
                                  </p:childTnLst>
                                </p:cTn>
                              </p:par>
                            </p:childTnLst>
                          </p:cTn>
                        </p:par>
                        <p:par>
                          <p:cTn id="24" fill="hold" nodeType="afterGroup">
                            <p:stCondLst>
                              <p:cond delay="500"/>
                            </p:stCondLst>
                            <p:childTnLst>
                              <p:par>
                                <p:cTn id="25" presetID="12" presetClass="entr" presetSubtype="1" fill="hold" nodeType="afterEffect">
                                  <p:stCondLst>
                                    <p:cond delay="0"/>
                                  </p:stCondLst>
                                  <p:childTnLst>
                                    <p:set>
                                      <p:cBhvr>
                                        <p:cTn id="26" dur="1" fill="hold">
                                          <p:stCondLst>
                                            <p:cond delay="0"/>
                                          </p:stCondLst>
                                        </p:cTn>
                                        <p:tgtEl>
                                          <p:spTgt spid="21518"/>
                                        </p:tgtEl>
                                        <p:attrNameLst>
                                          <p:attrName>style.visibility</p:attrName>
                                        </p:attrNameLst>
                                      </p:cBhvr>
                                      <p:to>
                                        <p:strVal val="visible"/>
                                      </p:to>
                                    </p:set>
                                    <p:animEffect transition="in" filter="slide(fromTop)">
                                      <p:cBhvr>
                                        <p:cTn id="27" dur="500"/>
                                        <p:tgtEl>
                                          <p:spTgt spid="21518"/>
                                        </p:tgtEl>
                                      </p:cBhvr>
                                    </p:animEffect>
                                  </p:childTnLst>
                                </p:cTn>
                              </p:par>
                            </p:childTnLst>
                          </p:cTn>
                        </p:par>
                        <p:par>
                          <p:cTn id="28" fill="hold" nodeType="afterGroup">
                            <p:stCondLst>
                              <p:cond delay="1000"/>
                            </p:stCondLst>
                            <p:childTnLst>
                              <p:par>
                                <p:cTn id="29" presetID="12" presetClass="entr" presetSubtype="1" fill="hold" nodeType="afterEffect">
                                  <p:stCondLst>
                                    <p:cond delay="0"/>
                                  </p:stCondLst>
                                  <p:childTnLst>
                                    <p:set>
                                      <p:cBhvr>
                                        <p:cTn id="30" dur="1" fill="hold">
                                          <p:stCondLst>
                                            <p:cond delay="0"/>
                                          </p:stCondLst>
                                        </p:cTn>
                                        <p:tgtEl>
                                          <p:spTgt spid="21519"/>
                                        </p:tgtEl>
                                        <p:attrNameLst>
                                          <p:attrName>style.visibility</p:attrName>
                                        </p:attrNameLst>
                                      </p:cBhvr>
                                      <p:to>
                                        <p:strVal val="visible"/>
                                      </p:to>
                                    </p:set>
                                    <p:animEffect transition="in" filter="slide(fromTop)">
                                      <p:cBhvr>
                                        <p:cTn id="31" dur="500"/>
                                        <p:tgtEl>
                                          <p:spTgt spid="21519"/>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 presetClass="entr" presetSubtype="0" fill="hold" grpId="0" nodeType="clickEffect">
                                  <p:stCondLst>
                                    <p:cond delay="0"/>
                                  </p:stCondLst>
                                  <p:childTnLst>
                                    <p:set>
                                      <p:cBhvr>
                                        <p:cTn id="35" dur="1" fill="hold">
                                          <p:stCondLst>
                                            <p:cond delay="499"/>
                                          </p:stCondLst>
                                        </p:cTn>
                                        <p:tgtEl>
                                          <p:spTgt spid="21515"/>
                                        </p:tgtEl>
                                        <p:attrNameLst>
                                          <p:attrName>style.visibility</p:attrName>
                                        </p:attrNameLst>
                                      </p:cBhvr>
                                      <p:to>
                                        <p:strVal val="visible"/>
                                      </p:to>
                                    </p:set>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2" fill="hold" grpId="0" nodeType="clickEffect">
                                  <p:stCondLst>
                                    <p:cond delay="0"/>
                                  </p:stCondLst>
                                  <p:childTnLst>
                                    <p:set>
                                      <p:cBhvr>
                                        <p:cTn id="39" dur="1" fill="hold">
                                          <p:stCondLst>
                                            <p:cond delay="0"/>
                                          </p:stCondLst>
                                        </p:cTn>
                                        <p:tgtEl>
                                          <p:spTgt spid="21520"/>
                                        </p:tgtEl>
                                        <p:attrNameLst>
                                          <p:attrName>style.visibility</p:attrName>
                                        </p:attrNameLst>
                                      </p:cBhvr>
                                      <p:to>
                                        <p:strVal val="visible"/>
                                      </p:to>
                                    </p:set>
                                    <p:anim calcmode="lin" valueType="num">
                                      <p:cBhvr additive="base">
                                        <p:cTn id="40" dur="500" fill="hold"/>
                                        <p:tgtEl>
                                          <p:spTgt spid="21520"/>
                                        </p:tgtEl>
                                        <p:attrNameLst>
                                          <p:attrName>ppt_x</p:attrName>
                                        </p:attrNameLst>
                                      </p:cBhvr>
                                      <p:tavLst>
                                        <p:tav tm="0">
                                          <p:val>
                                            <p:strVal val="1+#ppt_w/2"/>
                                          </p:val>
                                        </p:tav>
                                        <p:tav tm="100000">
                                          <p:val>
                                            <p:strVal val="#ppt_x"/>
                                          </p:val>
                                        </p:tav>
                                      </p:tavLst>
                                    </p:anim>
                                    <p:anim calcmode="lin" valueType="num">
                                      <p:cBhvr additive="base">
                                        <p:cTn id="41" dur="500" fill="hold"/>
                                        <p:tgtEl>
                                          <p:spTgt spid="21520"/>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500"/>
                            </p:stCondLst>
                            <p:childTnLst>
                              <p:par>
                                <p:cTn id="43" presetID="2" presetClass="entr" presetSubtype="2" fill="hold" grpId="0" nodeType="afterEffect">
                                  <p:stCondLst>
                                    <p:cond delay="0"/>
                                  </p:stCondLst>
                                  <p:childTnLst>
                                    <p:set>
                                      <p:cBhvr>
                                        <p:cTn id="44" dur="1" fill="hold">
                                          <p:stCondLst>
                                            <p:cond delay="0"/>
                                          </p:stCondLst>
                                        </p:cTn>
                                        <p:tgtEl>
                                          <p:spTgt spid="21521"/>
                                        </p:tgtEl>
                                        <p:attrNameLst>
                                          <p:attrName>style.visibility</p:attrName>
                                        </p:attrNameLst>
                                      </p:cBhvr>
                                      <p:to>
                                        <p:strVal val="visible"/>
                                      </p:to>
                                    </p:set>
                                    <p:anim calcmode="lin" valueType="num">
                                      <p:cBhvr additive="base">
                                        <p:cTn id="45" dur="500" fill="hold"/>
                                        <p:tgtEl>
                                          <p:spTgt spid="21521"/>
                                        </p:tgtEl>
                                        <p:attrNameLst>
                                          <p:attrName>ppt_x</p:attrName>
                                        </p:attrNameLst>
                                      </p:cBhvr>
                                      <p:tavLst>
                                        <p:tav tm="0">
                                          <p:val>
                                            <p:strVal val="1+#ppt_w/2"/>
                                          </p:val>
                                        </p:tav>
                                        <p:tav tm="100000">
                                          <p:val>
                                            <p:strVal val="#ppt_x"/>
                                          </p:val>
                                        </p:tav>
                                      </p:tavLst>
                                    </p:anim>
                                    <p:anim calcmode="lin" valueType="num">
                                      <p:cBhvr additive="base">
                                        <p:cTn id="46" dur="500" fill="hold"/>
                                        <p:tgtEl>
                                          <p:spTgt spid="21521"/>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1000"/>
                            </p:stCondLst>
                            <p:childTnLst>
                              <p:par>
                                <p:cTn id="48" presetID="2" presetClass="entr" presetSubtype="2" fill="hold" grpId="0" nodeType="afterEffect">
                                  <p:stCondLst>
                                    <p:cond delay="0"/>
                                  </p:stCondLst>
                                  <p:childTnLst>
                                    <p:set>
                                      <p:cBhvr>
                                        <p:cTn id="49" dur="1" fill="hold">
                                          <p:stCondLst>
                                            <p:cond delay="0"/>
                                          </p:stCondLst>
                                        </p:cTn>
                                        <p:tgtEl>
                                          <p:spTgt spid="21522"/>
                                        </p:tgtEl>
                                        <p:attrNameLst>
                                          <p:attrName>style.visibility</p:attrName>
                                        </p:attrNameLst>
                                      </p:cBhvr>
                                      <p:to>
                                        <p:strVal val="visible"/>
                                      </p:to>
                                    </p:set>
                                    <p:anim calcmode="lin" valueType="num">
                                      <p:cBhvr additive="base">
                                        <p:cTn id="50" dur="500" fill="hold"/>
                                        <p:tgtEl>
                                          <p:spTgt spid="21522"/>
                                        </p:tgtEl>
                                        <p:attrNameLst>
                                          <p:attrName>ppt_x</p:attrName>
                                        </p:attrNameLst>
                                      </p:cBhvr>
                                      <p:tavLst>
                                        <p:tav tm="0">
                                          <p:val>
                                            <p:strVal val="1+#ppt_w/2"/>
                                          </p:val>
                                        </p:tav>
                                        <p:tav tm="100000">
                                          <p:val>
                                            <p:strVal val="#ppt_x"/>
                                          </p:val>
                                        </p:tav>
                                      </p:tavLst>
                                    </p:anim>
                                    <p:anim calcmode="lin" valueType="num">
                                      <p:cBhvr additive="base">
                                        <p:cTn id="51" dur="500" fill="hold"/>
                                        <p:tgtEl>
                                          <p:spTgt spid="21522"/>
                                        </p:tgtEl>
                                        <p:attrNameLst>
                                          <p:attrName>ppt_y</p:attrName>
                                        </p:attrNameLst>
                                      </p:cBhvr>
                                      <p:tavLst>
                                        <p:tav tm="0">
                                          <p:val>
                                            <p:strVal val="#ppt_y"/>
                                          </p:val>
                                        </p:tav>
                                        <p:tav tm="100000">
                                          <p:val>
                                            <p:strVal val="#ppt_y"/>
                                          </p:val>
                                        </p:tav>
                                      </p:tavLst>
                                    </p:anim>
                                  </p:childTnLst>
                                </p:cTn>
                              </p:par>
                            </p:childTnLst>
                          </p:cTn>
                        </p:par>
                        <p:par>
                          <p:cTn id="52" fill="hold" nodeType="afterGroup">
                            <p:stCondLst>
                              <p:cond delay="1500"/>
                            </p:stCondLst>
                            <p:childTnLst>
                              <p:par>
                                <p:cTn id="53" presetID="2" presetClass="entr" presetSubtype="2" fill="hold" nodeType="afterEffect">
                                  <p:stCondLst>
                                    <p:cond delay="0"/>
                                  </p:stCondLst>
                                  <p:childTnLst>
                                    <p:set>
                                      <p:cBhvr>
                                        <p:cTn id="54" dur="1" fill="hold">
                                          <p:stCondLst>
                                            <p:cond delay="0"/>
                                          </p:stCondLst>
                                        </p:cTn>
                                        <p:tgtEl>
                                          <p:spTgt spid="21523"/>
                                        </p:tgtEl>
                                        <p:attrNameLst>
                                          <p:attrName>style.visibility</p:attrName>
                                        </p:attrNameLst>
                                      </p:cBhvr>
                                      <p:to>
                                        <p:strVal val="visible"/>
                                      </p:to>
                                    </p:set>
                                    <p:anim calcmode="lin" valueType="num">
                                      <p:cBhvr additive="base">
                                        <p:cTn id="55" dur="500" fill="hold"/>
                                        <p:tgtEl>
                                          <p:spTgt spid="21523"/>
                                        </p:tgtEl>
                                        <p:attrNameLst>
                                          <p:attrName>ppt_x</p:attrName>
                                        </p:attrNameLst>
                                      </p:cBhvr>
                                      <p:tavLst>
                                        <p:tav tm="0">
                                          <p:val>
                                            <p:strVal val="1+#ppt_w/2"/>
                                          </p:val>
                                        </p:tav>
                                        <p:tav tm="100000">
                                          <p:val>
                                            <p:strVal val="#ppt_x"/>
                                          </p:val>
                                        </p:tav>
                                      </p:tavLst>
                                    </p:anim>
                                    <p:anim calcmode="lin" valueType="num">
                                      <p:cBhvr additive="base">
                                        <p:cTn id="56" dur="500" fill="hold"/>
                                        <p:tgtEl>
                                          <p:spTgt spid="21523"/>
                                        </p:tgtEl>
                                        <p:attrNameLst>
                                          <p:attrName>ppt_y</p:attrName>
                                        </p:attrNameLst>
                                      </p:cBhvr>
                                      <p:tavLst>
                                        <p:tav tm="0">
                                          <p:val>
                                            <p:strVal val="#ppt_y"/>
                                          </p:val>
                                        </p:tav>
                                        <p:tav tm="100000">
                                          <p:val>
                                            <p:strVal val="#ppt_y"/>
                                          </p:val>
                                        </p:tav>
                                      </p:tavLst>
                                    </p:anim>
                                  </p:childTnLst>
                                </p:cTn>
                              </p:par>
                            </p:childTnLst>
                          </p:cTn>
                        </p:par>
                        <p:par>
                          <p:cTn id="57" fill="hold" nodeType="afterGroup">
                            <p:stCondLst>
                              <p:cond delay="2000"/>
                            </p:stCondLst>
                            <p:childTnLst>
                              <p:par>
                                <p:cTn id="58" presetID="2" presetClass="entr" presetSubtype="2" fill="hold" nodeType="afterEffect">
                                  <p:stCondLst>
                                    <p:cond delay="0"/>
                                  </p:stCondLst>
                                  <p:childTnLst>
                                    <p:set>
                                      <p:cBhvr>
                                        <p:cTn id="59" dur="1" fill="hold">
                                          <p:stCondLst>
                                            <p:cond delay="0"/>
                                          </p:stCondLst>
                                        </p:cTn>
                                        <p:tgtEl>
                                          <p:spTgt spid="21524"/>
                                        </p:tgtEl>
                                        <p:attrNameLst>
                                          <p:attrName>style.visibility</p:attrName>
                                        </p:attrNameLst>
                                      </p:cBhvr>
                                      <p:to>
                                        <p:strVal val="visible"/>
                                      </p:to>
                                    </p:set>
                                    <p:anim calcmode="lin" valueType="num">
                                      <p:cBhvr additive="base">
                                        <p:cTn id="60" dur="500" fill="hold"/>
                                        <p:tgtEl>
                                          <p:spTgt spid="21524"/>
                                        </p:tgtEl>
                                        <p:attrNameLst>
                                          <p:attrName>ppt_x</p:attrName>
                                        </p:attrNameLst>
                                      </p:cBhvr>
                                      <p:tavLst>
                                        <p:tav tm="0">
                                          <p:val>
                                            <p:strVal val="1+#ppt_w/2"/>
                                          </p:val>
                                        </p:tav>
                                        <p:tav tm="100000">
                                          <p:val>
                                            <p:strVal val="#ppt_x"/>
                                          </p:val>
                                        </p:tav>
                                      </p:tavLst>
                                    </p:anim>
                                    <p:anim calcmode="lin" valueType="num">
                                      <p:cBhvr additive="base">
                                        <p:cTn id="61" dur="500" fill="hold"/>
                                        <p:tgtEl>
                                          <p:spTgt spid="21524"/>
                                        </p:tgtEl>
                                        <p:attrNameLst>
                                          <p:attrName>ppt_y</p:attrName>
                                        </p:attrNameLst>
                                      </p:cBhvr>
                                      <p:tavLst>
                                        <p:tav tm="0">
                                          <p:val>
                                            <p:strVal val="#ppt_y"/>
                                          </p:val>
                                        </p:tav>
                                        <p:tav tm="100000">
                                          <p:val>
                                            <p:strVal val="#ppt_y"/>
                                          </p:val>
                                        </p:tav>
                                      </p:tavLst>
                                    </p:anim>
                                  </p:childTnLst>
                                </p:cTn>
                              </p:par>
                            </p:childTnLst>
                          </p:cTn>
                        </p:par>
                        <p:par>
                          <p:cTn id="62" fill="hold" nodeType="afterGroup">
                            <p:stCondLst>
                              <p:cond delay="2500"/>
                            </p:stCondLst>
                            <p:childTnLst>
                              <p:par>
                                <p:cTn id="63" presetID="2" presetClass="entr" presetSubtype="2" fill="hold" grpId="0" nodeType="afterEffect">
                                  <p:stCondLst>
                                    <p:cond delay="0"/>
                                  </p:stCondLst>
                                  <p:childTnLst>
                                    <p:set>
                                      <p:cBhvr>
                                        <p:cTn id="64" dur="1" fill="hold">
                                          <p:stCondLst>
                                            <p:cond delay="0"/>
                                          </p:stCondLst>
                                        </p:cTn>
                                        <p:tgtEl>
                                          <p:spTgt spid="21525"/>
                                        </p:tgtEl>
                                        <p:attrNameLst>
                                          <p:attrName>style.visibility</p:attrName>
                                        </p:attrNameLst>
                                      </p:cBhvr>
                                      <p:to>
                                        <p:strVal val="visible"/>
                                      </p:to>
                                    </p:set>
                                    <p:anim calcmode="lin" valueType="num">
                                      <p:cBhvr additive="base">
                                        <p:cTn id="65" dur="500" fill="hold"/>
                                        <p:tgtEl>
                                          <p:spTgt spid="21525"/>
                                        </p:tgtEl>
                                        <p:attrNameLst>
                                          <p:attrName>ppt_x</p:attrName>
                                        </p:attrNameLst>
                                      </p:cBhvr>
                                      <p:tavLst>
                                        <p:tav tm="0">
                                          <p:val>
                                            <p:strVal val="1+#ppt_w/2"/>
                                          </p:val>
                                        </p:tav>
                                        <p:tav tm="100000">
                                          <p:val>
                                            <p:strVal val="#ppt_x"/>
                                          </p:val>
                                        </p:tav>
                                      </p:tavLst>
                                    </p:anim>
                                    <p:anim calcmode="lin" valueType="num">
                                      <p:cBhvr additive="base">
                                        <p:cTn id="66" dur="500" fill="hold"/>
                                        <p:tgtEl>
                                          <p:spTgt spid="21525"/>
                                        </p:tgtEl>
                                        <p:attrNameLst>
                                          <p:attrName>ppt_y</p:attrName>
                                        </p:attrNameLst>
                                      </p:cBhvr>
                                      <p:tavLst>
                                        <p:tav tm="0">
                                          <p:val>
                                            <p:strVal val="#ppt_y"/>
                                          </p:val>
                                        </p:tav>
                                        <p:tav tm="100000">
                                          <p:val>
                                            <p:strVal val="#ppt_y"/>
                                          </p:val>
                                        </p:tav>
                                      </p:tavLst>
                                    </p:anim>
                                  </p:childTnLst>
                                </p:cTn>
                              </p:par>
                            </p:childTnLst>
                          </p:cTn>
                        </p:par>
                        <p:par>
                          <p:cTn id="67" fill="hold" nodeType="afterGroup">
                            <p:stCondLst>
                              <p:cond delay="3000"/>
                            </p:stCondLst>
                            <p:childTnLst>
                              <p:par>
                                <p:cTn id="68" presetID="2" presetClass="entr" presetSubtype="2" fill="hold" nodeType="afterEffect">
                                  <p:stCondLst>
                                    <p:cond delay="0"/>
                                  </p:stCondLst>
                                  <p:childTnLst>
                                    <p:set>
                                      <p:cBhvr>
                                        <p:cTn id="69" dur="1" fill="hold">
                                          <p:stCondLst>
                                            <p:cond delay="0"/>
                                          </p:stCondLst>
                                        </p:cTn>
                                        <p:tgtEl>
                                          <p:spTgt spid="21526"/>
                                        </p:tgtEl>
                                        <p:attrNameLst>
                                          <p:attrName>style.visibility</p:attrName>
                                        </p:attrNameLst>
                                      </p:cBhvr>
                                      <p:to>
                                        <p:strVal val="visible"/>
                                      </p:to>
                                    </p:set>
                                    <p:anim calcmode="lin" valueType="num">
                                      <p:cBhvr additive="base">
                                        <p:cTn id="70" dur="500" fill="hold"/>
                                        <p:tgtEl>
                                          <p:spTgt spid="21526"/>
                                        </p:tgtEl>
                                        <p:attrNameLst>
                                          <p:attrName>ppt_x</p:attrName>
                                        </p:attrNameLst>
                                      </p:cBhvr>
                                      <p:tavLst>
                                        <p:tav tm="0">
                                          <p:val>
                                            <p:strVal val="1+#ppt_w/2"/>
                                          </p:val>
                                        </p:tav>
                                        <p:tav tm="100000">
                                          <p:val>
                                            <p:strVal val="#ppt_x"/>
                                          </p:val>
                                        </p:tav>
                                      </p:tavLst>
                                    </p:anim>
                                    <p:anim calcmode="lin" valueType="num">
                                      <p:cBhvr additive="base">
                                        <p:cTn id="71" dur="500" fill="hold"/>
                                        <p:tgtEl>
                                          <p:spTgt spid="21526"/>
                                        </p:tgtEl>
                                        <p:attrNameLst>
                                          <p:attrName>ppt_y</p:attrName>
                                        </p:attrNameLst>
                                      </p:cBhvr>
                                      <p:tavLst>
                                        <p:tav tm="0">
                                          <p:val>
                                            <p:strVal val="#ppt_y"/>
                                          </p:val>
                                        </p:tav>
                                        <p:tav tm="100000">
                                          <p:val>
                                            <p:strVal val="#ppt_y"/>
                                          </p:val>
                                        </p:tav>
                                      </p:tavLst>
                                    </p:anim>
                                  </p:childTnLst>
                                </p:cTn>
                              </p:par>
                            </p:childTnLst>
                          </p:cTn>
                        </p:par>
                        <p:par>
                          <p:cTn id="72" fill="hold" nodeType="afterGroup">
                            <p:stCondLst>
                              <p:cond delay="3500"/>
                            </p:stCondLst>
                            <p:childTnLst>
                              <p:par>
                                <p:cTn id="73" presetID="2" presetClass="entr" presetSubtype="2" fill="hold" nodeType="afterEffect">
                                  <p:stCondLst>
                                    <p:cond delay="0"/>
                                  </p:stCondLst>
                                  <p:childTnLst>
                                    <p:set>
                                      <p:cBhvr>
                                        <p:cTn id="74" dur="1" fill="hold">
                                          <p:stCondLst>
                                            <p:cond delay="0"/>
                                          </p:stCondLst>
                                        </p:cTn>
                                        <p:tgtEl>
                                          <p:spTgt spid="21527"/>
                                        </p:tgtEl>
                                        <p:attrNameLst>
                                          <p:attrName>style.visibility</p:attrName>
                                        </p:attrNameLst>
                                      </p:cBhvr>
                                      <p:to>
                                        <p:strVal val="visible"/>
                                      </p:to>
                                    </p:set>
                                    <p:anim calcmode="lin" valueType="num">
                                      <p:cBhvr additive="base">
                                        <p:cTn id="75" dur="500" fill="hold"/>
                                        <p:tgtEl>
                                          <p:spTgt spid="21527"/>
                                        </p:tgtEl>
                                        <p:attrNameLst>
                                          <p:attrName>ppt_x</p:attrName>
                                        </p:attrNameLst>
                                      </p:cBhvr>
                                      <p:tavLst>
                                        <p:tav tm="0">
                                          <p:val>
                                            <p:strVal val="1+#ppt_w/2"/>
                                          </p:val>
                                        </p:tav>
                                        <p:tav tm="100000">
                                          <p:val>
                                            <p:strVal val="#ppt_x"/>
                                          </p:val>
                                        </p:tav>
                                      </p:tavLst>
                                    </p:anim>
                                    <p:anim calcmode="lin" valueType="num">
                                      <p:cBhvr additive="base">
                                        <p:cTn id="76" dur="500" fill="hold"/>
                                        <p:tgtEl>
                                          <p:spTgt spid="21527"/>
                                        </p:tgtEl>
                                        <p:attrNameLst>
                                          <p:attrName>ppt_y</p:attrName>
                                        </p:attrNameLst>
                                      </p:cBhvr>
                                      <p:tavLst>
                                        <p:tav tm="0">
                                          <p:val>
                                            <p:strVal val="#ppt_y"/>
                                          </p:val>
                                        </p:tav>
                                        <p:tav tm="100000">
                                          <p:val>
                                            <p:strVal val="#ppt_y"/>
                                          </p:val>
                                        </p:tav>
                                      </p:tavLst>
                                    </p:anim>
                                  </p:childTnLst>
                                </p:cTn>
                              </p:par>
                            </p:childTnLst>
                          </p:cTn>
                        </p:par>
                        <p:par>
                          <p:cTn id="77" fill="hold" nodeType="afterGroup">
                            <p:stCondLst>
                              <p:cond delay="4000"/>
                            </p:stCondLst>
                            <p:childTnLst>
                              <p:par>
                                <p:cTn id="78" presetID="12" presetClass="entr" presetSubtype="8" fill="hold" nodeType="afterEffect">
                                  <p:stCondLst>
                                    <p:cond delay="0"/>
                                  </p:stCondLst>
                                  <p:childTnLst>
                                    <p:set>
                                      <p:cBhvr>
                                        <p:cTn id="79" dur="1" fill="hold">
                                          <p:stCondLst>
                                            <p:cond delay="0"/>
                                          </p:stCondLst>
                                        </p:cTn>
                                        <p:tgtEl>
                                          <p:spTgt spid="21528"/>
                                        </p:tgtEl>
                                        <p:attrNameLst>
                                          <p:attrName>style.visibility</p:attrName>
                                        </p:attrNameLst>
                                      </p:cBhvr>
                                      <p:to>
                                        <p:strVal val="visible"/>
                                      </p:to>
                                    </p:set>
                                    <p:animEffect transition="in" filter="slide(fromLeft)">
                                      <p:cBhvr>
                                        <p:cTn id="80" dur="500"/>
                                        <p:tgtEl>
                                          <p:spTgt spid="21528"/>
                                        </p:tgtEl>
                                      </p:cBhvr>
                                    </p:animEffect>
                                  </p:childTnLst>
                                </p:cTn>
                              </p:par>
                            </p:childTnLst>
                          </p:cTn>
                        </p:par>
                        <p:par>
                          <p:cTn id="81" fill="hold" nodeType="afterGroup">
                            <p:stCondLst>
                              <p:cond delay="4500"/>
                            </p:stCondLst>
                            <p:childTnLst>
                              <p:par>
                                <p:cTn id="82" presetID="12" presetClass="entr" presetSubtype="1" fill="hold" nodeType="afterEffect">
                                  <p:stCondLst>
                                    <p:cond delay="0"/>
                                  </p:stCondLst>
                                  <p:childTnLst>
                                    <p:set>
                                      <p:cBhvr>
                                        <p:cTn id="83" dur="1" fill="hold">
                                          <p:stCondLst>
                                            <p:cond delay="0"/>
                                          </p:stCondLst>
                                        </p:cTn>
                                        <p:tgtEl>
                                          <p:spTgt spid="21529"/>
                                        </p:tgtEl>
                                        <p:attrNameLst>
                                          <p:attrName>style.visibility</p:attrName>
                                        </p:attrNameLst>
                                      </p:cBhvr>
                                      <p:to>
                                        <p:strVal val="visible"/>
                                      </p:to>
                                    </p:set>
                                    <p:animEffect transition="in" filter="slide(fromTop)">
                                      <p:cBhvr>
                                        <p:cTn id="84" dur="500"/>
                                        <p:tgtEl>
                                          <p:spTgt spid="21529"/>
                                        </p:tgtEl>
                                      </p:cBhvr>
                                    </p:animEffect>
                                  </p:childTnLst>
                                </p:cTn>
                              </p:par>
                            </p:childTnLst>
                          </p:cTn>
                        </p:par>
                      </p:childTnLst>
                    </p:cTn>
                  </p:par>
                  <p:par>
                    <p:cTn id="85" fill="hold" nodeType="clickPar">
                      <p:stCondLst>
                        <p:cond delay="indefinite"/>
                      </p:stCondLst>
                      <p:childTnLst>
                        <p:par>
                          <p:cTn id="86" fill="hold" nodeType="withGroup">
                            <p:stCondLst>
                              <p:cond delay="0"/>
                            </p:stCondLst>
                            <p:childTnLst>
                              <p:par>
                                <p:cTn id="87" presetID="1" presetClass="entr" presetSubtype="0" fill="hold" grpId="0" nodeType="clickEffect">
                                  <p:stCondLst>
                                    <p:cond delay="0"/>
                                  </p:stCondLst>
                                  <p:childTnLst>
                                    <p:set>
                                      <p:cBhvr>
                                        <p:cTn id="88" dur="1" fill="hold">
                                          <p:stCondLst>
                                            <p:cond delay="499"/>
                                          </p:stCondLst>
                                        </p:cTn>
                                        <p:tgtEl>
                                          <p:spTgt spid="21516"/>
                                        </p:tgtEl>
                                        <p:attrNameLst>
                                          <p:attrName>style.visibility</p:attrName>
                                        </p:attrNameLst>
                                      </p:cBhvr>
                                      <p:to>
                                        <p:strVal val="visible"/>
                                      </p:to>
                                    </p:set>
                                  </p:childTnLst>
                                </p:cTn>
                              </p:par>
                            </p:childTnLst>
                          </p:cTn>
                        </p:par>
                      </p:childTnLst>
                    </p:cTn>
                  </p:par>
                  <p:par>
                    <p:cTn id="89" fill="hold" nodeType="clickPar">
                      <p:stCondLst>
                        <p:cond delay="indefinite"/>
                      </p:stCondLst>
                      <p:childTnLst>
                        <p:par>
                          <p:cTn id="90" fill="hold" nodeType="withGroup">
                            <p:stCondLst>
                              <p:cond delay="0"/>
                            </p:stCondLst>
                            <p:childTnLst>
                              <p:par>
                                <p:cTn id="91" presetID="1" presetClass="entr" presetSubtype="0" fill="hold" grpId="0" nodeType="clickEffect">
                                  <p:stCondLst>
                                    <p:cond delay="0"/>
                                  </p:stCondLst>
                                  <p:childTnLst>
                                    <p:set>
                                      <p:cBhvr>
                                        <p:cTn id="92" dur="1" fill="hold">
                                          <p:stCondLst>
                                            <p:cond delay="499"/>
                                          </p:stCondLst>
                                        </p:cTn>
                                        <p:tgtEl>
                                          <p:spTgt spid="215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9" grpId="0" autoUpdateAnimBg="0"/>
      <p:bldP spid="21510" grpId="0" autoUpdateAnimBg="0"/>
      <p:bldP spid="21511" grpId="0" animBg="1" autoUpdateAnimBg="0"/>
      <p:bldP spid="21515" grpId="0" autoUpdateAnimBg="0"/>
      <p:bldP spid="21516" grpId="0" autoUpdateAnimBg="0"/>
      <p:bldP spid="21517" grpId="0" autoUpdateAnimBg="0"/>
      <p:bldP spid="21520" grpId="0" autoUpdateAnimBg="0"/>
      <p:bldP spid="21521" grpId="0" autoUpdateAnimBg="0"/>
      <p:bldP spid="21522" grpId="0" animBg="1" autoUpdateAnimBg="0"/>
      <p:bldP spid="21525" grpId="0" autoUpdateAnimBg="0"/>
      <p:bldP spid="21530"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a:extLst>
              <a:ext uri="{FF2B5EF4-FFF2-40B4-BE49-F238E27FC236}">
                <a16:creationId xmlns:a16="http://schemas.microsoft.com/office/drawing/2014/main" id="{4201DCC8-22EF-464E-A643-4106867452F9}"/>
              </a:ext>
            </a:extLst>
          </p:cNvPr>
          <p:cNvSpPr>
            <a:spLocks noGrp="1" noChangeArrowheads="1"/>
          </p:cNvSpPr>
          <p:nvPr>
            <p:ph type="title"/>
          </p:nvPr>
        </p:nvSpPr>
        <p:spPr/>
        <p:txBody>
          <a:bodyPr/>
          <a:lstStyle/>
          <a:p>
            <a:pPr eaLnBrk="1" hangingPunct="1"/>
            <a:r>
              <a:rPr lang="en-US" altLang="en-US"/>
              <a:t>The Griesbach Hypothesis</a:t>
            </a:r>
          </a:p>
        </p:txBody>
      </p:sp>
      <p:sp>
        <p:nvSpPr>
          <p:cNvPr id="22530" name="Rectangle 3">
            <a:extLst>
              <a:ext uri="{FF2B5EF4-FFF2-40B4-BE49-F238E27FC236}">
                <a16:creationId xmlns:a16="http://schemas.microsoft.com/office/drawing/2014/main" id="{69E72EC4-892E-7944-9650-FECC0D6FBE5B}"/>
              </a:ext>
            </a:extLst>
          </p:cNvPr>
          <p:cNvSpPr>
            <a:spLocks noGrp="1" noChangeArrowheads="1"/>
          </p:cNvSpPr>
          <p:nvPr>
            <p:ph idx="1"/>
          </p:nvPr>
        </p:nvSpPr>
        <p:spPr/>
        <p:txBody>
          <a:bodyPr/>
          <a:lstStyle/>
          <a:p>
            <a:pPr eaLnBrk="1" hangingPunct="1">
              <a:lnSpc>
                <a:spcPct val="90000"/>
              </a:lnSpc>
            </a:pPr>
            <a:r>
              <a:rPr lang="en-US" altLang="en-US"/>
              <a:t>J.J. Griesbach (18th cent.): Mathew’s Gospel was written first, it was used by Luke, Mark used both as sources.</a:t>
            </a:r>
          </a:p>
          <a:p>
            <a:pPr eaLnBrk="1" hangingPunct="1">
              <a:lnSpc>
                <a:spcPct val="90000"/>
              </a:lnSpc>
            </a:pPr>
            <a:r>
              <a:rPr lang="en-US" altLang="en-US"/>
              <a:t>Why would Mark choose to omit so much significant Matthean and Markan material (e.g. the infancy narratives).</a:t>
            </a:r>
          </a:p>
          <a:p>
            <a:pPr eaLnBrk="1" hangingPunct="1">
              <a:lnSpc>
                <a:spcPct val="90000"/>
              </a:lnSpc>
            </a:pPr>
            <a:r>
              <a:rPr lang="en-US" altLang="en-US"/>
              <a:t>If Matthew already existed, why would anyone compose Mark?</a:t>
            </a:r>
          </a:p>
        </p:txBody>
      </p:sp>
    </p:spTree>
    <p:extLst>
      <p:ext uri="{BB962C8B-B14F-4D97-AF65-F5344CB8AC3E}">
        <p14:creationId xmlns:p14="http://schemas.microsoft.com/office/powerpoint/2010/main" val="40601915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a:extLst>
              <a:ext uri="{FF2B5EF4-FFF2-40B4-BE49-F238E27FC236}">
                <a16:creationId xmlns:a16="http://schemas.microsoft.com/office/drawing/2014/main" id="{ACE26827-67F9-E34B-8F37-64A0E0A2038F}"/>
              </a:ext>
            </a:extLst>
          </p:cNvPr>
          <p:cNvSpPr>
            <a:spLocks noGrp="1" noChangeArrowheads="1"/>
          </p:cNvSpPr>
          <p:nvPr>
            <p:ph type="title"/>
          </p:nvPr>
        </p:nvSpPr>
        <p:spPr/>
        <p:txBody>
          <a:bodyPr>
            <a:normAutofit fontScale="90000"/>
          </a:bodyPr>
          <a:lstStyle/>
          <a:p>
            <a:pPr eaLnBrk="1" hangingPunct="1"/>
            <a:r>
              <a:rPr lang="en-US" altLang="en-US"/>
              <a:t>Griesbach Hypothesis: </a:t>
            </a:r>
            <a:br>
              <a:rPr lang="en-US" altLang="en-US"/>
            </a:br>
            <a:r>
              <a:rPr lang="en-US" altLang="en-US"/>
              <a:t>Case Study</a:t>
            </a:r>
          </a:p>
        </p:txBody>
      </p:sp>
      <p:sp>
        <p:nvSpPr>
          <p:cNvPr id="13315" name="Rectangle 3">
            <a:extLst>
              <a:ext uri="{FF2B5EF4-FFF2-40B4-BE49-F238E27FC236}">
                <a16:creationId xmlns:a16="http://schemas.microsoft.com/office/drawing/2014/main" id="{FD7FC9EE-E560-2C4F-BFD8-EDE9E68CE089}"/>
              </a:ext>
            </a:extLst>
          </p:cNvPr>
          <p:cNvSpPr>
            <a:spLocks noGrp="1" noChangeArrowheads="1"/>
          </p:cNvSpPr>
          <p:nvPr>
            <p:ph idx="1"/>
          </p:nvPr>
        </p:nvSpPr>
        <p:spPr/>
        <p:txBody>
          <a:bodyPr rtlCol="0">
            <a:normAutofit/>
          </a:bodyPr>
          <a:lstStyle/>
          <a:p>
            <a:pPr marL="384048" indent="-384048" eaLnBrk="1" fontAlgn="auto" hangingPunct="1">
              <a:buFont typeface="Wingdings" charset="2"/>
              <a:buNone/>
              <a:defRPr/>
            </a:pPr>
            <a:r>
              <a:rPr lang="en-US" altLang="en-US" sz="2800" b="1"/>
              <a:t>Mark 8:29</a:t>
            </a:r>
          </a:p>
          <a:p>
            <a:pPr marL="384048" indent="-384048" eaLnBrk="1" fontAlgn="auto" hangingPunct="1">
              <a:buFont typeface="Wingdings" charset="2"/>
              <a:buNone/>
              <a:defRPr/>
            </a:pPr>
            <a:r>
              <a:rPr lang="en-US" altLang="en-US" sz="2800"/>
              <a:t>‘You are the Christ’.</a:t>
            </a:r>
          </a:p>
          <a:p>
            <a:pPr marL="384048" indent="-384048" eaLnBrk="1" fontAlgn="auto" hangingPunct="1">
              <a:buFont typeface="Wingdings" charset="2"/>
              <a:buNone/>
              <a:defRPr/>
            </a:pPr>
            <a:endParaRPr lang="en-US" altLang="en-US" sz="2800"/>
          </a:p>
          <a:p>
            <a:pPr marL="384048" indent="-384048" eaLnBrk="1" fontAlgn="auto" hangingPunct="1">
              <a:buFont typeface="Wingdings" charset="2"/>
              <a:buNone/>
              <a:defRPr/>
            </a:pPr>
            <a:r>
              <a:rPr lang="en-US" altLang="en-US" sz="2800" b="1"/>
              <a:t>Matthew 16:16</a:t>
            </a:r>
          </a:p>
          <a:p>
            <a:pPr marL="384048" indent="-384048" eaLnBrk="1" fontAlgn="auto" hangingPunct="1">
              <a:buFont typeface="Wingdings" charset="2"/>
              <a:buNone/>
              <a:defRPr/>
            </a:pPr>
            <a:r>
              <a:rPr lang="en-US" altLang="en-US" sz="2800"/>
              <a:t>‘You are the Christ, the Son of the living God’.</a:t>
            </a:r>
          </a:p>
          <a:p>
            <a:pPr marL="384048" indent="-384048" eaLnBrk="1" fontAlgn="auto" hangingPunct="1">
              <a:buFont typeface="Wingdings" charset="2"/>
              <a:buNone/>
              <a:defRPr/>
            </a:pPr>
            <a:endParaRPr lang="en-US" altLang="en-US" sz="2800"/>
          </a:p>
          <a:p>
            <a:pPr marL="384048" indent="-384048" eaLnBrk="1" fontAlgn="auto" hangingPunct="1">
              <a:buFont typeface="Wingdings" charset="2"/>
              <a:buNone/>
              <a:defRPr/>
            </a:pPr>
            <a:r>
              <a:rPr lang="en-US" altLang="en-US" sz="2800" b="1"/>
              <a:t>Luke 9:20</a:t>
            </a:r>
          </a:p>
          <a:p>
            <a:pPr marL="384048" indent="-384048" eaLnBrk="1" fontAlgn="auto" hangingPunct="1">
              <a:buFont typeface="Wingdings" charset="2"/>
              <a:buNone/>
              <a:defRPr/>
            </a:pPr>
            <a:r>
              <a:rPr lang="en-US" altLang="en-US" sz="2800"/>
              <a:t>‘You are the Christ of God’.</a:t>
            </a:r>
            <a:endParaRPr lang="en-US" altLang="en-US" sz="2800" b="1"/>
          </a:p>
        </p:txBody>
      </p:sp>
    </p:spTree>
    <p:extLst>
      <p:ext uri="{BB962C8B-B14F-4D97-AF65-F5344CB8AC3E}">
        <p14:creationId xmlns:p14="http://schemas.microsoft.com/office/powerpoint/2010/main" val="41244019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AEB0AC57-D9F9-1A44-957C-A4731B27FF19}"/>
              </a:ext>
            </a:extLst>
          </p:cNvPr>
          <p:cNvSpPr>
            <a:spLocks noChangeArrowheads="1"/>
          </p:cNvSpPr>
          <p:nvPr/>
        </p:nvSpPr>
        <p:spPr bwMode="auto">
          <a:xfrm>
            <a:off x="0" y="0"/>
            <a:ext cx="16764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lvl1pPr algn="ctr">
              <a:defRPr sz="4400">
                <a:solidFill>
                  <a:schemeClr val="tx2"/>
                </a:solidFill>
                <a:latin typeface="Arial" charset="0"/>
              </a:defRPr>
            </a:lvl1pPr>
            <a:lvl2pPr algn="ctr">
              <a:defRPr sz="4400">
                <a:solidFill>
                  <a:schemeClr val="tx2"/>
                </a:solidFill>
                <a:latin typeface="Arial" charset="0"/>
              </a:defRPr>
            </a:lvl2pPr>
            <a:lvl3pPr algn="ctr">
              <a:defRPr sz="4400">
                <a:solidFill>
                  <a:schemeClr val="tx2"/>
                </a:solidFill>
                <a:latin typeface="Arial" charset="0"/>
              </a:defRPr>
            </a:lvl3pPr>
            <a:lvl4pPr algn="ctr">
              <a:defRPr sz="4400">
                <a:solidFill>
                  <a:schemeClr val="tx2"/>
                </a:solidFill>
                <a:latin typeface="Arial" charset="0"/>
              </a:defRPr>
            </a:lvl4pPr>
            <a:lvl5pPr algn="ctr">
              <a:defRPr sz="4400">
                <a:solidFill>
                  <a:schemeClr val="tx2"/>
                </a:solidFill>
                <a:latin typeface="Arial" charset="0"/>
              </a:defRPr>
            </a:lvl5pPr>
            <a:lvl6pPr marL="457200" algn="ctr" fontAlgn="base">
              <a:spcBef>
                <a:spcPct val="0"/>
              </a:spcBef>
              <a:spcAft>
                <a:spcPct val="0"/>
              </a:spcAft>
              <a:defRPr sz="4400">
                <a:solidFill>
                  <a:schemeClr val="tx2"/>
                </a:solidFill>
                <a:latin typeface="Arial" charset="0"/>
              </a:defRPr>
            </a:lvl6pPr>
            <a:lvl7pPr marL="914400" algn="ctr" fontAlgn="base">
              <a:spcBef>
                <a:spcPct val="0"/>
              </a:spcBef>
              <a:spcAft>
                <a:spcPct val="0"/>
              </a:spcAft>
              <a:defRPr sz="4400">
                <a:solidFill>
                  <a:schemeClr val="tx2"/>
                </a:solidFill>
                <a:latin typeface="Arial" charset="0"/>
              </a:defRPr>
            </a:lvl7pPr>
            <a:lvl8pPr marL="1371600" algn="ctr" fontAlgn="base">
              <a:spcBef>
                <a:spcPct val="0"/>
              </a:spcBef>
              <a:spcAft>
                <a:spcPct val="0"/>
              </a:spcAft>
              <a:defRPr sz="4400">
                <a:solidFill>
                  <a:schemeClr val="tx2"/>
                </a:solidFill>
                <a:latin typeface="Arial" charset="0"/>
              </a:defRPr>
            </a:lvl8pPr>
            <a:lvl9pPr marL="1828800" algn="ctr" fontAlgn="base">
              <a:spcBef>
                <a:spcPct val="0"/>
              </a:spcBef>
              <a:spcAft>
                <a:spcPct val="0"/>
              </a:spcAft>
              <a:defRPr sz="4400">
                <a:solidFill>
                  <a:schemeClr val="tx2"/>
                </a:solidFill>
                <a:latin typeface="Arial" charset="0"/>
              </a:defRPr>
            </a:lvl9pPr>
          </a:lstStyle>
          <a:p>
            <a:pPr algn="l" eaLnBrk="1" hangingPunct="1">
              <a:defRPr/>
            </a:pPr>
            <a:endParaRPr lang="en-GB" altLang="en-US" sz="2000" b="1">
              <a:solidFill>
                <a:srgbClr val="006600"/>
              </a:solidFill>
              <a:latin typeface="Lucida Sans" charset="0"/>
              <a:ea typeface="ＭＳ Ｐゴシック" charset="-128"/>
            </a:endParaRPr>
          </a:p>
        </p:txBody>
      </p:sp>
      <p:sp>
        <p:nvSpPr>
          <p:cNvPr id="19459" name="Rectangle 3">
            <a:extLst>
              <a:ext uri="{FF2B5EF4-FFF2-40B4-BE49-F238E27FC236}">
                <a16:creationId xmlns:a16="http://schemas.microsoft.com/office/drawing/2014/main" id="{FEEE6D8D-4181-594C-B34B-BB200E34D0E6}"/>
              </a:ext>
            </a:extLst>
          </p:cNvPr>
          <p:cNvSpPr>
            <a:spLocks noChangeArrowheads="1"/>
          </p:cNvSpPr>
          <p:nvPr/>
        </p:nvSpPr>
        <p:spPr bwMode="auto">
          <a:xfrm>
            <a:off x="990600" y="533400"/>
            <a:ext cx="6934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algn="ctr">
              <a:spcBef>
                <a:spcPct val="20000"/>
              </a:spcBef>
              <a:buClr>
                <a:schemeClr val="hlink"/>
              </a:buClr>
              <a:buSzPct val="65000"/>
              <a:buFont typeface="Wingdings" charset="2"/>
              <a:defRPr sz="3200">
                <a:solidFill>
                  <a:schemeClr val="tx1"/>
                </a:solidFill>
                <a:latin typeface="Arial" charset="0"/>
              </a:defRPr>
            </a:lvl1pPr>
            <a:lvl2pPr algn="ctr">
              <a:spcBef>
                <a:spcPct val="20000"/>
              </a:spcBef>
              <a:buClr>
                <a:schemeClr val="folHlink"/>
              </a:buClr>
              <a:buSzPct val="65000"/>
              <a:buFont typeface="Wingdings" charset="2"/>
              <a:defRPr sz="2800">
                <a:solidFill>
                  <a:schemeClr val="tx1"/>
                </a:solidFill>
                <a:latin typeface="Arial" charset="0"/>
              </a:defRPr>
            </a:lvl2pPr>
            <a:lvl3pPr algn="ctr">
              <a:spcBef>
                <a:spcPct val="20000"/>
              </a:spcBef>
              <a:buClr>
                <a:schemeClr val="hlink"/>
              </a:buClr>
              <a:buSzPct val="65000"/>
              <a:buFont typeface="Wingdings" charset="2"/>
              <a:defRPr sz="2400">
                <a:solidFill>
                  <a:schemeClr val="tx1"/>
                </a:solidFill>
                <a:latin typeface="Arial" charset="0"/>
              </a:defRPr>
            </a:lvl3pPr>
            <a:lvl4pPr algn="ctr">
              <a:spcBef>
                <a:spcPct val="20000"/>
              </a:spcBef>
              <a:buClr>
                <a:schemeClr val="folHlink"/>
              </a:buClr>
              <a:buSzPct val="65000"/>
              <a:buFont typeface="Wingdings" charset="2"/>
              <a:defRPr sz="2000">
                <a:solidFill>
                  <a:schemeClr val="tx1"/>
                </a:solidFill>
                <a:latin typeface="Arial" charset="0"/>
              </a:defRPr>
            </a:lvl4pPr>
            <a:lvl5pPr algn="ctr">
              <a:spcBef>
                <a:spcPct val="20000"/>
              </a:spcBef>
              <a:buClr>
                <a:schemeClr val="hlink"/>
              </a:buClr>
              <a:buSzPct val="65000"/>
              <a:buFont typeface="Wingdings" charset="2"/>
              <a:defRPr sz="2000">
                <a:solidFill>
                  <a:schemeClr val="tx1"/>
                </a:solidFill>
                <a:latin typeface="Arial" charset="0"/>
              </a:defRPr>
            </a:lvl5pPr>
            <a:lvl6pPr algn="ctr" fontAlgn="base">
              <a:spcBef>
                <a:spcPct val="20000"/>
              </a:spcBef>
              <a:spcAft>
                <a:spcPct val="0"/>
              </a:spcAft>
              <a:buClr>
                <a:schemeClr val="hlink"/>
              </a:buClr>
              <a:buSzPct val="65000"/>
              <a:buFont typeface="Wingdings" charset="2"/>
              <a:defRPr sz="2000">
                <a:solidFill>
                  <a:schemeClr val="tx1"/>
                </a:solidFill>
                <a:latin typeface="Arial" charset="0"/>
              </a:defRPr>
            </a:lvl6pPr>
            <a:lvl7pPr algn="ctr" fontAlgn="base">
              <a:spcBef>
                <a:spcPct val="20000"/>
              </a:spcBef>
              <a:spcAft>
                <a:spcPct val="0"/>
              </a:spcAft>
              <a:buClr>
                <a:schemeClr val="hlink"/>
              </a:buClr>
              <a:buSzPct val="65000"/>
              <a:buFont typeface="Wingdings" charset="2"/>
              <a:defRPr sz="2000">
                <a:solidFill>
                  <a:schemeClr val="tx1"/>
                </a:solidFill>
                <a:latin typeface="Arial" charset="0"/>
              </a:defRPr>
            </a:lvl7pPr>
            <a:lvl8pPr algn="ctr" fontAlgn="base">
              <a:spcBef>
                <a:spcPct val="20000"/>
              </a:spcBef>
              <a:spcAft>
                <a:spcPct val="0"/>
              </a:spcAft>
              <a:buClr>
                <a:schemeClr val="hlink"/>
              </a:buClr>
              <a:buSzPct val="65000"/>
              <a:buFont typeface="Wingdings" charset="2"/>
              <a:defRPr sz="2000">
                <a:solidFill>
                  <a:schemeClr val="tx1"/>
                </a:solidFill>
                <a:latin typeface="Arial" charset="0"/>
              </a:defRPr>
            </a:lvl8pPr>
            <a:lvl9pPr algn="ctr" fontAlgn="base">
              <a:spcBef>
                <a:spcPct val="20000"/>
              </a:spcBef>
              <a:spcAft>
                <a:spcPct val="0"/>
              </a:spcAft>
              <a:buClr>
                <a:schemeClr val="hlink"/>
              </a:buClr>
              <a:buSzPct val="65000"/>
              <a:buFont typeface="Wingdings" charset="2"/>
              <a:defRPr sz="2000">
                <a:solidFill>
                  <a:schemeClr val="tx1"/>
                </a:solidFill>
                <a:latin typeface="Arial" charset="0"/>
              </a:defRPr>
            </a:lvl9pPr>
          </a:lstStyle>
          <a:p>
            <a:pPr eaLnBrk="1" hangingPunct="1">
              <a:lnSpc>
                <a:spcPct val="80000"/>
              </a:lnSpc>
              <a:defRPr/>
            </a:pPr>
            <a:r>
              <a:rPr lang="en-GB" altLang="en-US" b="1">
                <a:solidFill>
                  <a:srgbClr val="000099"/>
                </a:solidFill>
                <a:latin typeface="Lucida Sans" charset="0"/>
                <a:ea typeface="ＭＳ Ｐゴシック" charset="-128"/>
              </a:rPr>
              <a:t>Who Copied Who?</a:t>
            </a:r>
          </a:p>
          <a:p>
            <a:pPr eaLnBrk="1" hangingPunct="1">
              <a:lnSpc>
                <a:spcPct val="80000"/>
              </a:lnSpc>
              <a:defRPr/>
            </a:pPr>
            <a:endParaRPr lang="en-GB" altLang="en-US" b="1">
              <a:solidFill>
                <a:srgbClr val="000099"/>
              </a:solidFill>
              <a:latin typeface="Lucida Sans" charset="0"/>
              <a:ea typeface="ＭＳ Ｐゴシック" charset="-128"/>
            </a:endParaRPr>
          </a:p>
        </p:txBody>
      </p:sp>
      <p:sp>
        <p:nvSpPr>
          <p:cNvPr id="19460" name="Rectangle 4">
            <a:extLst>
              <a:ext uri="{FF2B5EF4-FFF2-40B4-BE49-F238E27FC236}">
                <a16:creationId xmlns:a16="http://schemas.microsoft.com/office/drawing/2014/main" id="{F4016741-9204-ED4F-8BCC-4E7B304C34C5}"/>
              </a:ext>
            </a:extLst>
          </p:cNvPr>
          <p:cNvSpPr>
            <a:spLocks noChangeArrowheads="1"/>
          </p:cNvSpPr>
          <p:nvPr/>
        </p:nvSpPr>
        <p:spPr bwMode="auto">
          <a:xfrm>
            <a:off x="5029200" y="0"/>
            <a:ext cx="4114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lvl1pPr algn="ctr">
              <a:defRPr sz="4400">
                <a:solidFill>
                  <a:schemeClr val="tx2"/>
                </a:solidFill>
                <a:latin typeface="Arial" charset="0"/>
              </a:defRPr>
            </a:lvl1pPr>
            <a:lvl2pPr algn="ctr">
              <a:defRPr sz="4400">
                <a:solidFill>
                  <a:schemeClr val="tx2"/>
                </a:solidFill>
                <a:latin typeface="Arial" charset="0"/>
              </a:defRPr>
            </a:lvl2pPr>
            <a:lvl3pPr algn="ctr">
              <a:defRPr sz="4400">
                <a:solidFill>
                  <a:schemeClr val="tx2"/>
                </a:solidFill>
                <a:latin typeface="Arial" charset="0"/>
              </a:defRPr>
            </a:lvl3pPr>
            <a:lvl4pPr algn="ctr">
              <a:defRPr sz="4400">
                <a:solidFill>
                  <a:schemeClr val="tx2"/>
                </a:solidFill>
                <a:latin typeface="Arial" charset="0"/>
              </a:defRPr>
            </a:lvl4pPr>
            <a:lvl5pPr algn="ctr">
              <a:defRPr sz="4400">
                <a:solidFill>
                  <a:schemeClr val="tx2"/>
                </a:solidFill>
                <a:latin typeface="Arial" charset="0"/>
              </a:defRPr>
            </a:lvl5pPr>
            <a:lvl6pPr marL="457200" algn="ctr" fontAlgn="base">
              <a:spcBef>
                <a:spcPct val="0"/>
              </a:spcBef>
              <a:spcAft>
                <a:spcPct val="0"/>
              </a:spcAft>
              <a:defRPr sz="4400">
                <a:solidFill>
                  <a:schemeClr val="tx2"/>
                </a:solidFill>
                <a:latin typeface="Arial" charset="0"/>
              </a:defRPr>
            </a:lvl6pPr>
            <a:lvl7pPr marL="914400" algn="ctr" fontAlgn="base">
              <a:spcBef>
                <a:spcPct val="0"/>
              </a:spcBef>
              <a:spcAft>
                <a:spcPct val="0"/>
              </a:spcAft>
              <a:defRPr sz="4400">
                <a:solidFill>
                  <a:schemeClr val="tx2"/>
                </a:solidFill>
                <a:latin typeface="Arial" charset="0"/>
              </a:defRPr>
            </a:lvl7pPr>
            <a:lvl8pPr marL="1371600" algn="ctr" fontAlgn="base">
              <a:spcBef>
                <a:spcPct val="0"/>
              </a:spcBef>
              <a:spcAft>
                <a:spcPct val="0"/>
              </a:spcAft>
              <a:defRPr sz="4400">
                <a:solidFill>
                  <a:schemeClr val="tx2"/>
                </a:solidFill>
                <a:latin typeface="Arial" charset="0"/>
              </a:defRPr>
            </a:lvl8pPr>
            <a:lvl9pPr marL="1828800" algn="ctr" fontAlgn="base">
              <a:spcBef>
                <a:spcPct val="0"/>
              </a:spcBef>
              <a:spcAft>
                <a:spcPct val="0"/>
              </a:spcAft>
              <a:defRPr sz="4400">
                <a:solidFill>
                  <a:schemeClr val="tx2"/>
                </a:solidFill>
                <a:latin typeface="Arial" charset="0"/>
              </a:defRPr>
            </a:lvl9pPr>
          </a:lstStyle>
          <a:p>
            <a:pPr algn="l" eaLnBrk="1" hangingPunct="1">
              <a:defRPr/>
            </a:pPr>
            <a:endParaRPr lang="en-GB" altLang="en-US" sz="2000" b="1">
              <a:solidFill>
                <a:srgbClr val="006600"/>
              </a:solidFill>
              <a:latin typeface="Lucida Sans" charset="0"/>
              <a:ea typeface="ＭＳ Ｐゴシック" charset="-128"/>
            </a:endParaRPr>
          </a:p>
        </p:txBody>
      </p:sp>
      <p:sp>
        <p:nvSpPr>
          <p:cNvPr id="19461" name="Text Box 5">
            <a:extLst>
              <a:ext uri="{FF2B5EF4-FFF2-40B4-BE49-F238E27FC236}">
                <a16:creationId xmlns:a16="http://schemas.microsoft.com/office/drawing/2014/main" id="{4C7FFA69-D857-CE4B-8DDE-5B8DC69EEAFE}"/>
              </a:ext>
            </a:extLst>
          </p:cNvPr>
          <p:cNvSpPr txBox="1">
            <a:spLocks noChangeArrowheads="1"/>
          </p:cNvSpPr>
          <p:nvPr/>
        </p:nvSpPr>
        <p:spPr bwMode="auto">
          <a:xfrm>
            <a:off x="381000" y="4343400"/>
            <a:ext cx="1219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spcBef>
                <a:spcPct val="50000"/>
              </a:spcBef>
              <a:defRPr/>
            </a:pPr>
            <a:r>
              <a:rPr lang="en-GB" altLang="en-US" sz="2000" b="1">
                <a:solidFill>
                  <a:srgbClr val="000099"/>
                </a:solidFill>
                <a:latin typeface="Arial" charset="0"/>
                <a:ea typeface="ＭＳ Ｐゴシック" charset="-128"/>
              </a:rPr>
              <a:t>Matthew</a:t>
            </a:r>
          </a:p>
        </p:txBody>
      </p:sp>
      <p:sp>
        <p:nvSpPr>
          <p:cNvPr id="19462" name="Text Box 6">
            <a:extLst>
              <a:ext uri="{FF2B5EF4-FFF2-40B4-BE49-F238E27FC236}">
                <a16:creationId xmlns:a16="http://schemas.microsoft.com/office/drawing/2014/main" id="{CF2D704F-94CA-D74B-93F2-D678D1CFF953}"/>
              </a:ext>
            </a:extLst>
          </p:cNvPr>
          <p:cNvSpPr txBox="1">
            <a:spLocks noChangeArrowheads="1"/>
          </p:cNvSpPr>
          <p:nvPr/>
        </p:nvSpPr>
        <p:spPr bwMode="auto">
          <a:xfrm>
            <a:off x="1066800" y="2057400"/>
            <a:ext cx="838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spcBef>
                <a:spcPct val="50000"/>
              </a:spcBef>
              <a:defRPr/>
            </a:pPr>
            <a:r>
              <a:rPr lang="en-GB" altLang="en-US" sz="2000" b="1">
                <a:solidFill>
                  <a:srgbClr val="FF3300"/>
                </a:solidFill>
                <a:latin typeface="Arial" charset="0"/>
                <a:ea typeface="ＭＳ Ｐゴシック" charset="-128"/>
              </a:rPr>
              <a:t>Mark</a:t>
            </a:r>
          </a:p>
        </p:txBody>
      </p:sp>
      <p:sp>
        <p:nvSpPr>
          <p:cNvPr id="19463" name="Text Box 7">
            <a:extLst>
              <a:ext uri="{FF2B5EF4-FFF2-40B4-BE49-F238E27FC236}">
                <a16:creationId xmlns:a16="http://schemas.microsoft.com/office/drawing/2014/main" id="{A39EBEE6-4D7A-044B-9A54-07D33740894C}"/>
              </a:ext>
            </a:extLst>
          </p:cNvPr>
          <p:cNvSpPr txBox="1">
            <a:spLocks noChangeArrowheads="1"/>
          </p:cNvSpPr>
          <p:nvPr/>
        </p:nvSpPr>
        <p:spPr bwMode="auto">
          <a:xfrm>
            <a:off x="2362200" y="4343400"/>
            <a:ext cx="838200" cy="396875"/>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spcBef>
                <a:spcPct val="50000"/>
              </a:spcBef>
              <a:defRPr/>
            </a:pPr>
            <a:r>
              <a:rPr lang="en-GB" altLang="en-US" sz="2000" b="1">
                <a:solidFill>
                  <a:srgbClr val="FFFF00"/>
                </a:solidFill>
                <a:latin typeface="Arial" charset="0"/>
                <a:ea typeface="ＭＳ Ｐゴシック" charset="-128"/>
              </a:rPr>
              <a:t>Luke</a:t>
            </a:r>
          </a:p>
        </p:txBody>
      </p:sp>
      <p:sp>
        <p:nvSpPr>
          <p:cNvPr id="19464" name="Text Box 8">
            <a:extLst>
              <a:ext uri="{FF2B5EF4-FFF2-40B4-BE49-F238E27FC236}">
                <a16:creationId xmlns:a16="http://schemas.microsoft.com/office/drawing/2014/main" id="{C7410854-060C-D548-BCC6-5F46D831442B}"/>
              </a:ext>
            </a:extLst>
          </p:cNvPr>
          <p:cNvSpPr txBox="1">
            <a:spLocks noChangeArrowheads="1"/>
          </p:cNvSpPr>
          <p:nvPr/>
        </p:nvSpPr>
        <p:spPr bwMode="auto">
          <a:xfrm>
            <a:off x="457200" y="1295400"/>
            <a:ext cx="24272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spcBef>
                <a:spcPct val="50000"/>
              </a:spcBef>
              <a:defRPr/>
            </a:pPr>
            <a:r>
              <a:rPr lang="en-GB" altLang="en-US" b="1">
                <a:latin typeface="Arial" charset="0"/>
                <a:ea typeface="ＭＳ Ｐゴシック" charset="-128"/>
              </a:rPr>
              <a:t>Markan Priority</a:t>
            </a:r>
          </a:p>
        </p:txBody>
      </p:sp>
      <p:sp>
        <p:nvSpPr>
          <p:cNvPr id="19465" name="Text Box 9">
            <a:extLst>
              <a:ext uri="{FF2B5EF4-FFF2-40B4-BE49-F238E27FC236}">
                <a16:creationId xmlns:a16="http://schemas.microsoft.com/office/drawing/2014/main" id="{25C3DB1E-146D-AC4B-A5AE-E130DE18017B}"/>
              </a:ext>
            </a:extLst>
          </p:cNvPr>
          <p:cNvSpPr txBox="1">
            <a:spLocks noChangeArrowheads="1"/>
          </p:cNvSpPr>
          <p:nvPr/>
        </p:nvSpPr>
        <p:spPr bwMode="auto">
          <a:xfrm>
            <a:off x="4953000" y="1295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spcBef>
                <a:spcPct val="50000"/>
              </a:spcBef>
              <a:defRPr/>
            </a:pPr>
            <a:r>
              <a:rPr lang="en-GB" altLang="en-US" b="1">
                <a:latin typeface="Arial" charset="0"/>
                <a:ea typeface="ＭＳ Ｐゴシック" charset="-128"/>
              </a:rPr>
              <a:t>Matthean Priority</a:t>
            </a:r>
          </a:p>
        </p:txBody>
      </p:sp>
      <p:sp>
        <p:nvSpPr>
          <p:cNvPr id="19466" name="Text Box 10">
            <a:extLst>
              <a:ext uri="{FF2B5EF4-FFF2-40B4-BE49-F238E27FC236}">
                <a16:creationId xmlns:a16="http://schemas.microsoft.com/office/drawing/2014/main" id="{BBB61A6B-3149-4347-A172-38A66592A732}"/>
              </a:ext>
            </a:extLst>
          </p:cNvPr>
          <p:cNvSpPr txBox="1">
            <a:spLocks noChangeArrowheads="1"/>
          </p:cNvSpPr>
          <p:nvPr/>
        </p:nvSpPr>
        <p:spPr bwMode="auto">
          <a:xfrm>
            <a:off x="5791200" y="1981200"/>
            <a:ext cx="1219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spcBef>
                <a:spcPct val="50000"/>
              </a:spcBef>
              <a:defRPr/>
            </a:pPr>
            <a:r>
              <a:rPr lang="en-GB" altLang="en-US" sz="2000" b="1">
                <a:solidFill>
                  <a:srgbClr val="000099"/>
                </a:solidFill>
                <a:latin typeface="Arial" charset="0"/>
                <a:ea typeface="ＭＳ Ｐゴシック" charset="-128"/>
              </a:rPr>
              <a:t>Matthew</a:t>
            </a:r>
          </a:p>
        </p:txBody>
      </p:sp>
      <p:sp>
        <p:nvSpPr>
          <p:cNvPr id="19467" name="Text Box 11">
            <a:extLst>
              <a:ext uri="{FF2B5EF4-FFF2-40B4-BE49-F238E27FC236}">
                <a16:creationId xmlns:a16="http://schemas.microsoft.com/office/drawing/2014/main" id="{7DC5B3D9-BC7D-8A48-8736-05B3538F0090}"/>
              </a:ext>
            </a:extLst>
          </p:cNvPr>
          <p:cNvSpPr txBox="1">
            <a:spLocks noChangeArrowheads="1"/>
          </p:cNvSpPr>
          <p:nvPr/>
        </p:nvSpPr>
        <p:spPr bwMode="auto">
          <a:xfrm>
            <a:off x="4648200" y="3048000"/>
            <a:ext cx="838200" cy="396875"/>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spcBef>
                <a:spcPct val="50000"/>
              </a:spcBef>
              <a:defRPr/>
            </a:pPr>
            <a:r>
              <a:rPr lang="en-GB" altLang="en-US" sz="2000" b="1">
                <a:solidFill>
                  <a:srgbClr val="FFFF00"/>
                </a:solidFill>
                <a:latin typeface="Arial" charset="0"/>
                <a:ea typeface="ＭＳ Ｐゴシック" charset="-128"/>
              </a:rPr>
              <a:t>Luke</a:t>
            </a:r>
          </a:p>
        </p:txBody>
      </p:sp>
      <p:sp>
        <p:nvSpPr>
          <p:cNvPr id="19468" name="Text Box 12">
            <a:extLst>
              <a:ext uri="{FF2B5EF4-FFF2-40B4-BE49-F238E27FC236}">
                <a16:creationId xmlns:a16="http://schemas.microsoft.com/office/drawing/2014/main" id="{CEC41E67-25CF-8646-AF28-6ED42C10E675}"/>
              </a:ext>
            </a:extLst>
          </p:cNvPr>
          <p:cNvSpPr txBox="1">
            <a:spLocks noChangeArrowheads="1"/>
          </p:cNvSpPr>
          <p:nvPr/>
        </p:nvSpPr>
        <p:spPr bwMode="auto">
          <a:xfrm>
            <a:off x="6324600" y="4191000"/>
            <a:ext cx="838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spcBef>
                <a:spcPct val="50000"/>
              </a:spcBef>
              <a:defRPr/>
            </a:pPr>
            <a:r>
              <a:rPr lang="en-GB" altLang="en-US" sz="2000" b="1">
                <a:solidFill>
                  <a:srgbClr val="FF3300"/>
                </a:solidFill>
                <a:latin typeface="Arial" charset="0"/>
                <a:ea typeface="ＭＳ Ｐゴシック" charset="-128"/>
              </a:rPr>
              <a:t>Mark</a:t>
            </a:r>
          </a:p>
        </p:txBody>
      </p:sp>
      <p:sp>
        <p:nvSpPr>
          <p:cNvPr id="19469" name="Line 13">
            <a:extLst>
              <a:ext uri="{FF2B5EF4-FFF2-40B4-BE49-F238E27FC236}">
                <a16:creationId xmlns:a16="http://schemas.microsoft.com/office/drawing/2014/main" id="{B4E1EBC7-C499-1B4B-9DBB-6A43539C44D5}"/>
              </a:ext>
            </a:extLst>
          </p:cNvPr>
          <p:cNvSpPr>
            <a:spLocks noChangeShapeType="1"/>
          </p:cNvSpPr>
          <p:nvPr/>
        </p:nvSpPr>
        <p:spPr bwMode="auto">
          <a:xfrm flipH="1">
            <a:off x="990600" y="2514600"/>
            <a:ext cx="381000" cy="1676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19470" name="Line 14">
            <a:extLst>
              <a:ext uri="{FF2B5EF4-FFF2-40B4-BE49-F238E27FC236}">
                <a16:creationId xmlns:a16="http://schemas.microsoft.com/office/drawing/2014/main" id="{19C8CF0E-5258-9E41-9D14-F664D9ED1815}"/>
              </a:ext>
            </a:extLst>
          </p:cNvPr>
          <p:cNvSpPr>
            <a:spLocks noChangeShapeType="1"/>
          </p:cNvSpPr>
          <p:nvPr/>
        </p:nvSpPr>
        <p:spPr bwMode="auto">
          <a:xfrm>
            <a:off x="1600200" y="2514600"/>
            <a:ext cx="1066800" cy="1676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19471" name="Line 15">
            <a:extLst>
              <a:ext uri="{FF2B5EF4-FFF2-40B4-BE49-F238E27FC236}">
                <a16:creationId xmlns:a16="http://schemas.microsoft.com/office/drawing/2014/main" id="{881F790E-9AB4-8A49-AE76-8186F865D1DC}"/>
              </a:ext>
            </a:extLst>
          </p:cNvPr>
          <p:cNvSpPr>
            <a:spLocks noChangeShapeType="1"/>
          </p:cNvSpPr>
          <p:nvPr/>
        </p:nvSpPr>
        <p:spPr bwMode="auto">
          <a:xfrm flipH="1">
            <a:off x="5410200" y="2362200"/>
            <a:ext cx="685800" cy="533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19472" name="Line 16">
            <a:extLst>
              <a:ext uri="{FF2B5EF4-FFF2-40B4-BE49-F238E27FC236}">
                <a16:creationId xmlns:a16="http://schemas.microsoft.com/office/drawing/2014/main" id="{95E432C1-A579-3F45-B0CF-8A5D6F6B8B9C}"/>
              </a:ext>
            </a:extLst>
          </p:cNvPr>
          <p:cNvSpPr>
            <a:spLocks noChangeShapeType="1"/>
          </p:cNvSpPr>
          <p:nvPr/>
        </p:nvSpPr>
        <p:spPr bwMode="auto">
          <a:xfrm>
            <a:off x="6553200" y="2362200"/>
            <a:ext cx="152400" cy="1752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19473" name="Line 17">
            <a:extLst>
              <a:ext uri="{FF2B5EF4-FFF2-40B4-BE49-F238E27FC236}">
                <a16:creationId xmlns:a16="http://schemas.microsoft.com/office/drawing/2014/main" id="{608B0F00-D271-9240-9614-4094CDD38369}"/>
              </a:ext>
            </a:extLst>
          </p:cNvPr>
          <p:cNvSpPr>
            <a:spLocks noChangeShapeType="1"/>
          </p:cNvSpPr>
          <p:nvPr/>
        </p:nvSpPr>
        <p:spPr bwMode="auto">
          <a:xfrm>
            <a:off x="5562600" y="3657600"/>
            <a:ext cx="838200" cy="533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19474" name="Text Box 18">
            <a:extLst>
              <a:ext uri="{FF2B5EF4-FFF2-40B4-BE49-F238E27FC236}">
                <a16:creationId xmlns:a16="http://schemas.microsoft.com/office/drawing/2014/main" id="{B3D8B932-4B1D-D744-8BF7-64987F038B32}"/>
              </a:ext>
            </a:extLst>
          </p:cNvPr>
          <p:cNvSpPr txBox="1">
            <a:spLocks noChangeArrowheads="1"/>
          </p:cNvSpPr>
          <p:nvPr/>
        </p:nvSpPr>
        <p:spPr bwMode="auto">
          <a:xfrm>
            <a:off x="5105400" y="4724400"/>
            <a:ext cx="2971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spcBef>
                <a:spcPct val="50000"/>
              </a:spcBef>
              <a:defRPr/>
            </a:pPr>
            <a:r>
              <a:rPr lang="en-GB" altLang="en-US" sz="1800" b="1" i="1">
                <a:latin typeface="Arial" charset="0"/>
                <a:ea typeface="ＭＳ Ｐゴシック" charset="-128"/>
              </a:rPr>
              <a:t>The Griesbach Hypothesis</a:t>
            </a:r>
          </a:p>
        </p:txBody>
      </p:sp>
      <p:sp>
        <p:nvSpPr>
          <p:cNvPr id="19475" name="Text Box 19">
            <a:extLst>
              <a:ext uri="{FF2B5EF4-FFF2-40B4-BE49-F238E27FC236}">
                <a16:creationId xmlns:a16="http://schemas.microsoft.com/office/drawing/2014/main" id="{6D420C4A-730B-9640-B9A3-AFF09E506DCD}"/>
              </a:ext>
            </a:extLst>
          </p:cNvPr>
          <p:cNvSpPr txBox="1">
            <a:spLocks noChangeArrowheads="1"/>
          </p:cNvSpPr>
          <p:nvPr/>
        </p:nvSpPr>
        <p:spPr bwMode="auto">
          <a:xfrm>
            <a:off x="5181600" y="5257800"/>
            <a:ext cx="2971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eaLnBrk="1" hangingPunct="1">
              <a:spcBef>
                <a:spcPct val="50000"/>
              </a:spcBef>
              <a:defRPr/>
            </a:pPr>
            <a:endParaRPr lang="en-GB" altLang="en-US" sz="1800" b="1">
              <a:latin typeface="Arial" charset="0"/>
              <a:ea typeface="ＭＳ Ｐゴシック" charset="-128"/>
            </a:endParaRPr>
          </a:p>
        </p:txBody>
      </p:sp>
      <p:sp>
        <p:nvSpPr>
          <p:cNvPr id="19476" name="Text Box 20">
            <a:extLst>
              <a:ext uri="{FF2B5EF4-FFF2-40B4-BE49-F238E27FC236}">
                <a16:creationId xmlns:a16="http://schemas.microsoft.com/office/drawing/2014/main" id="{CFAB4E5F-2A36-8F4A-91EC-28C8E8574450}"/>
              </a:ext>
            </a:extLst>
          </p:cNvPr>
          <p:cNvSpPr txBox="1">
            <a:spLocks noChangeArrowheads="1"/>
          </p:cNvSpPr>
          <p:nvPr/>
        </p:nvSpPr>
        <p:spPr bwMode="auto">
          <a:xfrm>
            <a:off x="609600" y="5029200"/>
            <a:ext cx="28194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spcBef>
                <a:spcPct val="50000"/>
              </a:spcBef>
              <a:defRPr/>
            </a:pPr>
            <a:r>
              <a:rPr lang="en-GB" altLang="en-US" sz="1600" b="1" i="1">
                <a:latin typeface="Arial" charset="0"/>
                <a:ea typeface="ＭＳ Ｐゴシック" charset="-128"/>
              </a:rPr>
              <a:t>The Two-Document Hypothesis</a:t>
            </a:r>
            <a:endParaRPr lang="en-GB" altLang="en-US" sz="1800" b="1" i="1">
              <a:latin typeface="Arial" charset="0"/>
              <a:ea typeface="ＭＳ Ｐゴシック" charset="-128"/>
            </a:endParaRPr>
          </a:p>
        </p:txBody>
      </p:sp>
    </p:spTree>
    <p:extLst>
      <p:ext uri="{BB962C8B-B14F-4D97-AF65-F5344CB8AC3E}">
        <p14:creationId xmlns:p14="http://schemas.microsoft.com/office/powerpoint/2010/main" val="26885719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464"/>
                                        </p:tgtEl>
                                        <p:attrNameLst>
                                          <p:attrName>style.visibility</p:attrName>
                                        </p:attrNameLst>
                                      </p:cBhvr>
                                      <p:to>
                                        <p:strVal val="visible"/>
                                      </p:to>
                                    </p:set>
                                    <p:anim calcmode="lin" valueType="num">
                                      <p:cBhvr additive="base">
                                        <p:cTn id="7" dur="500" fill="hold"/>
                                        <p:tgtEl>
                                          <p:spTgt spid="19464"/>
                                        </p:tgtEl>
                                        <p:attrNameLst>
                                          <p:attrName>ppt_x</p:attrName>
                                        </p:attrNameLst>
                                      </p:cBhvr>
                                      <p:tavLst>
                                        <p:tav tm="0">
                                          <p:val>
                                            <p:strVal val="0-#ppt_w/2"/>
                                          </p:val>
                                        </p:tav>
                                        <p:tav tm="100000">
                                          <p:val>
                                            <p:strVal val="#ppt_x"/>
                                          </p:val>
                                        </p:tav>
                                      </p:tavLst>
                                    </p:anim>
                                    <p:anim calcmode="lin" valueType="num">
                                      <p:cBhvr additive="base">
                                        <p:cTn id="8" dur="500" fill="hold"/>
                                        <p:tgtEl>
                                          <p:spTgt spid="1946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9465"/>
                                        </p:tgtEl>
                                        <p:attrNameLst>
                                          <p:attrName>style.visibility</p:attrName>
                                        </p:attrNameLst>
                                      </p:cBhvr>
                                      <p:to>
                                        <p:strVal val="visible"/>
                                      </p:to>
                                    </p:set>
                                    <p:anim calcmode="lin" valueType="num">
                                      <p:cBhvr additive="base">
                                        <p:cTn id="13" dur="500" fill="hold"/>
                                        <p:tgtEl>
                                          <p:spTgt spid="19465"/>
                                        </p:tgtEl>
                                        <p:attrNameLst>
                                          <p:attrName>ppt_x</p:attrName>
                                        </p:attrNameLst>
                                      </p:cBhvr>
                                      <p:tavLst>
                                        <p:tav tm="0">
                                          <p:val>
                                            <p:strVal val="1+#ppt_w/2"/>
                                          </p:val>
                                        </p:tav>
                                        <p:tav tm="100000">
                                          <p:val>
                                            <p:strVal val="#ppt_x"/>
                                          </p:val>
                                        </p:tav>
                                      </p:tavLst>
                                    </p:anim>
                                    <p:anim calcmode="lin" valueType="num">
                                      <p:cBhvr additive="base">
                                        <p:cTn id="14" dur="500" fill="hold"/>
                                        <p:tgtEl>
                                          <p:spTgt spid="19465"/>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19462"/>
                                        </p:tgtEl>
                                        <p:attrNameLst>
                                          <p:attrName>style.visibility</p:attrName>
                                        </p:attrNameLst>
                                      </p:cBhvr>
                                      <p:to>
                                        <p:strVal val="visible"/>
                                      </p:to>
                                    </p:set>
                                    <p:animEffect transition="in" filter="box(in)">
                                      <p:cBhvr>
                                        <p:cTn id="19" dur="2000"/>
                                        <p:tgtEl>
                                          <p:spTgt spid="19462"/>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2" presetClass="entr" presetSubtype="1" fill="hold" nodeType="clickEffect">
                                  <p:stCondLst>
                                    <p:cond delay="0"/>
                                  </p:stCondLst>
                                  <p:childTnLst>
                                    <p:set>
                                      <p:cBhvr>
                                        <p:cTn id="23" dur="1" fill="hold">
                                          <p:stCondLst>
                                            <p:cond delay="0"/>
                                          </p:stCondLst>
                                        </p:cTn>
                                        <p:tgtEl>
                                          <p:spTgt spid="19469"/>
                                        </p:tgtEl>
                                        <p:attrNameLst>
                                          <p:attrName>style.visibility</p:attrName>
                                        </p:attrNameLst>
                                      </p:cBhvr>
                                      <p:to>
                                        <p:strVal val="visible"/>
                                      </p:to>
                                    </p:set>
                                    <p:animEffect transition="in" filter="slide(fromTop)">
                                      <p:cBhvr>
                                        <p:cTn id="24" dur="500"/>
                                        <p:tgtEl>
                                          <p:spTgt spid="19469"/>
                                        </p:tgtEl>
                                      </p:cBhvr>
                                    </p:animEffect>
                                  </p:childTnLst>
                                </p:cTn>
                              </p:par>
                              <p:par>
                                <p:cTn id="25" presetID="12" presetClass="entr" presetSubtype="1" fill="hold" nodeType="withEffect">
                                  <p:stCondLst>
                                    <p:cond delay="0"/>
                                  </p:stCondLst>
                                  <p:childTnLst>
                                    <p:set>
                                      <p:cBhvr>
                                        <p:cTn id="26" dur="1" fill="hold">
                                          <p:stCondLst>
                                            <p:cond delay="0"/>
                                          </p:stCondLst>
                                        </p:cTn>
                                        <p:tgtEl>
                                          <p:spTgt spid="19470"/>
                                        </p:tgtEl>
                                        <p:attrNameLst>
                                          <p:attrName>style.visibility</p:attrName>
                                        </p:attrNameLst>
                                      </p:cBhvr>
                                      <p:to>
                                        <p:strVal val="visible"/>
                                      </p:to>
                                    </p:set>
                                    <p:animEffect transition="in" filter="slide(fromTop)">
                                      <p:cBhvr>
                                        <p:cTn id="27" dur="500"/>
                                        <p:tgtEl>
                                          <p:spTgt spid="19470"/>
                                        </p:tgtEl>
                                      </p:cBhvr>
                                    </p:animEffect>
                                  </p:childTnLst>
                                </p:cTn>
                              </p:par>
                            </p:childTnLst>
                          </p:cTn>
                        </p:par>
                        <p:par>
                          <p:cTn id="28" fill="hold" nodeType="afterGroup">
                            <p:stCondLst>
                              <p:cond delay="500"/>
                            </p:stCondLst>
                            <p:childTnLst>
                              <p:par>
                                <p:cTn id="29" presetID="5" presetClass="entr" presetSubtype="10" fill="hold" grpId="0" nodeType="afterEffect">
                                  <p:stCondLst>
                                    <p:cond delay="0"/>
                                  </p:stCondLst>
                                  <p:childTnLst>
                                    <p:set>
                                      <p:cBhvr>
                                        <p:cTn id="30" dur="1" fill="hold">
                                          <p:stCondLst>
                                            <p:cond delay="0"/>
                                          </p:stCondLst>
                                        </p:cTn>
                                        <p:tgtEl>
                                          <p:spTgt spid="19461"/>
                                        </p:tgtEl>
                                        <p:attrNameLst>
                                          <p:attrName>style.visibility</p:attrName>
                                        </p:attrNameLst>
                                      </p:cBhvr>
                                      <p:to>
                                        <p:strVal val="visible"/>
                                      </p:to>
                                    </p:set>
                                    <p:animEffect transition="in" filter="checkerboard(across)">
                                      <p:cBhvr>
                                        <p:cTn id="31" dur="500"/>
                                        <p:tgtEl>
                                          <p:spTgt spid="19461"/>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19463"/>
                                        </p:tgtEl>
                                        <p:attrNameLst>
                                          <p:attrName>style.visibility</p:attrName>
                                        </p:attrNameLst>
                                      </p:cBhvr>
                                      <p:to>
                                        <p:strVal val="visible"/>
                                      </p:to>
                                    </p:set>
                                    <p:animEffect transition="in" filter="checkerboard(across)">
                                      <p:cBhvr>
                                        <p:cTn id="34" dur="500"/>
                                        <p:tgtEl>
                                          <p:spTgt spid="19463"/>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9476"/>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19466"/>
                                        </p:tgtEl>
                                        <p:attrNameLst>
                                          <p:attrName>style.visibility</p:attrName>
                                        </p:attrNameLst>
                                      </p:cBhvr>
                                      <p:to>
                                        <p:strVal val="visible"/>
                                      </p:to>
                                    </p:set>
                                    <p:animEffect transition="in" filter="box(in)">
                                      <p:cBhvr>
                                        <p:cTn id="43" dur="2000"/>
                                        <p:tgtEl>
                                          <p:spTgt spid="19466"/>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2" presetClass="entr" presetSubtype="2" fill="hold" nodeType="clickEffect">
                                  <p:stCondLst>
                                    <p:cond delay="0"/>
                                  </p:stCondLst>
                                  <p:childTnLst>
                                    <p:set>
                                      <p:cBhvr>
                                        <p:cTn id="47" dur="1" fill="hold">
                                          <p:stCondLst>
                                            <p:cond delay="0"/>
                                          </p:stCondLst>
                                        </p:cTn>
                                        <p:tgtEl>
                                          <p:spTgt spid="19471"/>
                                        </p:tgtEl>
                                        <p:attrNameLst>
                                          <p:attrName>style.visibility</p:attrName>
                                        </p:attrNameLst>
                                      </p:cBhvr>
                                      <p:to>
                                        <p:strVal val="visible"/>
                                      </p:to>
                                    </p:set>
                                    <p:animEffect transition="in" filter="slide(fromRight)">
                                      <p:cBhvr>
                                        <p:cTn id="48" dur="500"/>
                                        <p:tgtEl>
                                          <p:spTgt spid="19471"/>
                                        </p:tgtEl>
                                      </p:cBhvr>
                                    </p:animEffect>
                                  </p:childTnLst>
                                </p:cTn>
                              </p:par>
                            </p:childTnLst>
                          </p:cTn>
                        </p:par>
                        <p:par>
                          <p:cTn id="49" fill="hold" nodeType="afterGroup">
                            <p:stCondLst>
                              <p:cond delay="500"/>
                            </p:stCondLst>
                            <p:childTnLst>
                              <p:par>
                                <p:cTn id="50" presetID="1" presetClass="entr" presetSubtype="0" fill="hold" grpId="0" nodeType="afterEffect">
                                  <p:stCondLst>
                                    <p:cond delay="0"/>
                                  </p:stCondLst>
                                  <p:childTnLst>
                                    <p:set>
                                      <p:cBhvr>
                                        <p:cTn id="51" dur="1" fill="hold">
                                          <p:stCondLst>
                                            <p:cond delay="0"/>
                                          </p:stCondLst>
                                        </p:cTn>
                                        <p:tgtEl>
                                          <p:spTgt spid="19467"/>
                                        </p:tgtEl>
                                        <p:attrNameLst>
                                          <p:attrName>style.visibility</p:attrName>
                                        </p:attrNameLst>
                                      </p:cBhvr>
                                      <p:to>
                                        <p:strVal val="visible"/>
                                      </p:to>
                                    </p:set>
                                  </p:childTnLst>
                                </p:cTn>
                              </p:par>
                            </p:childTnLst>
                          </p:cTn>
                        </p:par>
                        <p:par>
                          <p:cTn id="52" fill="hold" nodeType="afterGroup">
                            <p:stCondLst>
                              <p:cond delay="500"/>
                            </p:stCondLst>
                            <p:childTnLst>
                              <p:par>
                                <p:cTn id="53" presetID="12" presetClass="entr" presetSubtype="1" fill="hold" nodeType="afterEffect">
                                  <p:stCondLst>
                                    <p:cond delay="0"/>
                                  </p:stCondLst>
                                  <p:childTnLst>
                                    <p:set>
                                      <p:cBhvr>
                                        <p:cTn id="54" dur="1" fill="hold">
                                          <p:stCondLst>
                                            <p:cond delay="0"/>
                                          </p:stCondLst>
                                        </p:cTn>
                                        <p:tgtEl>
                                          <p:spTgt spid="19472"/>
                                        </p:tgtEl>
                                        <p:attrNameLst>
                                          <p:attrName>style.visibility</p:attrName>
                                        </p:attrNameLst>
                                      </p:cBhvr>
                                      <p:to>
                                        <p:strVal val="visible"/>
                                      </p:to>
                                    </p:set>
                                    <p:animEffect transition="in" filter="slide(fromTop)">
                                      <p:cBhvr>
                                        <p:cTn id="55" dur="500"/>
                                        <p:tgtEl>
                                          <p:spTgt spid="19472"/>
                                        </p:tgtEl>
                                      </p:cBhvr>
                                    </p:animEffect>
                                  </p:childTnLst>
                                </p:cTn>
                              </p:par>
                            </p:childTnLst>
                          </p:cTn>
                        </p:par>
                        <p:par>
                          <p:cTn id="56" fill="hold" nodeType="afterGroup">
                            <p:stCondLst>
                              <p:cond delay="1000"/>
                            </p:stCondLst>
                            <p:childTnLst>
                              <p:par>
                                <p:cTn id="57" presetID="1" presetClass="entr" presetSubtype="0" fill="hold" grpId="0" nodeType="afterEffect">
                                  <p:stCondLst>
                                    <p:cond delay="0"/>
                                  </p:stCondLst>
                                  <p:childTnLst>
                                    <p:set>
                                      <p:cBhvr>
                                        <p:cTn id="58" dur="1" fill="hold">
                                          <p:stCondLst>
                                            <p:cond delay="0"/>
                                          </p:stCondLst>
                                        </p:cTn>
                                        <p:tgtEl>
                                          <p:spTgt spid="19468"/>
                                        </p:tgtEl>
                                        <p:attrNameLst>
                                          <p:attrName>style.visibility</p:attrName>
                                        </p:attrNameLst>
                                      </p:cBhvr>
                                      <p:to>
                                        <p:strVal val="visible"/>
                                      </p:to>
                                    </p:set>
                                  </p:childTnLst>
                                </p:cTn>
                              </p:par>
                            </p:childTnLst>
                          </p:cTn>
                        </p:par>
                        <p:par>
                          <p:cTn id="59" fill="hold" nodeType="afterGroup">
                            <p:stCondLst>
                              <p:cond delay="1000"/>
                            </p:stCondLst>
                            <p:childTnLst>
                              <p:par>
                                <p:cTn id="60" presetID="12" presetClass="entr" presetSubtype="8" fill="hold" nodeType="afterEffect">
                                  <p:stCondLst>
                                    <p:cond delay="0"/>
                                  </p:stCondLst>
                                  <p:childTnLst>
                                    <p:set>
                                      <p:cBhvr>
                                        <p:cTn id="61" dur="1" fill="hold">
                                          <p:stCondLst>
                                            <p:cond delay="0"/>
                                          </p:stCondLst>
                                        </p:cTn>
                                        <p:tgtEl>
                                          <p:spTgt spid="19473"/>
                                        </p:tgtEl>
                                        <p:attrNameLst>
                                          <p:attrName>style.visibility</p:attrName>
                                        </p:attrNameLst>
                                      </p:cBhvr>
                                      <p:to>
                                        <p:strVal val="visible"/>
                                      </p:to>
                                    </p:set>
                                    <p:animEffect transition="in" filter="slide(fromLeft)">
                                      <p:cBhvr>
                                        <p:cTn id="62" dur="500"/>
                                        <p:tgtEl>
                                          <p:spTgt spid="19473"/>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19474"/>
                                        </p:tgtEl>
                                        <p:attrNameLst>
                                          <p:attrName>style.visibility</p:attrName>
                                        </p:attrNameLst>
                                      </p:cBhvr>
                                      <p:to>
                                        <p:strVal val="visible"/>
                                      </p:to>
                                    </p:set>
                                  </p:childTnLst>
                                </p:cTn>
                              </p:par>
                              <p:par>
                                <p:cTn id="67" presetID="1" presetClass="entr" presetSubtype="0" fill="hold" grpId="0" nodeType="withEffect" nodePh="1">
                                  <p:stCondLst>
                                    <p:cond delay="0"/>
                                  </p:stCondLst>
                                  <p:endCondLst>
                                    <p:cond evt="begin" delay="0">
                                      <p:tn val="67"/>
                                    </p:cond>
                                  </p:endCondLst>
                                  <p:childTnLst>
                                    <p:set>
                                      <p:cBhvr>
                                        <p:cTn id="68" dur="1" fill="hold">
                                          <p:stCondLst>
                                            <p:cond delay="0"/>
                                          </p:stCondLst>
                                        </p:cTn>
                                        <p:tgtEl>
                                          <p:spTgt spid="194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p:bldP spid="19462" grpId="0"/>
      <p:bldP spid="19463" grpId="0" animBg="1"/>
      <p:bldP spid="19464" grpId="0"/>
      <p:bldP spid="19465" grpId="0"/>
      <p:bldP spid="19466" grpId="0"/>
      <p:bldP spid="19467" grpId="0" animBg="1"/>
      <p:bldP spid="19468" grpId="0"/>
      <p:bldP spid="19474" grpId="0"/>
      <p:bldP spid="19475" grpId="0"/>
      <p:bldP spid="1947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294EB143-6DD2-D442-9732-F8DA987D387B}"/>
              </a:ext>
            </a:extLst>
          </p:cNvPr>
          <p:cNvSpPr>
            <a:spLocks noChangeArrowheads="1"/>
          </p:cNvSpPr>
          <p:nvPr/>
        </p:nvSpPr>
        <p:spPr bwMode="auto">
          <a:xfrm>
            <a:off x="0" y="0"/>
            <a:ext cx="16764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lvl1pPr algn="ctr">
              <a:defRPr sz="4400">
                <a:solidFill>
                  <a:schemeClr val="tx2"/>
                </a:solidFill>
                <a:latin typeface="Arial" charset="0"/>
              </a:defRPr>
            </a:lvl1pPr>
            <a:lvl2pPr algn="ctr">
              <a:defRPr sz="4400">
                <a:solidFill>
                  <a:schemeClr val="tx2"/>
                </a:solidFill>
                <a:latin typeface="Arial" charset="0"/>
              </a:defRPr>
            </a:lvl2pPr>
            <a:lvl3pPr algn="ctr">
              <a:defRPr sz="4400">
                <a:solidFill>
                  <a:schemeClr val="tx2"/>
                </a:solidFill>
                <a:latin typeface="Arial" charset="0"/>
              </a:defRPr>
            </a:lvl3pPr>
            <a:lvl4pPr algn="ctr">
              <a:defRPr sz="4400">
                <a:solidFill>
                  <a:schemeClr val="tx2"/>
                </a:solidFill>
                <a:latin typeface="Arial" charset="0"/>
              </a:defRPr>
            </a:lvl4pPr>
            <a:lvl5pPr algn="ctr">
              <a:defRPr sz="4400">
                <a:solidFill>
                  <a:schemeClr val="tx2"/>
                </a:solidFill>
                <a:latin typeface="Arial" charset="0"/>
              </a:defRPr>
            </a:lvl5pPr>
            <a:lvl6pPr marL="457200" algn="ctr" fontAlgn="base">
              <a:spcBef>
                <a:spcPct val="0"/>
              </a:spcBef>
              <a:spcAft>
                <a:spcPct val="0"/>
              </a:spcAft>
              <a:defRPr sz="4400">
                <a:solidFill>
                  <a:schemeClr val="tx2"/>
                </a:solidFill>
                <a:latin typeface="Arial" charset="0"/>
              </a:defRPr>
            </a:lvl6pPr>
            <a:lvl7pPr marL="914400" algn="ctr" fontAlgn="base">
              <a:spcBef>
                <a:spcPct val="0"/>
              </a:spcBef>
              <a:spcAft>
                <a:spcPct val="0"/>
              </a:spcAft>
              <a:defRPr sz="4400">
                <a:solidFill>
                  <a:schemeClr val="tx2"/>
                </a:solidFill>
                <a:latin typeface="Arial" charset="0"/>
              </a:defRPr>
            </a:lvl7pPr>
            <a:lvl8pPr marL="1371600" algn="ctr" fontAlgn="base">
              <a:spcBef>
                <a:spcPct val="0"/>
              </a:spcBef>
              <a:spcAft>
                <a:spcPct val="0"/>
              </a:spcAft>
              <a:defRPr sz="4400">
                <a:solidFill>
                  <a:schemeClr val="tx2"/>
                </a:solidFill>
                <a:latin typeface="Arial" charset="0"/>
              </a:defRPr>
            </a:lvl8pPr>
            <a:lvl9pPr marL="1828800" algn="ctr" fontAlgn="base">
              <a:spcBef>
                <a:spcPct val="0"/>
              </a:spcBef>
              <a:spcAft>
                <a:spcPct val="0"/>
              </a:spcAft>
              <a:defRPr sz="4400">
                <a:solidFill>
                  <a:schemeClr val="tx2"/>
                </a:solidFill>
                <a:latin typeface="Arial" charset="0"/>
              </a:defRPr>
            </a:lvl9pPr>
          </a:lstStyle>
          <a:p>
            <a:pPr algn="l" eaLnBrk="1" hangingPunct="1">
              <a:defRPr/>
            </a:pPr>
            <a:endParaRPr lang="en-GB" altLang="en-US" sz="2000" b="1">
              <a:solidFill>
                <a:srgbClr val="006600"/>
              </a:solidFill>
              <a:latin typeface="Lucida Sans" charset="0"/>
              <a:ea typeface="ＭＳ Ｐゴシック" charset="-128"/>
            </a:endParaRPr>
          </a:p>
        </p:txBody>
      </p:sp>
      <p:sp>
        <p:nvSpPr>
          <p:cNvPr id="23555" name="Rectangle 3">
            <a:extLst>
              <a:ext uri="{FF2B5EF4-FFF2-40B4-BE49-F238E27FC236}">
                <a16:creationId xmlns:a16="http://schemas.microsoft.com/office/drawing/2014/main" id="{5D05B52A-6182-D949-994C-6644E75E8247}"/>
              </a:ext>
            </a:extLst>
          </p:cNvPr>
          <p:cNvSpPr>
            <a:spLocks noChangeArrowheads="1"/>
          </p:cNvSpPr>
          <p:nvPr/>
        </p:nvSpPr>
        <p:spPr bwMode="auto">
          <a:xfrm>
            <a:off x="990600" y="533400"/>
            <a:ext cx="6934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algn="ctr">
              <a:spcBef>
                <a:spcPct val="20000"/>
              </a:spcBef>
              <a:buClr>
                <a:schemeClr val="hlink"/>
              </a:buClr>
              <a:buSzPct val="65000"/>
              <a:buFont typeface="Wingdings" charset="2"/>
              <a:defRPr sz="3200">
                <a:solidFill>
                  <a:schemeClr val="tx1"/>
                </a:solidFill>
                <a:latin typeface="Arial" charset="0"/>
              </a:defRPr>
            </a:lvl1pPr>
            <a:lvl2pPr algn="ctr">
              <a:spcBef>
                <a:spcPct val="20000"/>
              </a:spcBef>
              <a:buClr>
                <a:schemeClr val="folHlink"/>
              </a:buClr>
              <a:buSzPct val="65000"/>
              <a:buFont typeface="Wingdings" charset="2"/>
              <a:defRPr sz="2800">
                <a:solidFill>
                  <a:schemeClr val="tx1"/>
                </a:solidFill>
                <a:latin typeface="Arial" charset="0"/>
              </a:defRPr>
            </a:lvl2pPr>
            <a:lvl3pPr algn="ctr">
              <a:spcBef>
                <a:spcPct val="20000"/>
              </a:spcBef>
              <a:buClr>
                <a:schemeClr val="hlink"/>
              </a:buClr>
              <a:buSzPct val="65000"/>
              <a:buFont typeface="Wingdings" charset="2"/>
              <a:defRPr sz="2400">
                <a:solidFill>
                  <a:schemeClr val="tx1"/>
                </a:solidFill>
                <a:latin typeface="Arial" charset="0"/>
              </a:defRPr>
            </a:lvl3pPr>
            <a:lvl4pPr algn="ctr">
              <a:spcBef>
                <a:spcPct val="20000"/>
              </a:spcBef>
              <a:buClr>
                <a:schemeClr val="folHlink"/>
              </a:buClr>
              <a:buSzPct val="65000"/>
              <a:buFont typeface="Wingdings" charset="2"/>
              <a:defRPr sz="2000">
                <a:solidFill>
                  <a:schemeClr val="tx1"/>
                </a:solidFill>
                <a:latin typeface="Arial" charset="0"/>
              </a:defRPr>
            </a:lvl4pPr>
            <a:lvl5pPr algn="ctr">
              <a:spcBef>
                <a:spcPct val="20000"/>
              </a:spcBef>
              <a:buClr>
                <a:schemeClr val="hlink"/>
              </a:buClr>
              <a:buSzPct val="65000"/>
              <a:buFont typeface="Wingdings" charset="2"/>
              <a:defRPr sz="2000">
                <a:solidFill>
                  <a:schemeClr val="tx1"/>
                </a:solidFill>
                <a:latin typeface="Arial" charset="0"/>
              </a:defRPr>
            </a:lvl5pPr>
            <a:lvl6pPr algn="ctr" fontAlgn="base">
              <a:spcBef>
                <a:spcPct val="20000"/>
              </a:spcBef>
              <a:spcAft>
                <a:spcPct val="0"/>
              </a:spcAft>
              <a:buClr>
                <a:schemeClr val="hlink"/>
              </a:buClr>
              <a:buSzPct val="65000"/>
              <a:buFont typeface="Wingdings" charset="2"/>
              <a:defRPr sz="2000">
                <a:solidFill>
                  <a:schemeClr val="tx1"/>
                </a:solidFill>
                <a:latin typeface="Arial" charset="0"/>
              </a:defRPr>
            </a:lvl6pPr>
            <a:lvl7pPr algn="ctr" fontAlgn="base">
              <a:spcBef>
                <a:spcPct val="20000"/>
              </a:spcBef>
              <a:spcAft>
                <a:spcPct val="0"/>
              </a:spcAft>
              <a:buClr>
                <a:schemeClr val="hlink"/>
              </a:buClr>
              <a:buSzPct val="65000"/>
              <a:buFont typeface="Wingdings" charset="2"/>
              <a:defRPr sz="2000">
                <a:solidFill>
                  <a:schemeClr val="tx1"/>
                </a:solidFill>
                <a:latin typeface="Arial" charset="0"/>
              </a:defRPr>
            </a:lvl7pPr>
            <a:lvl8pPr algn="ctr" fontAlgn="base">
              <a:spcBef>
                <a:spcPct val="20000"/>
              </a:spcBef>
              <a:spcAft>
                <a:spcPct val="0"/>
              </a:spcAft>
              <a:buClr>
                <a:schemeClr val="hlink"/>
              </a:buClr>
              <a:buSzPct val="65000"/>
              <a:buFont typeface="Wingdings" charset="2"/>
              <a:defRPr sz="2000">
                <a:solidFill>
                  <a:schemeClr val="tx1"/>
                </a:solidFill>
                <a:latin typeface="Arial" charset="0"/>
              </a:defRPr>
            </a:lvl8pPr>
            <a:lvl9pPr algn="ctr" fontAlgn="base">
              <a:spcBef>
                <a:spcPct val="20000"/>
              </a:spcBef>
              <a:spcAft>
                <a:spcPct val="0"/>
              </a:spcAft>
              <a:buClr>
                <a:schemeClr val="hlink"/>
              </a:buClr>
              <a:buSzPct val="65000"/>
              <a:buFont typeface="Wingdings" charset="2"/>
              <a:defRPr sz="2000">
                <a:solidFill>
                  <a:schemeClr val="tx1"/>
                </a:solidFill>
                <a:latin typeface="Arial" charset="0"/>
              </a:defRPr>
            </a:lvl9pPr>
          </a:lstStyle>
          <a:p>
            <a:pPr eaLnBrk="1" hangingPunct="1">
              <a:lnSpc>
                <a:spcPct val="80000"/>
              </a:lnSpc>
              <a:defRPr/>
            </a:pPr>
            <a:endParaRPr lang="en-GB" altLang="en-US" b="1">
              <a:solidFill>
                <a:srgbClr val="000099"/>
              </a:solidFill>
              <a:latin typeface="Lucida Sans" charset="0"/>
              <a:ea typeface="ＭＳ Ｐゴシック" charset="-128"/>
            </a:endParaRPr>
          </a:p>
          <a:p>
            <a:pPr eaLnBrk="1" hangingPunct="1">
              <a:lnSpc>
                <a:spcPct val="80000"/>
              </a:lnSpc>
              <a:defRPr/>
            </a:pPr>
            <a:endParaRPr lang="en-GB" altLang="en-US" b="1">
              <a:solidFill>
                <a:srgbClr val="000099"/>
              </a:solidFill>
              <a:latin typeface="Lucida Sans" charset="0"/>
              <a:ea typeface="ＭＳ Ｐゴシック" charset="-128"/>
            </a:endParaRPr>
          </a:p>
        </p:txBody>
      </p:sp>
      <p:sp>
        <p:nvSpPr>
          <p:cNvPr id="23556" name="Rectangle 4">
            <a:extLst>
              <a:ext uri="{FF2B5EF4-FFF2-40B4-BE49-F238E27FC236}">
                <a16:creationId xmlns:a16="http://schemas.microsoft.com/office/drawing/2014/main" id="{70CA72A3-8C95-D049-A803-89DC784EBEAB}"/>
              </a:ext>
            </a:extLst>
          </p:cNvPr>
          <p:cNvSpPr>
            <a:spLocks noChangeArrowheads="1"/>
          </p:cNvSpPr>
          <p:nvPr/>
        </p:nvSpPr>
        <p:spPr bwMode="auto">
          <a:xfrm>
            <a:off x="5029200" y="0"/>
            <a:ext cx="4114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lvl1pPr algn="ctr">
              <a:defRPr sz="4400">
                <a:solidFill>
                  <a:schemeClr val="tx2"/>
                </a:solidFill>
                <a:latin typeface="Arial" charset="0"/>
              </a:defRPr>
            </a:lvl1pPr>
            <a:lvl2pPr algn="ctr">
              <a:defRPr sz="4400">
                <a:solidFill>
                  <a:schemeClr val="tx2"/>
                </a:solidFill>
                <a:latin typeface="Arial" charset="0"/>
              </a:defRPr>
            </a:lvl2pPr>
            <a:lvl3pPr algn="ctr">
              <a:defRPr sz="4400">
                <a:solidFill>
                  <a:schemeClr val="tx2"/>
                </a:solidFill>
                <a:latin typeface="Arial" charset="0"/>
              </a:defRPr>
            </a:lvl3pPr>
            <a:lvl4pPr algn="ctr">
              <a:defRPr sz="4400">
                <a:solidFill>
                  <a:schemeClr val="tx2"/>
                </a:solidFill>
                <a:latin typeface="Arial" charset="0"/>
              </a:defRPr>
            </a:lvl4pPr>
            <a:lvl5pPr algn="ctr">
              <a:defRPr sz="4400">
                <a:solidFill>
                  <a:schemeClr val="tx2"/>
                </a:solidFill>
                <a:latin typeface="Arial" charset="0"/>
              </a:defRPr>
            </a:lvl5pPr>
            <a:lvl6pPr marL="457200" algn="ctr" fontAlgn="base">
              <a:spcBef>
                <a:spcPct val="0"/>
              </a:spcBef>
              <a:spcAft>
                <a:spcPct val="0"/>
              </a:spcAft>
              <a:defRPr sz="4400">
                <a:solidFill>
                  <a:schemeClr val="tx2"/>
                </a:solidFill>
                <a:latin typeface="Arial" charset="0"/>
              </a:defRPr>
            </a:lvl6pPr>
            <a:lvl7pPr marL="914400" algn="ctr" fontAlgn="base">
              <a:spcBef>
                <a:spcPct val="0"/>
              </a:spcBef>
              <a:spcAft>
                <a:spcPct val="0"/>
              </a:spcAft>
              <a:defRPr sz="4400">
                <a:solidFill>
                  <a:schemeClr val="tx2"/>
                </a:solidFill>
                <a:latin typeface="Arial" charset="0"/>
              </a:defRPr>
            </a:lvl7pPr>
            <a:lvl8pPr marL="1371600" algn="ctr" fontAlgn="base">
              <a:spcBef>
                <a:spcPct val="0"/>
              </a:spcBef>
              <a:spcAft>
                <a:spcPct val="0"/>
              </a:spcAft>
              <a:defRPr sz="4400">
                <a:solidFill>
                  <a:schemeClr val="tx2"/>
                </a:solidFill>
                <a:latin typeface="Arial" charset="0"/>
              </a:defRPr>
            </a:lvl8pPr>
            <a:lvl9pPr marL="1828800" algn="ctr" fontAlgn="base">
              <a:spcBef>
                <a:spcPct val="0"/>
              </a:spcBef>
              <a:spcAft>
                <a:spcPct val="0"/>
              </a:spcAft>
              <a:defRPr sz="4400">
                <a:solidFill>
                  <a:schemeClr val="tx2"/>
                </a:solidFill>
                <a:latin typeface="Arial" charset="0"/>
              </a:defRPr>
            </a:lvl9pPr>
          </a:lstStyle>
          <a:p>
            <a:pPr algn="l" eaLnBrk="1" hangingPunct="1">
              <a:defRPr/>
            </a:pPr>
            <a:endParaRPr lang="en-GB" altLang="en-US" sz="2000" b="1">
              <a:solidFill>
                <a:srgbClr val="006600"/>
              </a:solidFill>
              <a:latin typeface="Lucida Sans" charset="0"/>
              <a:ea typeface="ＭＳ Ｐゴシック" charset="-128"/>
            </a:endParaRPr>
          </a:p>
        </p:txBody>
      </p:sp>
      <p:sp>
        <p:nvSpPr>
          <p:cNvPr id="23557" name="Text Box 5">
            <a:extLst>
              <a:ext uri="{FF2B5EF4-FFF2-40B4-BE49-F238E27FC236}">
                <a16:creationId xmlns:a16="http://schemas.microsoft.com/office/drawing/2014/main" id="{3272C015-4618-3A47-BF86-7B1FD8FABAD7}"/>
              </a:ext>
            </a:extLst>
          </p:cNvPr>
          <p:cNvSpPr txBox="1">
            <a:spLocks noChangeArrowheads="1"/>
          </p:cNvSpPr>
          <p:nvPr/>
        </p:nvSpPr>
        <p:spPr bwMode="auto">
          <a:xfrm>
            <a:off x="2819400" y="4343400"/>
            <a:ext cx="1219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spcBef>
                <a:spcPct val="50000"/>
              </a:spcBef>
              <a:defRPr/>
            </a:pPr>
            <a:r>
              <a:rPr lang="en-GB" altLang="en-US" sz="2000" b="1">
                <a:solidFill>
                  <a:srgbClr val="000099"/>
                </a:solidFill>
                <a:latin typeface="Arial" charset="0"/>
                <a:ea typeface="ＭＳ Ｐゴシック" charset="-128"/>
              </a:rPr>
              <a:t>Matthew</a:t>
            </a:r>
          </a:p>
        </p:txBody>
      </p:sp>
      <p:sp>
        <p:nvSpPr>
          <p:cNvPr id="23558" name="Text Box 6">
            <a:extLst>
              <a:ext uri="{FF2B5EF4-FFF2-40B4-BE49-F238E27FC236}">
                <a16:creationId xmlns:a16="http://schemas.microsoft.com/office/drawing/2014/main" id="{E7FCFE63-CCC5-4449-A38F-EE0373E1505D}"/>
              </a:ext>
            </a:extLst>
          </p:cNvPr>
          <p:cNvSpPr txBox="1">
            <a:spLocks noChangeArrowheads="1"/>
          </p:cNvSpPr>
          <p:nvPr/>
        </p:nvSpPr>
        <p:spPr bwMode="auto">
          <a:xfrm>
            <a:off x="3505200" y="2057400"/>
            <a:ext cx="838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spcBef>
                <a:spcPct val="50000"/>
              </a:spcBef>
              <a:defRPr/>
            </a:pPr>
            <a:r>
              <a:rPr lang="en-GB" altLang="en-US" sz="2000" b="1">
                <a:solidFill>
                  <a:srgbClr val="FF3300"/>
                </a:solidFill>
                <a:latin typeface="Arial" charset="0"/>
                <a:ea typeface="ＭＳ Ｐゴシック" charset="-128"/>
              </a:rPr>
              <a:t>Mark</a:t>
            </a:r>
          </a:p>
        </p:txBody>
      </p:sp>
      <p:sp>
        <p:nvSpPr>
          <p:cNvPr id="23559" name="Text Box 7">
            <a:extLst>
              <a:ext uri="{FF2B5EF4-FFF2-40B4-BE49-F238E27FC236}">
                <a16:creationId xmlns:a16="http://schemas.microsoft.com/office/drawing/2014/main" id="{C45CDC82-28F1-7742-8462-AF186AC4EC57}"/>
              </a:ext>
            </a:extLst>
          </p:cNvPr>
          <p:cNvSpPr txBox="1">
            <a:spLocks noChangeArrowheads="1"/>
          </p:cNvSpPr>
          <p:nvPr/>
        </p:nvSpPr>
        <p:spPr bwMode="auto">
          <a:xfrm>
            <a:off x="4800600" y="4343400"/>
            <a:ext cx="838200" cy="396875"/>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spcBef>
                <a:spcPct val="50000"/>
              </a:spcBef>
              <a:defRPr/>
            </a:pPr>
            <a:r>
              <a:rPr lang="en-GB" altLang="en-US" sz="2000" b="1">
                <a:solidFill>
                  <a:srgbClr val="FFFF00"/>
                </a:solidFill>
                <a:latin typeface="Arial" charset="0"/>
                <a:ea typeface="ＭＳ Ｐゴシック" charset="-128"/>
              </a:rPr>
              <a:t>Luke</a:t>
            </a:r>
          </a:p>
        </p:txBody>
      </p:sp>
      <p:sp>
        <p:nvSpPr>
          <p:cNvPr id="23560" name="Text Box 8">
            <a:extLst>
              <a:ext uri="{FF2B5EF4-FFF2-40B4-BE49-F238E27FC236}">
                <a16:creationId xmlns:a16="http://schemas.microsoft.com/office/drawing/2014/main" id="{A23792BA-57B8-4949-9A01-749F424322B0}"/>
              </a:ext>
            </a:extLst>
          </p:cNvPr>
          <p:cNvSpPr txBox="1">
            <a:spLocks noChangeArrowheads="1"/>
          </p:cNvSpPr>
          <p:nvPr/>
        </p:nvSpPr>
        <p:spPr bwMode="auto">
          <a:xfrm>
            <a:off x="1447800" y="1066800"/>
            <a:ext cx="594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spcBef>
                <a:spcPct val="50000"/>
              </a:spcBef>
              <a:defRPr/>
            </a:pPr>
            <a:r>
              <a:rPr lang="en-GB" altLang="en-US" b="1">
                <a:latin typeface="Arial" charset="0"/>
                <a:ea typeface="ＭＳ Ｐゴシック" charset="-128"/>
              </a:rPr>
              <a:t>Special Sources for Matthew and Luke</a:t>
            </a:r>
          </a:p>
        </p:txBody>
      </p:sp>
      <p:sp>
        <p:nvSpPr>
          <p:cNvPr id="23561" name="Line 9">
            <a:extLst>
              <a:ext uri="{FF2B5EF4-FFF2-40B4-BE49-F238E27FC236}">
                <a16:creationId xmlns:a16="http://schemas.microsoft.com/office/drawing/2014/main" id="{DA80C795-462D-1D4E-97CC-9D8D0A4988B9}"/>
              </a:ext>
            </a:extLst>
          </p:cNvPr>
          <p:cNvSpPr>
            <a:spLocks noChangeShapeType="1"/>
          </p:cNvSpPr>
          <p:nvPr/>
        </p:nvSpPr>
        <p:spPr bwMode="auto">
          <a:xfrm flipH="1">
            <a:off x="3429000" y="2514600"/>
            <a:ext cx="381000" cy="1676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23562" name="Line 10">
            <a:extLst>
              <a:ext uri="{FF2B5EF4-FFF2-40B4-BE49-F238E27FC236}">
                <a16:creationId xmlns:a16="http://schemas.microsoft.com/office/drawing/2014/main" id="{FF8D1689-F89B-5F45-9FCF-BD7A5F64E05B}"/>
              </a:ext>
            </a:extLst>
          </p:cNvPr>
          <p:cNvSpPr>
            <a:spLocks noChangeShapeType="1"/>
          </p:cNvSpPr>
          <p:nvPr/>
        </p:nvSpPr>
        <p:spPr bwMode="auto">
          <a:xfrm>
            <a:off x="4038600" y="2514600"/>
            <a:ext cx="1066800" cy="1676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23563" name="Text Box 11">
            <a:extLst>
              <a:ext uri="{FF2B5EF4-FFF2-40B4-BE49-F238E27FC236}">
                <a16:creationId xmlns:a16="http://schemas.microsoft.com/office/drawing/2014/main" id="{62312549-077D-FC48-A987-57E7E41252DB}"/>
              </a:ext>
            </a:extLst>
          </p:cNvPr>
          <p:cNvSpPr txBox="1">
            <a:spLocks noChangeArrowheads="1"/>
          </p:cNvSpPr>
          <p:nvPr/>
        </p:nvSpPr>
        <p:spPr bwMode="auto">
          <a:xfrm>
            <a:off x="4648200" y="2057400"/>
            <a:ext cx="1447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spcBef>
                <a:spcPct val="50000"/>
              </a:spcBef>
              <a:defRPr/>
            </a:pPr>
            <a:r>
              <a:rPr lang="en-GB" altLang="en-US" sz="2000" b="1">
                <a:solidFill>
                  <a:schemeClr val="hlink"/>
                </a:solidFill>
                <a:latin typeface="Arial" charset="0"/>
                <a:ea typeface="ＭＳ Ｐゴシック" charset="-128"/>
              </a:rPr>
              <a:t>Logia ‘Q’</a:t>
            </a:r>
            <a:endParaRPr lang="en-GB" altLang="en-US" sz="2000" b="1">
              <a:solidFill>
                <a:srgbClr val="006600"/>
              </a:solidFill>
              <a:latin typeface="Arial" charset="0"/>
              <a:ea typeface="ＭＳ Ｐゴシック" charset="-128"/>
            </a:endParaRPr>
          </a:p>
        </p:txBody>
      </p:sp>
      <p:sp>
        <p:nvSpPr>
          <p:cNvPr id="23564" name="Line 12">
            <a:extLst>
              <a:ext uri="{FF2B5EF4-FFF2-40B4-BE49-F238E27FC236}">
                <a16:creationId xmlns:a16="http://schemas.microsoft.com/office/drawing/2014/main" id="{041A9B2D-4170-EF4C-A4F1-9223B225D04A}"/>
              </a:ext>
            </a:extLst>
          </p:cNvPr>
          <p:cNvSpPr>
            <a:spLocks noChangeShapeType="1"/>
          </p:cNvSpPr>
          <p:nvPr/>
        </p:nvSpPr>
        <p:spPr bwMode="auto">
          <a:xfrm flipH="1">
            <a:off x="3657600" y="2590800"/>
            <a:ext cx="1447800" cy="1524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23565" name="Line 13">
            <a:extLst>
              <a:ext uri="{FF2B5EF4-FFF2-40B4-BE49-F238E27FC236}">
                <a16:creationId xmlns:a16="http://schemas.microsoft.com/office/drawing/2014/main" id="{748385BA-4E8A-6549-878C-C0183E98503C}"/>
              </a:ext>
            </a:extLst>
          </p:cNvPr>
          <p:cNvSpPr>
            <a:spLocks noChangeShapeType="1"/>
          </p:cNvSpPr>
          <p:nvPr/>
        </p:nvSpPr>
        <p:spPr bwMode="auto">
          <a:xfrm>
            <a:off x="5257800" y="2667000"/>
            <a:ext cx="0" cy="1295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23566" name="Text Box 14">
            <a:extLst>
              <a:ext uri="{FF2B5EF4-FFF2-40B4-BE49-F238E27FC236}">
                <a16:creationId xmlns:a16="http://schemas.microsoft.com/office/drawing/2014/main" id="{BF99DD04-634B-FB4E-963D-9D9D0418BD35}"/>
              </a:ext>
            </a:extLst>
          </p:cNvPr>
          <p:cNvSpPr txBox="1">
            <a:spLocks noChangeArrowheads="1"/>
          </p:cNvSpPr>
          <p:nvPr/>
        </p:nvSpPr>
        <p:spPr bwMode="auto">
          <a:xfrm>
            <a:off x="1295400" y="3048000"/>
            <a:ext cx="457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spcBef>
                <a:spcPct val="50000"/>
              </a:spcBef>
              <a:defRPr/>
            </a:pPr>
            <a:r>
              <a:rPr lang="en-GB" altLang="en-US" sz="2000" b="1">
                <a:solidFill>
                  <a:srgbClr val="000099"/>
                </a:solidFill>
                <a:latin typeface="Arial" charset="0"/>
                <a:ea typeface="ＭＳ Ｐゴシック" charset="-128"/>
              </a:rPr>
              <a:t>M</a:t>
            </a:r>
          </a:p>
        </p:txBody>
      </p:sp>
      <p:sp>
        <p:nvSpPr>
          <p:cNvPr id="23567" name="Line 15">
            <a:extLst>
              <a:ext uri="{FF2B5EF4-FFF2-40B4-BE49-F238E27FC236}">
                <a16:creationId xmlns:a16="http://schemas.microsoft.com/office/drawing/2014/main" id="{8A0038FC-874A-9847-8084-7BE1A3D1D86D}"/>
              </a:ext>
            </a:extLst>
          </p:cNvPr>
          <p:cNvSpPr>
            <a:spLocks noChangeShapeType="1"/>
          </p:cNvSpPr>
          <p:nvPr/>
        </p:nvSpPr>
        <p:spPr bwMode="auto">
          <a:xfrm>
            <a:off x="1676400" y="3352800"/>
            <a:ext cx="1295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
        <p:nvSpPr>
          <p:cNvPr id="23568" name="Text Box 16">
            <a:extLst>
              <a:ext uri="{FF2B5EF4-FFF2-40B4-BE49-F238E27FC236}">
                <a16:creationId xmlns:a16="http://schemas.microsoft.com/office/drawing/2014/main" id="{BE6E85B3-2172-4F45-B784-1AE9AB387D30}"/>
              </a:ext>
            </a:extLst>
          </p:cNvPr>
          <p:cNvSpPr txBox="1">
            <a:spLocks noChangeArrowheads="1"/>
          </p:cNvSpPr>
          <p:nvPr/>
        </p:nvSpPr>
        <p:spPr bwMode="auto">
          <a:xfrm>
            <a:off x="6934200" y="3048000"/>
            <a:ext cx="457200" cy="396875"/>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spcBef>
                <a:spcPct val="50000"/>
              </a:spcBef>
              <a:defRPr/>
            </a:pPr>
            <a:r>
              <a:rPr lang="en-GB" altLang="en-US" sz="2000" b="1">
                <a:solidFill>
                  <a:srgbClr val="FFFF00"/>
                </a:solidFill>
                <a:latin typeface="Arial" charset="0"/>
                <a:ea typeface="ＭＳ Ｐゴシック" charset="-128"/>
              </a:rPr>
              <a:t>L</a:t>
            </a:r>
          </a:p>
        </p:txBody>
      </p:sp>
      <p:sp>
        <p:nvSpPr>
          <p:cNvPr id="23569" name="Line 17">
            <a:extLst>
              <a:ext uri="{FF2B5EF4-FFF2-40B4-BE49-F238E27FC236}">
                <a16:creationId xmlns:a16="http://schemas.microsoft.com/office/drawing/2014/main" id="{06780F1D-54A3-814D-B3E5-701D5874A230}"/>
              </a:ext>
            </a:extLst>
          </p:cNvPr>
          <p:cNvSpPr>
            <a:spLocks noChangeShapeType="1"/>
          </p:cNvSpPr>
          <p:nvPr/>
        </p:nvSpPr>
        <p:spPr bwMode="auto">
          <a:xfrm flipH="1">
            <a:off x="5638800" y="3505200"/>
            <a:ext cx="1219200" cy="685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128"/>
            </a:endParaRPr>
          </a:p>
        </p:txBody>
      </p:sp>
    </p:spTree>
    <p:extLst>
      <p:ext uri="{BB962C8B-B14F-4D97-AF65-F5344CB8AC3E}">
        <p14:creationId xmlns:p14="http://schemas.microsoft.com/office/powerpoint/2010/main" val="30774431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3566"/>
                                        </p:tgtEl>
                                        <p:attrNameLst>
                                          <p:attrName>style.visibility</p:attrName>
                                        </p:attrNameLst>
                                      </p:cBhvr>
                                      <p:to>
                                        <p:strVal val="visible"/>
                                      </p:to>
                                    </p:set>
                                    <p:anim calcmode="lin" valueType="num">
                                      <p:cBhvr additive="base">
                                        <p:cTn id="7" dur="500" fill="hold"/>
                                        <p:tgtEl>
                                          <p:spTgt spid="23566"/>
                                        </p:tgtEl>
                                        <p:attrNameLst>
                                          <p:attrName>ppt_x</p:attrName>
                                        </p:attrNameLst>
                                      </p:cBhvr>
                                      <p:tavLst>
                                        <p:tav tm="0">
                                          <p:val>
                                            <p:strVal val="0-#ppt_w/2"/>
                                          </p:val>
                                        </p:tav>
                                        <p:tav tm="100000">
                                          <p:val>
                                            <p:strVal val="#ppt_x"/>
                                          </p:val>
                                        </p:tav>
                                      </p:tavLst>
                                    </p:anim>
                                    <p:anim calcmode="lin" valueType="num">
                                      <p:cBhvr additive="base">
                                        <p:cTn id="8" dur="500" fill="hold"/>
                                        <p:tgtEl>
                                          <p:spTgt spid="2356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2" presetClass="entr" presetSubtype="8" fill="hold" nodeType="afterEffect">
                                  <p:stCondLst>
                                    <p:cond delay="0"/>
                                  </p:stCondLst>
                                  <p:childTnLst>
                                    <p:set>
                                      <p:cBhvr>
                                        <p:cTn id="11" dur="1" fill="hold">
                                          <p:stCondLst>
                                            <p:cond delay="0"/>
                                          </p:stCondLst>
                                        </p:cTn>
                                        <p:tgtEl>
                                          <p:spTgt spid="23567"/>
                                        </p:tgtEl>
                                        <p:attrNameLst>
                                          <p:attrName>style.visibility</p:attrName>
                                        </p:attrNameLst>
                                      </p:cBhvr>
                                      <p:to>
                                        <p:strVal val="visible"/>
                                      </p:to>
                                    </p:set>
                                    <p:animEffect transition="in" filter="slide(fromLeft)">
                                      <p:cBhvr>
                                        <p:cTn id="12" dur="500"/>
                                        <p:tgtEl>
                                          <p:spTgt spid="2356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23568"/>
                                        </p:tgtEl>
                                        <p:attrNameLst>
                                          <p:attrName>style.visibility</p:attrName>
                                        </p:attrNameLst>
                                      </p:cBhvr>
                                      <p:to>
                                        <p:strVal val="visible"/>
                                      </p:to>
                                    </p:set>
                                    <p:anim calcmode="lin" valueType="num">
                                      <p:cBhvr additive="base">
                                        <p:cTn id="17" dur="500" fill="hold"/>
                                        <p:tgtEl>
                                          <p:spTgt spid="23568"/>
                                        </p:tgtEl>
                                        <p:attrNameLst>
                                          <p:attrName>ppt_x</p:attrName>
                                        </p:attrNameLst>
                                      </p:cBhvr>
                                      <p:tavLst>
                                        <p:tav tm="0">
                                          <p:val>
                                            <p:strVal val="1+#ppt_w/2"/>
                                          </p:val>
                                        </p:tav>
                                        <p:tav tm="100000">
                                          <p:val>
                                            <p:strVal val="#ppt_x"/>
                                          </p:val>
                                        </p:tav>
                                      </p:tavLst>
                                    </p:anim>
                                    <p:anim calcmode="lin" valueType="num">
                                      <p:cBhvr additive="base">
                                        <p:cTn id="18" dur="500" fill="hold"/>
                                        <p:tgtEl>
                                          <p:spTgt spid="23568"/>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500"/>
                            </p:stCondLst>
                            <p:childTnLst>
                              <p:par>
                                <p:cTn id="20" presetID="12" presetClass="entr" presetSubtype="2" fill="hold" nodeType="afterEffect">
                                  <p:stCondLst>
                                    <p:cond delay="0"/>
                                  </p:stCondLst>
                                  <p:childTnLst>
                                    <p:set>
                                      <p:cBhvr>
                                        <p:cTn id="21" dur="1" fill="hold">
                                          <p:stCondLst>
                                            <p:cond delay="0"/>
                                          </p:stCondLst>
                                        </p:cTn>
                                        <p:tgtEl>
                                          <p:spTgt spid="23569"/>
                                        </p:tgtEl>
                                        <p:attrNameLst>
                                          <p:attrName>style.visibility</p:attrName>
                                        </p:attrNameLst>
                                      </p:cBhvr>
                                      <p:to>
                                        <p:strVal val="visible"/>
                                      </p:to>
                                    </p:set>
                                    <p:animEffect transition="in" filter="slide(fromRight)">
                                      <p:cBhvr>
                                        <p:cTn id="22" dur="500"/>
                                        <p:tgtEl>
                                          <p:spTgt spid="235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6" grpId="0"/>
      <p:bldP spid="2356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a:extLst>
              <a:ext uri="{FF2B5EF4-FFF2-40B4-BE49-F238E27FC236}">
                <a16:creationId xmlns:a16="http://schemas.microsoft.com/office/drawing/2014/main" id="{AACEF31A-1D54-A34E-B1DB-A65440606C40}"/>
              </a:ext>
            </a:extLst>
          </p:cNvPr>
          <p:cNvSpPr>
            <a:spLocks noGrp="1" noChangeArrowheads="1"/>
          </p:cNvSpPr>
          <p:nvPr>
            <p:ph type="title"/>
          </p:nvPr>
        </p:nvSpPr>
        <p:spPr/>
        <p:txBody>
          <a:bodyPr/>
          <a:lstStyle/>
          <a:p>
            <a:pPr eaLnBrk="1" hangingPunct="1"/>
            <a:r>
              <a:rPr lang="en-US" altLang="en-US"/>
              <a:t>John and the Synoptics</a:t>
            </a:r>
          </a:p>
        </p:txBody>
      </p:sp>
      <p:sp>
        <p:nvSpPr>
          <p:cNvPr id="14339" name="Rectangle 3">
            <a:extLst>
              <a:ext uri="{FF2B5EF4-FFF2-40B4-BE49-F238E27FC236}">
                <a16:creationId xmlns:a16="http://schemas.microsoft.com/office/drawing/2014/main" id="{5ABEA54F-3828-5142-AACB-B3B2CA128C5E}"/>
              </a:ext>
            </a:extLst>
          </p:cNvPr>
          <p:cNvSpPr>
            <a:spLocks noGrp="1" noChangeArrowheads="1"/>
          </p:cNvSpPr>
          <p:nvPr>
            <p:ph idx="1"/>
          </p:nvPr>
        </p:nvSpPr>
        <p:spPr/>
        <p:txBody>
          <a:bodyPr rtlCol="0">
            <a:normAutofit lnSpcReduction="10000"/>
          </a:bodyPr>
          <a:lstStyle/>
          <a:p>
            <a:pPr marL="384048" indent="-384048" eaLnBrk="1" fontAlgn="auto" hangingPunct="1">
              <a:lnSpc>
                <a:spcPct val="90000"/>
              </a:lnSpc>
              <a:buFont typeface="Wingdings" charset="2"/>
              <a:buNone/>
              <a:defRPr/>
            </a:pPr>
            <a:r>
              <a:rPr lang="en-US" altLang="en-US" sz="2800" b="1"/>
              <a:t>	Clement of Alexandria (</a:t>
            </a:r>
            <a:r>
              <a:rPr lang="en-US" altLang="en-US" sz="2800" b="1" i="1"/>
              <a:t>Ecclesiastical History</a:t>
            </a:r>
            <a:r>
              <a:rPr lang="en-US" altLang="en-US" sz="2800" b="1"/>
              <a:t> 4:14:7)</a:t>
            </a:r>
          </a:p>
          <a:p>
            <a:pPr marL="384048" indent="-384048" eaLnBrk="1" fontAlgn="auto" hangingPunct="1">
              <a:lnSpc>
                <a:spcPct val="90000"/>
              </a:lnSpc>
              <a:buFont typeface="Wingdings" charset="2"/>
              <a:buNone/>
              <a:defRPr/>
            </a:pPr>
            <a:r>
              <a:rPr lang="en-US" altLang="en-US" sz="2800"/>
              <a:t>	John = ‘the spiritual Gospel’</a:t>
            </a:r>
          </a:p>
          <a:p>
            <a:pPr marL="384048" indent="-384048" eaLnBrk="1" fontAlgn="auto" hangingPunct="1">
              <a:lnSpc>
                <a:spcPct val="90000"/>
              </a:lnSpc>
              <a:defRPr/>
            </a:pPr>
            <a:r>
              <a:rPr lang="en-US" altLang="en-US"/>
              <a:t>Jesus’ ministry is spent both in Galilee and Jerusalem</a:t>
            </a:r>
          </a:p>
          <a:p>
            <a:pPr marL="384048" indent="-384048" eaLnBrk="1" fontAlgn="auto" hangingPunct="1">
              <a:lnSpc>
                <a:spcPct val="90000"/>
              </a:lnSpc>
              <a:defRPr/>
            </a:pPr>
            <a:r>
              <a:rPr lang="en-US" altLang="en-US"/>
              <a:t>No parables</a:t>
            </a:r>
          </a:p>
          <a:p>
            <a:pPr marL="384048" indent="-384048" eaLnBrk="1" fontAlgn="auto" hangingPunct="1">
              <a:lnSpc>
                <a:spcPct val="90000"/>
              </a:lnSpc>
              <a:defRPr/>
            </a:pPr>
            <a:r>
              <a:rPr lang="en-US" altLang="en-US"/>
              <a:t>Extended discourses about Jesus’ identity</a:t>
            </a:r>
          </a:p>
          <a:p>
            <a:pPr marL="384048" indent="-384048" eaLnBrk="1" fontAlgn="auto" hangingPunct="1">
              <a:lnSpc>
                <a:spcPct val="90000"/>
              </a:lnSpc>
              <a:defRPr/>
            </a:pPr>
            <a:endParaRPr lang="en-US" altLang="en-US" sz="2800"/>
          </a:p>
          <a:p>
            <a:pPr marL="384048" indent="-384048" eaLnBrk="1" fontAlgn="auto" hangingPunct="1">
              <a:lnSpc>
                <a:spcPct val="90000"/>
              </a:lnSpc>
              <a:buFont typeface="Wingdings" charset="2"/>
              <a:buNone/>
              <a:defRPr/>
            </a:pPr>
            <a:r>
              <a:rPr lang="en-US" altLang="en-US" sz="2800"/>
              <a:t>	Was John dependent on one of the other Gospels (especially Mark) or familiar with its content ‘from a distance?</a:t>
            </a:r>
          </a:p>
        </p:txBody>
      </p:sp>
    </p:spTree>
    <p:extLst>
      <p:ext uri="{BB962C8B-B14F-4D97-AF65-F5344CB8AC3E}">
        <p14:creationId xmlns:p14="http://schemas.microsoft.com/office/powerpoint/2010/main" val="32011820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844</TotalTime>
  <Words>609</Words>
  <Application>Microsoft Macintosh PowerPoint</Application>
  <PresentationFormat>On-screen Show (4:3)</PresentationFormat>
  <Paragraphs>95</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ＭＳ Ｐゴシック</vt:lpstr>
      <vt:lpstr>Arial</vt:lpstr>
      <vt:lpstr>Calibri</vt:lpstr>
      <vt:lpstr>Lucida Sans</vt:lpstr>
      <vt:lpstr>Wingdings</vt:lpstr>
      <vt:lpstr>Office Theme</vt:lpstr>
      <vt:lpstr>The Four Gospels and their Literary Relationship</vt:lpstr>
      <vt:lpstr>What is the ‘Synoptic Problem’?</vt:lpstr>
      <vt:lpstr>Triple Tradition</vt:lpstr>
      <vt:lpstr>Triple  Tradition</vt:lpstr>
      <vt:lpstr>Triple Tradition</vt:lpstr>
      <vt:lpstr>The Two-Document Hypothesis</vt:lpstr>
      <vt:lpstr>The Two-Document Hypothesis: The ‘Q’ Source</vt:lpstr>
      <vt:lpstr>PowerPoint Presentation</vt:lpstr>
      <vt:lpstr>The Griesbach Hypothesis</vt:lpstr>
      <vt:lpstr>Griesbach Hypothesis:  Case Study</vt:lpstr>
      <vt:lpstr>PowerPoint Presentation</vt:lpstr>
      <vt:lpstr>PowerPoint Presentation</vt:lpstr>
      <vt:lpstr>John and the Synoptics</vt:lpstr>
    </vt:vector>
  </TitlesOfParts>
  <Company/>
  <LinksUpToDate>false</LinksUpToDate>
  <SharedDoc>false</SharedDoc>
  <HyperlinksChanged>false</HyperlinksChanged>
  <AppVersion>16.0011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Methods (HUSK5001)</dc:title>
  <dc:creator>Catrin Williams</dc:creator>
  <cp:lastModifiedBy>Microsoft Office User</cp:lastModifiedBy>
  <cp:revision>99</cp:revision>
  <dcterms:created xsi:type="dcterms:W3CDTF">2015-10-16T14:23:02Z</dcterms:created>
  <dcterms:modified xsi:type="dcterms:W3CDTF">2018-05-16T14:59:54Z</dcterms:modified>
</cp:coreProperties>
</file>