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57" r:id="rId5"/>
    <p:sldId id="258" r:id="rId6"/>
    <p:sldId id="266" r:id="rId7"/>
    <p:sldId id="267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F61E3-CD79-44DC-A893-0146BEC5ECE3}" type="datetimeFigureOut">
              <a:rPr lang="en-US" smtClean="0"/>
              <a:pPr/>
              <a:t>2/13/2018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1- Presentation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groups of 3-4 you are to deliver  a presentation on ‘The Benefits of Team Working’. The date you have been assigned for the presentation is - week commencing 26/2/18.</a:t>
            </a:r>
          </a:p>
          <a:p>
            <a:r>
              <a:rPr lang="en-GB" dirty="0" smtClean="0"/>
              <a:t>The presentation will cover the module Learning Outcome- Deliver a short presentation within a team working context.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presentation will be assessed on the  following outcomes:</a:t>
            </a:r>
          </a:p>
          <a:p>
            <a:r>
              <a:rPr lang="en-GB" dirty="0" smtClean="0"/>
              <a:t>Use a range of literature sources to support your work.</a:t>
            </a:r>
          </a:p>
          <a:p>
            <a:r>
              <a:rPr lang="en-GB" dirty="0" smtClean="0"/>
              <a:t>Ensure sources are reliable, valid, credible and current.</a:t>
            </a:r>
          </a:p>
          <a:p>
            <a:r>
              <a:rPr lang="en-GB" dirty="0" smtClean="0"/>
              <a:t>Apply relevant theories.</a:t>
            </a:r>
          </a:p>
          <a:p>
            <a:r>
              <a:rPr lang="en-GB" dirty="0" smtClean="0"/>
              <a:t>Employ Harvard referencing.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Produce a presentation in a suitable format.</a:t>
            </a:r>
          </a:p>
          <a:p>
            <a:r>
              <a:rPr lang="en-GB" dirty="0" smtClean="0"/>
              <a:t>Use a range of IT packages- Word processing, power point.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presentation must be delivered using power point slides however, to enhance your presentation other media may be also used.</a:t>
            </a:r>
          </a:p>
          <a:p>
            <a:r>
              <a:rPr lang="en-GB" dirty="0" smtClean="0"/>
              <a:t>All members of the team must prepare and deliver a part of the presentation.</a:t>
            </a:r>
          </a:p>
          <a:p>
            <a:r>
              <a:rPr lang="en-GB" dirty="0" smtClean="0"/>
              <a:t>The presentation must be no longer than 15 minutes. Marks will be deducted if the presentation is too long or too short.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The team need to think about</a:t>
            </a:r>
          </a:p>
          <a:p>
            <a:r>
              <a:rPr lang="en-GB" dirty="0" smtClean="0"/>
              <a:t> the resources they will require </a:t>
            </a:r>
          </a:p>
          <a:p>
            <a:r>
              <a:rPr lang="en-GB" dirty="0" smtClean="0"/>
              <a:t>the timings of individual delivery within the presentation</a:t>
            </a:r>
          </a:p>
          <a:p>
            <a:r>
              <a:rPr lang="en-GB" dirty="0" smtClean="0"/>
              <a:t>the physical environment, check they are competent in using the IT resources</a:t>
            </a:r>
          </a:p>
          <a:p>
            <a:r>
              <a:rPr lang="en-GB" dirty="0" smtClean="0"/>
              <a:t> ensure they have practised their presentation enough to ensure confidence of ALL team members in the content of the  presentation  </a:t>
            </a:r>
          </a:p>
          <a:p>
            <a:r>
              <a:rPr lang="en-GB" dirty="0" smtClean="0"/>
              <a:t>their ability to deliver without relying on notes</a:t>
            </a:r>
          </a:p>
          <a:p>
            <a:r>
              <a:rPr lang="en-GB" dirty="0" smtClean="0"/>
              <a:t>Preparation for questions from </a:t>
            </a:r>
            <a:r>
              <a:rPr lang="en-GB" smtClean="0"/>
              <a:t>the audience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Prepare and deliver a presentation that demonstrates your knowledge and understanding of the benefits of team working for an individual and organisation.</a:t>
            </a:r>
          </a:p>
          <a:p>
            <a:r>
              <a:rPr lang="en-GB" dirty="0" smtClean="0"/>
              <a:t>Remember you are required to support your presentation with theories and examples of the benefits of team working.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Presentation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The following are some prompts to help you with the content of the presentation:</a:t>
            </a:r>
          </a:p>
          <a:p>
            <a:r>
              <a:rPr lang="en-GB" dirty="0" smtClean="0"/>
              <a:t>Think about providing a definition of ‘team working’</a:t>
            </a:r>
          </a:p>
          <a:p>
            <a:r>
              <a:rPr lang="en-GB" dirty="0" smtClean="0"/>
              <a:t>Discuss the benefits of ‘team working’ to :</a:t>
            </a:r>
          </a:p>
          <a:p>
            <a:r>
              <a:rPr lang="en-GB" dirty="0" smtClean="0"/>
              <a:t>An individual-Sharing ideas, Sharing different skills</a:t>
            </a:r>
          </a:p>
          <a:p>
            <a:r>
              <a:rPr lang="en-GB" dirty="0" smtClean="0"/>
              <a:t>An organisation-Developing Trust amongst staff, TEAM (together everyone achieves more)</a:t>
            </a:r>
          </a:p>
          <a:p>
            <a:r>
              <a:rPr lang="en-GB" dirty="0" smtClean="0"/>
              <a:t>You must support this discussion with relevant theories – you must at least include the theories  of </a:t>
            </a:r>
            <a:r>
              <a:rPr lang="en-GB" dirty="0" err="1" smtClean="0"/>
              <a:t>Tuckman</a:t>
            </a:r>
            <a:r>
              <a:rPr lang="en-GB" dirty="0" smtClean="0"/>
              <a:t> and </a:t>
            </a:r>
            <a:r>
              <a:rPr lang="en-GB" dirty="0" err="1" smtClean="0"/>
              <a:t>Belbin</a:t>
            </a:r>
            <a:r>
              <a:rPr lang="en-GB" dirty="0" smtClean="0"/>
              <a:t>.</a:t>
            </a:r>
          </a:p>
          <a:p>
            <a:r>
              <a:rPr lang="en-GB" dirty="0" smtClean="0"/>
              <a:t>Also support this discussion with examples of the benefits of team working- Remember some of the video clips you have viewed in class.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It is important to be well rehearsed and effective through presentation style and interesting power point slides etc.</a:t>
            </a:r>
          </a:p>
          <a:p>
            <a:r>
              <a:rPr lang="en-GB" dirty="0" smtClean="0"/>
              <a:t>Make sure your presentation is ‘On Time’.</a:t>
            </a:r>
          </a:p>
          <a:p>
            <a:r>
              <a:rPr lang="en-GB" dirty="0" smtClean="0"/>
              <a:t>Ensure your presentation contains evidence of academic research through definitions/quotes. Remember to reference these correctly.</a:t>
            </a:r>
          </a:p>
          <a:p>
            <a:r>
              <a:rPr lang="en-GB" dirty="0" smtClean="0"/>
              <a:t>Review your notes from the Academic and Employability Skills module on </a:t>
            </a:r>
            <a:r>
              <a:rPr lang="en-GB" smtClean="0"/>
              <a:t>‘Presentations’</a:t>
            </a:r>
            <a:endParaRPr lang="en-GB" dirty="0" smtClean="0"/>
          </a:p>
          <a:p>
            <a:r>
              <a:rPr lang="en-GB" dirty="0" smtClean="0"/>
              <a:t>Be prepared for questions from the audience  you are delivering to.</a:t>
            </a:r>
          </a:p>
          <a:p>
            <a:r>
              <a:rPr lang="en-GB" dirty="0" smtClean="0"/>
              <a:t>Remember before your presentation-Practice, Practice, Practice.</a:t>
            </a:r>
          </a:p>
          <a:p>
            <a:r>
              <a:rPr lang="en-GB" dirty="0" smtClean="0"/>
              <a:t>Good luck- And remember it is a skills development opportunity and not a life or death situation so ENJOY and LEARN FROM THE EXPERIENCE.</a:t>
            </a:r>
          </a:p>
          <a:p>
            <a:endParaRPr lang="en-GB" dirty="0" smtClean="0"/>
          </a:p>
          <a:p>
            <a:r>
              <a:rPr lang="en-GB" dirty="0" smtClean="0"/>
              <a:t>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502</Words>
  <Application>Microsoft Office PowerPoint</Application>
  <PresentationFormat>On-screen Show (4:3)</PresentationFormat>
  <Paragraphs>45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Assignment 1- Presentation</vt:lpstr>
      <vt:lpstr>PowerPoint Presentation</vt:lpstr>
      <vt:lpstr>PowerPoint Presentation</vt:lpstr>
      <vt:lpstr>Cont:</vt:lpstr>
      <vt:lpstr>Cont:</vt:lpstr>
      <vt:lpstr>Presentation  Question</vt:lpstr>
      <vt:lpstr>Overview of Presentation Content</vt:lpstr>
      <vt:lpstr>Remember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2- Presentation</dc:title>
  <dc:creator>0wner</dc:creator>
  <cp:lastModifiedBy>Maria Heffernan</cp:lastModifiedBy>
  <cp:revision>30</cp:revision>
  <dcterms:created xsi:type="dcterms:W3CDTF">2016-01-17T14:29:16Z</dcterms:created>
  <dcterms:modified xsi:type="dcterms:W3CDTF">2018-02-13T09:47:49Z</dcterms:modified>
</cp:coreProperties>
</file>