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mp4" ContentType="video/mp4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customXml/itemProps4.xml" ContentType="application/vnd.openxmlformats-officedocument.customXmlProperties+xml"/>
  <Override PartName="/customXml/itemProps5.xml" ContentType="application/vnd.openxmlformats-officedocument.customXmlProperties+xml"/>
  <Override PartName="/customXml/itemProps6.xml" ContentType="application/vnd.openxmlformats-officedocument.customXmlProperties+xml"/>
  <Override PartName="/customXml/itemProps7.xml" ContentType="application/vnd.openxmlformats-officedocument.customXmlProperties+xml"/>
  <Override PartName="/customXml/itemProps8.xml" ContentType="application/vnd.openxmlformats-officedocument.customXmlProperties+xml"/>
  <Override PartName="/customXml/itemProps9.xml" ContentType="application/vnd.openxmlformats-officedocument.customXmlProperties+xml"/>
  <Override PartName="/customXml/itemProps10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1"/>
  </p:sldMasterIdLst>
  <p:sldIdLst>
    <p:sldId id="256" r:id="rId12"/>
    <p:sldId id="257" r:id="rId13"/>
    <p:sldId id="258" r:id="rId14"/>
    <p:sldId id="259" r:id="rId15"/>
    <p:sldId id="26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981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50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slide" Target="slides/slide2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customXml" Target="../customXml/item7.xml"/><Relationship Id="rId12" Type="http://schemas.openxmlformats.org/officeDocument/2006/relationships/slide" Target="slides/slide1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5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slideMaster" Target="slideMasters/slideMaster1.xml"/><Relationship Id="rId5" Type="http://schemas.openxmlformats.org/officeDocument/2006/relationships/customXml" Target="../customXml/item5.xml"/><Relationship Id="rId15" Type="http://schemas.openxmlformats.org/officeDocument/2006/relationships/slide" Target="slides/slide4.xml"/><Relationship Id="rId10" Type="http://schemas.openxmlformats.org/officeDocument/2006/relationships/customXml" Target="../customXml/item10.xml"/><Relationship Id="rId19" Type="http://schemas.openxmlformats.org/officeDocument/2006/relationships/theme" Target="theme/theme1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3527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77731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20745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4915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6702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50267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3630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6896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86457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68636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22509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3FDB79-06C7-40A1-9CEB-29C0F24D91D5}" type="datetimeFigureOut">
              <a:rPr lang="en-GB" smtClean="0"/>
              <a:t>01/03/2018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8C892-397D-40A2-A45D-C3673E40385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443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1.xml"/><Relationship Id="rId2" Type="http://schemas.openxmlformats.org/officeDocument/2006/relationships/tags" Target="../tags/tag1.xml"/><Relationship Id="rId1" Type="http://schemas.openxmlformats.org/officeDocument/2006/relationships/customXml" Target="../../customXml/item2.xml"/><Relationship Id="rId6" Type="http://schemas.microsoft.com/office/2007/relationships/media" Target="../media/media1.mp4"/><Relationship Id="rId5" Type="http://schemas.openxmlformats.org/officeDocument/2006/relationships/tags" Target="../tags/tag2.xml"/><Relationship Id="rId4" Type="http://schemas.openxmlformats.org/officeDocument/2006/relationships/customXml" Target="../../customXml/item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emf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3.xml"/><Relationship Id="rId1" Type="http://schemas.openxmlformats.org/officeDocument/2006/relationships/customXml" Target="../../customXml/item4.xml"/><Relationship Id="rId6" Type="http://schemas.microsoft.com/office/2007/relationships/media" Target="../media/media2.mp4"/><Relationship Id="rId5" Type="http://schemas.openxmlformats.org/officeDocument/2006/relationships/tags" Target="../tags/tag4.xml"/><Relationship Id="rId4" Type="http://schemas.openxmlformats.org/officeDocument/2006/relationships/customXml" Target="../../customXml/item3.xml"/><Relationship Id="rId9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emf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5.xml"/><Relationship Id="rId1" Type="http://schemas.openxmlformats.org/officeDocument/2006/relationships/customXml" Target="../../customXml/item6.xml"/><Relationship Id="rId6" Type="http://schemas.microsoft.com/office/2007/relationships/media" Target="../media/media3.mp4"/><Relationship Id="rId5" Type="http://schemas.openxmlformats.org/officeDocument/2006/relationships/tags" Target="../tags/tag6.xml"/><Relationship Id="rId4" Type="http://schemas.openxmlformats.org/officeDocument/2006/relationships/customXml" Target="../../customXml/item5.xml"/><Relationship Id="rId9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2.xml"/><Relationship Id="rId2" Type="http://schemas.openxmlformats.org/officeDocument/2006/relationships/tags" Target="../tags/tag7.xml"/><Relationship Id="rId1" Type="http://schemas.openxmlformats.org/officeDocument/2006/relationships/customXml" Target="../../customXml/item8.xml"/><Relationship Id="rId6" Type="http://schemas.microsoft.com/office/2007/relationships/media" Target="../media/media4.mp4"/><Relationship Id="rId5" Type="http://schemas.openxmlformats.org/officeDocument/2006/relationships/tags" Target="../tags/tag8.xml"/><Relationship Id="rId4" Type="http://schemas.openxmlformats.org/officeDocument/2006/relationships/customXml" Target="../../customXml/item7.xml"/><Relationship Id="rId9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emf"/><Relationship Id="rId3" Type="http://schemas.openxmlformats.org/officeDocument/2006/relationships/video" Target="NULL" TargetMode="External"/><Relationship Id="rId7" Type="http://schemas.openxmlformats.org/officeDocument/2006/relationships/slideLayout" Target="../slideLayouts/slideLayout7.xml"/><Relationship Id="rId2" Type="http://schemas.openxmlformats.org/officeDocument/2006/relationships/tags" Target="../tags/tag9.xml"/><Relationship Id="rId1" Type="http://schemas.openxmlformats.org/officeDocument/2006/relationships/customXml" Target="../../customXml/item10.xml"/><Relationship Id="rId6" Type="http://schemas.microsoft.com/office/2007/relationships/media" Target="../media/media5.mp4"/><Relationship Id="rId5" Type="http://schemas.openxmlformats.org/officeDocument/2006/relationships/tags" Target="../tags/tag10.xml"/><Relationship Id="rId4" Type="http://schemas.openxmlformats.org/officeDocument/2006/relationships/customXml" Target="../../customXml/item9.xml"/><Relationship Id="rId9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SJSS4001: </a:t>
            </a:r>
            <a:br>
              <a:rPr lang="en-GB" dirty="0" smtClean="0"/>
            </a:br>
            <a:r>
              <a:rPr lang="en-GB" dirty="0" smtClean="0"/>
              <a:t>Hard to Reach Groups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Phillip Morgan: 01/03/18</a:t>
            </a:r>
          </a:p>
          <a:p>
            <a:r>
              <a:rPr lang="en-GB" dirty="0" smtClean="0"/>
              <a:t>Module Outline</a:t>
            </a:r>
            <a:endParaRPr lang="en-GB" dirty="0"/>
          </a:p>
        </p:txBody>
      </p:sp>
      <p:pic>
        <p:nvPicPr>
          <p:cNvPr id="5" name="tmp903E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48.6938"/>
                </p14:media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333052106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SJSS4001: Module Outline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2003264" y="2948474"/>
            <a:ext cx="8050048" cy="1586014"/>
          </a:xfrm>
          <a:prstGeom prst="rect">
            <a:avLst/>
          </a:prstGeom>
        </p:spPr>
      </p:pic>
      <p:pic>
        <p:nvPicPr>
          <p:cNvPr id="5" name="tmpE004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8.4217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3766992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SJSS4001: Learning Outcomes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3342337" y="2782137"/>
            <a:ext cx="5507326" cy="2438313"/>
          </a:xfrm>
          <a:prstGeom prst="rect">
            <a:avLst/>
          </a:prstGeom>
        </p:spPr>
      </p:pic>
      <p:pic>
        <p:nvPicPr>
          <p:cNvPr id="5" name="tmpB084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50.5333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6032885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SJSS4001: Indicative Content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8"/>
          <a:stretch>
            <a:fillRect/>
          </a:stretch>
        </p:blipFill>
        <p:spPr>
          <a:xfrm>
            <a:off x="2472612" y="2138396"/>
            <a:ext cx="6377051" cy="3278644"/>
          </a:xfrm>
          <a:prstGeom prst="rect">
            <a:avLst/>
          </a:prstGeom>
        </p:spPr>
      </p:pic>
      <p:pic>
        <p:nvPicPr>
          <p:cNvPr id="5" name="tmpD61A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43.7551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980131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78498" y="550506"/>
            <a:ext cx="10935478" cy="55143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42337" y="287386"/>
            <a:ext cx="5507326" cy="6283227"/>
          </a:xfrm>
          <a:prstGeom prst="rect">
            <a:avLst/>
          </a:prstGeom>
        </p:spPr>
      </p:pic>
      <p:pic>
        <p:nvPicPr>
          <p:cNvPr id="4" name="tmp6E15">
            <a:hlinkClick r:id="" action="ppaction://media"/>
          </p:cNvPr>
          <p:cNvPicPr>
            <a:picLocks noChangeAspect="1"/>
          </p:cNvPicPr>
          <p:nvPr>
            <a:videoFile r:link="rId3"/>
            <p:custDataLst>
              <p:custData r:id="rId4"/>
              <p:tags r:id="rId5"/>
            </p:custDataLst>
            <p:extLst>
              <p:ext uri="{DAA4B4D4-6D71-4841-9C94-3DE7FCFB9230}">
                <p14:media xmlns:p14="http://schemas.microsoft.com/office/powerpoint/2010/main" r:embed="rId6">
                  <p14:trim end="48.8231"/>
                </p14:media>
              </p:ext>
            </p:extLst>
          </p:nvPr>
        </p:nvPicPr>
        <p:blipFill>
          <a:blip r:embed="rId9"/>
          <a:stretch>
            <a:fillRect/>
          </a:stretch>
        </p:blipFill>
        <p:spPr>
          <a:xfrm>
            <a:off x="11861800" y="101600"/>
            <a:ext cx="228600" cy="228600"/>
          </a:xfrm>
          <a:prstGeom prst="rect">
            <a:avLst/>
          </a:prstGeom>
        </p:spPr>
      </p:pic>
    </p:spTree>
    <p:custDataLst>
      <p:custData r:id="rId1"/>
      <p:tags r:id="rId2"/>
    </p:custDataLst>
    <p:extLst>
      <p:ext uri="{BB962C8B-B14F-4D97-AF65-F5344CB8AC3E}">
        <p14:creationId xmlns:p14="http://schemas.microsoft.com/office/powerpoint/2010/main" val="2908024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8119AFEE-706A-46B0-9A1F-1020A802C282}"/>
  <p:tag name="ATHENA.CUSTOMXMLCONTENT" val="&lt;?xml version=&quot;1.0&quot;?&gt;&lt;athena xmlns=&quot;http://schemas.microsoft.com/edu/athena&quot; version=&quot;0.1.3517.0&quot;&gt;&lt;timings duration=&quot;15316&quot;/&gt;&lt;/athena&gt;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4129EBE3-8D44-47CB-A625-AB2400D93061}"/>
  <p:tag name="ATHENA.CUSTOMXMLCONTENT" val="&lt;?xml version=&quot;1.0&quot;?&gt;&lt;athena xmlns=&quot;http://schemas.microsoft.com/edu/athena&quot; version=&quot;0.1.3517.0&quot;&gt;&lt;media streamable=&quot;true&quot; recordStart=&quot;0&quot; recordEnd=&quot;15316&quot; recordLength=&quot;15364&quot; audioOnly=&quot;true&quot;/&gt;&lt;/athena&gt;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1E08C56E-6100-4FB7-B4C6-DE8085D5CCE8}"/>
  <p:tag name="ATHENA.CUSTOMXMLCONTENT" val="&lt;?xml version=&quot;1.0&quot;?&gt;&lt;athena xmlns=&quot;http://schemas.microsoft.com/edu/athena&quot; version=&quot;0.1.3517.0&quot;&gt;&lt;timings duration=&quot;48196&quot;/&gt;&lt;/athena&gt;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7E2C12C3-C967-4D30-94C1-3009E6E09FCB}"/>
  <p:tag name="ATHENA.CUSTOMXMLCONTENT" val="&lt;?xml version=&quot;1.0&quot;?&gt;&lt;athena xmlns=&quot;http://schemas.microsoft.com/edu/athena&quot; version=&quot;0.1.3517.0&quot;&gt;&lt;media streamable=&quot;true&quot; recordStart=&quot;0&quot; recordEnd=&quot;48196&quot; recordLength=&quot;48204&quot; audioOnly=&quot;true&quot;/&gt;&lt;/athena&gt;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3AE788FF-9DDE-4DFD-B0BA-055813637574}"/>
  <p:tag name="ATHENA.CUSTOMXMLCONTENT" val="&lt;?xml version=&quot;1.0&quot;?&gt;&lt;athena xmlns=&quot;http://schemas.microsoft.com/edu/athena&quot; version=&quot;0.1.3517.0&quot;&gt;&lt;timings duration=&quot;70616&quot;/&gt;&lt;/athena&gt;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AEF62B3B-268D-4DBD-B415-C11623403D25}"/>
  <p:tag name="ATHENA.CUSTOMXMLCONTENT" val="&lt;?xml version=&quot;1.0&quot;?&gt;&lt;athena xmlns=&quot;http://schemas.microsoft.com/edu/athena&quot; version=&quot;0.1.3517.0&quot;&gt;&lt;media streamable=&quot;true&quot; recordStart=&quot;0&quot; recordEnd=&quot;70616&quot; recordLength=&quot;70666&quot; audioOnly=&quot;true&quot;/&gt;&lt;/athena&gt;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1E373D3A-AAE6-42AB-965C-7B6D3669DFA9}"/>
  <p:tag name="ATHENA.CUSTOMXMLCONTENT" val="&lt;?xml version=&quot;1.0&quot;?&gt;&lt;athena xmlns=&quot;http://schemas.microsoft.com/edu/athena&quot; version=&quot;0.1.3517.0&quot;&gt;&lt;timings duration=&quot;34934&quot;/&gt;&lt;/athena&gt;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559D9D56-D8CD-4CA3-B6E7-D44CE745D91D}"/>
  <p:tag name="ATHENA.CUSTOMXMLCONTENT" val="&lt;?xml version=&quot;1.0&quot;?&gt;&lt;athena xmlns=&quot;http://schemas.microsoft.com/edu/athena&quot; version=&quot;0.1.3517.0&quot;&gt;&lt;media streamable=&quot;true&quot; recordStart=&quot;0&quot; recordEnd=&quot;34934&quot; recordLength=&quot;34977&quot; audioOnly=&quot;true&quot;/&gt;&lt;/athena&gt;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E2C51B3D-9565-4C97-A007-EF8035C6CC9D}"/>
  <p:tag name="ATHENA.CUSTOMXMLCONTENT" val="&lt;?xml version=&quot;1.0&quot;?&gt;&lt;athena xmlns=&quot;http://schemas.microsoft.com/edu/athena&quot; version=&quot;0.1.3517.0&quot;&gt;&lt;timings duration=&quot;27609&quot;/&gt;&lt;/athena&gt;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ATHENA.CUSTOMXMLID" val="{4F84FAFC-6737-42DA-BC94-8842C429B072}"/>
  <p:tag name="ATHENA.CUSTOMXMLCONTENT" val="&lt;?xml version=&quot;1.0&quot;?&gt;&lt;athena xmlns=&quot;http://schemas.microsoft.com/edu/athena&quot; version=&quot;0.1.3517.0&quot;&gt;&lt;media streamable=&quot;true&quot; recordStart=&quot;0&quot; recordEnd=&quot;27609&quot; recordLength=&quot;27657&quot; audioOnly=&quot;true&quot;/&gt;&lt;/athena&gt;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item1.xml><?xml version="1.0" encoding="utf-8"?>
<athena xmlns="http://schemas.microsoft.com/edu/athena" version="0.1.3517.0">
  <media streamable="true" recordStart="0" recordEnd="15316" recordLength="15364" audioOnly="true"/>
</athena>
</file>

<file path=customXml/item2.xml><?xml version="1.0" encoding="utf-8"?>
<athena xmlns="http://schemas.microsoft.com/edu/athena" version="0.1.3517.0">
  <timings duration="15316"/>
</athena>
</file>

<file path=customXml/item3.xml><?xml version="1.0" encoding="utf-8"?>
<athena xmlns="http://schemas.microsoft.com/edu/athena" version="0.1.3517.0">
  <media streamable="true" recordStart="0" recordEnd="48196" recordLength="48204" audioOnly="true"/>
</athena>
</file>

<file path=customXml/item4.xml><?xml version="1.0" encoding="utf-8"?>
<athena xmlns="http://schemas.microsoft.com/edu/athena" version="0.1.3517.0">
  <timings duration="48196"/>
</athena>
</file>

<file path=customXml/item5.xml><?xml version="1.0" encoding="utf-8"?>
<athena xmlns="http://schemas.microsoft.com/edu/athena" version="0.1.3517.0">
  <media streamable="true" recordStart="0" recordEnd="70616" recordLength="70666" audioOnly="true"/>
</athena>
</file>

<file path=customXml/item6.xml><?xml version="1.0" encoding="utf-8"?>
<athena xmlns="http://schemas.microsoft.com/edu/athena" version="0.1.3517.0">
  <timings duration="70616"/>
</athena>
</file>

<file path=customXml/item7.xml><?xml version="1.0" encoding="utf-8"?>
<athena xmlns="http://schemas.microsoft.com/edu/athena" version="0.1.3517.0">
  <media streamable="true" recordStart="0" recordEnd="34934" recordLength="34977" audioOnly="true"/>
</athena>
</file>

<file path=customXml/item8.xml><?xml version="1.0" encoding="utf-8"?>
<athena xmlns="http://schemas.microsoft.com/edu/athena" version="0.1.3517.0">
  <timings duration="34934"/>
</athena>
</file>

<file path=customXml/item9.xml><?xml version="1.0" encoding="utf-8"?>
<athena xmlns="http://schemas.microsoft.com/edu/athena" version="0.1.3517.0">
  <media streamable="true" recordStart="0" recordEnd="27609" recordLength="27657" audioOnly="true"/>
</athena>
</file>

<file path=customXml/item10.xml><?xml version="1.0" encoding="utf-8"?>
<athena xmlns="http://schemas.microsoft.com/edu/athena" version="0.1.3517.0">
  <timings duration="27609"/>
</athena>
</file>

<file path=customXml/itemProps1.xml><?xml version="1.0" encoding="utf-8"?>
<ds:datastoreItem xmlns:ds="http://schemas.openxmlformats.org/officeDocument/2006/customXml" ds:itemID="{4129EBE3-8D44-47CB-A625-AB2400D93061}">
  <ds:schemaRefs>
    <ds:schemaRef ds:uri="http://schemas.microsoft.com/edu/athena"/>
  </ds:schemaRefs>
</ds:datastoreItem>
</file>

<file path=customXml/itemProps2.xml><?xml version="1.0" encoding="utf-8"?>
<ds:datastoreItem xmlns:ds="http://schemas.openxmlformats.org/officeDocument/2006/customXml" ds:itemID="{8119AFEE-706A-46B0-9A1F-1020A802C282}">
  <ds:schemaRefs>
    <ds:schemaRef ds:uri="http://schemas.microsoft.com/edu/athena"/>
  </ds:schemaRefs>
</ds:datastoreItem>
</file>

<file path=customXml/itemProps3.xml><?xml version="1.0" encoding="utf-8"?>
<ds:datastoreItem xmlns:ds="http://schemas.openxmlformats.org/officeDocument/2006/customXml" ds:itemID="{7E2C12C3-C967-4D30-94C1-3009E6E09FCB}">
  <ds:schemaRefs>
    <ds:schemaRef ds:uri="http://schemas.microsoft.com/edu/athena"/>
  </ds:schemaRefs>
</ds:datastoreItem>
</file>

<file path=customXml/itemProps4.xml><?xml version="1.0" encoding="utf-8"?>
<ds:datastoreItem xmlns:ds="http://schemas.openxmlformats.org/officeDocument/2006/customXml" ds:itemID="{1E08C56E-6100-4FB7-B4C6-DE8085D5CCE8}">
  <ds:schemaRefs>
    <ds:schemaRef ds:uri="http://schemas.microsoft.com/edu/athena"/>
  </ds:schemaRefs>
</ds:datastoreItem>
</file>

<file path=customXml/itemProps5.xml><?xml version="1.0" encoding="utf-8"?>
<ds:datastoreItem xmlns:ds="http://schemas.openxmlformats.org/officeDocument/2006/customXml" ds:itemID="{AEF62B3B-268D-4DBD-B415-C11623403D25}">
  <ds:schemaRefs>
    <ds:schemaRef ds:uri="http://schemas.microsoft.com/edu/athena"/>
  </ds:schemaRefs>
</ds:datastoreItem>
</file>

<file path=customXml/itemProps6.xml><?xml version="1.0" encoding="utf-8"?>
<ds:datastoreItem xmlns:ds="http://schemas.openxmlformats.org/officeDocument/2006/customXml" ds:itemID="{3AE788FF-9DDE-4DFD-B0BA-055813637574}">
  <ds:schemaRefs>
    <ds:schemaRef ds:uri="http://schemas.microsoft.com/edu/athena"/>
  </ds:schemaRefs>
</ds:datastoreItem>
</file>

<file path=customXml/itemProps7.xml><?xml version="1.0" encoding="utf-8"?>
<ds:datastoreItem xmlns:ds="http://schemas.openxmlformats.org/officeDocument/2006/customXml" ds:itemID="{559D9D56-D8CD-4CA3-B6E7-D44CE745D91D}">
  <ds:schemaRefs>
    <ds:schemaRef ds:uri="http://schemas.microsoft.com/edu/athena"/>
  </ds:schemaRefs>
</ds:datastoreItem>
</file>

<file path=customXml/itemProps8.xml><?xml version="1.0" encoding="utf-8"?>
<ds:datastoreItem xmlns:ds="http://schemas.openxmlformats.org/officeDocument/2006/customXml" ds:itemID="{1E373D3A-AAE6-42AB-965C-7B6D3669DFA9}">
  <ds:schemaRefs>
    <ds:schemaRef ds:uri="http://schemas.microsoft.com/edu/athena"/>
  </ds:schemaRefs>
</ds:datastoreItem>
</file>

<file path=customXml/itemProps9.xml><?xml version="1.0" encoding="utf-8"?>
<ds:datastoreItem xmlns:ds="http://schemas.openxmlformats.org/officeDocument/2006/customXml" ds:itemID="{4F84FAFC-6737-42DA-BC94-8842C429B072}">
  <ds:schemaRefs>
    <ds:schemaRef ds:uri="http://schemas.microsoft.com/edu/athena"/>
  </ds:schemaRefs>
</ds:datastoreItem>
</file>

<file path=customXml/itemProps10.xml><?xml version="1.0" encoding="utf-8"?>
<ds:datastoreItem xmlns:ds="http://schemas.openxmlformats.org/officeDocument/2006/customXml" ds:itemID="{E2C51B3D-9565-4C97-A007-EF8035C6CC9D}">
  <ds:schemaRefs>
    <ds:schemaRef ds:uri="http://schemas.microsoft.com/edu/athen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</Words>
  <Application>Microsoft Office PowerPoint</Application>
  <PresentationFormat>Widescreen</PresentationFormat>
  <Paragraphs>6</Paragraphs>
  <Slides>5</Slides>
  <Notes>0</Notes>
  <HiddenSlides>0</HiddenSlides>
  <MMClips>5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SJSS4001:  Hard to Reach Groups</vt:lpstr>
      <vt:lpstr>SJSS4001: Module Outline</vt:lpstr>
      <vt:lpstr>SJSS4001: Learning Outcomes</vt:lpstr>
      <vt:lpstr>SJSS4001: Indicative Content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SJSS4001:  Hard to Reach Groups</dc:title>
  <dc:creator>Phill Morgan</dc:creator>
  <cp:lastModifiedBy>Phill Morgan</cp:lastModifiedBy>
  <cp:revision>1</cp:revision>
  <dcterms:created xsi:type="dcterms:W3CDTF">2018-03-01T12:30:00Z</dcterms:created>
  <dcterms:modified xsi:type="dcterms:W3CDTF">2018-03-01T12:30:14Z</dcterms:modified>
</cp:coreProperties>
</file>