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08" r:id="rId1"/>
  </p:sldMasterIdLst>
  <p:sldIdLst>
    <p:sldId id="256" r:id="rId2"/>
    <p:sldId id="265" r:id="rId3"/>
    <p:sldId id="266" r:id="rId4"/>
    <p:sldId id="260" r:id="rId5"/>
    <p:sldId id="261" r:id="rId6"/>
    <p:sldId id="262" r:id="rId7"/>
    <p:sldId id="267" r:id="rId8"/>
    <p:sldId id="268" r:id="rId9"/>
    <p:sldId id="269" r:id="rId10"/>
    <p:sldId id="270" r:id="rId11"/>
    <p:sldId id="271" r:id="rId1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91B958DB-8850-F271-8718-E4FC0FDC64B3}" v="490" dt="2025-02-27T01:14:38.285"/>
    <p1510:client id="{F481C89C-40FF-F799-5AF2-6306F429ECB9}" v="1554" dt="2025-02-26T21:53:39.790"/>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18" Type="http://schemas.microsoft.com/office/2015/10/relationships/revisionInfo" Target="revisionInfo.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microsoft.com/office/2016/11/relationships/changesInfo" Target="changesInfos/changesInfo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Zach Nelmes-Palmer (2304226)" userId="S::2304226@student.uwtsd.ac.uk::925abc0f-3514-4bbe-acd3-803e2a369a5f" providerId="AD" clId="Web-{F481C89C-40FF-F799-5AF2-6306F429ECB9}"/>
    <pc:docChg chg="addSld delSld modSld sldOrd addMainMaster delMainMaster">
      <pc:chgData name="Zach Nelmes-Palmer (2304226)" userId="S::2304226@student.uwtsd.ac.uk::925abc0f-3514-4bbe-acd3-803e2a369a5f" providerId="AD" clId="Web-{F481C89C-40FF-F799-5AF2-6306F429ECB9}" dt="2025-02-26T21:53:38.572" v="1326" actId="20577"/>
      <pc:docMkLst>
        <pc:docMk/>
      </pc:docMkLst>
      <pc:sldChg chg="addSp modSp mod setBg modClrScheme chgLayout">
        <pc:chgData name="Zach Nelmes-Palmer (2304226)" userId="S::2304226@student.uwtsd.ac.uk::925abc0f-3514-4bbe-acd3-803e2a369a5f" providerId="AD" clId="Web-{F481C89C-40FF-F799-5AF2-6306F429ECB9}" dt="2025-02-26T19:57:12.616" v="1104" actId="20577"/>
        <pc:sldMkLst>
          <pc:docMk/>
          <pc:sldMk cId="109857222" sldId="256"/>
        </pc:sldMkLst>
        <pc:spChg chg="mod">
          <ac:chgData name="Zach Nelmes-Palmer (2304226)" userId="S::2304226@student.uwtsd.ac.uk::925abc0f-3514-4bbe-acd3-803e2a369a5f" providerId="AD" clId="Web-{F481C89C-40FF-F799-5AF2-6306F429ECB9}" dt="2025-02-26T19:57:12.616" v="1104" actId="20577"/>
          <ac:spMkLst>
            <pc:docMk/>
            <pc:sldMk cId="109857222" sldId="256"/>
            <ac:spMk id="2" creationId="{00000000-0000-0000-0000-000000000000}"/>
          </ac:spMkLst>
        </pc:spChg>
        <pc:spChg chg="mod">
          <ac:chgData name="Zach Nelmes-Palmer (2304226)" userId="S::2304226@student.uwtsd.ac.uk::925abc0f-3514-4bbe-acd3-803e2a369a5f" providerId="AD" clId="Web-{F481C89C-40FF-F799-5AF2-6306F429ECB9}" dt="2025-02-24T14:12:05.776" v="18" actId="20577"/>
          <ac:spMkLst>
            <pc:docMk/>
            <pc:sldMk cId="109857222" sldId="256"/>
            <ac:spMk id="3" creationId="{00000000-0000-0000-0000-000000000000}"/>
          </ac:spMkLst>
        </pc:spChg>
        <pc:spChg chg="add">
          <ac:chgData name="Zach Nelmes-Palmer (2304226)" userId="S::2304226@student.uwtsd.ac.uk::925abc0f-3514-4bbe-acd3-803e2a369a5f" providerId="AD" clId="Web-{F481C89C-40FF-F799-5AF2-6306F429ECB9}" dt="2025-02-24T14:07:26.906" v="1"/>
          <ac:spMkLst>
            <pc:docMk/>
            <pc:sldMk cId="109857222" sldId="256"/>
            <ac:spMk id="9" creationId="{19F9BF86-FE94-4517-B97D-026C7515E589}"/>
          </ac:spMkLst>
        </pc:spChg>
        <pc:picChg chg="add">
          <ac:chgData name="Zach Nelmes-Palmer (2304226)" userId="S::2304226@student.uwtsd.ac.uk::925abc0f-3514-4bbe-acd3-803e2a369a5f" providerId="AD" clId="Web-{F481C89C-40FF-F799-5AF2-6306F429ECB9}" dt="2025-02-24T14:07:26.906" v="1"/>
          <ac:picMkLst>
            <pc:docMk/>
            <pc:sldMk cId="109857222" sldId="256"/>
            <ac:picMk id="4" creationId="{F2683260-5946-58C2-AEB8-8F7A75808309}"/>
          </ac:picMkLst>
        </pc:picChg>
        <pc:cxnChg chg="add">
          <ac:chgData name="Zach Nelmes-Palmer (2304226)" userId="S::2304226@student.uwtsd.ac.uk::925abc0f-3514-4bbe-acd3-803e2a369a5f" providerId="AD" clId="Web-{F481C89C-40FF-F799-5AF2-6306F429ECB9}" dt="2025-02-24T14:07:26.906" v="1"/>
          <ac:cxnSpMkLst>
            <pc:docMk/>
            <pc:sldMk cId="109857222" sldId="256"/>
            <ac:cxnSpMk id="11" creationId="{6CA391F1-4B2C-521B-F6A5-52C74B30349D}"/>
          </ac:cxnSpMkLst>
        </pc:cxnChg>
      </pc:sldChg>
      <pc:sldChg chg="modSp new ord">
        <pc:chgData name="Zach Nelmes-Palmer (2304226)" userId="S::2304226@student.uwtsd.ac.uk::925abc0f-3514-4bbe-acd3-803e2a369a5f" providerId="AD" clId="Web-{F481C89C-40FF-F799-5AF2-6306F429ECB9}" dt="2025-02-26T13:19:00.509" v="693"/>
        <pc:sldMkLst>
          <pc:docMk/>
          <pc:sldMk cId="1987286851" sldId="257"/>
        </pc:sldMkLst>
        <pc:spChg chg="mod">
          <ac:chgData name="Zach Nelmes-Palmer (2304226)" userId="S::2304226@student.uwtsd.ac.uk::925abc0f-3514-4bbe-acd3-803e2a369a5f" providerId="AD" clId="Web-{F481C89C-40FF-F799-5AF2-6306F429ECB9}" dt="2025-02-24T14:14:24.032" v="47" actId="20577"/>
          <ac:spMkLst>
            <pc:docMk/>
            <pc:sldMk cId="1987286851" sldId="257"/>
            <ac:spMk id="2" creationId="{8953B1D3-AEE0-A18B-6E30-1C7205B57D38}"/>
          </ac:spMkLst>
        </pc:spChg>
        <pc:spChg chg="mod">
          <ac:chgData name="Zach Nelmes-Palmer (2304226)" userId="S::2304226@student.uwtsd.ac.uk::925abc0f-3514-4bbe-acd3-803e2a369a5f" providerId="AD" clId="Web-{F481C89C-40FF-F799-5AF2-6306F429ECB9}" dt="2025-02-25T11:29:07.854" v="615" actId="14100"/>
          <ac:spMkLst>
            <pc:docMk/>
            <pc:sldMk cId="1987286851" sldId="257"/>
            <ac:spMk id="3" creationId="{E2526828-EBA3-CA4C-22DD-C6CD05801F55}"/>
          </ac:spMkLst>
        </pc:spChg>
      </pc:sldChg>
      <pc:sldChg chg="addSp delSp modSp new del mod setBg">
        <pc:chgData name="Zach Nelmes-Palmer (2304226)" userId="S::2304226@student.uwtsd.ac.uk::925abc0f-3514-4bbe-acd3-803e2a369a5f" providerId="AD" clId="Web-{F481C89C-40FF-F799-5AF2-6306F429ECB9}" dt="2025-02-25T11:26:10.003" v="565"/>
        <pc:sldMkLst>
          <pc:docMk/>
          <pc:sldMk cId="3327455944" sldId="258"/>
        </pc:sldMkLst>
        <pc:spChg chg="mod">
          <ac:chgData name="Zach Nelmes-Palmer (2304226)" userId="S::2304226@student.uwtsd.ac.uk::925abc0f-3514-4bbe-acd3-803e2a369a5f" providerId="AD" clId="Web-{F481C89C-40FF-F799-5AF2-6306F429ECB9}" dt="2025-02-24T16:14:31.204" v="279" actId="20577"/>
          <ac:spMkLst>
            <pc:docMk/>
            <pc:sldMk cId="3327455944" sldId="258"/>
            <ac:spMk id="2" creationId="{67BD8C45-B243-77B9-87F8-F412D5690C4B}"/>
          </ac:spMkLst>
        </pc:spChg>
        <pc:spChg chg="del mod">
          <ac:chgData name="Zach Nelmes-Palmer (2304226)" userId="S::2304226@student.uwtsd.ac.uk::925abc0f-3514-4bbe-acd3-803e2a369a5f" providerId="AD" clId="Web-{F481C89C-40FF-F799-5AF2-6306F429ECB9}" dt="2025-02-24T16:14:18.625" v="276"/>
          <ac:spMkLst>
            <pc:docMk/>
            <pc:sldMk cId="3327455944" sldId="258"/>
            <ac:spMk id="3" creationId="{6A1A912A-F8D7-05D5-14F2-38265E78E02C}"/>
          </ac:spMkLst>
        </pc:spChg>
        <pc:spChg chg="add">
          <ac:chgData name="Zach Nelmes-Palmer (2304226)" userId="S::2304226@student.uwtsd.ac.uk::925abc0f-3514-4bbe-acd3-803e2a369a5f" providerId="AD" clId="Web-{F481C89C-40FF-F799-5AF2-6306F429ECB9}" dt="2025-02-24T16:14:22.782" v="277"/>
          <ac:spMkLst>
            <pc:docMk/>
            <pc:sldMk cId="3327455944" sldId="258"/>
            <ac:spMk id="11" creationId="{19F9BF86-FE94-4517-B97D-026C7515E589}"/>
          </ac:spMkLst>
        </pc:spChg>
        <pc:picChg chg="add mod ord">
          <ac:chgData name="Zach Nelmes-Palmer (2304226)" userId="S::2304226@student.uwtsd.ac.uk::925abc0f-3514-4bbe-acd3-803e2a369a5f" providerId="AD" clId="Web-{F481C89C-40FF-F799-5AF2-6306F429ECB9}" dt="2025-02-24T16:14:22.782" v="277"/>
          <ac:picMkLst>
            <pc:docMk/>
            <pc:sldMk cId="3327455944" sldId="258"/>
            <ac:picMk id="4" creationId="{5B1E2A31-7C1F-A22C-135E-F84A0018DEBF}"/>
          </ac:picMkLst>
        </pc:picChg>
        <pc:cxnChg chg="add">
          <ac:chgData name="Zach Nelmes-Palmer (2304226)" userId="S::2304226@student.uwtsd.ac.uk::925abc0f-3514-4bbe-acd3-803e2a369a5f" providerId="AD" clId="Web-{F481C89C-40FF-F799-5AF2-6306F429ECB9}" dt="2025-02-24T16:14:22.782" v="277"/>
          <ac:cxnSpMkLst>
            <pc:docMk/>
            <pc:sldMk cId="3327455944" sldId="258"/>
            <ac:cxnSpMk id="9" creationId="{118E06E4-607B-144B-382B-AD3D06B1EE8C}"/>
          </ac:cxnSpMkLst>
        </pc:cxnChg>
        <pc:cxnChg chg="add">
          <ac:chgData name="Zach Nelmes-Palmer (2304226)" userId="S::2304226@student.uwtsd.ac.uk::925abc0f-3514-4bbe-acd3-803e2a369a5f" providerId="AD" clId="Web-{F481C89C-40FF-F799-5AF2-6306F429ECB9}" dt="2025-02-24T16:14:22.782" v="277"/>
          <ac:cxnSpMkLst>
            <pc:docMk/>
            <pc:sldMk cId="3327455944" sldId="258"/>
            <ac:cxnSpMk id="13" creationId="{426B4E86-32C4-273A-1ADF-6B44243549D7}"/>
          </ac:cxnSpMkLst>
        </pc:cxnChg>
      </pc:sldChg>
      <pc:sldChg chg="modSp new del">
        <pc:chgData name="Zach Nelmes-Palmer (2304226)" userId="S::2304226@student.uwtsd.ac.uk::925abc0f-3514-4bbe-acd3-803e2a369a5f" providerId="AD" clId="Web-{F481C89C-40FF-F799-5AF2-6306F429ECB9}" dt="2025-02-25T11:28:58.791" v="614"/>
        <pc:sldMkLst>
          <pc:docMk/>
          <pc:sldMk cId="4020751041" sldId="259"/>
        </pc:sldMkLst>
        <pc:spChg chg="mod">
          <ac:chgData name="Zach Nelmes-Palmer (2304226)" userId="S::2304226@student.uwtsd.ac.uk::925abc0f-3514-4bbe-acd3-803e2a369a5f" providerId="AD" clId="Web-{F481C89C-40FF-F799-5AF2-6306F429ECB9}" dt="2025-02-24T14:32:17.029" v="210" actId="20577"/>
          <ac:spMkLst>
            <pc:docMk/>
            <pc:sldMk cId="4020751041" sldId="259"/>
            <ac:spMk id="2" creationId="{A726910E-22A3-7DA6-C05E-E1FDE77FA1B6}"/>
          </ac:spMkLst>
        </pc:spChg>
        <pc:spChg chg="mod">
          <ac:chgData name="Zach Nelmes-Palmer (2304226)" userId="S::2304226@student.uwtsd.ac.uk::925abc0f-3514-4bbe-acd3-803e2a369a5f" providerId="AD" clId="Web-{F481C89C-40FF-F799-5AF2-6306F429ECB9}" dt="2025-02-25T11:18:03.968" v="539" actId="20577"/>
          <ac:spMkLst>
            <pc:docMk/>
            <pc:sldMk cId="4020751041" sldId="259"/>
            <ac:spMk id="3" creationId="{75257599-FBF3-BAA3-C8B0-DB2457C312A4}"/>
          </ac:spMkLst>
        </pc:spChg>
      </pc:sldChg>
      <pc:sldChg chg="addSp delSp modSp new mod setBg">
        <pc:chgData name="Zach Nelmes-Palmer (2304226)" userId="S::2304226@student.uwtsd.ac.uk::925abc0f-3514-4bbe-acd3-803e2a369a5f" providerId="AD" clId="Web-{F481C89C-40FF-F799-5AF2-6306F429ECB9}" dt="2025-02-26T13:51:11.872" v="1061" actId="20577"/>
        <pc:sldMkLst>
          <pc:docMk/>
          <pc:sldMk cId="1724638788" sldId="260"/>
        </pc:sldMkLst>
        <pc:spChg chg="mod">
          <ac:chgData name="Zach Nelmes-Palmer (2304226)" userId="S::2304226@student.uwtsd.ac.uk::925abc0f-3514-4bbe-acd3-803e2a369a5f" providerId="AD" clId="Web-{F481C89C-40FF-F799-5AF2-6306F429ECB9}" dt="2025-02-26T13:38:57.104" v="1044"/>
          <ac:spMkLst>
            <pc:docMk/>
            <pc:sldMk cId="1724638788" sldId="260"/>
            <ac:spMk id="2" creationId="{230A5395-4258-5965-9164-F2E907C00FE7}"/>
          </ac:spMkLst>
        </pc:spChg>
        <pc:spChg chg="add del mod">
          <ac:chgData name="Zach Nelmes-Palmer (2304226)" userId="S::2304226@student.uwtsd.ac.uk::925abc0f-3514-4bbe-acd3-803e2a369a5f" providerId="AD" clId="Web-{F481C89C-40FF-F799-5AF2-6306F429ECB9}" dt="2025-02-26T13:43:30.266" v="1047" actId="20577"/>
          <ac:spMkLst>
            <pc:docMk/>
            <pc:sldMk cId="1724638788" sldId="260"/>
            <ac:spMk id="3" creationId="{017C2655-A388-DC59-B0F5-BF42FB0DF91B}"/>
          </ac:spMkLst>
        </pc:spChg>
        <pc:spChg chg="add mod ord">
          <ac:chgData name="Zach Nelmes-Palmer (2304226)" userId="S::2304226@student.uwtsd.ac.uk::925abc0f-3514-4bbe-acd3-803e2a369a5f" providerId="AD" clId="Web-{F481C89C-40FF-F799-5AF2-6306F429ECB9}" dt="2025-02-26T13:51:11.872" v="1061" actId="20577"/>
          <ac:spMkLst>
            <pc:docMk/>
            <pc:sldMk cId="1724638788" sldId="260"/>
            <ac:spMk id="4" creationId="{D473AC67-4981-DE2D-4A5E-266A8F637AFB}"/>
          </ac:spMkLst>
        </pc:spChg>
        <pc:spChg chg="add">
          <ac:chgData name="Zach Nelmes-Palmer (2304226)" userId="S::2304226@student.uwtsd.ac.uk::925abc0f-3514-4bbe-acd3-803e2a369a5f" providerId="AD" clId="Web-{F481C89C-40FF-F799-5AF2-6306F429ECB9}" dt="2025-02-26T13:38:57.104" v="1044"/>
          <ac:spMkLst>
            <pc:docMk/>
            <pc:sldMk cId="1724638788" sldId="260"/>
            <ac:spMk id="10" creationId="{063F27BC-7079-4FF7-8F7C-ABC82FA3C247}"/>
          </ac:spMkLst>
        </pc:spChg>
        <pc:graphicFrameChg chg="add del mod">
          <ac:chgData name="Zach Nelmes-Palmer (2304226)" userId="S::2304226@student.uwtsd.ac.uk::925abc0f-3514-4bbe-acd3-803e2a369a5f" providerId="AD" clId="Web-{F481C89C-40FF-F799-5AF2-6306F429ECB9}" dt="2025-02-26T13:38:27.899" v="1043"/>
          <ac:graphicFrameMkLst>
            <pc:docMk/>
            <pc:sldMk cId="1724638788" sldId="260"/>
            <ac:graphicFrameMk id="7" creationId="{2998460A-CC15-AFC4-6423-1F974F2EB406}"/>
          </ac:graphicFrameMkLst>
        </pc:graphicFrameChg>
        <pc:picChg chg="add mod ord">
          <ac:chgData name="Zach Nelmes-Palmer (2304226)" userId="S::2304226@student.uwtsd.ac.uk::925abc0f-3514-4bbe-acd3-803e2a369a5f" providerId="AD" clId="Web-{F481C89C-40FF-F799-5AF2-6306F429ECB9}" dt="2025-02-26T13:38:57.104" v="1044"/>
          <ac:picMkLst>
            <pc:docMk/>
            <pc:sldMk cId="1724638788" sldId="260"/>
            <ac:picMk id="5" creationId="{DB8EA8B7-5ECA-14F1-AFBC-3DF7F1D9F876}"/>
          </ac:picMkLst>
        </pc:picChg>
        <pc:cxnChg chg="add">
          <ac:chgData name="Zach Nelmes-Palmer (2304226)" userId="S::2304226@student.uwtsd.ac.uk::925abc0f-3514-4bbe-acd3-803e2a369a5f" providerId="AD" clId="Web-{F481C89C-40FF-F799-5AF2-6306F429ECB9}" dt="2025-02-26T13:38:57.104" v="1044"/>
          <ac:cxnSpMkLst>
            <pc:docMk/>
            <pc:sldMk cId="1724638788" sldId="260"/>
            <ac:cxnSpMk id="12" creationId="{540DBD50-3CB1-A513-2321-1891E3F0954D}"/>
          </ac:cxnSpMkLst>
        </pc:cxnChg>
      </pc:sldChg>
      <pc:sldChg chg="addSp delSp modSp new mod setBg">
        <pc:chgData name="Zach Nelmes-Palmer (2304226)" userId="S::2304226@student.uwtsd.ac.uk::925abc0f-3514-4bbe-acd3-803e2a369a5f" providerId="AD" clId="Web-{F481C89C-40FF-F799-5AF2-6306F429ECB9}" dt="2025-02-26T21:53:38.572" v="1326" actId="20577"/>
        <pc:sldMkLst>
          <pc:docMk/>
          <pc:sldMk cId="1809093486" sldId="261"/>
        </pc:sldMkLst>
        <pc:spChg chg="mod">
          <ac:chgData name="Zach Nelmes-Palmer (2304226)" userId="S::2304226@student.uwtsd.ac.uk::925abc0f-3514-4bbe-acd3-803e2a369a5f" providerId="AD" clId="Web-{F481C89C-40FF-F799-5AF2-6306F429ECB9}" dt="2025-02-26T20:19:56.438" v="1210" actId="20577"/>
          <ac:spMkLst>
            <pc:docMk/>
            <pc:sldMk cId="1809093486" sldId="261"/>
            <ac:spMk id="2" creationId="{692C3762-C991-4505-AE0A-4C0522C8D588}"/>
          </ac:spMkLst>
        </pc:spChg>
        <pc:spChg chg="add mod">
          <ac:chgData name="Zach Nelmes-Palmer (2304226)" userId="S::2304226@student.uwtsd.ac.uk::925abc0f-3514-4bbe-acd3-803e2a369a5f" providerId="AD" clId="Web-{F481C89C-40FF-F799-5AF2-6306F429ECB9}" dt="2025-02-26T21:53:38.572" v="1326" actId="20577"/>
          <ac:spMkLst>
            <pc:docMk/>
            <pc:sldMk cId="1809093486" sldId="261"/>
            <ac:spMk id="3" creationId="{90E40880-33CF-DA9E-AF26-10B4036872F9}"/>
          </ac:spMkLst>
        </pc:spChg>
        <pc:spChg chg="del">
          <ac:chgData name="Zach Nelmes-Palmer (2304226)" userId="S::2304226@student.uwtsd.ac.uk::925abc0f-3514-4bbe-acd3-803e2a369a5f" providerId="AD" clId="Web-{F481C89C-40FF-F799-5AF2-6306F429ECB9}" dt="2025-02-26T20:16:17.495" v="1134"/>
          <ac:spMkLst>
            <pc:docMk/>
            <pc:sldMk cId="1809093486" sldId="261"/>
            <ac:spMk id="3" creationId="{AE28377B-B8EC-8764-7F9B-AA8B375E2517}"/>
          </ac:spMkLst>
        </pc:spChg>
        <pc:spChg chg="add del">
          <ac:chgData name="Zach Nelmes-Palmer (2304226)" userId="S::2304226@student.uwtsd.ac.uk::925abc0f-3514-4bbe-acd3-803e2a369a5f" providerId="AD" clId="Web-{F481C89C-40FF-F799-5AF2-6306F429ECB9}" dt="2025-02-26T20:16:38.511" v="1137"/>
          <ac:spMkLst>
            <pc:docMk/>
            <pc:sldMk cId="1809093486" sldId="261"/>
            <ac:spMk id="5" creationId="{00D5299C-CA87-C5BC-77F2-BFF524C4AA50}"/>
          </ac:spMkLst>
        </pc:spChg>
        <pc:spChg chg="add mod">
          <ac:chgData name="Zach Nelmes-Palmer (2304226)" userId="S::2304226@student.uwtsd.ac.uk::925abc0f-3514-4bbe-acd3-803e2a369a5f" providerId="AD" clId="Web-{F481C89C-40FF-F799-5AF2-6306F429ECB9}" dt="2025-02-26T21:38:39.858" v="1289" actId="20577"/>
          <ac:spMkLst>
            <pc:docMk/>
            <pc:sldMk cId="1809093486" sldId="261"/>
            <ac:spMk id="6" creationId="{D8222D5E-BD1F-136D-82AB-2310F3DAEA5E}"/>
          </ac:spMkLst>
        </pc:spChg>
        <pc:spChg chg="add">
          <ac:chgData name="Zach Nelmes-Palmer (2304226)" userId="S::2304226@student.uwtsd.ac.uk::925abc0f-3514-4bbe-acd3-803e2a369a5f" providerId="AD" clId="Web-{F481C89C-40FF-F799-5AF2-6306F429ECB9}" dt="2025-02-26T20:16:23.479" v="1135"/>
          <ac:spMkLst>
            <pc:docMk/>
            <pc:sldMk cId="1809093486" sldId="261"/>
            <ac:spMk id="11" creationId="{19F9BF86-FE94-4517-B97D-026C7515E589}"/>
          </ac:spMkLst>
        </pc:spChg>
        <pc:picChg chg="add mod ord">
          <ac:chgData name="Zach Nelmes-Palmer (2304226)" userId="S::2304226@student.uwtsd.ac.uk::925abc0f-3514-4bbe-acd3-803e2a369a5f" providerId="AD" clId="Web-{F481C89C-40FF-F799-5AF2-6306F429ECB9}" dt="2025-02-26T20:16:23.479" v="1135"/>
          <ac:picMkLst>
            <pc:docMk/>
            <pc:sldMk cId="1809093486" sldId="261"/>
            <ac:picMk id="4" creationId="{7FCD91FF-4D30-D7A2-D21E-CB010ED8A00B}"/>
          </ac:picMkLst>
        </pc:picChg>
        <pc:cxnChg chg="add">
          <ac:chgData name="Zach Nelmes-Palmer (2304226)" userId="S::2304226@student.uwtsd.ac.uk::925abc0f-3514-4bbe-acd3-803e2a369a5f" providerId="AD" clId="Web-{F481C89C-40FF-F799-5AF2-6306F429ECB9}" dt="2025-02-26T20:16:23.479" v="1135"/>
          <ac:cxnSpMkLst>
            <pc:docMk/>
            <pc:sldMk cId="1809093486" sldId="261"/>
            <ac:cxnSpMk id="9" creationId="{118E06E4-607B-144B-382B-AD3D06B1EE8C}"/>
          </ac:cxnSpMkLst>
        </pc:cxnChg>
        <pc:cxnChg chg="add">
          <ac:chgData name="Zach Nelmes-Palmer (2304226)" userId="S::2304226@student.uwtsd.ac.uk::925abc0f-3514-4bbe-acd3-803e2a369a5f" providerId="AD" clId="Web-{F481C89C-40FF-F799-5AF2-6306F429ECB9}" dt="2025-02-26T20:16:23.479" v="1135"/>
          <ac:cxnSpMkLst>
            <pc:docMk/>
            <pc:sldMk cId="1809093486" sldId="261"/>
            <ac:cxnSpMk id="13" creationId="{59D7B6BE-A4E0-4483-BEC5-493AC3E5D2AD}"/>
          </ac:cxnSpMkLst>
        </pc:cxnChg>
      </pc:sldChg>
      <pc:sldChg chg="modSp new ord">
        <pc:chgData name="Zach Nelmes-Palmer (2304226)" userId="S::2304226@student.uwtsd.ac.uk::925abc0f-3514-4bbe-acd3-803e2a369a5f" providerId="AD" clId="Web-{F481C89C-40FF-F799-5AF2-6306F429ECB9}" dt="2025-02-26T21:50:33.565" v="1303" actId="20577"/>
        <pc:sldMkLst>
          <pc:docMk/>
          <pc:sldMk cId="1467850663" sldId="262"/>
        </pc:sldMkLst>
        <pc:spChg chg="mod">
          <ac:chgData name="Zach Nelmes-Palmer (2304226)" userId="S::2304226@student.uwtsd.ac.uk::925abc0f-3514-4bbe-acd3-803e2a369a5f" providerId="AD" clId="Web-{F481C89C-40FF-F799-5AF2-6306F429ECB9}" dt="2025-02-26T21:31:12.317" v="1283" actId="20577"/>
          <ac:spMkLst>
            <pc:docMk/>
            <pc:sldMk cId="1467850663" sldId="262"/>
            <ac:spMk id="2" creationId="{C2834D90-E988-3149-A10D-68315722285E}"/>
          </ac:spMkLst>
        </pc:spChg>
        <pc:spChg chg="mod">
          <ac:chgData name="Zach Nelmes-Palmer (2304226)" userId="S::2304226@student.uwtsd.ac.uk::925abc0f-3514-4bbe-acd3-803e2a369a5f" providerId="AD" clId="Web-{F481C89C-40FF-F799-5AF2-6306F429ECB9}" dt="2025-02-26T21:50:33.565" v="1303" actId="20577"/>
          <ac:spMkLst>
            <pc:docMk/>
            <pc:sldMk cId="1467850663" sldId="262"/>
            <ac:spMk id="3" creationId="{8B632500-353C-2950-DC08-1790C5DACCDA}"/>
          </ac:spMkLst>
        </pc:spChg>
      </pc:sldChg>
      <pc:sldChg chg="modSp new del">
        <pc:chgData name="Zach Nelmes-Palmer (2304226)" userId="S::2304226@student.uwtsd.ac.uk::925abc0f-3514-4bbe-acd3-803e2a369a5f" providerId="AD" clId="Web-{F481C89C-40FF-F799-5AF2-6306F429ECB9}" dt="2025-02-26T19:58:02.196" v="1105"/>
        <pc:sldMkLst>
          <pc:docMk/>
          <pc:sldMk cId="551263775" sldId="263"/>
        </pc:sldMkLst>
        <pc:spChg chg="mod">
          <ac:chgData name="Zach Nelmes-Palmer (2304226)" userId="S::2304226@student.uwtsd.ac.uk::925abc0f-3514-4bbe-acd3-803e2a369a5f" providerId="AD" clId="Web-{F481C89C-40FF-F799-5AF2-6306F429ECB9}" dt="2025-02-25T11:27:36.147" v="607" actId="20577"/>
          <ac:spMkLst>
            <pc:docMk/>
            <pc:sldMk cId="551263775" sldId="263"/>
            <ac:spMk id="2" creationId="{1E12E08F-77A2-444D-1B3C-B6AE7B636E1F}"/>
          </ac:spMkLst>
        </pc:spChg>
      </pc:sldChg>
      <pc:sldChg chg="addSp modSp new del">
        <pc:chgData name="Zach Nelmes-Palmer (2304226)" userId="S::2304226@student.uwtsd.ac.uk::925abc0f-3514-4bbe-acd3-803e2a369a5f" providerId="AD" clId="Web-{F481C89C-40FF-F799-5AF2-6306F429ECB9}" dt="2025-02-25T11:26:11.550" v="566"/>
        <pc:sldMkLst>
          <pc:docMk/>
          <pc:sldMk cId="1978739552" sldId="264"/>
        </pc:sldMkLst>
        <pc:spChg chg="mod">
          <ac:chgData name="Zach Nelmes-Palmer (2304226)" userId="S::2304226@student.uwtsd.ac.uk::925abc0f-3514-4bbe-acd3-803e2a369a5f" providerId="AD" clId="Web-{F481C89C-40FF-F799-5AF2-6306F429ECB9}" dt="2025-02-24T16:14:54.251" v="289" actId="20577"/>
          <ac:spMkLst>
            <pc:docMk/>
            <pc:sldMk cId="1978739552" sldId="264"/>
            <ac:spMk id="2" creationId="{AB82986F-C4C4-915C-328E-38318A78075A}"/>
          </ac:spMkLst>
        </pc:spChg>
        <pc:spChg chg="mod">
          <ac:chgData name="Zach Nelmes-Palmer (2304226)" userId="S::2304226@student.uwtsd.ac.uk::925abc0f-3514-4bbe-acd3-803e2a369a5f" providerId="AD" clId="Web-{F481C89C-40FF-F799-5AF2-6306F429ECB9}" dt="2025-02-24T16:52:57.008" v="515" actId="20577"/>
          <ac:spMkLst>
            <pc:docMk/>
            <pc:sldMk cId="1978739552" sldId="264"/>
            <ac:spMk id="3" creationId="{380A5FD6-B9AD-FCD8-FB76-B801B62971D7}"/>
          </ac:spMkLst>
        </pc:spChg>
        <pc:spChg chg="add mod">
          <ac:chgData name="Zach Nelmes-Palmer (2304226)" userId="S::2304226@student.uwtsd.ac.uk::925abc0f-3514-4bbe-acd3-803e2a369a5f" providerId="AD" clId="Web-{F481C89C-40FF-F799-5AF2-6306F429ECB9}" dt="2025-02-24T16:52:52.773" v="512" actId="1076"/>
          <ac:spMkLst>
            <pc:docMk/>
            <pc:sldMk cId="1978739552" sldId="264"/>
            <ac:spMk id="4" creationId="{1BDCCE16-E9F1-CDC2-B12F-6BEC7ADFD312}"/>
          </ac:spMkLst>
        </pc:spChg>
      </pc:sldChg>
      <pc:sldChg chg="addSp modSp new mod setBg">
        <pc:chgData name="Zach Nelmes-Palmer (2304226)" userId="S::2304226@student.uwtsd.ac.uk::925abc0f-3514-4bbe-acd3-803e2a369a5f" providerId="AD" clId="Web-{F481C89C-40FF-F799-5AF2-6306F429ECB9}" dt="2025-02-26T13:39:12.540" v="1046"/>
        <pc:sldMkLst>
          <pc:docMk/>
          <pc:sldMk cId="2717026504" sldId="265"/>
        </pc:sldMkLst>
        <pc:spChg chg="mod">
          <ac:chgData name="Zach Nelmes-Palmer (2304226)" userId="S::2304226@student.uwtsd.ac.uk::925abc0f-3514-4bbe-acd3-803e2a369a5f" providerId="AD" clId="Web-{F481C89C-40FF-F799-5AF2-6306F429ECB9}" dt="2025-02-26T13:39:12.540" v="1046"/>
          <ac:spMkLst>
            <pc:docMk/>
            <pc:sldMk cId="2717026504" sldId="265"/>
            <ac:spMk id="2" creationId="{FD32B3EC-1AF2-0D16-4B22-DB7776E2D83E}"/>
          </ac:spMkLst>
        </pc:spChg>
        <pc:spChg chg="mod">
          <ac:chgData name="Zach Nelmes-Palmer (2304226)" userId="S::2304226@student.uwtsd.ac.uk::925abc0f-3514-4bbe-acd3-803e2a369a5f" providerId="AD" clId="Web-{F481C89C-40FF-F799-5AF2-6306F429ECB9}" dt="2025-02-26T13:39:12.540" v="1046"/>
          <ac:spMkLst>
            <pc:docMk/>
            <pc:sldMk cId="2717026504" sldId="265"/>
            <ac:spMk id="3" creationId="{236A0685-1BD4-4549-6665-FD74058806A9}"/>
          </ac:spMkLst>
        </pc:spChg>
        <pc:spChg chg="add">
          <ac:chgData name="Zach Nelmes-Palmer (2304226)" userId="S::2304226@student.uwtsd.ac.uk::925abc0f-3514-4bbe-acd3-803e2a369a5f" providerId="AD" clId="Web-{F481C89C-40FF-F799-5AF2-6306F429ECB9}" dt="2025-02-26T13:39:12.540" v="1046"/>
          <ac:spMkLst>
            <pc:docMk/>
            <pc:sldMk cId="2717026504" sldId="265"/>
            <ac:spMk id="9" creationId="{744CAA32-F237-419C-A2DD-43C28D920D3C}"/>
          </ac:spMkLst>
        </pc:spChg>
        <pc:picChg chg="add">
          <ac:chgData name="Zach Nelmes-Palmer (2304226)" userId="S::2304226@student.uwtsd.ac.uk::925abc0f-3514-4bbe-acd3-803e2a369a5f" providerId="AD" clId="Web-{F481C89C-40FF-F799-5AF2-6306F429ECB9}" dt="2025-02-26T13:39:12.540" v="1046"/>
          <ac:picMkLst>
            <pc:docMk/>
            <pc:sldMk cId="2717026504" sldId="265"/>
            <ac:picMk id="5" creationId="{F30250EA-235A-06E1-9260-AB702CCEB6C3}"/>
          </ac:picMkLst>
        </pc:picChg>
        <pc:cxnChg chg="add">
          <ac:chgData name="Zach Nelmes-Palmer (2304226)" userId="S::2304226@student.uwtsd.ac.uk::925abc0f-3514-4bbe-acd3-803e2a369a5f" providerId="AD" clId="Web-{F481C89C-40FF-F799-5AF2-6306F429ECB9}" dt="2025-02-26T13:39:12.540" v="1046"/>
          <ac:cxnSpMkLst>
            <pc:docMk/>
            <pc:sldMk cId="2717026504" sldId="265"/>
            <ac:cxnSpMk id="11" creationId="{753FE100-D0AB-4AE2-824B-60CFA31EC6A2}"/>
          </ac:cxnSpMkLst>
        </pc:cxnChg>
      </pc:sldChg>
      <pc:sldChg chg="addSp modSp new">
        <pc:chgData name="Zach Nelmes-Palmer (2304226)" userId="S::2304226@student.uwtsd.ac.uk::925abc0f-3514-4bbe-acd3-803e2a369a5f" providerId="AD" clId="Web-{F481C89C-40FF-F799-5AF2-6306F429ECB9}" dt="2025-02-26T13:15:34.285" v="692" actId="1076"/>
        <pc:sldMkLst>
          <pc:docMk/>
          <pc:sldMk cId="4134098474" sldId="266"/>
        </pc:sldMkLst>
        <pc:spChg chg="mod">
          <ac:chgData name="Zach Nelmes-Palmer (2304226)" userId="S::2304226@student.uwtsd.ac.uk::925abc0f-3514-4bbe-acd3-803e2a369a5f" providerId="AD" clId="Web-{F481C89C-40FF-F799-5AF2-6306F429ECB9}" dt="2025-02-26T13:15:27.863" v="691" actId="1076"/>
          <ac:spMkLst>
            <pc:docMk/>
            <pc:sldMk cId="4134098474" sldId="266"/>
            <ac:spMk id="2" creationId="{FE450E7F-CA4A-3564-AC2A-4488FD5F79A0}"/>
          </ac:spMkLst>
        </pc:spChg>
        <pc:spChg chg="mod">
          <ac:chgData name="Zach Nelmes-Palmer (2304226)" userId="S::2304226@student.uwtsd.ac.uk::925abc0f-3514-4bbe-acd3-803e2a369a5f" providerId="AD" clId="Web-{F481C89C-40FF-F799-5AF2-6306F429ECB9}" dt="2025-02-26T13:15:34.285" v="692" actId="1076"/>
          <ac:spMkLst>
            <pc:docMk/>
            <pc:sldMk cId="4134098474" sldId="266"/>
            <ac:spMk id="3" creationId="{F072D336-F28D-BECD-A68A-1D1A2837BA5C}"/>
          </ac:spMkLst>
        </pc:spChg>
        <pc:spChg chg="add mod">
          <ac:chgData name="Zach Nelmes-Palmer (2304226)" userId="S::2304226@student.uwtsd.ac.uk::925abc0f-3514-4bbe-acd3-803e2a369a5f" providerId="AD" clId="Web-{F481C89C-40FF-F799-5AF2-6306F429ECB9}" dt="2025-02-26T13:15:13.815" v="690" actId="20577"/>
          <ac:spMkLst>
            <pc:docMk/>
            <pc:sldMk cId="4134098474" sldId="266"/>
            <ac:spMk id="4" creationId="{5A07E6E0-4F17-69F2-B905-F0090C1A211B}"/>
          </ac:spMkLst>
        </pc:spChg>
      </pc:sldChg>
      <pc:sldChg chg="modSp new ord">
        <pc:chgData name="Zach Nelmes-Palmer (2304226)" userId="S::2304226@student.uwtsd.ac.uk::925abc0f-3514-4bbe-acd3-803e2a369a5f" providerId="AD" clId="Web-{F481C89C-40FF-F799-5AF2-6306F429ECB9}" dt="2025-02-26T19:52:16.030" v="1101"/>
        <pc:sldMkLst>
          <pc:docMk/>
          <pc:sldMk cId="3721199758" sldId="267"/>
        </pc:sldMkLst>
        <pc:spChg chg="mod">
          <ac:chgData name="Zach Nelmes-Palmer (2304226)" userId="S::2304226@student.uwtsd.ac.uk::925abc0f-3514-4bbe-acd3-803e2a369a5f" providerId="AD" clId="Web-{F481C89C-40FF-F799-5AF2-6306F429ECB9}" dt="2025-02-26T13:51:59.982" v="1074" actId="20577"/>
          <ac:spMkLst>
            <pc:docMk/>
            <pc:sldMk cId="3721199758" sldId="267"/>
            <ac:spMk id="2" creationId="{6F5CFC36-AB61-E1AC-CCE1-3A2B345F70E5}"/>
          </ac:spMkLst>
        </pc:spChg>
        <pc:spChg chg="mod">
          <ac:chgData name="Zach Nelmes-Palmer (2304226)" userId="S::2304226@student.uwtsd.ac.uk::925abc0f-3514-4bbe-acd3-803e2a369a5f" providerId="AD" clId="Web-{F481C89C-40FF-F799-5AF2-6306F429ECB9}" dt="2025-02-26T19:51:20.497" v="1100" actId="20577"/>
          <ac:spMkLst>
            <pc:docMk/>
            <pc:sldMk cId="3721199758" sldId="267"/>
            <ac:spMk id="3" creationId="{0DF841A0-43AC-9A59-A40A-063EB62BCEAC}"/>
          </ac:spMkLst>
        </pc:spChg>
      </pc:sldChg>
      <pc:sldChg chg="modSp new">
        <pc:chgData name="Zach Nelmes-Palmer (2304226)" userId="S::2304226@student.uwtsd.ac.uk::925abc0f-3514-4bbe-acd3-803e2a369a5f" providerId="AD" clId="Web-{F481C89C-40FF-F799-5AF2-6306F429ECB9}" dt="2025-02-26T19:58:32.822" v="1133" actId="20577"/>
        <pc:sldMkLst>
          <pc:docMk/>
          <pc:sldMk cId="1985091325" sldId="268"/>
        </pc:sldMkLst>
        <pc:spChg chg="mod">
          <ac:chgData name="Zach Nelmes-Palmer (2304226)" userId="S::2304226@student.uwtsd.ac.uk::925abc0f-3514-4bbe-acd3-803e2a369a5f" providerId="AD" clId="Web-{F481C89C-40FF-F799-5AF2-6306F429ECB9}" dt="2025-02-26T19:58:32.822" v="1133" actId="20577"/>
          <ac:spMkLst>
            <pc:docMk/>
            <pc:sldMk cId="1985091325" sldId="268"/>
            <ac:spMk id="2" creationId="{75EFE61A-A460-217C-DFDE-9285E731F24D}"/>
          </ac:spMkLst>
        </pc:spChg>
      </pc:sldChg>
      <pc:sldChg chg="modSp new">
        <pc:chgData name="Zach Nelmes-Palmer (2304226)" userId="S::2304226@student.uwtsd.ac.uk::925abc0f-3514-4bbe-acd3-803e2a369a5f" providerId="AD" clId="Web-{F481C89C-40FF-F799-5AF2-6306F429ECB9}" dt="2025-02-26T21:39:47.501" v="1292" actId="20577"/>
        <pc:sldMkLst>
          <pc:docMk/>
          <pc:sldMk cId="1313425979" sldId="269"/>
        </pc:sldMkLst>
        <pc:spChg chg="mod">
          <ac:chgData name="Zach Nelmes-Palmer (2304226)" userId="S::2304226@student.uwtsd.ac.uk::925abc0f-3514-4bbe-acd3-803e2a369a5f" providerId="AD" clId="Web-{F481C89C-40FF-F799-5AF2-6306F429ECB9}" dt="2025-02-26T21:39:47.501" v="1292" actId="20577"/>
          <ac:spMkLst>
            <pc:docMk/>
            <pc:sldMk cId="1313425979" sldId="269"/>
            <ac:spMk id="2" creationId="{603E4B29-177E-3A15-49EA-7CBCA5666A83}"/>
          </ac:spMkLst>
        </pc:spChg>
      </pc:sldChg>
      <pc:sldMasterChg chg="del delSldLayout">
        <pc:chgData name="Zach Nelmes-Palmer (2304226)" userId="S::2304226@student.uwtsd.ac.uk::925abc0f-3514-4bbe-acd3-803e2a369a5f" providerId="AD" clId="Web-{F481C89C-40FF-F799-5AF2-6306F429ECB9}" dt="2025-02-24T14:07:26.906" v="1"/>
        <pc:sldMasterMkLst>
          <pc:docMk/>
          <pc:sldMasterMk cId="2460954070" sldId="2147483660"/>
        </pc:sldMasterMkLst>
        <pc:sldLayoutChg chg="del">
          <pc:chgData name="Zach Nelmes-Palmer (2304226)" userId="S::2304226@student.uwtsd.ac.uk::925abc0f-3514-4bbe-acd3-803e2a369a5f" providerId="AD" clId="Web-{F481C89C-40FF-F799-5AF2-6306F429ECB9}" dt="2025-02-24T14:07:26.906" v="1"/>
          <pc:sldLayoutMkLst>
            <pc:docMk/>
            <pc:sldMasterMk cId="2460954070" sldId="2147483660"/>
            <pc:sldLayoutMk cId="2385387890" sldId="2147483661"/>
          </pc:sldLayoutMkLst>
        </pc:sldLayoutChg>
        <pc:sldLayoutChg chg="del">
          <pc:chgData name="Zach Nelmes-Palmer (2304226)" userId="S::2304226@student.uwtsd.ac.uk::925abc0f-3514-4bbe-acd3-803e2a369a5f" providerId="AD" clId="Web-{F481C89C-40FF-F799-5AF2-6306F429ECB9}" dt="2025-02-24T14:07:26.906" v="1"/>
          <pc:sldLayoutMkLst>
            <pc:docMk/>
            <pc:sldMasterMk cId="2460954070" sldId="2147483660"/>
            <pc:sldLayoutMk cId="949138452" sldId="2147483662"/>
          </pc:sldLayoutMkLst>
        </pc:sldLayoutChg>
        <pc:sldLayoutChg chg="del">
          <pc:chgData name="Zach Nelmes-Palmer (2304226)" userId="S::2304226@student.uwtsd.ac.uk::925abc0f-3514-4bbe-acd3-803e2a369a5f" providerId="AD" clId="Web-{F481C89C-40FF-F799-5AF2-6306F429ECB9}" dt="2025-02-24T14:07:26.906" v="1"/>
          <pc:sldLayoutMkLst>
            <pc:docMk/>
            <pc:sldMasterMk cId="2460954070" sldId="2147483660"/>
            <pc:sldLayoutMk cId="2591524520" sldId="2147483663"/>
          </pc:sldLayoutMkLst>
        </pc:sldLayoutChg>
        <pc:sldLayoutChg chg="del">
          <pc:chgData name="Zach Nelmes-Palmer (2304226)" userId="S::2304226@student.uwtsd.ac.uk::925abc0f-3514-4bbe-acd3-803e2a369a5f" providerId="AD" clId="Web-{F481C89C-40FF-F799-5AF2-6306F429ECB9}" dt="2025-02-24T14:07:26.906" v="1"/>
          <pc:sldLayoutMkLst>
            <pc:docMk/>
            <pc:sldMasterMk cId="2460954070" sldId="2147483660"/>
            <pc:sldLayoutMk cId="1203092039" sldId="2147483664"/>
          </pc:sldLayoutMkLst>
        </pc:sldLayoutChg>
        <pc:sldLayoutChg chg="del">
          <pc:chgData name="Zach Nelmes-Palmer (2304226)" userId="S::2304226@student.uwtsd.ac.uk::925abc0f-3514-4bbe-acd3-803e2a369a5f" providerId="AD" clId="Web-{F481C89C-40FF-F799-5AF2-6306F429ECB9}" dt="2025-02-24T14:07:26.906" v="1"/>
          <pc:sldLayoutMkLst>
            <pc:docMk/>
            <pc:sldMasterMk cId="2460954070" sldId="2147483660"/>
            <pc:sldLayoutMk cId="3733172339" sldId="2147483665"/>
          </pc:sldLayoutMkLst>
        </pc:sldLayoutChg>
        <pc:sldLayoutChg chg="del">
          <pc:chgData name="Zach Nelmes-Palmer (2304226)" userId="S::2304226@student.uwtsd.ac.uk::925abc0f-3514-4bbe-acd3-803e2a369a5f" providerId="AD" clId="Web-{F481C89C-40FF-F799-5AF2-6306F429ECB9}" dt="2025-02-24T14:07:26.906" v="1"/>
          <pc:sldLayoutMkLst>
            <pc:docMk/>
            <pc:sldMasterMk cId="2460954070" sldId="2147483660"/>
            <pc:sldLayoutMk cId="3210312558" sldId="2147483666"/>
          </pc:sldLayoutMkLst>
        </pc:sldLayoutChg>
        <pc:sldLayoutChg chg="del">
          <pc:chgData name="Zach Nelmes-Palmer (2304226)" userId="S::2304226@student.uwtsd.ac.uk::925abc0f-3514-4bbe-acd3-803e2a369a5f" providerId="AD" clId="Web-{F481C89C-40FF-F799-5AF2-6306F429ECB9}" dt="2025-02-24T14:07:26.906" v="1"/>
          <pc:sldLayoutMkLst>
            <pc:docMk/>
            <pc:sldMasterMk cId="2460954070" sldId="2147483660"/>
            <pc:sldLayoutMk cId="3146388984" sldId="2147483667"/>
          </pc:sldLayoutMkLst>
        </pc:sldLayoutChg>
        <pc:sldLayoutChg chg="del">
          <pc:chgData name="Zach Nelmes-Palmer (2304226)" userId="S::2304226@student.uwtsd.ac.uk::925abc0f-3514-4bbe-acd3-803e2a369a5f" providerId="AD" clId="Web-{F481C89C-40FF-F799-5AF2-6306F429ECB9}" dt="2025-02-24T14:07:26.906" v="1"/>
          <pc:sldLayoutMkLst>
            <pc:docMk/>
            <pc:sldMasterMk cId="2460954070" sldId="2147483660"/>
            <pc:sldLayoutMk cId="3171841454" sldId="2147483668"/>
          </pc:sldLayoutMkLst>
        </pc:sldLayoutChg>
        <pc:sldLayoutChg chg="del">
          <pc:chgData name="Zach Nelmes-Palmer (2304226)" userId="S::2304226@student.uwtsd.ac.uk::925abc0f-3514-4bbe-acd3-803e2a369a5f" providerId="AD" clId="Web-{F481C89C-40FF-F799-5AF2-6306F429ECB9}" dt="2025-02-24T14:07:26.906" v="1"/>
          <pc:sldLayoutMkLst>
            <pc:docMk/>
            <pc:sldMasterMk cId="2460954070" sldId="2147483660"/>
            <pc:sldLayoutMk cId="1718958274" sldId="2147483669"/>
          </pc:sldLayoutMkLst>
        </pc:sldLayoutChg>
        <pc:sldLayoutChg chg="del">
          <pc:chgData name="Zach Nelmes-Palmer (2304226)" userId="S::2304226@student.uwtsd.ac.uk::925abc0f-3514-4bbe-acd3-803e2a369a5f" providerId="AD" clId="Web-{F481C89C-40FF-F799-5AF2-6306F429ECB9}" dt="2025-02-24T14:07:26.906" v="1"/>
          <pc:sldLayoutMkLst>
            <pc:docMk/>
            <pc:sldMasterMk cId="2460954070" sldId="2147483660"/>
            <pc:sldLayoutMk cId="2202905451" sldId="2147483670"/>
          </pc:sldLayoutMkLst>
        </pc:sldLayoutChg>
        <pc:sldLayoutChg chg="del">
          <pc:chgData name="Zach Nelmes-Palmer (2304226)" userId="S::2304226@student.uwtsd.ac.uk::925abc0f-3514-4bbe-acd3-803e2a369a5f" providerId="AD" clId="Web-{F481C89C-40FF-F799-5AF2-6306F429ECB9}" dt="2025-02-24T14:07:26.906" v="1"/>
          <pc:sldLayoutMkLst>
            <pc:docMk/>
            <pc:sldMasterMk cId="2460954070" sldId="2147483660"/>
            <pc:sldLayoutMk cId="3479445657" sldId="2147483671"/>
          </pc:sldLayoutMkLst>
        </pc:sldLayoutChg>
      </pc:sldMasterChg>
      <pc:sldMasterChg chg="add addSldLayout">
        <pc:chgData name="Zach Nelmes-Palmer (2304226)" userId="S::2304226@student.uwtsd.ac.uk::925abc0f-3514-4bbe-acd3-803e2a369a5f" providerId="AD" clId="Web-{F481C89C-40FF-F799-5AF2-6306F429ECB9}" dt="2025-02-24T14:07:26.906" v="1"/>
        <pc:sldMasterMkLst>
          <pc:docMk/>
          <pc:sldMasterMk cId="2582607892" sldId="2147483708"/>
        </pc:sldMasterMkLst>
        <pc:sldLayoutChg chg="add">
          <pc:chgData name="Zach Nelmes-Palmer (2304226)" userId="S::2304226@student.uwtsd.ac.uk::925abc0f-3514-4bbe-acd3-803e2a369a5f" providerId="AD" clId="Web-{F481C89C-40FF-F799-5AF2-6306F429ECB9}" dt="2025-02-24T14:07:26.906" v="1"/>
          <pc:sldLayoutMkLst>
            <pc:docMk/>
            <pc:sldMasterMk cId="2582607892" sldId="2147483708"/>
            <pc:sldLayoutMk cId="2558634210" sldId="2147483697"/>
          </pc:sldLayoutMkLst>
        </pc:sldLayoutChg>
        <pc:sldLayoutChg chg="add">
          <pc:chgData name="Zach Nelmes-Palmer (2304226)" userId="S::2304226@student.uwtsd.ac.uk::925abc0f-3514-4bbe-acd3-803e2a369a5f" providerId="AD" clId="Web-{F481C89C-40FF-F799-5AF2-6306F429ECB9}" dt="2025-02-24T14:07:26.906" v="1"/>
          <pc:sldLayoutMkLst>
            <pc:docMk/>
            <pc:sldMasterMk cId="2582607892" sldId="2147483708"/>
            <pc:sldLayoutMk cId="1757759045" sldId="2147483698"/>
          </pc:sldLayoutMkLst>
        </pc:sldLayoutChg>
        <pc:sldLayoutChg chg="add">
          <pc:chgData name="Zach Nelmes-Palmer (2304226)" userId="S::2304226@student.uwtsd.ac.uk::925abc0f-3514-4bbe-acd3-803e2a369a5f" providerId="AD" clId="Web-{F481C89C-40FF-F799-5AF2-6306F429ECB9}" dt="2025-02-24T14:07:26.906" v="1"/>
          <pc:sldLayoutMkLst>
            <pc:docMk/>
            <pc:sldMasterMk cId="2582607892" sldId="2147483708"/>
            <pc:sldLayoutMk cId="1069231892" sldId="2147483699"/>
          </pc:sldLayoutMkLst>
        </pc:sldLayoutChg>
        <pc:sldLayoutChg chg="add">
          <pc:chgData name="Zach Nelmes-Palmer (2304226)" userId="S::2304226@student.uwtsd.ac.uk::925abc0f-3514-4bbe-acd3-803e2a369a5f" providerId="AD" clId="Web-{F481C89C-40FF-F799-5AF2-6306F429ECB9}" dt="2025-02-24T14:07:26.906" v="1"/>
          <pc:sldLayoutMkLst>
            <pc:docMk/>
            <pc:sldMasterMk cId="2582607892" sldId="2147483708"/>
            <pc:sldLayoutMk cId="1435475954" sldId="2147483700"/>
          </pc:sldLayoutMkLst>
        </pc:sldLayoutChg>
        <pc:sldLayoutChg chg="add">
          <pc:chgData name="Zach Nelmes-Palmer (2304226)" userId="S::2304226@student.uwtsd.ac.uk::925abc0f-3514-4bbe-acd3-803e2a369a5f" providerId="AD" clId="Web-{F481C89C-40FF-F799-5AF2-6306F429ECB9}" dt="2025-02-24T14:07:26.906" v="1"/>
          <pc:sldLayoutMkLst>
            <pc:docMk/>
            <pc:sldMasterMk cId="2582607892" sldId="2147483708"/>
            <pc:sldLayoutMk cId="3169777114" sldId="2147483701"/>
          </pc:sldLayoutMkLst>
        </pc:sldLayoutChg>
        <pc:sldLayoutChg chg="add">
          <pc:chgData name="Zach Nelmes-Palmer (2304226)" userId="S::2304226@student.uwtsd.ac.uk::925abc0f-3514-4bbe-acd3-803e2a369a5f" providerId="AD" clId="Web-{F481C89C-40FF-F799-5AF2-6306F429ECB9}" dt="2025-02-24T14:07:26.906" v="1"/>
          <pc:sldLayoutMkLst>
            <pc:docMk/>
            <pc:sldMasterMk cId="2582607892" sldId="2147483708"/>
            <pc:sldLayoutMk cId="2009305827" sldId="2147483702"/>
          </pc:sldLayoutMkLst>
        </pc:sldLayoutChg>
        <pc:sldLayoutChg chg="add">
          <pc:chgData name="Zach Nelmes-Palmer (2304226)" userId="S::2304226@student.uwtsd.ac.uk::925abc0f-3514-4bbe-acd3-803e2a369a5f" providerId="AD" clId="Web-{F481C89C-40FF-F799-5AF2-6306F429ECB9}" dt="2025-02-24T14:07:26.906" v="1"/>
          <pc:sldLayoutMkLst>
            <pc:docMk/>
            <pc:sldMasterMk cId="2582607892" sldId="2147483708"/>
            <pc:sldLayoutMk cId="982616183" sldId="2147483703"/>
          </pc:sldLayoutMkLst>
        </pc:sldLayoutChg>
        <pc:sldLayoutChg chg="add">
          <pc:chgData name="Zach Nelmes-Palmer (2304226)" userId="S::2304226@student.uwtsd.ac.uk::925abc0f-3514-4bbe-acd3-803e2a369a5f" providerId="AD" clId="Web-{F481C89C-40FF-F799-5AF2-6306F429ECB9}" dt="2025-02-24T14:07:26.906" v="1"/>
          <pc:sldLayoutMkLst>
            <pc:docMk/>
            <pc:sldMasterMk cId="2582607892" sldId="2147483708"/>
            <pc:sldLayoutMk cId="1926432115" sldId="2147483704"/>
          </pc:sldLayoutMkLst>
        </pc:sldLayoutChg>
        <pc:sldLayoutChg chg="add">
          <pc:chgData name="Zach Nelmes-Palmer (2304226)" userId="S::2304226@student.uwtsd.ac.uk::925abc0f-3514-4bbe-acd3-803e2a369a5f" providerId="AD" clId="Web-{F481C89C-40FF-F799-5AF2-6306F429ECB9}" dt="2025-02-24T14:07:26.906" v="1"/>
          <pc:sldLayoutMkLst>
            <pc:docMk/>
            <pc:sldMasterMk cId="2582607892" sldId="2147483708"/>
            <pc:sldLayoutMk cId="748752856" sldId="2147483705"/>
          </pc:sldLayoutMkLst>
        </pc:sldLayoutChg>
        <pc:sldLayoutChg chg="add">
          <pc:chgData name="Zach Nelmes-Palmer (2304226)" userId="S::2304226@student.uwtsd.ac.uk::925abc0f-3514-4bbe-acd3-803e2a369a5f" providerId="AD" clId="Web-{F481C89C-40FF-F799-5AF2-6306F429ECB9}" dt="2025-02-24T14:07:26.906" v="1"/>
          <pc:sldLayoutMkLst>
            <pc:docMk/>
            <pc:sldMasterMk cId="2582607892" sldId="2147483708"/>
            <pc:sldLayoutMk cId="2848204007" sldId="2147483706"/>
          </pc:sldLayoutMkLst>
        </pc:sldLayoutChg>
        <pc:sldLayoutChg chg="add">
          <pc:chgData name="Zach Nelmes-Palmer (2304226)" userId="S::2304226@student.uwtsd.ac.uk::925abc0f-3514-4bbe-acd3-803e2a369a5f" providerId="AD" clId="Web-{F481C89C-40FF-F799-5AF2-6306F429ECB9}" dt="2025-02-24T14:07:26.906" v="1"/>
          <pc:sldLayoutMkLst>
            <pc:docMk/>
            <pc:sldMasterMk cId="2582607892" sldId="2147483708"/>
            <pc:sldLayoutMk cId="1809444717" sldId="2147483707"/>
          </pc:sldLayoutMkLst>
        </pc:sldLayoutChg>
      </pc:sldMasterChg>
    </pc:docChg>
  </pc:docChgLst>
  <pc:docChgLst>
    <pc:chgData clId="Web-{F481C89C-40FF-F799-5AF2-6306F429ECB9}"/>
    <pc:docChg chg="modSld">
      <pc:chgData name="" userId="" providerId="" clId="Web-{F481C89C-40FF-F799-5AF2-6306F429ECB9}" dt="2025-02-24T14:07:13.264" v="1" actId="20577"/>
      <pc:docMkLst>
        <pc:docMk/>
      </pc:docMkLst>
      <pc:sldChg chg="modSp">
        <pc:chgData name="" userId="" providerId="" clId="Web-{F481C89C-40FF-F799-5AF2-6306F429ECB9}" dt="2025-02-24T14:07:13.264" v="1" actId="20577"/>
        <pc:sldMkLst>
          <pc:docMk/>
          <pc:sldMk cId="109857222" sldId="256"/>
        </pc:sldMkLst>
        <pc:spChg chg="mod">
          <ac:chgData name="" userId="" providerId="" clId="Web-{F481C89C-40FF-F799-5AF2-6306F429ECB9}" dt="2025-02-24T14:07:13.264" v="1" actId="20577"/>
          <ac:spMkLst>
            <pc:docMk/>
            <pc:sldMk cId="109857222" sldId="256"/>
            <ac:spMk id="2" creationId="{00000000-0000-0000-0000-000000000000}"/>
          </ac:spMkLst>
        </pc:spChg>
      </pc:sldChg>
    </pc:docChg>
  </pc:docChgLst>
  <pc:docChgLst>
    <pc:chgData name="Zach Nelmes-Palmer (2304226)" userId="S::2304226@student.uwtsd.ac.uk::925abc0f-3514-4bbe-acd3-803e2a369a5f" providerId="AD" clId="Web-{91B958DB-8850-F271-8718-E4FC0FDC64B3}"/>
    <pc:docChg chg="addSld delSld modSld">
      <pc:chgData name="Zach Nelmes-Palmer (2304226)" userId="S::2304226@student.uwtsd.ac.uk::925abc0f-3514-4bbe-acd3-803e2a369a5f" providerId="AD" clId="Web-{91B958DB-8850-F271-8718-E4FC0FDC64B3}" dt="2025-02-27T01:14:38.285" v="465"/>
      <pc:docMkLst>
        <pc:docMk/>
      </pc:docMkLst>
      <pc:sldChg chg="modTransition addAnim">
        <pc:chgData name="Zach Nelmes-Palmer (2304226)" userId="S::2304226@student.uwtsd.ac.uk::925abc0f-3514-4bbe-acd3-803e2a369a5f" providerId="AD" clId="Web-{91B958DB-8850-F271-8718-E4FC0FDC64B3}" dt="2025-02-27T01:12:45.812" v="440"/>
        <pc:sldMkLst>
          <pc:docMk/>
          <pc:sldMk cId="109857222" sldId="256"/>
        </pc:sldMkLst>
      </pc:sldChg>
      <pc:sldChg chg="modSp del">
        <pc:chgData name="Zach Nelmes-Palmer (2304226)" userId="S::2304226@student.uwtsd.ac.uk::925abc0f-3514-4bbe-acd3-803e2a369a5f" providerId="AD" clId="Web-{91B958DB-8850-F271-8718-E4FC0FDC64B3}" dt="2025-02-27T01:05:35.282" v="379"/>
        <pc:sldMkLst>
          <pc:docMk/>
          <pc:sldMk cId="1987286851" sldId="257"/>
        </pc:sldMkLst>
        <pc:spChg chg="mod">
          <ac:chgData name="Zach Nelmes-Palmer (2304226)" userId="S::2304226@student.uwtsd.ac.uk::925abc0f-3514-4bbe-acd3-803e2a369a5f" providerId="AD" clId="Web-{91B958DB-8850-F271-8718-E4FC0FDC64B3}" dt="2025-02-27T01:05:33.485" v="378" actId="20577"/>
          <ac:spMkLst>
            <pc:docMk/>
            <pc:sldMk cId="1987286851" sldId="257"/>
            <ac:spMk id="3" creationId="{E2526828-EBA3-CA4C-22DD-C6CD05801F55}"/>
          </ac:spMkLst>
        </pc:spChg>
      </pc:sldChg>
      <pc:sldChg chg="modTransition addAnim">
        <pc:chgData name="Zach Nelmes-Palmer (2304226)" userId="S::2304226@student.uwtsd.ac.uk::925abc0f-3514-4bbe-acd3-803e2a369a5f" providerId="AD" clId="Web-{91B958DB-8850-F271-8718-E4FC0FDC64B3}" dt="2025-02-27T01:13:34.470" v="449"/>
        <pc:sldMkLst>
          <pc:docMk/>
          <pc:sldMk cId="1724638788" sldId="260"/>
        </pc:sldMkLst>
      </pc:sldChg>
      <pc:sldChg chg="modTransition addAnim">
        <pc:chgData name="Zach Nelmes-Palmer (2304226)" userId="S::2304226@student.uwtsd.ac.uk::925abc0f-3514-4bbe-acd3-803e2a369a5f" providerId="AD" clId="Web-{91B958DB-8850-F271-8718-E4FC0FDC64B3}" dt="2025-02-27T01:13:51.377" v="452"/>
        <pc:sldMkLst>
          <pc:docMk/>
          <pc:sldMk cId="1809093486" sldId="261"/>
        </pc:sldMkLst>
      </pc:sldChg>
      <pc:sldChg chg="addSp modSp mod modTransition setBg addAnim">
        <pc:chgData name="Zach Nelmes-Palmer (2304226)" userId="S::2304226@student.uwtsd.ac.uk::925abc0f-3514-4bbe-acd3-803e2a369a5f" providerId="AD" clId="Web-{91B958DB-8850-F271-8718-E4FC0FDC64B3}" dt="2025-02-27T01:14:05.393" v="456"/>
        <pc:sldMkLst>
          <pc:docMk/>
          <pc:sldMk cId="1467850663" sldId="262"/>
        </pc:sldMkLst>
        <pc:spChg chg="mod">
          <ac:chgData name="Zach Nelmes-Palmer (2304226)" userId="S::2304226@student.uwtsd.ac.uk::925abc0f-3514-4bbe-acd3-803e2a369a5f" providerId="AD" clId="Web-{91B958DB-8850-F271-8718-E4FC0FDC64B3}" dt="2025-02-27T01:07:33.083" v="385"/>
          <ac:spMkLst>
            <pc:docMk/>
            <pc:sldMk cId="1467850663" sldId="262"/>
            <ac:spMk id="2" creationId="{C2834D90-E988-3149-A10D-68315722285E}"/>
          </ac:spMkLst>
        </pc:spChg>
        <pc:spChg chg="mod">
          <ac:chgData name="Zach Nelmes-Palmer (2304226)" userId="S::2304226@student.uwtsd.ac.uk::925abc0f-3514-4bbe-acd3-803e2a369a5f" providerId="AD" clId="Web-{91B958DB-8850-F271-8718-E4FC0FDC64B3}" dt="2025-02-27T01:07:33.083" v="385"/>
          <ac:spMkLst>
            <pc:docMk/>
            <pc:sldMk cId="1467850663" sldId="262"/>
            <ac:spMk id="3" creationId="{8B632500-353C-2950-DC08-1790C5DACCDA}"/>
          </ac:spMkLst>
        </pc:spChg>
        <pc:spChg chg="add mod ord">
          <ac:chgData name="Zach Nelmes-Palmer (2304226)" userId="S::2304226@student.uwtsd.ac.uk::925abc0f-3514-4bbe-acd3-803e2a369a5f" providerId="AD" clId="Web-{91B958DB-8850-F271-8718-E4FC0FDC64B3}" dt="2025-02-27T01:07:33.083" v="385"/>
          <ac:spMkLst>
            <pc:docMk/>
            <pc:sldMk cId="1467850663" sldId="262"/>
            <ac:spMk id="4" creationId="{17BB1F2E-92FC-E0CA-0B8A-7D239FC6FB00}"/>
          </ac:spMkLst>
        </pc:spChg>
        <pc:spChg chg="add">
          <ac:chgData name="Zach Nelmes-Palmer (2304226)" userId="S::2304226@student.uwtsd.ac.uk::925abc0f-3514-4bbe-acd3-803e2a369a5f" providerId="AD" clId="Web-{91B958DB-8850-F271-8718-E4FC0FDC64B3}" dt="2025-02-27T01:07:33.083" v="385"/>
          <ac:spMkLst>
            <pc:docMk/>
            <pc:sldMk cId="1467850663" sldId="262"/>
            <ac:spMk id="10" creationId="{DBDA151C-5770-45E4-AAFF-59E7F403866D}"/>
          </ac:spMkLst>
        </pc:spChg>
        <pc:picChg chg="add mod">
          <ac:chgData name="Zach Nelmes-Palmer (2304226)" userId="S::2304226@student.uwtsd.ac.uk::925abc0f-3514-4bbe-acd3-803e2a369a5f" providerId="AD" clId="Web-{91B958DB-8850-F271-8718-E4FC0FDC64B3}" dt="2025-02-27T01:07:33.083" v="385"/>
          <ac:picMkLst>
            <pc:docMk/>
            <pc:sldMk cId="1467850663" sldId="262"/>
            <ac:picMk id="5" creationId="{3503B77A-AEF1-9203-56A4-C6ACCA7BBF03}"/>
          </ac:picMkLst>
        </pc:picChg>
        <pc:cxnChg chg="add">
          <ac:chgData name="Zach Nelmes-Palmer (2304226)" userId="S::2304226@student.uwtsd.ac.uk::925abc0f-3514-4bbe-acd3-803e2a369a5f" providerId="AD" clId="Web-{91B958DB-8850-F271-8718-E4FC0FDC64B3}" dt="2025-02-27T01:07:33.083" v="385"/>
          <ac:cxnSpMkLst>
            <pc:docMk/>
            <pc:sldMk cId="1467850663" sldId="262"/>
            <ac:cxnSpMk id="12" creationId="{39AA7464-1EB7-A869-C7D3-AA680BBA984A}"/>
          </ac:cxnSpMkLst>
        </pc:cxnChg>
      </pc:sldChg>
      <pc:sldChg chg="modTransition addAnim">
        <pc:chgData name="Zach Nelmes-Palmer (2304226)" userId="S::2304226@student.uwtsd.ac.uk::925abc0f-3514-4bbe-acd3-803e2a369a5f" providerId="AD" clId="Web-{91B958DB-8850-F271-8718-E4FC0FDC64B3}" dt="2025-02-27T01:13:06.126" v="443"/>
        <pc:sldMkLst>
          <pc:docMk/>
          <pc:sldMk cId="2717026504" sldId="265"/>
        </pc:sldMkLst>
      </pc:sldChg>
      <pc:sldChg chg="modTransition addAnim">
        <pc:chgData name="Zach Nelmes-Palmer (2304226)" userId="S::2304226@student.uwtsd.ac.uk::925abc0f-3514-4bbe-acd3-803e2a369a5f" providerId="AD" clId="Web-{91B958DB-8850-F271-8718-E4FC0FDC64B3}" dt="2025-02-27T01:13:11.923" v="445"/>
        <pc:sldMkLst>
          <pc:docMk/>
          <pc:sldMk cId="4134098474" sldId="266"/>
        </pc:sldMkLst>
      </pc:sldChg>
      <pc:sldChg chg="addSp modSp mod modTransition setBg addAnim">
        <pc:chgData name="Zach Nelmes-Palmer (2304226)" userId="S::2304226@student.uwtsd.ac.uk::925abc0f-3514-4bbe-acd3-803e2a369a5f" providerId="AD" clId="Web-{91B958DB-8850-F271-8718-E4FC0FDC64B3}" dt="2025-02-27T01:14:16.159" v="459"/>
        <pc:sldMkLst>
          <pc:docMk/>
          <pc:sldMk cId="3721199758" sldId="267"/>
        </pc:sldMkLst>
        <pc:spChg chg="mod">
          <ac:chgData name="Zach Nelmes-Palmer (2304226)" userId="S::2304226@student.uwtsd.ac.uk::925abc0f-3514-4bbe-acd3-803e2a369a5f" providerId="AD" clId="Web-{91B958DB-8850-F271-8718-E4FC0FDC64B3}" dt="2025-02-27T01:08:17.506" v="387"/>
          <ac:spMkLst>
            <pc:docMk/>
            <pc:sldMk cId="3721199758" sldId="267"/>
            <ac:spMk id="2" creationId="{6F5CFC36-AB61-E1AC-CCE1-3A2B345F70E5}"/>
          </ac:spMkLst>
        </pc:spChg>
        <pc:spChg chg="mod">
          <ac:chgData name="Zach Nelmes-Palmer (2304226)" userId="S::2304226@student.uwtsd.ac.uk::925abc0f-3514-4bbe-acd3-803e2a369a5f" providerId="AD" clId="Web-{91B958DB-8850-F271-8718-E4FC0FDC64B3}" dt="2025-02-27T01:08:17.506" v="387"/>
          <ac:spMkLst>
            <pc:docMk/>
            <pc:sldMk cId="3721199758" sldId="267"/>
            <ac:spMk id="3" creationId="{0DF841A0-43AC-9A59-A40A-063EB62BCEAC}"/>
          </ac:spMkLst>
        </pc:spChg>
        <pc:spChg chg="add">
          <ac:chgData name="Zach Nelmes-Palmer (2304226)" userId="S::2304226@student.uwtsd.ac.uk::925abc0f-3514-4bbe-acd3-803e2a369a5f" providerId="AD" clId="Web-{91B958DB-8850-F271-8718-E4FC0FDC64B3}" dt="2025-02-27T01:08:17.506" v="387"/>
          <ac:spMkLst>
            <pc:docMk/>
            <pc:sldMk cId="3721199758" sldId="267"/>
            <ac:spMk id="9" creationId="{744CAA32-F237-419C-A2DD-43C28D920D3C}"/>
          </ac:spMkLst>
        </pc:spChg>
        <pc:picChg chg="add mod ord">
          <ac:chgData name="Zach Nelmes-Palmer (2304226)" userId="S::2304226@student.uwtsd.ac.uk::925abc0f-3514-4bbe-acd3-803e2a369a5f" providerId="AD" clId="Web-{91B958DB-8850-F271-8718-E4FC0FDC64B3}" dt="2025-02-27T01:08:17.506" v="387"/>
          <ac:picMkLst>
            <pc:docMk/>
            <pc:sldMk cId="3721199758" sldId="267"/>
            <ac:picMk id="4" creationId="{DC08667C-6DC1-8483-8712-47AE54B20252}"/>
          </ac:picMkLst>
        </pc:picChg>
        <pc:cxnChg chg="add">
          <ac:chgData name="Zach Nelmes-Palmer (2304226)" userId="S::2304226@student.uwtsd.ac.uk::925abc0f-3514-4bbe-acd3-803e2a369a5f" providerId="AD" clId="Web-{91B958DB-8850-F271-8718-E4FC0FDC64B3}" dt="2025-02-27T01:08:17.506" v="387"/>
          <ac:cxnSpMkLst>
            <pc:docMk/>
            <pc:sldMk cId="3721199758" sldId="267"/>
            <ac:cxnSpMk id="11" creationId="{753FE100-D0AB-4AE2-824B-60CFA31EC6A2}"/>
          </ac:cxnSpMkLst>
        </pc:cxnChg>
      </pc:sldChg>
      <pc:sldChg chg="addSp modSp mod modTransition setBg addAnim">
        <pc:chgData name="Zach Nelmes-Palmer (2304226)" userId="S::2304226@student.uwtsd.ac.uk::925abc0f-3514-4bbe-acd3-803e2a369a5f" providerId="AD" clId="Web-{91B958DB-8850-F271-8718-E4FC0FDC64B3}" dt="2025-02-27T01:14:32.097" v="463"/>
        <pc:sldMkLst>
          <pc:docMk/>
          <pc:sldMk cId="1985091325" sldId="268"/>
        </pc:sldMkLst>
        <pc:spChg chg="mod">
          <ac:chgData name="Zach Nelmes-Palmer (2304226)" userId="S::2304226@student.uwtsd.ac.uk::925abc0f-3514-4bbe-acd3-803e2a369a5f" providerId="AD" clId="Web-{91B958DB-8850-F271-8718-E4FC0FDC64B3}" dt="2025-02-27T01:06:25.643" v="382"/>
          <ac:spMkLst>
            <pc:docMk/>
            <pc:sldMk cId="1985091325" sldId="268"/>
            <ac:spMk id="2" creationId="{75EFE61A-A460-217C-DFDE-9285E731F24D}"/>
          </ac:spMkLst>
        </pc:spChg>
        <pc:spChg chg="mod">
          <ac:chgData name="Zach Nelmes-Palmer (2304226)" userId="S::2304226@student.uwtsd.ac.uk::925abc0f-3514-4bbe-acd3-803e2a369a5f" providerId="AD" clId="Web-{91B958DB-8850-F271-8718-E4FC0FDC64B3}" dt="2025-02-27T01:06:25.643" v="382"/>
          <ac:spMkLst>
            <pc:docMk/>
            <pc:sldMk cId="1985091325" sldId="268"/>
            <ac:spMk id="3" creationId="{BAC971E8-0B5F-D3BE-8BE5-D6ED83182A15}"/>
          </ac:spMkLst>
        </pc:spChg>
        <pc:spChg chg="add mod">
          <ac:chgData name="Zach Nelmes-Palmer (2304226)" userId="S::2304226@student.uwtsd.ac.uk::925abc0f-3514-4bbe-acd3-803e2a369a5f" providerId="AD" clId="Web-{91B958DB-8850-F271-8718-E4FC0FDC64B3}" dt="2025-02-27T01:11:31.778" v="429" actId="20577"/>
          <ac:spMkLst>
            <pc:docMk/>
            <pc:sldMk cId="1985091325" sldId="268"/>
            <ac:spMk id="5" creationId="{31AC3107-4D5A-E5B0-CF55-D286BCE30462}"/>
          </ac:spMkLst>
        </pc:spChg>
        <pc:spChg chg="add">
          <ac:chgData name="Zach Nelmes-Palmer (2304226)" userId="S::2304226@student.uwtsd.ac.uk::925abc0f-3514-4bbe-acd3-803e2a369a5f" providerId="AD" clId="Web-{91B958DB-8850-F271-8718-E4FC0FDC64B3}" dt="2025-02-27T01:06:25.643" v="382"/>
          <ac:spMkLst>
            <pc:docMk/>
            <pc:sldMk cId="1985091325" sldId="268"/>
            <ac:spMk id="9" creationId="{744CAA32-F237-419C-A2DD-43C28D920D3C}"/>
          </ac:spMkLst>
        </pc:spChg>
        <pc:picChg chg="add mod ord">
          <ac:chgData name="Zach Nelmes-Palmer (2304226)" userId="S::2304226@student.uwtsd.ac.uk::925abc0f-3514-4bbe-acd3-803e2a369a5f" providerId="AD" clId="Web-{91B958DB-8850-F271-8718-E4FC0FDC64B3}" dt="2025-02-27T01:06:25.643" v="382"/>
          <ac:picMkLst>
            <pc:docMk/>
            <pc:sldMk cId="1985091325" sldId="268"/>
            <ac:picMk id="4" creationId="{BEFF4418-0B43-6A73-42F0-B16759368BF9}"/>
          </ac:picMkLst>
        </pc:picChg>
        <pc:cxnChg chg="add">
          <ac:chgData name="Zach Nelmes-Palmer (2304226)" userId="S::2304226@student.uwtsd.ac.uk::925abc0f-3514-4bbe-acd3-803e2a369a5f" providerId="AD" clId="Web-{91B958DB-8850-F271-8718-E4FC0FDC64B3}" dt="2025-02-27T01:06:25.643" v="382"/>
          <ac:cxnSpMkLst>
            <pc:docMk/>
            <pc:sldMk cId="1985091325" sldId="268"/>
            <ac:cxnSpMk id="11" creationId="{08052531-D50B-3899-B150-D05525F4F2BC}"/>
          </ac:cxnSpMkLst>
        </pc:cxnChg>
      </pc:sldChg>
      <pc:sldChg chg="modSp modTransition addAnim">
        <pc:chgData name="Zach Nelmes-Palmer (2304226)" userId="S::2304226@student.uwtsd.ac.uk::925abc0f-3514-4bbe-acd3-803e2a369a5f" providerId="AD" clId="Web-{91B958DB-8850-F271-8718-E4FC0FDC64B3}" dt="2025-02-27T01:14:38.285" v="465"/>
        <pc:sldMkLst>
          <pc:docMk/>
          <pc:sldMk cId="1313425979" sldId="269"/>
        </pc:sldMkLst>
        <pc:spChg chg="mod">
          <ac:chgData name="Zach Nelmes-Palmer (2304226)" userId="S::2304226@student.uwtsd.ac.uk::925abc0f-3514-4bbe-acd3-803e2a369a5f" providerId="AD" clId="Web-{91B958DB-8850-F271-8718-E4FC0FDC64B3}" dt="2025-02-27T01:01:21.661" v="354" actId="20577"/>
          <ac:spMkLst>
            <pc:docMk/>
            <pc:sldMk cId="1313425979" sldId="269"/>
            <ac:spMk id="3" creationId="{E89C35E1-C2CE-3028-C1CC-B67BAEBE288A}"/>
          </ac:spMkLst>
        </pc:spChg>
      </pc:sldChg>
      <pc:sldChg chg="modSp new">
        <pc:chgData name="Zach Nelmes-Palmer (2304226)" userId="S::2304226@student.uwtsd.ac.uk::925abc0f-3514-4bbe-acd3-803e2a369a5f" providerId="AD" clId="Web-{91B958DB-8850-F271-8718-E4FC0FDC64B3}" dt="2025-02-27T01:05:24.500" v="377" actId="20577"/>
        <pc:sldMkLst>
          <pc:docMk/>
          <pc:sldMk cId="2262397767" sldId="270"/>
        </pc:sldMkLst>
        <pc:spChg chg="mod">
          <ac:chgData name="Zach Nelmes-Palmer (2304226)" userId="S::2304226@student.uwtsd.ac.uk::925abc0f-3514-4bbe-acd3-803e2a369a5f" providerId="AD" clId="Web-{91B958DB-8850-F271-8718-E4FC0FDC64B3}" dt="2025-02-27T01:04:48.796" v="361" actId="20577"/>
          <ac:spMkLst>
            <pc:docMk/>
            <pc:sldMk cId="2262397767" sldId="270"/>
            <ac:spMk id="2" creationId="{1B258524-E166-81D0-68AE-9A5C9AB117AA}"/>
          </ac:spMkLst>
        </pc:spChg>
        <pc:spChg chg="mod">
          <ac:chgData name="Zach Nelmes-Palmer (2304226)" userId="S::2304226@student.uwtsd.ac.uk::925abc0f-3514-4bbe-acd3-803e2a369a5f" providerId="AD" clId="Web-{91B958DB-8850-F271-8718-E4FC0FDC64B3}" dt="2025-02-27T01:05:24.500" v="377" actId="20577"/>
          <ac:spMkLst>
            <pc:docMk/>
            <pc:sldMk cId="2262397767" sldId="270"/>
            <ac:spMk id="3" creationId="{05F42F72-1333-FB20-5CEE-D9E85BC7BC4F}"/>
          </ac:spMkLst>
        </pc:spChg>
      </pc:sldChg>
      <pc:sldChg chg="modSp new">
        <pc:chgData name="Zach Nelmes-Palmer (2304226)" userId="S::2304226@student.uwtsd.ac.uk::925abc0f-3514-4bbe-acd3-803e2a369a5f" providerId="AD" clId="Web-{91B958DB-8850-F271-8718-E4FC0FDC64B3}" dt="2025-02-27T01:10:33.042" v="417" actId="1076"/>
        <pc:sldMkLst>
          <pc:docMk/>
          <pc:sldMk cId="2570188746" sldId="271"/>
        </pc:sldMkLst>
        <pc:spChg chg="mod">
          <ac:chgData name="Zach Nelmes-Palmer (2304226)" userId="S::2304226@student.uwtsd.ac.uk::925abc0f-3514-4bbe-acd3-803e2a369a5f" providerId="AD" clId="Web-{91B958DB-8850-F271-8718-E4FC0FDC64B3}" dt="2025-02-27T01:05:04.828" v="369" actId="20577"/>
          <ac:spMkLst>
            <pc:docMk/>
            <pc:sldMk cId="2570188746" sldId="271"/>
            <ac:spMk id="2" creationId="{9791DA80-C26F-3562-79A1-077C1E7DB0CC}"/>
          </ac:spMkLst>
        </pc:spChg>
        <pc:spChg chg="mod">
          <ac:chgData name="Zach Nelmes-Palmer (2304226)" userId="S::2304226@student.uwtsd.ac.uk::925abc0f-3514-4bbe-acd3-803e2a369a5f" providerId="AD" clId="Web-{91B958DB-8850-F271-8718-E4FC0FDC64B3}" dt="2025-02-27T01:10:33.042" v="417" actId="1076"/>
          <ac:spMkLst>
            <pc:docMk/>
            <pc:sldMk cId="2570188746" sldId="271"/>
            <ac:spMk id="3" creationId="{08E7379A-6A3E-9307-07FE-6E75EB27196D}"/>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45610A-17B4-4656-93CF-E1D9982860F7}"/>
              </a:ext>
            </a:extLst>
          </p:cNvPr>
          <p:cNvSpPr>
            <a:spLocks noGrp="1"/>
          </p:cNvSpPr>
          <p:nvPr>
            <p:ph type="ctrTitle"/>
          </p:nvPr>
        </p:nvSpPr>
        <p:spPr>
          <a:xfrm>
            <a:off x="640080" y="1371599"/>
            <a:ext cx="6675120" cy="2951825"/>
          </a:xfrm>
        </p:spPr>
        <p:txBody>
          <a:bodyPr anchor="t">
            <a:normAutofit/>
          </a:bodyPr>
          <a:lstStyle>
            <a:lvl1pPr algn="l">
              <a:defRPr sz="54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A451C80B-DFD6-415B-BA5B-E56E510CD12B}"/>
              </a:ext>
            </a:extLst>
          </p:cNvPr>
          <p:cNvSpPr>
            <a:spLocks noGrp="1"/>
          </p:cNvSpPr>
          <p:nvPr>
            <p:ph type="subTitle" idx="1"/>
          </p:nvPr>
        </p:nvSpPr>
        <p:spPr>
          <a:xfrm>
            <a:off x="640080" y="4584879"/>
            <a:ext cx="6675120" cy="1287887"/>
          </a:xfrm>
        </p:spPr>
        <p:txBody>
          <a:bodyPr anchor="b">
            <a:normAutofit/>
          </a:bodyPr>
          <a:lstStyle>
            <a:lvl1pPr marL="0" indent="0" algn="l">
              <a:lnSpc>
                <a:spcPct val="130000"/>
              </a:lnSpc>
              <a:buNone/>
              <a:defRPr sz="1800" b="1" cap="all" spc="300" baseline="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67A2065B-06FF-4991-9F8A-4BE25457B479}"/>
              </a:ext>
            </a:extLst>
          </p:cNvPr>
          <p:cNvSpPr>
            <a:spLocks noGrp="1"/>
          </p:cNvSpPr>
          <p:nvPr>
            <p:ph type="dt" sz="half" idx="10"/>
          </p:nvPr>
        </p:nvSpPr>
        <p:spPr/>
        <p:txBody>
          <a:bodyPr/>
          <a:lstStyle/>
          <a:p>
            <a:fld id="{6444479B-705B-4489-957E-7E8A228BDFA0}" type="datetime1">
              <a:rPr lang="en-US" smtClean="0"/>
              <a:t>2/26/2025</a:t>
            </a:fld>
            <a:endParaRPr lang="en-US"/>
          </a:p>
        </p:txBody>
      </p:sp>
      <p:sp>
        <p:nvSpPr>
          <p:cNvPr id="5" name="Footer Placeholder 4">
            <a:extLst>
              <a:ext uri="{FF2B5EF4-FFF2-40B4-BE49-F238E27FC236}">
                <a16:creationId xmlns:a16="http://schemas.microsoft.com/office/drawing/2014/main" id="{B20DF2FA-C604-45D8-A633-11D3742EC141}"/>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02EE5DA9-2D04-4850-AB9F-BD353816504A}"/>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98261618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08B246-6A68-46BE-9DBD-614FA8CF4E26}"/>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03E47706-8D18-4093-A7C1-F30D7543CEDE}"/>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3EC7C8FC-AAEA-4AB6-9DB5-2503F58F0E69}"/>
              </a:ext>
            </a:extLst>
          </p:cNvPr>
          <p:cNvSpPr>
            <a:spLocks noGrp="1"/>
          </p:cNvSpPr>
          <p:nvPr>
            <p:ph type="dt" sz="half" idx="10"/>
          </p:nvPr>
        </p:nvSpPr>
        <p:spPr/>
        <p:txBody>
          <a:bodyPr/>
          <a:lstStyle/>
          <a:p>
            <a:fld id="{9F89F774-3FA6-43B8-9241-99959C8FD463}" type="datetime1">
              <a:rPr lang="en-US" smtClean="0"/>
              <a:t>2/26/2025</a:t>
            </a:fld>
            <a:endParaRPr lang="en-US"/>
          </a:p>
        </p:txBody>
      </p:sp>
      <p:sp>
        <p:nvSpPr>
          <p:cNvPr id="5" name="Footer Placeholder 4">
            <a:extLst>
              <a:ext uri="{FF2B5EF4-FFF2-40B4-BE49-F238E27FC236}">
                <a16:creationId xmlns:a16="http://schemas.microsoft.com/office/drawing/2014/main" id="{E8B1616B-3F08-4869-A522-773C38940F66}"/>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3E030CE6-9124-4B3A-A912-AE16B5C34003}"/>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19264321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71BB59B6-79B9-97F5-AC3B-DF65899D39D8}"/>
              </a:ext>
            </a:extLst>
          </p:cNvPr>
          <p:cNvSpPr/>
          <p:nvPr/>
        </p:nvSpPr>
        <p:spPr>
          <a:xfrm>
            <a:off x="0" y="0"/>
            <a:ext cx="12192000" cy="6858000"/>
          </a:xfrm>
          <a:prstGeom prst="rect">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6C78885-57B2-4930-BD7D-CBF916EDF1C6}"/>
              </a:ext>
            </a:extLst>
          </p:cNvPr>
          <p:cNvSpPr>
            <a:spLocks noGrp="1"/>
          </p:cNvSpPr>
          <p:nvPr>
            <p:ph type="title"/>
          </p:nvPr>
        </p:nvSpPr>
        <p:spPr>
          <a:xfrm>
            <a:off x="640080" y="1291366"/>
            <a:ext cx="9214884" cy="3159974"/>
          </a:xfrm>
        </p:spPr>
        <p:txBody>
          <a:bodyPr anchor="b">
            <a:normAutofit/>
          </a:bodyPr>
          <a:lstStyle>
            <a:lvl1pPr>
              <a:defRPr sz="54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9BE495E4-2F8B-4CC7-88AC-A312067E60D2}"/>
              </a:ext>
            </a:extLst>
          </p:cNvPr>
          <p:cNvSpPr>
            <a:spLocks noGrp="1"/>
          </p:cNvSpPr>
          <p:nvPr>
            <p:ph type="body" idx="1"/>
          </p:nvPr>
        </p:nvSpPr>
        <p:spPr>
          <a:xfrm>
            <a:off x="640080" y="5018567"/>
            <a:ext cx="7907079" cy="1073889"/>
          </a:xfrm>
        </p:spPr>
        <p:txBody>
          <a:bodyPr>
            <a:normAutofit/>
          </a:bodyPr>
          <a:lstStyle>
            <a:lvl1pPr marL="0" indent="0">
              <a:buNone/>
              <a:defRPr sz="20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F8585CC9-BAD3-4807-90BB-97DA2D6A6BE2}"/>
              </a:ext>
            </a:extLst>
          </p:cNvPr>
          <p:cNvSpPr>
            <a:spLocks noGrp="1"/>
          </p:cNvSpPr>
          <p:nvPr>
            <p:ph type="dt" sz="half" idx="10"/>
          </p:nvPr>
        </p:nvSpPr>
        <p:spPr/>
        <p:txBody>
          <a:bodyPr/>
          <a:lstStyle/>
          <a:p>
            <a:fld id="{F9504452-5DCC-4FE2-A5C9-8A5EF6714D65}" type="datetime1">
              <a:rPr lang="en-US" smtClean="0"/>
              <a:t>2/26/2025</a:t>
            </a:fld>
            <a:endParaRPr lang="en-US"/>
          </a:p>
        </p:txBody>
      </p:sp>
      <p:sp>
        <p:nvSpPr>
          <p:cNvPr id="5" name="Footer Placeholder 4">
            <a:extLst>
              <a:ext uri="{FF2B5EF4-FFF2-40B4-BE49-F238E27FC236}">
                <a16:creationId xmlns:a16="http://schemas.microsoft.com/office/drawing/2014/main" id="{5F108CEF-165F-4D7E-9666-5CD0156B497C}"/>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FE0EBC3D-3277-4D34-9F67-71040C21E3B3}"/>
              </a:ext>
            </a:extLst>
          </p:cNvPr>
          <p:cNvSpPr>
            <a:spLocks noGrp="1"/>
          </p:cNvSpPr>
          <p:nvPr>
            <p:ph type="sldNum" sz="quarter" idx="12"/>
          </p:nvPr>
        </p:nvSpPr>
        <p:spPr/>
        <p:txBody>
          <a:bodyPr/>
          <a:lstStyle/>
          <a:p>
            <a:fld id="{70C12960-6E85-460F-B6E3-5B82CB31AF3D}" type="slidenum">
              <a:rPr lang="en-US" smtClean="0"/>
              <a:t>‹#›</a:t>
            </a:fld>
            <a:endParaRPr lang="en-US"/>
          </a:p>
        </p:txBody>
      </p:sp>
      <p:cxnSp>
        <p:nvCxnSpPr>
          <p:cNvPr id="7" name="Straight Connector 6">
            <a:extLst>
              <a:ext uri="{FF2B5EF4-FFF2-40B4-BE49-F238E27FC236}">
                <a16:creationId xmlns:a16="http://schemas.microsoft.com/office/drawing/2014/main" id="{FF05EAE5-4812-F718-6D75-9627884180BF}"/>
              </a:ext>
              <a:ext uri="{C183D7F6-B498-43B3-948B-1728B52AA6E4}">
                <adec:decorative xmlns:adec="http://schemas.microsoft.com/office/drawing/2017/decorative" val="1"/>
              </a:ext>
            </a:extLst>
          </p:cNvPr>
          <p:cNvCxnSpPr>
            <a:cxnSpLocks/>
          </p:cNvCxnSpPr>
          <p:nvPr/>
        </p:nvCxnSpPr>
        <p:spPr>
          <a:xfrm>
            <a:off x="716281" y="4715234"/>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74875285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B477A4-4D01-45B6-9563-0BF13BA72F7C}"/>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2EE17E00-96AC-45F0-82B2-9F601E9B93C2}"/>
              </a:ext>
            </a:extLst>
          </p:cNvPr>
          <p:cNvSpPr>
            <a:spLocks noGrp="1"/>
          </p:cNvSpPr>
          <p:nvPr>
            <p:ph sz="half" idx="1"/>
          </p:nvPr>
        </p:nvSpPr>
        <p:spPr>
          <a:xfrm>
            <a:off x="640080" y="2633472"/>
            <a:ext cx="5212080" cy="35661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72BA30CD-95C0-427B-A571-A7D8A53278F4}"/>
              </a:ext>
            </a:extLst>
          </p:cNvPr>
          <p:cNvSpPr>
            <a:spLocks noGrp="1"/>
          </p:cNvSpPr>
          <p:nvPr>
            <p:ph sz="half" idx="2"/>
          </p:nvPr>
        </p:nvSpPr>
        <p:spPr>
          <a:xfrm>
            <a:off x="6318928" y="2633472"/>
            <a:ext cx="5212080" cy="35661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86F67CAC-53E4-44AF-BEAC-8FFB96F05A86}"/>
              </a:ext>
            </a:extLst>
          </p:cNvPr>
          <p:cNvSpPr>
            <a:spLocks noGrp="1"/>
          </p:cNvSpPr>
          <p:nvPr>
            <p:ph type="dt" sz="half" idx="10"/>
          </p:nvPr>
        </p:nvSpPr>
        <p:spPr/>
        <p:txBody>
          <a:bodyPr/>
          <a:lstStyle/>
          <a:p>
            <a:fld id="{E579ABC2-0180-4F3A-A895-A85BC724D472}" type="datetime1">
              <a:rPr lang="en-US" smtClean="0"/>
              <a:t>2/26/2025</a:t>
            </a:fld>
            <a:endParaRPr lang="en-US"/>
          </a:p>
        </p:txBody>
      </p:sp>
      <p:sp>
        <p:nvSpPr>
          <p:cNvPr id="6" name="Footer Placeholder 5">
            <a:extLst>
              <a:ext uri="{FF2B5EF4-FFF2-40B4-BE49-F238E27FC236}">
                <a16:creationId xmlns:a16="http://schemas.microsoft.com/office/drawing/2014/main" id="{083D9F3A-E7F0-45E7-AFA8-0D4A669EC16C}"/>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3C5F008B-58BB-45FF-923F-5909DAB49D34}"/>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284820400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97B549-9E51-42E0-992A-73E775957773}"/>
              </a:ext>
            </a:extLst>
          </p:cNvPr>
          <p:cNvSpPr>
            <a:spLocks noGrp="1"/>
          </p:cNvSpPr>
          <p:nvPr>
            <p:ph type="title"/>
          </p:nvPr>
        </p:nvSpPr>
        <p:spPr>
          <a:xfrm>
            <a:off x="640079" y="1371599"/>
            <a:ext cx="10890929" cy="939753"/>
          </a:xfrm>
        </p:spPr>
        <p:txBody>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C81A5FDC-7C4B-45FB-8462-E2CE79919F33}"/>
              </a:ext>
            </a:extLst>
          </p:cNvPr>
          <p:cNvSpPr>
            <a:spLocks noGrp="1"/>
          </p:cNvSpPr>
          <p:nvPr>
            <p:ph type="body" idx="1"/>
          </p:nvPr>
        </p:nvSpPr>
        <p:spPr>
          <a:xfrm>
            <a:off x="640079" y="2311352"/>
            <a:ext cx="5212080" cy="695373"/>
          </a:xfrm>
        </p:spPr>
        <p:txBody>
          <a:bodyPr anchor="b">
            <a:normAutofit/>
          </a:bodyPr>
          <a:lstStyle>
            <a:lvl1pPr marL="0" indent="0">
              <a:buNone/>
              <a:defRPr sz="1800" b="1"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CBD8B686-2E92-45B9-A3D7-9DCAA0C50B36}"/>
              </a:ext>
            </a:extLst>
          </p:cNvPr>
          <p:cNvSpPr>
            <a:spLocks noGrp="1"/>
          </p:cNvSpPr>
          <p:nvPr>
            <p:ph sz="half" idx="2"/>
          </p:nvPr>
        </p:nvSpPr>
        <p:spPr>
          <a:xfrm>
            <a:off x="640079" y="3006725"/>
            <a:ext cx="5212080" cy="319125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86ADB526-4A44-47B6-8D14-93202E590AA7}"/>
              </a:ext>
            </a:extLst>
          </p:cNvPr>
          <p:cNvSpPr>
            <a:spLocks noGrp="1"/>
          </p:cNvSpPr>
          <p:nvPr>
            <p:ph type="body" sz="quarter" idx="3"/>
          </p:nvPr>
        </p:nvSpPr>
        <p:spPr>
          <a:xfrm>
            <a:off x="6318928" y="2311352"/>
            <a:ext cx="5212080" cy="695373"/>
          </a:xfrm>
        </p:spPr>
        <p:txBody>
          <a:bodyPr anchor="b">
            <a:normAutofit/>
          </a:bodyPr>
          <a:lstStyle>
            <a:lvl1pPr marL="0" indent="0">
              <a:buNone/>
              <a:defRPr sz="1800" b="1"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574177CA-5C13-4311-BFD3-B98FBD942DA5}"/>
              </a:ext>
            </a:extLst>
          </p:cNvPr>
          <p:cNvSpPr>
            <a:spLocks noGrp="1"/>
          </p:cNvSpPr>
          <p:nvPr>
            <p:ph sz="quarter" idx="4"/>
          </p:nvPr>
        </p:nvSpPr>
        <p:spPr>
          <a:xfrm>
            <a:off x="6318928" y="3006725"/>
            <a:ext cx="5212080" cy="319125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4DEA255A-4CB5-40CA-B756-1AA5E27C20BF}"/>
              </a:ext>
            </a:extLst>
          </p:cNvPr>
          <p:cNvSpPr>
            <a:spLocks noGrp="1"/>
          </p:cNvSpPr>
          <p:nvPr>
            <p:ph type="dt" sz="half" idx="10"/>
          </p:nvPr>
        </p:nvSpPr>
        <p:spPr/>
        <p:txBody>
          <a:bodyPr/>
          <a:lstStyle/>
          <a:p>
            <a:fld id="{6AEEA9BA-4E8F-439E-BEA4-91FBA01E3F5F}" type="datetime1">
              <a:rPr lang="en-US" smtClean="0"/>
              <a:t>2/26/2025</a:t>
            </a:fld>
            <a:endParaRPr lang="en-US"/>
          </a:p>
        </p:txBody>
      </p:sp>
      <p:sp>
        <p:nvSpPr>
          <p:cNvPr id="8" name="Footer Placeholder 7">
            <a:extLst>
              <a:ext uri="{FF2B5EF4-FFF2-40B4-BE49-F238E27FC236}">
                <a16:creationId xmlns:a16="http://schemas.microsoft.com/office/drawing/2014/main" id="{FF3072C4-10F1-49B8-B0BF-69204EDDCFAE}"/>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4A5ACC97-44C1-4887-909B-E6732D3C1FFE}"/>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180944471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27D313-943A-47E0-8A7A-DFFBCC297AB7}"/>
              </a:ext>
            </a:extLst>
          </p:cNvPr>
          <p:cNvSpPr>
            <a:spLocks noGrp="1"/>
          </p:cNvSpPr>
          <p:nvPr>
            <p:ph type="title"/>
          </p:nvPr>
        </p:nvSpPr>
        <p:spPr/>
        <p:txBody>
          <a:bodyPr/>
          <a:lstStyle/>
          <a:p>
            <a:r>
              <a:rPr lang="en-US"/>
              <a:t>Click to edit Master title style</a:t>
            </a:r>
            <a:endParaRPr lang="en-US" dirty="0"/>
          </a:p>
        </p:txBody>
      </p:sp>
      <p:sp>
        <p:nvSpPr>
          <p:cNvPr id="3" name="Date Placeholder 2">
            <a:extLst>
              <a:ext uri="{FF2B5EF4-FFF2-40B4-BE49-F238E27FC236}">
                <a16:creationId xmlns:a16="http://schemas.microsoft.com/office/drawing/2014/main" id="{23AC25A7-81C8-4AA1-AD9F-C78A451FDE2E}"/>
              </a:ext>
            </a:extLst>
          </p:cNvPr>
          <p:cNvSpPr>
            <a:spLocks noGrp="1"/>
          </p:cNvSpPr>
          <p:nvPr>
            <p:ph type="dt" sz="half" idx="10"/>
          </p:nvPr>
        </p:nvSpPr>
        <p:spPr/>
        <p:txBody>
          <a:bodyPr/>
          <a:lstStyle/>
          <a:p>
            <a:fld id="{BE15BF18-0007-481C-AA29-413124BC3EE7}" type="datetime1">
              <a:rPr lang="en-US" smtClean="0"/>
              <a:t>2/26/2025</a:t>
            </a:fld>
            <a:endParaRPr lang="en-US"/>
          </a:p>
        </p:txBody>
      </p:sp>
      <p:sp>
        <p:nvSpPr>
          <p:cNvPr id="4" name="Footer Placeholder 3">
            <a:extLst>
              <a:ext uri="{FF2B5EF4-FFF2-40B4-BE49-F238E27FC236}">
                <a16:creationId xmlns:a16="http://schemas.microsoft.com/office/drawing/2014/main" id="{6EF54740-6022-46B2-9C55-B60E9651684F}"/>
              </a:ext>
            </a:extLst>
          </p:cNvPr>
          <p:cNvSpPr>
            <a:spLocks noGrp="1"/>
          </p:cNvSpPr>
          <p:nvPr>
            <p:ph type="ftr" sz="quarter" idx="11"/>
          </p:nvPr>
        </p:nvSpPr>
        <p:spPr/>
        <p:txBody>
          <a:bodyPr/>
          <a:lstStyle/>
          <a:p>
            <a:endParaRPr lang="en-US" dirty="0"/>
          </a:p>
        </p:txBody>
      </p:sp>
      <p:sp>
        <p:nvSpPr>
          <p:cNvPr id="5" name="Slide Number Placeholder 4">
            <a:extLst>
              <a:ext uri="{FF2B5EF4-FFF2-40B4-BE49-F238E27FC236}">
                <a16:creationId xmlns:a16="http://schemas.microsoft.com/office/drawing/2014/main" id="{089497C9-6B5E-46D6-8FE9-0A5E0CF7F95B}"/>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316977711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useBgFill="1">
        <p:nvSpPr>
          <p:cNvPr id="5" name="Rectangle 4">
            <a:extLst>
              <a:ext uri="{FF2B5EF4-FFF2-40B4-BE49-F238E27FC236}">
                <a16:creationId xmlns:a16="http://schemas.microsoft.com/office/drawing/2014/main" id="{149F9F0F-FB8C-5565-247C-BDCC156B5CAF}"/>
              </a:ext>
            </a:extLst>
          </p:cNvPr>
          <p:cNvSpPr/>
          <p:nvPr/>
        </p:nvSpPr>
        <p:spPr>
          <a:xfrm>
            <a:off x="0" y="0"/>
            <a:ext cx="12192000" cy="6858000"/>
          </a:xfrm>
          <a:prstGeom prst="rect">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Date Placeholder 1">
            <a:extLst>
              <a:ext uri="{FF2B5EF4-FFF2-40B4-BE49-F238E27FC236}">
                <a16:creationId xmlns:a16="http://schemas.microsoft.com/office/drawing/2014/main" id="{92740D3C-270A-401A-810C-2F86BBBB87D4}"/>
              </a:ext>
            </a:extLst>
          </p:cNvPr>
          <p:cNvSpPr>
            <a:spLocks noGrp="1"/>
          </p:cNvSpPr>
          <p:nvPr>
            <p:ph type="dt" sz="half" idx="10"/>
          </p:nvPr>
        </p:nvSpPr>
        <p:spPr/>
        <p:txBody>
          <a:bodyPr/>
          <a:lstStyle/>
          <a:p>
            <a:fld id="{09BE9870-3748-43AD-B547-02A075CB4A1D}" type="datetime1">
              <a:rPr lang="en-US" smtClean="0"/>
              <a:t>2/26/2025</a:t>
            </a:fld>
            <a:endParaRPr lang="en-US"/>
          </a:p>
        </p:txBody>
      </p:sp>
      <p:sp>
        <p:nvSpPr>
          <p:cNvPr id="3" name="Footer Placeholder 2">
            <a:extLst>
              <a:ext uri="{FF2B5EF4-FFF2-40B4-BE49-F238E27FC236}">
                <a16:creationId xmlns:a16="http://schemas.microsoft.com/office/drawing/2014/main" id="{DDCBE9F8-1765-4F36-A4DE-1DB136025AC9}"/>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7790CF9E-A6C6-4873-ADBE-7A2939319E58}"/>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255863421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08CDF8-00AD-4441-A6D5-9D7A659EB6C0}"/>
              </a:ext>
            </a:extLst>
          </p:cNvPr>
          <p:cNvSpPr>
            <a:spLocks noGrp="1"/>
          </p:cNvSpPr>
          <p:nvPr>
            <p:ph type="title"/>
          </p:nvPr>
        </p:nvSpPr>
        <p:spPr>
          <a:xfrm>
            <a:off x="640080" y="1371600"/>
            <a:ext cx="3859397" cy="1451723"/>
          </a:xfrm>
        </p:spPr>
        <p:txBody>
          <a:bodyPr anchor="t">
            <a:normAutofit/>
          </a:bodyPr>
          <a:lstStyle>
            <a:lvl1pPr>
              <a:defRPr sz="36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28C330AF-CB7E-420A-AE8A-E02E90325885}"/>
              </a:ext>
            </a:extLst>
          </p:cNvPr>
          <p:cNvSpPr>
            <a:spLocks noGrp="1"/>
          </p:cNvSpPr>
          <p:nvPr>
            <p:ph idx="1"/>
          </p:nvPr>
        </p:nvSpPr>
        <p:spPr>
          <a:xfrm>
            <a:off x="4936519" y="1031001"/>
            <a:ext cx="6594490" cy="5166360"/>
          </a:xfrm>
        </p:spPr>
        <p:txBody>
          <a:bodyPr>
            <a:normAutofit/>
          </a:bodyPr>
          <a:lstStyle>
            <a:lvl1pPr>
              <a:defRPr sz="2800"/>
            </a:lvl1pPr>
            <a:lvl2pPr>
              <a:defRPr sz="2400"/>
            </a:lvl2pPr>
            <a:lvl3pPr>
              <a:defRPr sz="2000"/>
            </a:lvl3pPr>
            <a:lvl4pPr>
              <a:defRPr sz="1800"/>
            </a:lvl4pPr>
            <a:lvl5pPr>
              <a:defRPr sz="18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F43257AD-2422-4CDA-9C55-700F4B5BF251}"/>
              </a:ext>
            </a:extLst>
          </p:cNvPr>
          <p:cNvSpPr>
            <a:spLocks noGrp="1"/>
          </p:cNvSpPr>
          <p:nvPr>
            <p:ph type="body" sz="half" idx="2"/>
          </p:nvPr>
        </p:nvSpPr>
        <p:spPr>
          <a:xfrm>
            <a:off x="640080" y="2972168"/>
            <a:ext cx="3859397" cy="3226826"/>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51B7454-C1CC-46F2-A6FB-1FE786C48F49}"/>
              </a:ext>
            </a:extLst>
          </p:cNvPr>
          <p:cNvSpPr>
            <a:spLocks noGrp="1"/>
          </p:cNvSpPr>
          <p:nvPr>
            <p:ph type="dt" sz="half" idx="10"/>
          </p:nvPr>
        </p:nvSpPr>
        <p:spPr/>
        <p:txBody>
          <a:bodyPr/>
          <a:lstStyle/>
          <a:p>
            <a:fld id="{558E7897-33C5-4F1A-9307-D068E37F3DC7}" type="datetime1">
              <a:rPr lang="en-US" smtClean="0"/>
              <a:t>2/26/2025</a:t>
            </a:fld>
            <a:endParaRPr lang="en-US"/>
          </a:p>
        </p:txBody>
      </p:sp>
      <p:sp>
        <p:nvSpPr>
          <p:cNvPr id="6" name="Footer Placeholder 5">
            <a:extLst>
              <a:ext uri="{FF2B5EF4-FFF2-40B4-BE49-F238E27FC236}">
                <a16:creationId xmlns:a16="http://schemas.microsoft.com/office/drawing/2014/main" id="{49077DBE-6CC7-421B-AB5E-341E20BD922B}"/>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FD6EAB8F-7526-4CDB-B782-FAD8B3E70B0A}"/>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175775904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31647F-5A61-44C9-81DC-331C9AE5DDAE}"/>
              </a:ext>
            </a:extLst>
          </p:cNvPr>
          <p:cNvSpPr>
            <a:spLocks noGrp="1"/>
          </p:cNvSpPr>
          <p:nvPr>
            <p:ph type="title"/>
          </p:nvPr>
        </p:nvSpPr>
        <p:spPr>
          <a:xfrm>
            <a:off x="640080" y="1371600"/>
            <a:ext cx="3859397" cy="1451723"/>
          </a:xfrm>
        </p:spPr>
        <p:txBody>
          <a:bodyPr anchor="t">
            <a:normAutofit/>
          </a:bodyPr>
          <a:lstStyle>
            <a:lvl1pPr>
              <a:defRPr sz="360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31627A0F-F1B8-49BE-A0FF-7FE16E3BDCC1}"/>
              </a:ext>
            </a:extLst>
          </p:cNvPr>
          <p:cNvSpPr>
            <a:spLocks noGrp="1"/>
          </p:cNvSpPr>
          <p:nvPr>
            <p:ph type="pic" idx="1"/>
          </p:nvPr>
        </p:nvSpPr>
        <p:spPr>
          <a:xfrm>
            <a:off x="4937760" y="1033271"/>
            <a:ext cx="6592824" cy="516636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a:extLst>
              <a:ext uri="{FF2B5EF4-FFF2-40B4-BE49-F238E27FC236}">
                <a16:creationId xmlns:a16="http://schemas.microsoft.com/office/drawing/2014/main" id="{C86D1BD6-1519-4431-9FAF-7D4F4129972C}"/>
              </a:ext>
            </a:extLst>
          </p:cNvPr>
          <p:cNvSpPr>
            <a:spLocks noGrp="1"/>
          </p:cNvSpPr>
          <p:nvPr>
            <p:ph type="body" sz="half" idx="2"/>
          </p:nvPr>
        </p:nvSpPr>
        <p:spPr>
          <a:xfrm>
            <a:off x="640080" y="2972167"/>
            <a:ext cx="3859397" cy="3226825"/>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25A587A0-353B-42C2-BA96-B1ADEDF642BE}"/>
              </a:ext>
            </a:extLst>
          </p:cNvPr>
          <p:cNvSpPr>
            <a:spLocks noGrp="1"/>
          </p:cNvSpPr>
          <p:nvPr>
            <p:ph type="dt" sz="half" idx="10"/>
          </p:nvPr>
        </p:nvSpPr>
        <p:spPr/>
        <p:txBody>
          <a:bodyPr/>
          <a:lstStyle/>
          <a:p>
            <a:fld id="{82E171BA-CC09-47C8-A6DF-F5C5CB59CEEC}" type="datetime1">
              <a:rPr lang="en-US" smtClean="0"/>
              <a:t>2/26/2025</a:t>
            </a:fld>
            <a:endParaRPr lang="en-US"/>
          </a:p>
        </p:txBody>
      </p:sp>
      <p:sp>
        <p:nvSpPr>
          <p:cNvPr id="6" name="Footer Placeholder 5">
            <a:extLst>
              <a:ext uri="{FF2B5EF4-FFF2-40B4-BE49-F238E27FC236}">
                <a16:creationId xmlns:a16="http://schemas.microsoft.com/office/drawing/2014/main" id="{44D5A88E-3957-4B76-B1BE-4164029217B5}"/>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A5F7C5FD-E56A-4C66-8F23-087F95A2FD0E}"/>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106923189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5E4BB7-3F30-4C31-9BB2-8EC24FC0A1D6}"/>
              </a:ext>
            </a:extLst>
          </p:cNvPr>
          <p:cNvSpPr>
            <a:spLocks noGrp="1"/>
          </p:cNvSpPr>
          <p:nvPr>
            <p:ph type="title"/>
          </p:nvPr>
        </p:nvSpPr>
        <p:spPr/>
        <p:txBody>
          <a:bodyPr/>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1ECF4134-70F5-4EE6-88BE-49D129630CDF}"/>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C19EABC7-C044-44DE-B303-55A0581DA1E8}"/>
              </a:ext>
            </a:extLst>
          </p:cNvPr>
          <p:cNvSpPr>
            <a:spLocks noGrp="1"/>
          </p:cNvSpPr>
          <p:nvPr>
            <p:ph type="dt" sz="half" idx="10"/>
          </p:nvPr>
        </p:nvSpPr>
        <p:spPr/>
        <p:txBody>
          <a:bodyPr/>
          <a:lstStyle/>
          <a:p>
            <a:fld id="{C07B66AD-7C08-490A-ADA4-B47E10FB2407}" type="datetime1">
              <a:rPr lang="en-US" smtClean="0"/>
              <a:t>2/26/2025</a:t>
            </a:fld>
            <a:endParaRPr lang="en-US"/>
          </a:p>
        </p:txBody>
      </p:sp>
      <p:sp>
        <p:nvSpPr>
          <p:cNvPr id="5" name="Footer Placeholder 4">
            <a:extLst>
              <a:ext uri="{FF2B5EF4-FFF2-40B4-BE49-F238E27FC236}">
                <a16:creationId xmlns:a16="http://schemas.microsoft.com/office/drawing/2014/main" id="{4D4A63E1-5BC5-402E-9916-BAB84BCF0BB2}"/>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0A2EF915-AF64-4ECC-8B1A-B7E6A89B7917}"/>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143547595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31CB3635-47E1-90D8-B693-DA85A66B3831}"/>
              </a:ext>
            </a:extLst>
          </p:cNvPr>
          <p:cNvSpPr/>
          <p:nvPr/>
        </p:nvSpPr>
        <p:spPr>
          <a:xfrm>
            <a:off x="0" y="0"/>
            <a:ext cx="12192000" cy="6858000"/>
          </a:xfrm>
          <a:prstGeom prst="rect">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Vertical Title 1">
            <a:extLst>
              <a:ext uri="{FF2B5EF4-FFF2-40B4-BE49-F238E27FC236}">
                <a16:creationId xmlns:a16="http://schemas.microsoft.com/office/drawing/2014/main" id="{6EB09414-2AA1-4D8E-A00A-C092FBC92D91}"/>
              </a:ext>
            </a:extLst>
          </p:cNvPr>
          <p:cNvSpPr>
            <a:spLocks noGrp="1"/>
          </p:cNvSpPr>
          <p:nvPr>
            <p:ph type="title" orient="vert"/>
          </p:nvPr>
        </p:nvSpPr>
        <p:spPr>
          <a:xfrm>
            <a:off x="9209219" y="640079"/>
            <a:ext cx="1811773" cy="5536884"/>
          </a:xfrm>
        </p:spPr>
        <p:txBody>
          <a:bodyPr vert="eaVert"/>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D42C3A78-37C5-46D0-9DF4-CB78AF883C2C}"/>
              </a:ext>
            </a:extLst>
          </p:cNvPr>
          <p:cNvSpPr>
            <a:spLocks noGrp="1"/>
          </p:cNvSpPr>
          <p:nvPr>
            <p:ph type="body" orient="vert" idx="1"/>
          </p:nvPr>
        </p:nvSpPr>
        <p:spPr>
          <a:xfrm>
            <a:off x="640080" y="640080"/>
            <a:ext cx="8412422" cy="553688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49D8705E-925D-4F57-8268-107CE3CF4C45}"/>
              </a:ext>
            </a:extLst>
          </p:cNvPr>
          <p:cNvSpPr>
            <a:spLocks noGrp="1"/>
          </p:cNvSpPr>
          <p:nvPr>
            <p:ph type="dt" sz="half" idx="10"/>
          </p:nvPr>
        </p:nvSpPr>
        <p:spPr/>
        <p:txBody>
          <a:bodyPr/>
          <a:lstStyle/>
          <a:p>
            <a:fld id="{05B95027-4255-49E7-9841-CD21BCC99996}" type="datetime1">
              <a:rPr lang="en-US" smtClean="0"/>
              <a:t>2/26/2025</a:t>
            </a:fld>
            <a:endParaRPr lang="en-US"/>
          </a:p>
        </p:txBody>
      </p:sp>
      <p:sp>
        <p:nvSpPr>
          <p:cNvPr id="5" name="Footer Placeholder 4">
            <a:extLst>
              <a:ext uri="{FF2B5EF4-FFF2-40B4-BE49-F238E27FC236}">
                <a16:creationId xmlns:a16="http://schemas.microsoft.com/office/drawing/2014/main" id="{50FE207E-070D-4EC8-A44C-21F1815FDAAC}"/>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715D01D1-C266-4161-A820-C084B980131C}"/>
              </a:ext>
            </a:extLst>
          </p:cNvPr>
          <p:cNvSpPr>
            <a:spLocks noGrp="1"/>
          </p:cNvSpPr>
          <p:nvPr>
            <p:ph type="sldNum" sz="quarter" idx="12"/>
          </p:nvPr>
        </p:nvSpPr>
        <p:spPr/>
        <p:txBody>
          <a:bodyPr/>
          <a:lstStyle/>
          <a:p>
            <a:fld id="{70C12960-6E85-460F-B6E3-5B82CB31AF3D}" type="slidenum">
              <a:rPr lang="en-US" smtClean="0"/>
              <a:t>‹#›</a:t>
            </a:fld>
            <a:endParaRPr lang="en-US"/>
          </a:p>
        </p:txBody>
      </p:sp>
      <p:cxnSp>
        <p:nvCxnSpPr>
          <p:cNvPr id="7" name="Straight Connector 6">
            <a:extLst>
              <a:ext uri="{FF2B5EF4-FFF2-40B4-BE49-F238E27FC236}">
                <a16:creationId xmlns:a16="http://schemas.microsoft.com/office/drawing/2014/main" id="{3230604F-219C-2DEE-830E-27274CC2FE19}"/>
              </a:ext>
              <a:ext uri="{C183D7F6-B498-43B3-948B-1728B52AA6E4}">
                <adec:decorative xmlns:adec="http://schemas.microsoft.com/office/drawing/2017/decorative" val="1"/>
              </a:ext>
            </a:extLst>
          </p:cNvPr>
          <p:cNvCxnSpPr>
            <a:cxnSpLocks/>
          </p:cNvCxnSpPr>
          <p:nvPr/>
        </p:nvCxnSpPr>
        <p:spPr>
          <a:xfrm rot="5400000">
            <a:off x="10872154" y="1192438"/>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00930582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1AB4E786-7636-4278-8595-D365D28A796A}"/>
              </a:ext>
            </a:extLst>
          </p:cNvPr>
          <p:cNvSpPr>
            <a:spLocks noGrp="1"/>
          </p:cNvSpPr>
          <p:nvPr>
            <p:ph type="title"/>
          </p:nvPr>
        </p:nvSpPr>
        <p:spPr>
          <a:xfrm>
            <a:off x="640079" y="1371601"/>
            <a:ext cx="10890929" cy="109728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EA740849-7059-4C70-992B-5304D2EE9BAB}"/>
              </a:ext>
            </a:extLst>
          </p:cNvPr>
          <p:cNvSpPr>
            <a:spLocks noGrp="1"/>
          </p:cNvSpPr>
          <p:nvPr>
            <p:ph type="body" idx="1"/>
          </p:nvPr>
        </p:nvSpPr>
        <p:spPr>
          <a:xfrm>
            <a:off x="640080" y="2633472"/>
            <a:ext cx="10890928" cy="356616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D09FEBF6-CEA6-4332-87B3-697807571C84}"/>
              </a:ext>
            </a:extLst>
          </p:cNvPr>
          <p:cNvSpPr>
            <a:spLocks noGrp="1"/>
          </p:cNvSpPr>
          <p:nvPr>
            <p:ph type="dt" sz="half" idx="2"/>
          </p:nvPr>
        </p:nvSpPr>
        <p:spPr>
          <a:xfrm>
            <a:off x="640080" y="6356350"/>
            <a:ext cx="2743200" cy="365125"/>
          </a:xfrm>
          <a:prstGeom prst="rect">
            <a:avLst/>
          </a:prstGeom>
        </p:spPr>
        <p:txBody>
          <a:bodyPr vert="horz" lIns="91440" tIns="45720" rIns="91440" bIns="45720" rtlCol="0" anchor="ctr"/>
          <a:lstStyle>
            <a:lvl1pPr algn="l">
              <a:defRPr sz="900" b="1" cap="all" spc="300" baseline="0">
                <a:solidFill>
                  <a:schemeClr val="tx1"/>
                </a:solidFill>
              </a:defRPr>
            </a:lvl1pPr>
          </a:lstStyle>
          <a:p>
            <a:fld id="{7DA38F49-B3E2-4BF0-BEC7-C30D34ABBB8D}" type="datetime1">
              <a:rPr lang="en-US" smtClean="0"/>
              <a:t>2/26/2025</a:t>
            </a:fld>
            <a:endParaRPr lang="en-US"/>
          </a:p>
        </p:txBody>
      </p:sp>
      <p:sp>
        <p:nvSpPr>
          <p:cNvPr id="5" name="Footer Placeholder 4">
            <a:extLst>
              <a:ext uri="{FF2B5EF4-FFF2-40B4-BE49-F238E27FC236}">
                <a16:creationId xmlns:a16="http://schemas.microsoft.com/office/drawing/2014/main" id="{BC6BAF94-621C-43E1-BA0C-410A6899031B}"/>
              </a:ext>
            </a:extLst>
          </p:cNvPr>
          <p:cNvSpPr>
            <a:spLocks noGrp="1"/>
          </p:cNvSpPr>
          <p:nvPr>
            <p:ph type="ftr" sz="quarter" idx="3"/>
          </p:nvPr>
        </p:nvSpPr>
        <p:spPr>
          <a:xfrm>
            <a:off x="6767622" y="6356350"/>
            <a:ext cx="4040373" cy="365125"/>
          </a:xfrm>
          <a:prstGeom prst="rect">
            <a:avLst/>
          </a:prstGeom>
        </p:spPr>
        <p:txBody>
          <a:bodyPr vert="horz" lIns="91440" tIns="45720" rIns="91440" bIns="45720" rtlCol="0" anchor="ctr"/>
          <a:lstStyle>
            <a:lvl1pPr algn="r">
              <a:defRPr sz="900" b="1" cap="all" spc="300" baseline="0">
                <a:solidFill>
                  <a:schemeClr val="tx1"/>
                </a:solidFill>
              </a:defRPr>
            </a:lvl1pPr>
          </a:lstStyle>
          <a:p>
            <a:endParaRPr lang="en-US" dirty="0"/>
          </a:p>
        </p:txBody>
      </p:sp>
      <p:sp>
        <p:nvSpPr>
          <p:cNvPr id="6" name="Slide Number Placeholder 5">
            <a:extLst>
              <a:ext uri="{FF2B5EF4-FFF2-40B4-BE49-F238E27FC236}">
                <a16:creationId xmlns:a16="http://schemas.microsoft.com/office/drawing/2014/main" id="{137D19E5-9E16-48C9-AAE2-0C70679A8D7B}"/>
              </a:ext>
            </a:extLst>
          </p:cNvPr>
          <p:cNvSpPr>
            <a:spLocks noGrp="1"/>
          </p:cNvSpPr>
          <p:nvPr>
            <p:ph type="sldNum" sz="quarter" idx="4"/>
          </p:nvPr>
        </p:nvSpPr>
        <p:spPr>
          <a:xfrm>
            <a:off x="10807995" y="6356350"/>
            <a:ext cx="723014" cy="365125"/>
          </a:xfrm>
          <a:prstGeom prst="rect">
            <a:avLst/>
          </a:prstGeom>
        </p:spPr>
        <p:txBody>
          <a:bodyPr vert="horz" lIns="91440" tIns="45720" rIns="91440" bIns="45720" rtlCol="0" anchor="ctr"/>
          <a:lstStyle>
            <a:lvl1pPr algn="r">
              <a:defRPr sz="900" b="1" cap="all" spc="300" baseline="0">
                <a:solidFill>
                  <a:schemeClr val="tx1"/>
                </a:solidFill>
              </a:defRPr>
            </a:lvl1pPr>
          </a:lstStyle>
          <a:p>
            <a:fld id="{70C12960-6E85-460F-B6E3-5B82CB31AF3D}" type="slidenum">
              <a:rPr lang="en-US" smtClean="0"/>
              <a:t>‹#›</a:t>
            </a:fld>
            <a:endParaRPr lang="en-US"/>
          </a:p>
        </p:txBody>
      </p:sp>
      <p:cxnSp>
        <p:nvCxnSpPr>
          <p:cNvPr id="9" name="Straight Connector 8">
            <a:extLst>
              <a:ext uri="{FF2B5EF4-FFF2-40B4-BE49-F238E27FC236}">
                <a16:creationId xmlns:a16="http://schemas.microsoft.com/office/drawing/2014/main" id="{118E06E4-607B-144B-382B-AD3D06B1EE8C}"/>
              </a:ext>
              <a:ext uri="{C183D7F6-B498-43B3-948B-1728B52AA6E4}">
                <adec:decorative xmlns:adec="http://schemas.microsoft.com/office/drawing/2017/decorative" val="1"/>
              </a:ext>
            </a:extLst>
          </p:cNvPr>
          <p:cNvCxnSpPr>
            <a:cxnSpLocks/>
          </p:cNvCxnSpPr>
          <p:nvPr/>
        </p:nvCxnSpPr>
        <p:spPr>
          <a:xfrm>
            <a:off x="713232" y="1031001"/>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582607892"/>
      </p:ext>
    </p:extLst>
  </p:cSld>
  <p:clrMap bg1="lt1" tx1="dk1" bg2="lt2" tx2="dk2" accent1="accent1" accent2="accent2" accent3="accent3" accent4="accent4" accent5="accent5" accent6="accent6" hlink="hlink" folHlink="folHlink"/>
  <p:sldLayoutIdLst>
    <p:sldLayoutId id="2147483703" r:id="rId1"/>
    <p:sldLayoutId id="2147483704" r:id="rId2"/>
    <p:sldLayoutId id="2147483705" r:id="rId3"/>
    <p:sldLayoutId id="2147483706" r:id="rId4"/>
    <p:sldLayoutId id="2147483707" r:id="rId5"/>
    <p:sldLayoutId id="2147483701" r:id="rId6"/>
    <p:sldLayoutId id="2147483697" r:id="rId7"/>
    <p:sldLayoutId id="2147483698" r:id="rId8"/>
    <p:sldLayoutId id="2147483699" r:id="rId9"/>
    <p:sldLayoutId id="2147483700" r:id="rId10"/>
    <p:sldLayoutId id="2147483702" r:id="rId11"/>
  </p:sldLayoutIdLst>
  <p:hf sldNum="0" hdr="0" ftr="0" dt="0"/>
  <p:txStyles>
    <p:titleStyle>
      <a:lvl1pPr algn="l" defTabSz="914400" rtl="0" eaLnBrk="1" latinLnBrk="0" hangingPunct="1">
        <a:lnSpc>
          <a:spcPct val="100000"/>
        </a:lnSpc>
        <a:spcBef>
          <a:spcPct val="0"/>
        </a:spcBef>
        <a:buNone/>
        <a:defRPr sz="4000" b="1" kern="1200">
          <a:solidFill>
            <a:schemeClr val="tx1"/>
          </a:solidFill>
          <a:latin typeface="+mj-lt"/>
          <a:ea typeface="+mj-ea"/>
          <a:cs typeface="+mj-cs"/>
        </a:defRPr>
      </a:lvl1pPr>
    </p:titleStyle>
    <p:bodyStyle>
      <a:lvl1pPr marL="228600" indent="-228600" algn="l" defTabSz="914400" rtl="0" eaLnBrk="1" latinLnBrk="0" hangingPunct="1">
        <a:lnSpc>
          <a:spcPct val="120000"/>
        </a:lnSpc>
        <a:spcBef>
          <a:spcPts val="1000"/>
        </a:spcBef>
        <a:buSzPct val="87000"/>
        <a:buFont typeface="Arial" panose="020B0604020202020204" pitchFamily="34" charset="0"/>
        <a:buChar char="•"/>
        <a:defRPr sz="2000" kern="1200">
          <a:solidFill>
            <a:schemeClr val="tx1"/>
          </a:solidFill>
          <a:latin typeface="+mn-lt"/>
          <a:ea typeface="+mn-ea"/>
          <a:cs typeface="+mn-cs"/>
        </a:defRPr>
      </a:lvl1pPr>
      <a:lvl2pPr marL="493776" indent="-228600" algn="l" defTabSz="914400" rtl="0" eaLnBrk="1" latinLnBrk="0" hangingPunct="1">
        <a:lnSpc>
          <a:spcPct val="120000"/>
        </a:lnSpc>
        <a:spcBef>
          <a:spcPts val="500"/>
        </a:spcBef>
        <a:buSzPct val="87000"/>
        <a:buFont typeface="Arial" panose="020B0604020202020204" pitchFamily="34" charset="0"/>
        <a:buChar char="•"/>
        <a:defRPr sz="1800" kern="1200">
          <a:solidFill>
            <a:schemeClr val="tx1"/>
          </a:solidFill>
          <a:latin typeface="+mn-lt"/>
          <a:ea typeface="+mn-ea"/>
          <a:cs typeface="+mn-cs"/>
        </a:defRPr>
      </a:lvl2pPr>
      <a:lvl3pPr marL="731520" indent="-228600" algn="l" defTabSz="914400" rtl="0" eaLnBrk="1" latinLnBrk="0" hangingPunct="1">
        <a:lnSpc>
          <a:spcPct val="120000"/>
        </a:lnSpc>
        <a:spcBef>
          <a:spcPts val="500"/>
        </a:spcBef>
        <a:buSzPct val="87000"/>
        <a:buFont typeface="Arial" panose="020B0604020202020204" pitchFamily="34" charset="0"/>
        <a:buChar char="•"/>
        <a:defRPr sz="1600" kern="1200">
          <a:solidFill>
            <a:schemeClr val="tx1"/>
          </a:solidFill>
          <a:latin typeface="+mn-lt"/>
          <a:ea typeface="+mn-ea"/>
          <a:cs typeface="+mn-cs"/>
        </a:defRPr>
      </a:lvl3pPr>
      <a:lvl4pPr marL="1051560" indent="-285750" algn="l" defTabSz="914400" rtl="0" eaLnBrk="1" latinLnBrk="0" hangingPunct="1">
        <a:lnSpc>
          <a:spcPct val="120000"/>
        </a:lnSpc>
        <a:spcBef>
          <a:spcPts val="500"/>
        </a:spcBef>
        <a:buSzPct val="87000"/>
        <a:buFont typeface="Arial" panose="020B0604020202020204" pitchFamily="34" charset="0"/>
        <a:buChar char="•"/>
        <a:defRPr sz="1400" kern="1200">
          <a:solidFill>
            <a:schemeClr val="tx1"/>
          </a:solidFill>
          <a:latin typeface="+mn-lt"/>
          <a:ea typeface="+mn-ea"/>
          <a:cs typeface="+mn-cs"/>
        </a:defRPr>
      </a:lvl4pPr>
      <a:lvl5pPr marL="1298448" indent="-228600" algn="l" defTabSz="914400" rtl="0" eaLnBrk="1" latinLnBrk="0" hangingPunct="1">
        <a:lnSpc>
          <a:spcPct val="120000"/>
        </a:lnSpc>
        <a:spcBef>
          <a:spcPts val="500"/>
        </a:spcBef>
        <a:buSzPct val="87000"/>
        <a:buFont typeface="Arial" panose="020B0604020202020204" pitchFamily="34" charset="0"/>
        <a:buChar char="•"/>
        <a:defRPr sz="1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hyperlink" Target="http://www.hampshire.police.uk/news/hampshire/news/news/2024/november/man-39-arrested-after-officers-find-19-bags-of-cannabis-following-proactive-stop-in-farnborough/" TargetMode="External"/><Relationship Id="rId2" Type="http://schemas.openxmlformats.org/officeDocument/2006/relationships/hyperlink" Target="http://www.legislation.gov.uk/ukpga/1984/60/section/1" TargetMode="External"/><Relationship Id="rId1" Type="http://schemas.openxmlformats.org/officeDocument/2006/relationships/slideLayout" Target="../slideLayouts/slideLayout2.xml"/><Relationship Id="rId4" Type="http://schemas.openxmlformats.org/officeDocument/2006/relationships/hyperlink" Target="http://www.met.police.uk/advice/advice-and-information/st-s/stop-and-search/stop-and-search-explained/" TargetMode="External"/></Relationships>
</file>

<file path=ppt/slides/_rels/slide11.xml.rels><?xml version="1.0" encoding="UTF-8" standalone="yes"?>
<Relationships xmlns="http://schemas.openxmlformats.org/package/2006/relationships"><Relationship Id="rId3" Type="http://schemas.openxmlformats.org/officeDocument/2006/relationships/hyperlink" Target="https://doi.org/10.1177/17488958231155275" TargetMode="External"/><Relationship Id="rId2" Type="http://schemas.openxmlformats.org/officeDocument/2006/relationships/hyperlink" Target="http://www.itv.com/news/meridian/2023-12-03/cocaine-and-45000-crime-assets-seized-during-stop-and-search" TargetMode="External"/><Relationship Id="rId1" Type="http://schemas.openxmlformats.org/officeDocument/2006/relationships/slideLayout" Target="../slideLayouts/slideLayout2.xml"/><Relationship Id="rId6" Type="http://schemas.openxmlformats.org/officeDocument/2006/relationships/hyperlink" Target="http://www.stop-watch.org/what-we-do/resources/traffic-stops-factsheet/" TargetMode="External"/><Relationship Id="rId5" Type="http://schemas.openxmlformats.org/officeDocument/2006/relationships/hyperlink" Target="http://www.joiningthepolice.co.uk/training-progression/career-progression/role-spotlights/roads-policing" TargetMode="External"/><Relationship Id="rId4" Type="http://schemas.openxmlformats.org/officeDocument/2006/relationships/hyperlink" Target="http://www.joiningthepolice.co.uk/"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9F9BF86-FE94-4517-B97D-026C7515E5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F2683260-5946-58C2-AEB8-8F7A75808309}"/>
              </a:ext>
            </a:extLst>
          </p:cNvPr>
          <p:cNvPicPr>
            <a:picLocks noChangeAspect="1"/>
          </p:cNvPicPr>
          <p:nvPr/>
        </p:nvPicPr>
        <p:blipFill>
          <a:blip r:embed="rId2"/>
          <a:srcRect l="6518" r="1014" b="12"/>
          <a:stretch/>
        </p:blipFill>
        <p:spPr>
          <a:xfrm>
            <a:off x="20" y="10"/>
            <a:ext cx="6931132" cy="6857990"/>
          </a:xfrm>
          <a:prstGeom prst="rect">
            <a:avLst/>
          </a:prstGeom>
        </p:spPr>
      </p:pic>
      <p:sp>
        <p:nvSpPr>
          <p:cNvPr id="2" name="Title 1"/>
          <p:cNvSpPr>
            <a:spLocks noGrp="1"/>
          </p:cNvSpPr>
          <p:nvPr>
            <p:ph type="ctrTitle"/>
          </p:nvPr>
        </p:nvSpPr>
        <p:spPr>
          <a:xfrm>
            <a:off x="7537528" y="1032764"/>
            <a:ext cx="4308672" cy="3224045"/>
          </a:xfrm>
        </p:spPr>
        <p:txBody>
          <a:bodyPr vert="horz" lIns="91440" tIns="45720" rIns="91440" bIns="45720" rtlCol="0" anchor="b">
            <a:noAutofit/>
          </a:bodyPr>
          <a:lstStyle/>
          <a:p>
            <a:r>
              <a:rPr lang="en-US" sz="4800" dirty="0"/>
              <a:t>Roads Policing and Stop and Search Powers</a:t>
            </a:r>
          </a:p>
        </p:txBody>
      </p:sp>
      <p:sp>
        <p:nvSpPr>
          <p:cNvPr id="3" name="Subtitle 2"/>
          <p:cNvSpPr>
            <a:spLocks noGrp="1"/>
          </p:cNvSpPr>
          <p:nvPr>
            <p:ph type="subTitle" idx="1"/>
          </p:nvPr>
        </p:nvSpPr>
        <p:spPr>
          <a:xfrm>
            <a:off x="7535756" y="5046281"/>
            <a:ext cx="4308672" cy="1172408"/>
          </a:xfrm>
        </p:spPr>
        <p:txBody>
          <a:bodyPr anchor="t">
            <a:normAutofit/>
          </a:bodyPr>
          <a:lstStyle/>
          <a:p>
            <a:r>
              <a:rPr lang="en-US" dirty="0"/>
              <a:t>By Zach </a:t>
            </a:r>
            <a:r>
              <a:rPr lang="en-US" dirty="0" err="1"/>
              <a:t>N.p</a:t>
            </a:r>
          </a:p>
          <a:p>
            <a:r>
              <a:rPr lang="en-US" dirty="0"/>
              <a:t>Student id: 2304226</a:t>
            </a:r>
          </a:p>
        </p:txBody>
      </p:sp>
      <p:cxnSp>
        <p:nvCxnSpPr>
          <p:cNvPr id="11" name="Straight Connector 10">
            <a:extLst>
              <a:ext uri="{FF2B5EF4-FFF2-40B4-BE49-F238E27FC236}">
                <a16:creationId xmlns:a16="http://schemas.microsoft.com/office/drawing/2014/main" id="{6CA391F1-4B2C-521B-F6A5-52C74B30349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675848" y="4711579"/>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09857222"/>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6000">
        <p15:prstTrans prst="curtains"/>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0" end="0"/>
                                            </p:txEl>
                                          </p:spTgt>
                                        </p:tgtEl>
                                        <p:attrNameLst>
                                          <p:attrName>style.visibility</p:attrName>
                                        </p:attrNameLst>
                                      </p:cBhvr>
                                      <p:to>
                                        <p:strVal val="visible"/>
                                      </p:to>
                                    </p:set>
                                    <p:anim calcmode="lin" valueType="num">
                                      <p:cBhvr additive="base">
                                        <p:cTn id="13"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1" end="1"/>
                                            </p:txEl>
                                          </p:spTgt>
                                        </p:tgtEl>
                                        <p:attrNameLst>
                                          <p:attrName>style.visibility</p:attrName>
                                        </p:attrNameLst>
                                      </p:cBhvr>
                                      <p:to>
                                        <p:strVal val="visible"/>
                                      </p:to>
                                    </p:set>
                                    <p:anim calcmode="lin" valueType="num">
                                      <p:cBhvr additive="base">
                                        <p:cTn id="19"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744CAA32-F237-419C-A2DD-43C28D920D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1" name="Straight Connector 10">
            <a:extLst>
              <a:ext uri="{FF2B5EF4-FFF2-40B4-BE49-F238E27FC236}">
                <a16:creationId xmlns:a16="http://schemas.microsoft.com/office/drawing/2014/main" id="{753FE100-D0AB-4AE2-824B-60CFA31EC6A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16281" y="1031001"/>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pic>
        <p:nvPicPr>
          <p:cNvPr id="5" name="Picture 4" descr="Blurred micro image of a street traffic">
            <a:extLst>
              <a:ext uri="{FF2B5EF4-FFF2-40B4-BE49-F238E27FC236}">
                <a16:creationId xmlns:a16="http://schemas.microsoft.com/office/drawing/2014/main" id="{F30250EA-235A-06E1-9260-AB702CCEB6C3}"/>
              </a:ext>
            </a:extLst>
          </p:cNvPr>
          <p:cNvPicPr>
            <a:picLocks noChangeAspect="1"/>
          </p:cNvPicPr>
          <p:nvPr/>
        </p:nvPicPr>
        <p:blipFill>
          <a:blip r:embed="rId2"/>
          <a:srcRect l="20355" r="32544" b="-3"/>
          <a:stretch/>
        </p:blipFill>
        <p:spPr>
          <a:xfrm>
            <a:off x="7345680" y="10"/>
            <a:ext cx="4846320" cy="6857990"/>
          </a:xfrm>
          <a:prstGeom prst="rect">
            <a:avLst/>
          </a:prstGeom>
        </p:spPr>
      </p:pic>
      <p:sp>
        <p:nvSpPr>
          <p:cNvPr id="2" name="Title 1">
            <a:extLst>
              <a:ext uri="{FF2B5EF4-FFF2-40B4-BE49-F238E27FC236}">
                <a16:creationId xmlns:a16="http://schemas.microsoft.com/office/drawing/2014/main" id="{FD32B3EC-1AF2-0D16-4B22-DB7776E2D83E}"/>
              </a:ext>
            </a:extLst>
          </p:cNvPr>
          <p:cNvSpPr>
            <a:spLocks noGrp="1"/>
          </p:cNvSpPr>
          <p:nvPr>
            <p:ph type="title"/>
          </p:nvPr>
        </p:nvSpPr>
        <p:spPr>
          <a:xfrm>
            <a:off x="640080" y="1371600"/>
            <a:ext cx="5852160" cy="1097280"/>
          </a:xfrm>
        </p:spPr>
        <p:txBody>
          <a:bodyPr anchor="t">
            <a:normAutofit/>
          </a:bodyPr>
          <a:lstStyle/>
          <a:p>
            <a:r>
              <a:rPr lang="en-US" dirty="0"/>
              <a:t>Objectives</a:t>
            </a:r>
          </a:p>
        </p:txBody>
      </p:sp>
      <p:sp>
        <p:nvSpPr>
          <p:cNvPr id="3" name="Content Placeholder 2">
            <a:extLst>
              <a:ext uri="{FF2B5EF4-FFF2-40B4-BE49-F238E27FC236}">
                <a16:creationId xmlns:a16="http://schemas.microsoft.com/office/drawing/2014/main" id="{236A0685-1BD4-4549-6665-FD74058806A9}"/>
              </a:ext>
            </a:extLst>
          </p:cNvPr>
          <p:cNvSpPr>
            <a:spLocks noGrp="1"/>
          </p:cNvSpPr>
          <p:nvPr>
            <p:ph idx="1"/>
          </p:nvPr>
        </p:nvSpPr>
        <p:spPr>
          <a:xfrm>
            <a:off x="640080" y="2633236"/>
            <a:ext cx="5852160" cy="3664685"/>
          </a:xfrm>
        </p:spPr>
        <p:txBody>
          <a:bodyPr vert="horz" lIns="91440" tIns="45720" rIns="91440" bIns="45720" rtlCol="0">
            <a:normAutofit/>
          </a:bodyPr>
          <a:lstStyle/>
          <a:p>
            <a:pPr marL="0" indent="0">
              <a:lnSpc>
                <a:spcPct val="110000"/>
              </a:lnSpc>
              <a:buNone/>
            </a:pPr>
            <a:endParaRPr lang="en-US"/>
          </a:p>
          <a:p>
            <a:pPr>
              <a:lnSpc>
                <a:spcPct val="110000"/>
              </a:lnSpc>
            </a:pPr>
            <a:r>
              <a:rPr lang="en-US" dirty="0"/>
              <a:t>Road policing what is it? </a:t>
            </a:r>
            <a:endParaRPr lang="en-US"/>
          </a:p>
          <a:p>
            <a:pPr>
              <a:lnSpc>
                <a:spcPct val="110000"/>
              </a:lnSpc>
            </a:pPr>
            <a:r>
              <a:rPr lang="en-US" dirty="0"/>
              <a:t>What is Stop and search?</a:t>
            </a:r>
            <a:endParaRPr lang="en-US"/>
          </a:p>
          <a:p>
            <a:pPr>
              <a:lnSpc>
                <a:spcPct val="110000"/>
              </a:lnSpc>
            </a:pPr>
            <a:r>
              <a:rPr lang="en-US" dirty="0"/>
              <a:t>Does stop and search work?</a:t>
            </a:r>
            <a:endParaRPr lang="en-US"/>
          </a:p>
          <a:p>
            <a:pPr>
              <a:lnSpc>
                <a:spcPct val="110000"/>
              </a:lnSpc>
            </a:pPr>
            <a:r>
              <a:rPr lang="en-US" dirty="0"/>
              <a:t>The positives of stop and search</a:t>
            </a:r>
            <a:endParaRPr lang="en-US"/>
          </a:p>
          <a:p>
            <a:pPr>
              <a:lnSpc>
                <a:spcPct val="110000"/>
              </a:lnSpc>
            </a:pPr>
            <a:r>
              <a:rPr lang="en-US" dirty="0"/>
              <a:t>The negatives</a:t>
            </a:r>
            <a:endParaRPr lang="en-US"/>
          </a:p>
          <a:p>
            <a:pPr>
              <a:lnSpc>
                <a:spcPct val="110000"/>
              </a:lnSpc>
            </a:pPr>
            <a:r>
              <a:rPr lang="en-US" dirty="0"/>
              <a:t>Conclusion</a:t>
            </a:r>
            <a:endParaRPr lang="en-US"/>
          </a:p>
          <a:p>
            <a:pPr>
              <a:lnSpc>
                <a:spcPct val="110000"/>
              </a:lnSpc>
            </a:pPr>
            <a:r>
              <a:rPr lang="en-US" dirty="0"/>
              <a:t>Reference list. </a:t>
            </a:r>
            <a:endParaRPr lang="en-US"/>
          </a:p>
        </p:txBody>
      </p:sp>
    </p:spTree>
    <p:extLst>
      <p:ext uri="{BB962C8B-B14F-4D97-AF65-F5344CB8AC3E}">
        <p14:creationId xmlns:p14="http://schemas.microsoft.com/office/powerpoint/2010/main" val="2717026504"/>
      </p:ext>
    </p:extLst>
  </p:cSld>
  <p:clrMapOvr>
    <a:masterClrMapping/>
  </p:clrMapOvr>
  <p:transition spd="slow">
    <p:wip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7"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1000"/>
                                        <p:tgtEl>
                                          <p:spTgt spid="5"/>
                                        </p:tgtEl>
                                      </p:cBhvr>
                                    </p:animEffect>
                                    <p:anim calcmode="lin" valueType="num">
                                      <p:cBhvr>
                                        <p:cTn id="8" dur="1000" fill="hold"/>
                                        <p:tgtEl>
                                          <p:spTgt spid="5"/>
                                        </p:tgtEl>
                                        <p:attrNameLst>
                                          <p:attrName>ppt_x</p:attrName>
                                        </p:attrNameLst>
                                      </p:cBhvr>
                                      <p:tavLst>
                                        <p:tav tm="0">
                                          <p:val>
                                            <p:strVal val="#ppt_x"/>
                                          </p:val>
                                        </p:tav>
                                        <p:tav tm="100000">
                                          <p:val>
                                            <p:strVal val="#ppt_x"/>
                                          </p:val>
                                        </p:tav>
                                      </p:tavLst>
                                    </p:anim>
                                    <p:anim calcmode="lin" valueType="num">
                                      <p:cBhvr>
                                        <p:cTn id="9" dur="900" decel="100000" fill="hold"/>
                                        <p:tgtEl>
                                          <p:spTgt spid="5"/>
                                        </p:tgtEl>
                                        <p:attrNameLst>
                                          <p:attrName>ppt_y</p:attrName>
                                        </p:attrNameLst>
                                      </p:cBhvr>
                                      <p:tavLst>
                                        <p:tav tm="0">
                                          <p:val>
                                            <p:strVal val="#ppt_y+1"/>
                                          </p:val>
                                        </p:tav>
                                        <p:tav tm="100000">
                                          <p:val>
                                            <p:strVal val="#ppt_y-.03"/>
                                          </p:val>
                                        </p:tav>
                                      </p:tavLst>
                                    </p:anim>
                                    <p:anim calcmode="lin" valueType="num">
                                      <p:cBhvr>
                                        <p:cTn id="10" dur="100" accel="100000" fill="hold">
                                          <p:stCondLst>
                                            <p:cond delay="900"/>
                                          </p:stCondLst>
                                        </p:cTn>
                                        <p:tgtEl>
                                          <p:spTgt spid="5"/>
                                        </p:tgtEl>
                                        <p:attrNameLst>
                                          <p:attrName>ppt_y</p:attrName>
                                        </p:attrNameLst>
                                      </p:cBhvr>
                                      <p:tavLst>
                                        <p:tav tm="0">
                                          <p:val>
                                            <p:strVal val="#ppt_y-.03"/>
                                          </p:val>
                                        </p:tav>
                                        <p:tav tm="100000">
                                          <p:val>
                                            <p:strVal val="#ppt_y"/>
                                          </p:val>
                                        </p:tav>
                                      </p:tavLst>
                                    </p:anim>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0"/>
                                  </p:stCondLst>
                                  <p:childTnLst>
                                    <p:set>
                                      <p:cBhvr>
                                        <p:cTn id="14" dur="1" fill="hold">
                                          <p:stCondLst>
                                            <p:cond delay="0"/>
                                          </p:stCondLst>
                                        </p:cTn>
                                        <p:tgtEl>
                                          <p:spTgt spid="2"/>
                                        </p:tgtEl>
                                        <p:attrNameLst>
                                          <p:attrName>style.visibility</p:attrName>
                                        </p:attrNameLst>
                                      </p:cBhvr>
                                      <p:to>
                                        <p:strVal val="visible"/>
                                      </p:to>
                                    </p:set>
                                    <p:animEffect transition="in" filter="fade">
                                      <p:cBhvr>
                                        <p:cTn id="15" dur="500"/>
                                        <p:tgtEl>
                                          <p:spTgt spid="2"/>
                                        </p:tgtEl>
                                      </p:cBhvr>
                                    </p:animEffect>
                                  </p:childTnLst>
                                </p:cTn>
                              </p:par>
                            </p:childTnLst>
                          </p:cTn>
                        </p:par>
                      </p:childTnLst>
                    </p:cTn>
                  </p:par>
                  <p:par>
                    <p:cTn id="16" fill="hold">
                      <p:stCondLst>
                        <p:cond delay="indefinite"/>
                      </p:stCondLst>
                      <p:childTnLst>
                        <p:par>
                          <p:cTn id="17" fill="hold">
                            <p:stCondLst>
                              <p:cond delay="0"/>
                            </p:stCondLst>
                            <p:childTnLst>
                              <p:par>
                                <p:cTn id="18" presetID="2" presetClass="entr" presetSubtype="4" fill="hold" grpId="0" nodeType="clickEffect">
                                  <p:stCondLst>
                                    <p:cond delay="0"/>
                                  </p:stCondLst>
                                  <p:childTnLst>
                                    <p:set>
                                      <p:cBhvr>
                                        <p:cTn id="19" dur="1" fill="hold">
                                          <p:stCondLst>
                                            <p:cond delay="0"/>
                                          </p:stCondLst>
                                        </p:cTn>
                                        <p:tgtEl>
                                          <p:spTgt spid="3">
                                            <p:txEl>
                                              <p:pRg st="1" end="1"/>
                                            </p:txEl>
                                          </p:spTgt>
                                        </p:tgtEl>
                                        <p:attrNameLst>
                                          <p:attrName>style.visibility</p:attrName>
                                        </p:attrNameLst>
                                      </p:cBhvr>
                                      <p:to>
                                        <p:strVal val="visible"/>
                                      </p:to>
                                    </p:set>
                                    <p:anim calcmode="lin" valueType="num">
                                      <p:cBhvr additive="base">
                                        <p:cTn id="20"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21"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22" fill="hold">
                      <p:stCondLst>
                        <p:cond delay="indefinite"/>
                      </p:stCondLst>
                      <p:childTnLst>
                        <p:par>
                          <p:cTn id="23" fill="hold">
                            <p:stCondLst>
                              <p:cond delay="0"/>
                            </p:stCondLst>
                            <p:childTnLst>
                              <p:par>
                                <p:cTn id="24" presetID="2" presetClass="entr" presetSubtype="4" fill="hold" grpId="0" nodeType="clickEffect">
                                  <p:stCondLst>
                                    <p:cond delay="0"/>
                                  </p:stCondLst>
                                  <p:childTnLst>
                                    <p:set>
                                      <p:cBhvr>
                                        <p:cTn id="25" dur="1" fill="hold">
                                          <p:stCondLst>
                                            <p:cond delay="0"/>
                                          </p:stCondLst>
                                        </p:cTn>
                                        <p:tgtEl>
                                          <p:spTgt spid="3">
                                            <p:txEl>
                                              <p:pRg st="2" end="2"/>
                                            </p:txEl>
                                          </p:spTgt>
                                        </p:tgtEl>
                                        <p:attrNameLst>
                                          <p:attrName>style.visibility</p:attrName>
                                        </p:attrNameLst>
                                      </p:cBhvr>
                                      <p:to>
                                        <p:strVal val="visible"/>
                                      </p:to>
                                    </p:set>
                                    <p:anim calcmode="lin" valueType="num">
                                      <p:cBhvr additive="base">
                                        <p:cTn id="26"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7"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8" fill="hold">
                      <p:stCondLst>
                        <p:cond delay="indefinite"/>
                      </p:stCondLst>
                      <p:childTnLst>
                        <p:par>
                          <p:cTn id="29" fill="hold">
                            <p:stCondLst>
                              <p:cond delay="0"/>
                            </p:stCondLst>
                            <p:childTnLst>
                              <p:par>
                                <p:cTn id="30" presetID="2" presetClass="entr" presetSubtype="4" fill="hold" grpId="0" nodeType="clickEffect">
                                  <p:stCondLst>
                                    <p:cond delay="0"/>
                                  </p:stCondLst>
                                  <p:childTnLst>
                                    <p:set>
                                      <p:cBhvr>
                                        <p:cTn id="31" dur="1" fill="hold">
                                          <p:stCondLst>
                                            <p:cond delay="0"/>
                                          </p:stCondLst>
                                        </p:cTn>
                                        <p:tgtEl>
                                          <p:spTgt spid="3">
                                            <p:txEl>
                                              <p:pRg st="3" end="3"/>
                                            </p:txEl>
                                          </p:spTgt>
                                        </p:tgtEl>
                                        <p:attrNameLst>
                                          <p:attrName>style.visibility</p:attrName>
                                        </p:attrNameLst>
                                      </p:cBhvr>
                                      <p:to>
                                        <p:strVal val="visible"/>
                                      </p:to>
                                    </p:set>
                                    <p:anim calcmode="lin" valueType="num">
                                      <p:cBhvr additive="base">
                                        <p:cTn id="32"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33"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34" fill="hold">
                      <p:stCondLst>
                        <p:cond delay="indefinite"/>
                      </p:stCondLst>
                      <p:childTnLst>
                        <p:par>
                          <p:cTn id="35" fill="hold">
                            <p:stCondLst>
                              <p:cond delay="0"/>
                            </p:stCondLst>
                            <p:childTnLst>
                              <p:par>
                                <p:cTn id="36" presetID="2" presetClass="entr" presetSubtype="4" fill="hold" grpId="0" nodeType="clickEffect">
                                  <p:stCondLst>
                                    <p:cond delay="0"/>
                                  </p:stCondLst>
                                  <p:childTnLst>
                                    <p:set>
                                      <p:cBhvr>
                                        <p:cTn id="37" dur="1" fill="hold">
                                          <p:stCondLst>
                                            <p:cond delay="0"/>
                                          </p:stCondLst>
                                        </p:cTn>
                                        <p:tgtEl>
                                          <p:spTgt spid="3">
                                            <p:txEl>
                                              <p:pRg st="4" end="4"/>
                                            </p:txEl>
                                          </p:spTgt>
                                        </p:tgtEl>
                                        <p:attrNameLst>
                                          <p:attrName>style.visibility</p:attrName>
                                        </p:attrNameLst>
                                      </p:cBhvr>
                                      <p:to>
                                        <p:strVal val="visible"/>
                                      </p:to>
                                    </p:set>
                                    <p:anim calcmode="lin" valueType="num">
                                      <p:cBhvr additive="base">
                                        <p:cTn id="38"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9"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40" fill="hold">
                      <p:stCondLst>
                        <p:cond delay="indefinite"/>
                      </p:stCondLst>
                      <p:childTnLst>
                        <p:par>
                          <p:cTn id="41" fill="hold">
                            <p:stCondLst>
                              <p:cond delay="0"/>
                            </p:stCondLst>
                            <p:childTnLst>
                              <p:par>
                                <p:cTn id="42" presetID="2" presetClass="entr" presetSubtype="4" fill="hold" grpId="0" nodeType="clickEffect">
                                  <p:stCondLst>
                                    <p:cond delay="0"/>
                                  </p:stCondLst>
                                  <p:childTnLst>
                                    <p:set>
                                      <p:cBhvr>
                                        <p:cTn id="43" dur="1" fill="hold">
                                          <p:stCondLst>
                                            <p:cond delay="0"/>
                                          </p:stCondLst>
                                        </p:cTn>
                                        <p:tgtEl>
                                          <p:spTgt spid="3">
                                            <p:txEl>
                                              <p:pRg st="5" end="5"/>
                                            </p:txEl>
                                          </p:spTgt>
                                        </p:tgtEl>
                                        <p:attrNameLst>
                                          <p:attrName>style.visibility</p:attrName>
                                        </p:attrNameLst>
                                      </p:cBhvr>
                                      <p:to>
                                        <p:strVal val="visible"/>
                                      </p:to>
                                    </p:set>
                                    <p:anim calcmode="lin" valueType="num">
                                      <p:cBhvr additive="base">
                                        <p:cTn id="44"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45"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46" fill="hold">
                      <p:stCondLst>
                        <p:cond delay="indefinite"/>
                      </p:stCondLst>
                      <p:childTnLst>
                        <p:par>
                          <p:cTn id="47" fill="hold">
                            <p:stCondLst>
                              <p:cond delay="0"/>
                            </p:stCondLst>
                            <p:childTnLst>
                              <p:par>
                                <p:cTn id="48" presetID="2" presetClass="entr" presetSubtype="4" fill="hold" grpId="0" nodeType="clickEffect">
                                  <p:stCondLst>
                                    <p:cond delay="0"/>
                                  </p:stCondLst>
                                  <p:childTnLst>
                                    <p:set>
                                      <p:cBhvr>
                                        <p:cTn id="49" dur="1" fill="hold">
                                          <p:stCondLst>
                                            <p:cond delay="0"/>
                                          </p:stCondLst>
                                        </p:cTn>
                                        <p:tgtEl>
                                          <p:spTgt spid="3">
                                            <p:txEl>
                                              <p:pRg st="6" end="6"/>
                                            </p:txEl>
                                          </p:spTgt>
                                        </p:tgtEl>
                                        <p:attrNameLst>
                                          <p:attrName>style.visibility</p:attrName>
                                        </p:attrNameLst>
                                      </p:cBhvr>
                                      <p:to>
                                        <p:strVal val="visible"/>
                                      </p:to>
                                    </p:set>
                                    <p:anim calcmode="lin" valueType="num">
                                      <p:cBhvr additive="base">
                                        <p:cTn id="50"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51"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52" fill="hold">
                      <p:stCondLst>
                        <p:cond delay="indefinite"/>
                      </p:stCondLst>
                      <p:childTnLst>
                        <p:par>
                          <p:cTn id="53" fill="hold">
                            <p:stCondLst>
                              <p:cond delay="0"/>
                            </p:stCondLst>
                            <p:childTnLst>
                              <p:par>
                                <p:cTn id="54" presetID="2" presetClass="entr" presetSubtype="4" fill="hold" grpId="0" nodeType="clickEffect">
                                  <p:stCondLst>
                                    <p:cond delay="0"/>
                                  </p:stCondLst>
                                  <p:childTnLst>
                                    <p:set>
                                      <p:cBhvr>
                                        <p:cTn id="55" dur="1" fill="hold">
                                          <p:stCondLst>
                                            <p:cond delay="0"/>
                                          </p:stCondLst>
                                        </p:cTn>
                                        <p:tgtEl>
                                          <p:spTgt spid="3">
                                            <p:txEl>
                                              <p:pRg st="7" end="7"/>
                                            </p:txEl>
                                          </p:spTgt>
                                        </p:tgtEl>
                                        <p:attrNameLst>
                                          <p:attrName>style.visibility</p:attrName>
                                        </p:attrNameLst>
                                      </p:cBhvr>
                                      <p:to>
                                        <p:strVal val="visible"/>
                                      </p:to>
                                    </p:set>
                                    <p:anim calcmode="lin" valueType="num">
                                      <p:cBhvr additive="base">
                                        <p:cTn id="56" dur="500" fill="hold"/>
                                        <p:tgtEl>
                                          <p:spTgt spid="3">
                                            <p:txEl>
                                              <p:pRg st="7" end="7"/>
                                            </p:txEl>
                                          </p:spTgt>
                                        </p:tgtEl>
                                        <p:attrNameLst>
                                          <p:attrName>ppt_x</p:attrName>
                                        </p:attrNameLst>
                                      </p:cBhvr>
                                      <p:tavLst>
                                        <p:tav tm="0">
                                          <p:val>
                                            <p:strVal val="#ppt_x"/>
                                          </p:val>
                                        </p:tav>
                                        <p:tav tm="100000">
                                          <p:val>
                                            <p:strVal val="#ppt_x"/>
                                          </p:val>
                                        </p:tav>
                                      </p:tavLst>
                                    </p:anim>
                                    <p:anim calcmode="lin" valueType="num">
                                      <p:cBhvr additive="base">
                                        <p:cTn id="57" dur="500" fill="hold"/>
                                        <p:tgtEl>
                                          <p:spTgt spid="3">
                                            <p:txEl>
                                              <p:pRg st="7" end="7"/>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450E7F-CA4A-3564-AC2A-4488FD5F79A0}"/>
              </a:ext>
            </a:extLst>
          </p:cNvPr>
          <p:cNvSpPr>
            <a:spLocks noGrp="1"/>
          </p:cNvSpPr>
          <p:nvPr>
            <p:ph type="title"/>
          </p:nvPr>
        </p:nvSpPr>
        <p:spPr>
          <a:xfrm>
            <a:off x="652571" y="1159240"/>
            <a:ext cx="10890929" cy="1097280"/>
          </a:xfrm>
        </p:spPr>
        <p:txBody>
          <a:bodyPr/>
          <a:lstStyle/>
          <a:p>
            <a:r>
              <a:rPr lang="en-US" dirty="0"/>
              <a:t>What is roads policing?</a:t>
            </a:r>
          </a:p>
        </p:txBody>
      </p:sp>
      <p:sp>
        <p:nvSpPr>
          <p:cNvPr id="3" name="Content Placeholder 2">
            <a:extLst>
              <a:ext uri="{FF2B5EF4-FFF2-40B4-BE49-F238E27FC236}">
                <a16:creationId xmlns:a16="http://schemas.microsoft.com/office/drawing/2014/main" id="{F072D336-F28D-BECD-A68A-1D1A2837BA5C}"/>
              </a:ext>
            </a:extLst>
          </p:cNvPr>
          <p:cNvSpPr>
            <a:spLocks noGrp="1"/>
          </p:cNvSpPr>
          <p:nvPr>
            <p:ph idx="1"/>
          </p:nvPr>
        </p:nvSpPr>
        <p:spPr>
          <a:xfrm>
            <a:off x="652572" y="2108816"/>
            <a:ext cx="10890928" cy="3566160"/>
          </a:xfrm>
        </p:spPr>
        <p:txBody>
          <a:bodyPr vert="horz" lIns="91440" tIns="45720" rIns="91440" bIns="45720" rtlCol="0" anchor="t">
            <a:noAutofit/>
          </a:bodyPr>
          <a:lstStyle/>
          <a:p>
            <a:pPr marL="0" indent="0">
              <a:buNone/>
            </a:pPr>
            <a:r>
              <a:rPr lang="en-US" sz="1800" dirty="0">
                <a:solidFill>
                  <a:srgbClr val="1C2151"/>
                </a:solidFill>
                <a:latin typeface="Lato"/>
                <a:ea typeface="Lato"/>
                <a:cs typeface="Lato"/>
              </a:rPr>
              <a:t>Here are some of the main points outlined on the official website for </a:t>
            </a:r>
            <a:r>
              <a:rPr lang="en-US" sz="1800" dirty="0" err="1">
                <a:solidFill>
                  <a:srgbClr val="1C2151"/>
                </a:solidFill>
                <a:latin typeface="Lato"/>
                <a:ea typeface="Lato"/>
                <a:cs typeface="Lato"/>
              </a:rPr>
              <a:t>enroling</a:t>
            </a:r>
            <a:r>
              <a:rPr lang="en-US" sz="1800" dirty="0">
                <a:solidFill>
                  <a:srgbClr val="1C2151"/>
                </a:solidFill>
                <a:latin typeface="Lato"/>
                <a:ea typeface="Lato"/>
                <a:cs typeface="Lato"/>
              </a:rPr>
              <a:t> as a roads </a:t>
            </a:r>
            <a:r>
              <a:rPr lang="en-US" sz="1800" dirty="0" err="1">
                <a:solidFill>
                  <a:srgbClr val="1C2151"/>
                </a:solidFill>
                <a:latin typeface="Lato"/>
                <a:ea typeface="Lato"/>
                <a:cs typeface="Lato"/>
              </a:rPr>
              <a:t>pollicing</a:t>
            </a:r>
            <a:r>
              <a:rPr lang="en-US" sz="1800" dirty="0">
                <a:solidFill>
                  <a:srgbClr val="1C2151"/>
                </a:solidFill>
                <a:latin typeface="Lato"/>
                <a:ea typeface="Lato"/>
                <a:cs typeface="Lato"/>
              </a:rPr>
              <a:t> officer: </a:t>
            </a:r>
            <a:endParaRPr lang="en-US" sz="1800" dirty="0"/>
          </a:p>
          <a:p>
            <a:r>
              <a:rPr lang="en-US" sz="1800" dirty="0">
                <a:solidFill>
                  <a:srgbClr val="1C2151"/>
                </a:solidFill>
                <a:latin typeface="Lato"/>
                <a:ea typeface="Lato"/>
                <a:cs typeface="Lato"/>
              </a:rPr>
              <a:t>You'll provide a visible presence on the roads to deter crime, reassure the community and reduce the fear of crime.</a:t>
            </a:r>
            <a:endParaRPr lang="en-US" sz="1800"/>
          </a:p>
          <a:p>
            <a:r>
              <a:rPr lang="en-US" sz="1800" dirty="0">
                <a:solidFill>
                  <a:srgbClr val="1C2151"/>
                </a:solidFill>
                <a:latin typeface="Lato"/>
                <a:ea typeface="Lato"/>
                <a:cs typeface="Lato"/>
              </a:rPr>
              <a:t>You'll attend and control the scene of road-related incidents, including those which may be serious, fatal and life altering.</a:t>
            </a:r>
            <a:endParaRPr lang="en-US" sz="1800" dirty="0"/>
          </a:p>
          <a:p>
            <a:r>
              <a:rPr lang="en-US" sz="1800" dirty="0">
                <a:solidFill>
                  <a:srgbClr val="1C2151"/>
                </a:solidFill>
                <a:latin typeface="Lato"/>
                <a:ea typeface="Lato"/>
                <a:cs typeface="Lato"/>
              </a:rPr>
              <a:t>You'll deliver education initiatives to promote road safety within the community.</a:t>
            </a:r>
            <a:endParaRPr lang="en-US" sz="1800"/>
          </a:p>
          <a:p>
            <a:r>
              <a:rPr lang="en-US" sz="1800" dirty="0">
                <a:solidFill>
                  <a:srgbClr val="1C2151"/>
                </a:solidFill>
                <a:latin typeface="Lato"/>
                <a:ea typeface="Lato"/>
                <a:cs typeface="Lato"/>
              </a:rPr>
              <a:t>You'll drive police patrol vehicles, using specialist driving skills where necessary to bring other vehicles to a stop.</a:t>
            </a:r>
            <a:endParaRPr lang="en-US" sz="1800"/>
          </a:p>
          <a:p>
            <a:r>
              <a:rPr lang="en-US" sz="1800" dirty="0">
                <a:solidFill>
                  <a:srgbClr val="1C2151"/>
                </a:solidFill>
                <a:latin typeface="Lato"/>
                <a:ea typeface="Lato"/>
                <a:cs typeface="Lato"/>
              </a:rPr>
              <a:t>You'll talk with and support victims, witnesses and suspects involved in road incidents and gather information that could lead to a prosecution.</a:t>
            </a:r>
            <a:endParaRPr lang="en-US" sz="1800" dirty="0"/>
          </a:p>
        </p:txBody>
      </p:sp>
      <p:sp>
        <p:nvSpPr>
          <p:cNvPr id="4" name="TextBox 3">
            <a:extLst>
              <a:ext uri="{FF2B5EF4-FFF2-40B4-BE49-F238E27FC236}">
                <a16:creationId xmlns:a16="http://schemas.microsoft.com/office/drawing/2014/main" id="{5A07E6E0-4F17-69F2-B905-F0090C1A211B}"/>
              </a:ext>
            </a:extLst>
          </p:cNvPr>
          <p:cNvSpPr txBox="1"/>
          <p:nvPr/>
        </p:nvSpPr>
        <p:spPr>
          <a:xfrm>
            <a:off x="9284940" y="6040031"/>
            <a:ext cx="2634481"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t>Roads Policing, Join the Police. </a:t>
            </a:r>
          </a:p>
        </p:txBody>
      </p:sp>
    </p:spTree>
    <p:extLst>
      <p:ext uri="{BB962C8B-B14F-4D97-AF65-F5344CB8AC3E}">
        <p14:creationId xmlns:p14="http://schemas.microsoft.com/office/powerpoint/2010/main" val="4134098474"/>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2" presetClass="entr" presetSubtype="4" fill="hold" grpId="0"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 calcmode="lin" valueType="num">
                                      <p:cBhvr additive="base">
                                        <p:cTn id="12"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13"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4" fill="hold">
                      <p:stCondLst>
                        <p:cond delay="indefinite"/>
                      </p:stCondLst>
                      <p:childTnLst>
                        <p:par>
                          <p:cTn id="15" fill="hold">
                            <p:stCondLst>
                              <p:cond delay="0"/>
                            </p:stCondLst>
                            <p:childTnLst>
                              <p:par>
                                <p:cTn id="16" presetID="2" presetClass="entr" presetSubtype="4" fill="hold" grpId="0" nodeType="clickEffect">
                                  <p:stCondLst>
                                    <p:cond delay="0"/>
                                  </p:stCondLst>
                                  <p:childTnLst>
                                    <p:set>
                                      <p:cBhvr>
                                        <p:cTn id="17" dur="1" fill="hold">
                                          <p:stCondLst>
                                            <p:cond delay="0"/>
                                          </p:stCondLst>
                                        </p:cTn>
                                        <p:tgtEl>
                                          <p:spTgt spid="3">
                                            <p:txEl>
                                              <p:pRg st="1" end="1"/>
                                            </p:txEl>
                                          </p:spTgt>
                                        </p:tgtEl>
                                        <p:attrNameLst>
                                          <p:attrName>style.visibility</p:attrName>
                                        </p:attrNameLst>
                                      </p:cBhvr>
                                      <p:to>
                                        <p:strVal val="visible"/>
                                      </p:to>
                                    </p:set>
                                    <p:anim calcmode="lin" valueType="num">
                                      <p:cBhvr additive="base">
                                        <p:cTn id="18"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9"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20" fill="hold">
                      <p:stCondLst>
                        <p:cond delay="indefinite"/>
                      </p:stCondLst>
                      <p:childTnLst>
                        <p:par>
                          <p:cTn id="21" fill="hold">
                            <p:stCondLst>
                              <p:cond delay="0"/>
                            </p:stCondLst>
                            <p:childTnLst>
                              <p:par>
                                <p:cTn id="22" presetID="2" presetClass="entr" presetSubtype="4" fill="hold" grpId="0" nodeType="clickEffect">
                                  <p:stCondLst>
                                    <p:cond delay="0"/>
                                  </p:stCondLst>
                                  <p:childTnLst>
                                    <p:set>
                                      <p:cBhvr>
                                        <p:cTn id="23" dur="1" fill="hold">
                                          <p:stCondLst>
                                            <p:cond delay="0"/>
                                          </p:stCondLst>
                                        </p:cTn>
                                        <p:tgtEl>
                                          <p:spTgt spid="3">
                                            <p:txEl>
                                              <p:pRg st="2" end="2"/>
                                            </p:txEl>
                                          </p:spTgt>
                                        </p:tgtEl>
                                        <p:attrNameLst>
                                          <p:attrName>style.visibility</p:attrName>
                                        </p:attrNameLst>
                                      </p:cBhvr>
                                      <p:to>
                                        <p:strVal val="visible"/>
                                      </p:to>
                                    </p:set>
                                    <p:anim calcmode="lin" valueType="num">
                                      <p:cBhvr additive="base">
                                        <p:cTn id="24"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5"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6" fill="hold">
                      <p:stCondLst>
                        <p:cond delay="indefinite"/>
                      </p:stCondLst>
                      <p:childTnLst>
                        <p:par>
                          <p:cTn id="27" fill="hold">
                            <p:stCondLst>
                              <p:cond delay="0"/>
                            </p:stCondLst>
                            <p:childTnLst>
                              <p:par>
                                <p:cTn id="28" presetID="2" presetClass="entr" presetSubtype="4" fill="hold" grpId="0" nodeType="clickEffect">
                                  <p:stCondLst>
                                    <p:cond delay="0"/>
                                  </p:stCondLst>
                                  <p:childTnLst>
                                    <p:set>
                                      <p:cBhvr>
                                        <p:cTn id="29" dur="1" fill="hold">
                                          <p:stCondLst>
                                            <p:cond delay="0"/>
                                          </p:stCondLst>
                                        </p:cTn>
                                        <p:tgtEl>
                                          <p:spTgt spid="3">
                                            <p:txEl>
                                              <p:pRg st="3" end="3"/>
                                            </p:txEl>
                                          </p:spTgt>
                                        </p:tgtEl>
                                        <p:attrNameLst>
                                          <p:attrName>style.visibility</p:attrName>
                                        </p:attrNameLst>
                                      </p:cBhvr>
                                      <p:to>
                                        <p:strVal val="visible"/>
                                      </p:to>
                                    </p:set>
                                    <p:anim calcmode="lin" valueType="num">
                                      <p:cBhvr additive="base">
                                        <p:cTn id="30"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31"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32" fill="hold">
                      <p:stCondLst>
                        <p:cond delay="indefinite"/>
                      </p:stCondLst>
                      <p:childTnLst>
                        <p:par>
                          <p:cTn id="33" fill="hold">
                            <p:stCondLst>
                              <p:cond delay="0"/>
                            </p:stCondLst>
                            <p:childTnLst>
                              <p:par>
                                <p:cTn id="34" presetID="2" presetClass="entr" presetSubtype="4" fill="hold" grpId="0" nodeType="clickEffect">
                                  <p:stCondLst>
                                    <p:cond delay="0"/>
                                  </p:stCondLst>
                                  <p:childTnLst>
                                    <p:set>
                                      <p:cBhvr>
                                        <p:cTn id="35" dur="1" fill="hold">
                                          <p:stCondLst>
                                            <p:cond delay="0"/>
                                          </p:stCondLst>
                                        </p:cTn>
                                        <p:tgtEl>
                                          <p:spTgt spid="3">
                                            <p:txEl>
                                              <p:pRg st="4" end="4"/>
                                            </p:txEl>
                                          </p:spTgt>
                                        </p:tgtEl>
                                        <p:attrNameLst>
                                          <p:attrName>style.visibility</p:attrName>
                                        </p:attrNameLst>
                                      </p:cBhvr>
                                      <p:to>
                                        <p:strVal val="visible"/>
                                      </p:to>
                                    </p:set>
                                    <p:anim calcmode="lin" valueType="num">
                                      <p:cBhvr additive="base">
                                        <p:cTn id="36"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7"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2" presetClass="entr" presetSubtype="4" fill="hold" grpId="0" nodeType="clickEffect">
                                  <p:stCondLst>
                                    <p:cond delay="0"/>
                                  </p:stCondLst>
                                  <p:childTnLst>
                                    <p:set>
                                      <p:cBhvr>
                                        <p:cTn id="41" dur="1" fill="hold">
                                          <p:stCondLst>
                                            <p:cond delay="0"/>
                                          </p:stCondLst>
                                        </p:cTn>
                                        <p:tgtEl>
                                          <p:spTgt spid="3">
                                            <p:txEl>
                                              <p:pRg st="5" end="5"/>
                                            </p:txEl>
                                          </p:spTgt>
                                        </p:tgtEl>
                                        <p:attrNameLst>
                                          <p:attrName>style.visibility</p:attrName>
                                        </p:attrNameLst>
                                      </p:cBhvr>
                                      <p:to>
                                        <p:strVal val="visible"/>
                                      </p:to>
                                    </p:set>
                                    <p:anim calcmode="lin" valueType="num">
                                      <p:cBhvr additive="base">
                                        <p:cTn id="42"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43"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063F27BC-7079-4FF7-8F7C-ABC82FA3C2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30A5395-4258-5965-9164-F2E907C00FE7}"/>
              </a:ext>
            </a:extLst>
          </p:cNvPr>
          <p:cNvSpPr>
            <a:spLocks noGrp="1"/>
          </p:cNvSpPr>
          <p:nvPr>
            <p:ph type="title"/>
          </p:nvPr>
        </p:nvSpPr>
        <p:spPr>
          <a:xfrm>
            <a:off x="640080" y="914401"/>
            <a:ext cx="4876801" cy="1569516"/>
          </a:xfrm>
        </p:spPr>
        <p:txBody>
          <a:bodyPr anchor="t">
            <a:normAutofit/>
          </a:bodyPr>
          <a:lstStyle/>
          <a:p>
            <a:pPr>
              <a:lnSpc>
                <a:spcPct val="90000"/>
              </a:lnSpc>
            </a:pPr>
            <a:r>
              <a:rPr lang="en-US" sz="3400"/>
              <a:t>What is stop and search relating to cars on the road?</a:t>
            </a:r>
          </a:p>
        </p:txBody>
      </p:sp>
      <p:sp>
        <p:nvSpPr>
          <p:cNvPr id="3" name="Content Placeholder 2">
            <a:extLst>
              <a:ext uri="{FF2B5EF4-FFF2-40B4-BE49-F238E27FC236}">
                <a16:creationId xmlns:a16="http://schemas.microsoft.com/office/drawing/2014/main" id="{017C2655-A388-DC59-B0F5-BF42FB0DF91B}"/>
              </a:ext>
            </a:extLst>
          </p:cNvPr>
          <p:cNvSpPr>
            <a:spLocks noGrp="1"/>
          </p:cNvSpPr>
          <p:nvPr>
            <p:ph idx="1"/>
          </p:nvPr>
        </p:nvSpPr>
        <p:spPr>
          <a:xfrm>
            <a:off x="6400799" y="960119"/>
            <a:ext cx="5130210" cy="5022661"/>
          </a:xfrm>
        </p:spPr>
        <p:txBody>
          <a:bodyPr vert="horz" lIns="91440" tIns="45720" rIns="91440" bIns="45720" rtlCol="0" anchor="t">
            <a:normAutofit/>
          </a:bodyPr>
          <a:lstStyle/>
          <a:p>
            <a:r>
              <a:rPr lang="en-US"/>
              <a:t>As explained on the metropolitan website </a:t>
            </a:r>
            <a:r>
              <a:rPr lang="en-US" dirty="0"/>
              <a:t>there are many different types of stop and search powers.</a:t>
            </a:r>
          </a:p>
          <a:p>
            <a:r>
              <a:rPr lang="en-US" dirty="0"/>
              <a:t> ''Any police officer can pull over any vehicle and request to see driving documents, check the condition of the vehicle or deal with driving offences''</a:t>
            </a:r>
          </a:p>
          <a:p>
            <a:r>
              <a:rPr lang="en-US" dirty="0"/>
              <a:t>This power is given to the police  under section 1 of P.A.C.E 1984. </a:t>
            </a:r>
          </a:p>
        </p:txBody>
      </p:sp>
      <p:pic>
        <p:nvPicPr>
          <p:cNvPr id="5" name="Picture 4" descr="Police stop and search on Park Road in Southport - Eye on Southport">
            <a:extLst>
              <a:ext uri="{FF2B5EF4-FFF2-40B4-BE49-F238E27FC236}">
                <a16:creationId xmlns:a16="http://schemas.microsoft.com/office/drawing/2014/main" id="{DB8EA8B7-5ECA-14F1-AFBC-3DF7F1D9F876}"/>
              </a:ext>
            </a:extLst>
          </p:cNvPr>
          <p:cNvPicPr>
            <a:picLocks noChangeAspect="1"/>
          </p:cNvPicPr>
          <p:nvPr/>
        </p:nvPicPr>
        <p:blipFill>
          <a:blip r:embed="rId2"/>
          <a:stretch>
            <a:fillRect/>
          </a:stretch>
        </p:blipFill>
        <p:spPr>
          <a:xfrm>
            <a:off x="713232" y="3147057"/>
            <a:ext cx="4806291" cy="2835711"/>
          </a:xfrm>
          <a:prstGeom prst="rect">
            <a:avLst/>
          </a:prstGeom>
        </p:spPr>
      </p:pic>
      <p:cxnSp>
        <p:nvCxnSpPr>
          <p:cNvPr id="12" name="Straight Connector 11">
            <a:extLst>
              <a:ext uri="{FF2B5EF4-FFF2-40B4-BE49-F238E27FC236}">
                <a16:creationId xmlns:a16="http://schemas.microsoft.com/office/drawing/2014/main" id="{540DBD50-3CB1-A513-2321-1891E3F0954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72253" y="6272784"/>
            <a:ext cx="10847495" cy="0"/>
          </a:xfrm>
          <a:prstGeom prst="line">
            <a:avLst/>
          </a:prstGeom>
          <a:ln w="76200"/>
        </p:spPr>
        <p:style>
          <a:lnRef idx="1">
            <a:schemeClr val="accent1"/>
          </a:lnRef>
          <a:fillRef idx="0">
            <a:schemeClr val="accent1"/>
          </a:fillRef>
          <a:effectRef idx="0">
            <a:schemeClr val="accent1"/>
          </a:effectRef>
          <a:fontRef idx="minor">
            <a:schemeClr val="tx1"/>
          </a:fontRef>
        </p:style>
      </p:cxnSp>
      <p:sp>
        <p:nvSpPr>
          <p:cNvPr id="4" name="TextBox 3">
            <a:extLst>
              <a:ext uri="{FF2B5EF4-FFF2-40B4-BE49-F238E27FC236}">
                <a16:creationId xmlns:a16="http://schemas.microsoft.com/office/drawing/2014/main" id="{D473AC67-4981-DE2D-4A5E-266A8F637AFB}"/>
              </a:ext>
            </a:extLst>
          </p:cNvPr>
          <p:cNvSpPr txBox="1"/>
          <p:nvPr/>
        </p:nvSpPr>
        <p:spPr>
          <a:xfrm>
            <a:off x="8171098" y="4822851"/>
            <a:ext cx="3357357" cy="107721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spcAft>
                <a:spcPts val="600"/>
              </a:spcAft>
            </a:pPr>
            <a:r>
              <a:rPr lang="en-US" dirty="0"/>
              <a:t>Metropolitan Police, 2025</a:t>
            </a:r>
            <a:endParaRPr lang="en-US"/>
          </a:p>
          <a:p>
            <a:pPr>
              <a:spcAft>
                <a:spcPts val="600"/>
              </a:spcAft>
            </a:pPr>
            <a:r>
              <a:rPr lang="en-US" dirty="0"/>
              <a:t>Stop Watch, 2019.</a:t>
            </a:r>
            <a:endParaRPr lang="en-US"/>
          </a:p>
          <a:p>
            <a:pPr>
              <a:spcAft>
                <a:spcPts val="600"/>
              </a:spcAft>
            </a:pPr>
            <a:r>
              <a:rPr lang="en-US" dirty="0"/>
              <a:t>Gov.UK, 2023</a:t>
            </a:r>
          </a:p>
        </p:txBody>
      </p:sp>
    </p:spTree>
    <p:extLst>
      <p:ext uri="{BB962C8B-B14F-4D97-AF65-F5344CB8AC3E}">
        <p14:creationId xmlns:p14="http://schemas.microsoft.com/office/powerpoint/2010/main" val="1724638788"/>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2000">
        <p15:prstTrans prst="fracture"/>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3" presetClass="entr" presetSubtype="16"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p:cTn id="7" dur="500" fill="hold"/>
                                        <p:tgtEl>
                                          <p:spTgt spid="2"/>
                                        </p:tgtEl>
                                        <p:attrNameLst>
                                          <p:attrName>ppt_w</p:attrName>
                                        </p:attrNameLst>
                                      </p:cBhvr>
                                      <p:tavLst>
                                        <p:tav tm="0">
                                          <p:val>
                                            <p:fltVal val="0"/>
                                          </p:val>
                                        </p:tav>
                                        <p:tav tm="100000">
                                          <p:val>
                                            <p:strVal val="#ppt_w"/>
                                          </p:val>
                                        </p:tav>
                                      </p:tavLst>
                                    </p:anim>
                                    <p:anim calcmode="lin" valueType="num">
                                      <p:cBhvr>
                                        <p:cTn id="8" dur="500" fill="hold"/>
                                        <p:tgtEl>
                                          <p:spTgt spid="2"/>
                                        </p:tgtEl>
                                        <p:attrNameLst>
                                          <p:attrName>ppt_h</p:attrName>
                                        </p:attrNameLst>
                                      </p:cBhvr>
                                      <p:tavLst>
                                        <p:tav tm="0">
                                          <p:val>
                                            <p:fltVal val="0"/>
                                          </p:val>
                                        </p:tav>
                                        <p:tav tm="100000">
                                          <p:val>
                                            <p:strVal val="#ppt_h"/>
                                          </p:val>
                                        </p:tav>
                                      </p:tavLst>
                                    </p:anim>
                                  </p:childTnLst>
                                </p:cTn>
                              </p:par>
                            </p:childTnLst>
                          </p:cTn>
                        </p:par>
                      </p:childTnLst>
                    </p:cTn>
                  </p:par>
                  <p:par>
                    <p:cTn id="9" fill="hold">
                      <p:stCondLst>
                        <p:cond delay="indefinite"/>
                      </p:stCondLst>
                      <p:childTnLst>
                        <p:par>
                          <p:cTn id="10" fill="hold">
                            <p:stCondLst>
                              <p:cond delay="0"/>
                            </p:stCondLst>
                            <p:childTnLst>
                              <p:par>
                                <p:cTn id="11" presetID="5" presetClass="entr" presetSubtype="10" fill="hold" nodeType="clickEffect">
                                  <p:stCondLst>
                                    <p:cond delay="0"/>
                                  </p:stCondLst>
                                  <p:childTnLst>
                                    <p:set>
                                      <p:cBhvr>
                                        <p:cTn id="12" dur="1" fill="hold">
                                          <p:stCondLst>
                                            <p:cond delay="0"/>
                                          </p:stCondLst>
                                        </p:cTn>
                                        <p:tgtEl>
                                          <p:spTgt spid="5"/>
                                        </p:tgtEl>
                                        <p:attrNameLst>
                                          <p:attrName>style.visibility</p:attrName>
                                        </p:attrNameLst>
                                      </p:cBhvr>
                                      <p:to>
                                        <p:strVal val="visible"/>
                                      </p:to>
                                    </p:set>
                                    <p:animEffect transition="in" filter="checkerboard(across)">
                                      <p:cBhvr>
                                        <p:cTn id="13" dur="500"/>
                                        <p:tgtEl>
                                          <p:spTgt spid="5"/>
                                        </p:tgtEl>
                                      </p:cBhvr>
                                    </p:animEffect>
                                  </p:childTnLst>
                                </p:cTn>
                              </p:par>
                            </p:childTnLst>
                          </p:cTn>
                        </p:par>
                      </p:childTnLst>
                    </p:cTn>
                  </p:par>
                  <p:par>
                    <p:cTn id="14" fill="hold">
                      <p:stCondLst>
                        <p:cond delay="indefinite"/>
                      </p:stCondLst>
                      <p:childTnLst>
                        <p:par>
                          <p:cTn id="15" fill="hold">
                            <p:stCondLst>
                              <p:cond delay="0"/>
                            </p:stCondLst>
                            <p:childTnLst>
                              <p:par>
                                <p:cTn id="16" presetID="2" presetClass="entr" presetSubtype="4" fill="hold" grpId="0" nodeType="clickEffect">
                                  <p:stCondLst>
                                    <p:cond delay="0"/>
                                  </p:stCondLst>
                                  <p:childTnLst>
                                    <p:set>
                                      <p:cBhvr>
                                        <p:cTn id="17" dur="1" fill="hold">
                                          <p:stCondLst>
                                            <p:cond delay="0"/>
                                          </p:stCondLst>
                                        </p:cTn>
                                        <p:tgtEl>
                                          <p:spTgt spid="3">
                                            <p:txEl>
                                              <p:pRg st="0" end="0"/>
                                            </p:txEl>
                                          </p:spTgt>
                                        </p:tgtEl>
                                        <p:attrNameLst>
                                          <p:attrName>style.visibility</p:attrName>
                                        </p:attrNameLst>
                                      </p:cBhvr>
                                      <p:to>
                                        <p:strVal val="visible"/>
                                      </p:to>
                                    </p:set>
                                    <p:anim calcmode="lin" valueType="num">
                                      <p:cBhvr additive="base">
                                        <p:cTn id="18"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19"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20" fill="hold">
                      <p:stCondLst>
                        <p:cond delay="indefinite"/>
                      </p:stCondLst>
                      <p:childTnLst>
                        <p:par>
                          <p:cTn id="21" fill="hold">
                            <p:stCondLst>
                              <p:cond delay="0"/>
                            </p:stCondLst>
                            <p:childTnLst>
                              <p:par>
                                <p:cTn id="22" presetID="2" presetClass="entr" presetSubtype="4" fill="hold" grpId="0" nodeType="clickEffect">
                                  <p:stCondLst>
                                    <p:cond delay="0"/>
                                  </p:stCondLst>
                                  <p:childTnLst>
                                    <p:set>
                                      <p:cBhvr>
                                        <p:cTn id="23" dur="1" fill="hold">
                                          <p:stCondLst>
                                            <p:cond delay="0"/>
                                          </p:stCondLst>
                                        </p:cTn>
                                        <p:tgtEl>
                                          <p:spTgt spid="3">
                                            <p:txEl>
                                              <p:pRg st="1" end="1"/>
                                            </p:txEl>
                                          </p:spTgt>
                                        </p:tgtEl>
                                        <p:attrNameLst>
                                          <p:attrName>style.visibility</p:attrName>
                                        </p:attrNameLst>
                                      </p:cBhvr>
                                      <p:to>
                                        <p:strVal val="visible"/>
                                      </p:to>
                                    </p:set>
                                    <p:anim calcmode="lin" valueType="num">
                                      <p:cBhvr additive="base">
                                        <p:cTn id="24"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25"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26" fill="hold">
                      <p:stCondLst>
                        <p:cond delay="indefinite"/>
                      </p:stCondLst>
                      <p:childTnLst>
                        <p:par>
                          <p:cTn id="27" fill="hold">
                            <p:stCondLst>
                              <p:cond delay="0"/>
                            </p:stCondLst>
                            <p:childTnLst>
                              <p:par>
                                <p:cTn id="28" presetID="2" presetClass="entr" presetSubtype="4" fill="hold" grpId="0" nodeType="clickEffect">
                                  <p:stCondLst>
                                    <p:cond delay="0"/>
                                  </p:stCondLst>
                                  <p:childTnLst>
                                    <p:set>
                                      <p:cBhvr>
                                        <p:cTn id="29" dur="1" fill="hold">
                                          <p:stCondLst>
                                            <p:cond delay="0"/>
                                          </p:stCondLst>
                                        </p:cTn>
                                        <p:tgtEl>
                                          <p:spTgt spid="3">
                                            <p:txEl>
                                              <p:pRg st="2" end="2"/>
                                            </p:txEl>
                                          </p:spTgt>
                                        </p:tgtEl>
                                        <p:attrNameLst>
                                          <p:attrName>style.visibility</p:attrName>
                                        </p:attrNameLst>
                                      </p:cBhvr>
                                      <p:to>
                                        <p:strVal val="visible"/>
                                      </p:to>
                                    </p:set>
                                    <p:anim calcmode="lin" valueType="num">
                                      <p:cBhvr additive="base">
                                        <p:cTn id="30"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31"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32" fill="hold">
                      <p:stCondLst>
                        <p:cond delay="indefinite"/>
                      </p:stCondLst>
                      <p:childTnLst>
                        <p:par>
                          <p:cTn id="33" fill="hold">
                            <p:stCondLst>
                              <p:cond delay="0"/>
                            </p:stCondLst>
                            <p:childTnLst>
                              <p:par>
                                <p:cTn id="34" presetID="2" presetClass="entr" presetSubtype="4" fill="hold" grpId="0" nodeType="clickEffect">
                                  <p:stCondLst>
                                    <p:cond delay="0"/>
                                  </p:stCondLst>
                                  <p:childTnLst>
                                    <p:set>
                                      <p:cBhvr>
                                        <p:cTn id="35" dur="1" fill="hold">
                                          <p:stCondLst>
                                            <p:cond delay="0"/>
                                          </p:stCondLst>
                                        </p:cTn>
                                        <p:tgtEl>
                                          <p:spTgt spid="4"/>
                                        </p:tgtEl>
                                        <p:attrNameLst>
                                          <p:attrName>style.visibility</p:attrName>
                                        </p:attrNameLst>
                                      </p:cBhvr>
                                      <p:to>
                                        <p:strVal val="visible"/>
                                      </p:to>
                                    </p:set>
                                    <p:anim calcmode="lin" valueType="num">
                                      <p:cBhvr additive="base">
                                        <p:cTn id="36" dur="500" fill="hold"/>
                                        <p:tgtEl>
                                          <p:spTgt spid="4"/>
                                        </p:tgtEl>
                                        <p:attrNameLst>
                                          <p:attrName>ppt_x</p:attrName>
                                        </p:attrNameLst>
                                      </p:cBhvr>
                                      <p:tavLst>
                                        <p:tav tm="0">
                                          <p:val>
                                            <p:strVal val="#ppt_x"/>
                                          </p:val>
                                        </p:tav>
                                        <p:tav tm="100000">
                                          <p:val>
                                            <p:strVal val="#ppt_x"/>
                                          </p:val>
                                        </p:tav>
                                      </p:tavLst>
                                    </p:anim>
                                    <p:anim calcmode="lin" valueType="num">
                                      <p:cBhvr additive="base">
                                        <p:cTn id="37" dur="500" fill="hold"/>
                                        <p:tgtEl>
                                          <p:spTgt spid="4"/>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P spid="4" grpId="0"/>
    </p:bld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9" name="Straight Connector 8">
            <a:extLst>
              <a:ext uri="{FF2B5EF4-FFF2-40B4-BE49-F238E27FC236}">
                <a16:creationId xmlns:a16="http://schemas.microsoft.com/office/drawing/2014/main" id="{118E06E4-607B-144B-382B-AD3D06B1EE8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13232" y="1031001"/>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sp useBgFill="1">
        <p:nvSpPr>
          <p:cNvPr id="11" name="Rectangle 10">
            <a:extLst>
              <a:ext uri="{FF2B5EF4-FFF2-40B4-BE49-F238E27FC236}">
                <a16:creationId xmlns:a16="http://schemas.microsoft.com/office/drawing/2014/main" id="{19F9BF86-FE94-4517-B97D-026C7515E5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92C3762-C991-4505-AE0A-4C0522C8D588}"/>
              </a:ext>
            </a:extLst>
          </p:cNvPr>
          <p:cNvSpPr>
            <a:spLocks noGrp="1"/>
          </p:cNvSpPr>
          <p:nvPr>
            <p:ph type="title"/>
          </p:nvPr>
        </p:nvSpPr>
        <p:spPr>
          <a:xfrm>
            <a:off x="490178" y="327730"/>
            <a:ext cx="3291840" cy="2770216"/>
          </a:xfrm>
        </p:spPr>
        <p:txBody>
          <a:bodyPr vert="horz" lIns="91440" tIns="45720" rIns="91440" bIns="45720" rtlCol="0" anchor="t">
            <a:normAutofit/>
          </a:bodyPr>
          <a:lstStyle/>
          <a:p>
            <a:r>
              <a:rPr lang="en-US" sz="4400" dirty="0"/>
              <a:t>Does it work? Bad</a:t>
            </a:r>
          </a:p>
        </p:txBody>
      </p:sp>
      <p:cxnSp>
        <p:nvCxnSpPr>
          <p:cNvPr id="13" name="Straight Connector 12">
            <a:extLst>
              <a:ext uri="{FF2B5EF4-FFF2-40B4-BE49-F238E27FC236}">
                <a16:creationId xmlns:a16="http://schemas.microsoft.com/office/drawing/2014/main" id="{59D7B6BE-A4E0-4483-BEC5-493AC3E5D2A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13232" y="4459606"/>
            <a:ext cx="978862" cy="0"/>
          </a:xfrm>
          <a:prstGeom prst="line">
            <a:avLst/>
          </a:prstGeom>
          <a:ln w="76200">
            <a:solidFill>
              <a:schemeClr val="accent1"/>
            </a:solidFill>
          </a:ln>
        </p:spPr>
        <p:style>
          <a:lnRef idx="1">
            <a:schemeClr val="accent1"/>
          </a:lnRef>
          <a:fillRef idx="0">
            <a:schemeClr val="accent1"/>
          </a:fillRef>
          <a:effectRef idx="0">
            <a:schemeClr val="accent1"/>
          </a:effectRef>
          <a:fontRef idx="minor">
            <a:schemeClr val="tx1"/>
          </a:fontRef>
        </p:style>
      </p:cxnSp>
      <p:pic>
        <p:nvPicPr>
          <p:cNvPr id="4" name="Content Placeholder 3" descr="A screenshot of a web page&#10;&#10;AI-generated content may be incorrect.">
            <a:extLst>
              <a:ext uri="{FF2B5EF4-FFF2-40B4-BE49-F238E27FC236}">
                <a16:creationId xmlns:a16="http://schemas.microsoft.com/office/drawing/2014/main" id="{7FCD91FF-4D30-D7A2-D21E-CB010ED8A00B}"/>
              </a:ext>
            </a:extLst>
          </p:cNvPr>
          <p:cNvPicPr>
            <a:picLocks noGrp="1" noChangeAspect="1"/>
          </p:cNvPicPr>
          <p:nvPr>
            <p:ph idx="1"/>
          </p:nvPr>
        </p:nvPicPr>
        <p:blipFill>
          <a:blip r:embed="rId2"/>
          <a:stretch>
            <a:fillRect/>
          </a:stretch>
        </p:blipFill>
        <p:spPr>
          <a:xfrm>
            <a:off x="4443984" y="1331024"/>
            <a:ext cx="7086600" cy="4145659"/>
          </a:xfrm>
          <a:prstGeom prst="rect">
            <a:avLst/>
          </a:prstGeom>
        </p:spPr>
      </p:pic>
      <p:sp>
        <p:nvSpPr>
          <p:cNvPr id="6" name="TextBox 5">
            <a:extLst>
              <a:ext uri="{FF2B5EF4-FFF2-40B4-BE49-F238E27FC236}">
                <a16:creationId xmlns:a16="http://schemas.microsoft.com/office/drawing/2014/main" id="{D8222D5E-BD1F-136D-82AB-2310F3DAEA5E}"/>
              </a:ext>
            </a:extLst>
          </p:cNvPr>
          <p:cNvSpPr txBox="1"/>
          <p:nvPr/>
        </p:nvSpPr>
        <p:spPr>
          <a:xfrm>
            <a:off x="508698" y="2361395"/>
            <a:ext cx="3603663" cy="221599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400" dirty="0"/>
              <a:t>Here is a table lifted from an article showing the use of stop and searches and the outcome they had. </a:t>
            </a:r>
          </a:p>
          <a:p>
            <a:endParaRPr lang="en-US" dirty="0"/>
          </a:p>
        </p:txBody>
      </p:sp>
      <p:sp>
        <p:nvSpPr>
          <p:cNvPr id="3" name="TextBox 2">
            <a:extLst>
              <a:ext uri="{FF2B5EF4-FFF2-40B4-BE49-F238E27FC236}">
                <a16:creationId xmlns:a16="http://schemas.microsoft.com/office/drawing/2014/main" id="{90E40880-33CF-DA9E-AF26-10B4036872F9}"/>
              </a:ext>
            </a:extLst>
          </p:cNvPr>
          <p:cNvSpPr txBox="1"/>
          <p:nvPr/>
        </p:nvSpPr>
        <p:spPr>
          <a:xfrm>
            <a:off x="8141232" y="6007734"/>
            <a:ext cx="3393014"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latin typeface="Times New Roman"/>
                <a:cs typeface="Times New Roman"/>
              </a:rPr>
              <a:t>Pearson and Rowe, 2023</a:t>
            </a:r>
            <a:endParaRPr lang="en-US" dirty="0"/>
          </a:p>
        </p:txBody>
      </p:sp>
    </p:spTree>
    <p:extLst>
      <p:ext uri="{BB962C8B-B14F-4D97-AF65-F5344CB8AC3E}">
        <p14:creationId xmlns:p14="http://schemas.microsoft.com/office/powerpoint/2010/main" val="1809093486"/>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2000">
        <p15:prstTrans prst="fallOver"/>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 presetClass="entr" presetSubtype="16"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box(in)">
                                      <p:cBhvr>
                                        <p:cTn id="7" dur="20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2" presetClass="entr" presetSubtype="4" fill="hold" nodeType="clickEffect">
                                  <p:stCondLst>
                                    <p:cond delay="0"/>
                                  </p:stCondLst>
                                  <p:childTnLst>
                                    <p:set>
                                      <p:cBhvr>
                                        <p:cTn id="11" dur="1" fill="hold">
                                          <p:stCondLst>
                                            <p:cond delay="0"/>
                                          </p:stCondLst>
                                        </p:cTn>
                                        <p:tgtEl>
                                          <p:spTgt spid="4"/>
                                        </p:tgtEl>
                                        <p:attrNameLst>
                                          <p:attrName>style.visibility</p:attrName>
                                        </p:attrNameLst>
                                      </p:cBhvr>
                                      <p:to>
                                        <p:strVal val="visible"/>
                                      </p:to>
                                    </p:set>
                                    <p:anim calcmode="lin" valueType="num">
                                      <p:cBhvr additive="base">
                                        <p:cTn id="12" dur="500" fill="hold"/>
                                        <p:tgtEl>
                                          <p:spTgt spid="4"/>
                                        </p:tgtEl>
                                        <p:attrNameLst>
                                          <p:attrName>ppt_x</p:attrName>
                                        </p:attrNameLst>
                                      </p:cBhvr>
                                      <p:tavLst>
                                        <p:tav tm="0">
                                          <p:val>
                                            <p:strVal val="#ppt_x"/>
                                          </p:val>
                                        </p:tav>
                                        <p:tav tm="100000">
                                          <p:val>
                                            <p:strVal val="#ppt_x"/>
                                          </p:val>
                                        </p:tav>
                                      </p:tavLst>
                                    </p:anim>
                                    <p:anim calcmode="lin" valueType="num">
                                      <p:cBhvr additive="base">
                                        <p:cTn id="13"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14" fill="hold">
                      <p:stCondLst>
                        <p:cond delay="indefinite"/>
                      </p:stCondLst>
                      <p:childTnLst>
                        <p:par>
                          <p:cTn id="15" fill="hold">
                            <p:stCondLst>
                              <p:cond delay="0"/>
                            </p:stCondLst>
                            <p:childTnLst>
                              <p:par>
                                <p:cTn id="16" presetID="22" presetClass="entr" presetSubtype="4" fill="hold" grpId="0" nodeType="clickEffect">
                                  <p:stCondLst>
                                    <p:cond delay="0"/>
                                  </p:stCondLst>
                                  <p:childTnLst>
                                    <p:set>
                                      <p:cBhvr>
                                        <p:cTn id="17" dur="1" fill="hold">
                                          <p:stCondLst>
                                            <p:cond delay="0"/>
                                          </p:stCondLst>
                                        </p:cTn>
                                        <p:tgtEl>
                                          <p:spTgt spid="6"/>
                                        </p:tgtEl>
                                        <p:attrNameLst>
                                          <p:attrName>style.visibility</p:attrName>
                                        </p:attrNameLst>
                                      </p:cBhvr>
                                      <p:to>
                                        <p:strVal val="visible"/>
                                      </p:to>
                                    </p:set>
                                    <p:animEffect transition="in" filter="wipe(down)">
                                      <p:cBhvr>
                                        <p:cTn id="18"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6" grpId="0"/>
    </p:bld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DBDA151C-5770-45E4-AAFF-59E7F403866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C2834D90-E988-3149-A10D-68315722285E}"/>
              </a:ext>
            </a:extLst>
          </p:cNvPr>
          <p:cNvSpPr>
            <a:spLocks noGrp="1"/>
          </p:cNvSpPr>
          <p:nvPr>
            <p:ph type="title"/>
          </p:nvPr>
        </p:nvSpPr>
        <p:spPr>
          <a:xfrm>
            <a:off x="640080" y="1371600"/>
            <a:ext cx="10890928" cy="971550"/>
          </a:xfrm>
        </p:spPr>
        <p:txBody>
          <a:bodyPr anchor="t">
            <a:normAutofit/>
          </a:bodyPr>
          <a:lstStyle/>
          <a:p>
            <a:r>
              <a:rPr lang="en-US" dirty="0"/>
              <a:t>Does it work? Good</a:t>
            </a:r>
          </a:p>
        </p:txBody>
      </p:sp>
      <p:sp>
        <p:nvSpPr>
          <p:cNvPr id="3" name="Content Placeholder 2">
            <a:extLst>
              <a:ext uri="{FF2B5EF4-FFF2-40B4-BE49-F238E27FC236}">
                <a16:creationId xmlns:a16="http://schemas.microsoft.com/office/drawing/2014/main" id="{8B632500-353C-2950-DC08-1790C5DACCDA}"/>
              </a:ext>
            </a:extLst>
          </p:cNvPr>
          <p:cNvSpPr>
            <a:spLocks noGrp="1"/>
          </p:cNvSpPr>
          <p:nvPr>
            <p:ph idx="1"/>
          </p:nvPr>
        </p:nvSpPr>
        <p:spPr>
          <a:xfrm>
            <a:off x="6871063" y="2537460"/>
            <a:ext cx="4659945" cy="3760459"/>
          </a:xfrm>
        </p:spPr>
        <p:txBody>
          <a:bodyPr vert="horz" lIns="91440" tIns="45720" rIns="91440" bIns="45720" rtlCol="0" anchor="t">
            <a:normAutofit/>
          </a:bodyPr>
          <a:lstStyle/>
          <a:p>
            <a:r>
              <a:rPr lang="en-US" dirty="0"/>
              <a:t>In a paper created by college of policing it is described that in areas where stop and searches of vehicles are being used there is a reduced amount of crimes in that area relating to vehicle </a:t>
            </a:r>
            <a:r>
              <a:rPr lang="en-US"/>
              <a:t>offences specifically offences including the transportation of drugs.</a:t>
            </a:r>
            <a:endParaRPr lang="en-US" dirty="0"/>
          </a:p>
        </p:txBody>
      </p:sp>
      <p:cxnSp>
        <p:nvCxnSpPr>
          <p:cNvPr id="12" name="Straight Connector 11">
            <a:extLst>
              <a:ext uri="{FF2B5EF4-FFF2-40B4-BE49-F238E27FC236}">
                <a16:creationId xmlns:a16="http://schemas.microsoft.com/office/drawing/2014/main" id="{39AA7464-1EB7-A869-C7D3-AA680BBA984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13232" y="1031001"/>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pic>
        <p:nvPicPr>
          <p:cNvPr id="5" name="Picture 4" descr="Liverpool Echo">
            <a:extLst>
              <a:ext uri="{FF2B5EF4-FFF2-40B4-BE49-F238E27FC236}">
                <a16:creationId xmlns:a16="http://schemas.microsoft.com/office/drawing/2014/main" id="{3503B77A-AEF1-9203-56A4-C6ACCA7BBF03}"/>
              </a:ext>
            </a:extLst>
          </p:cNvPr>
          <p:cNvPicPr>
            <a:picLocks noChangeAspect="1"/>
          </p:cNvPicPr>
          <p:nvPr/>
        </p:nvPicPr>
        <p:blipFill>
          <a:blip r:embed="rId2"/>
          <a:stretch>
            <a:fillRect/>
          </a:stretch>
        </p:blipFill>
        <p:spPr>
          <a:xfrm>
            <a:off x="713232" y="2539304"/>
            <a:ext cx="5648193" cy="3758615"/>
          </a:xfrm>
          <a:prstGeom prst="rect">
            <a:avLst/>
          </a:prstGeom>
        </p:spPr>
      </p:pic>
      <p:sp>
        <p:nvSpPr>
          <p:cNvPr id="4" name="TextBox 3">
            <a:extLst>
              <a:ext uri="{FF2B5EF4-FFF2-40B4-BE49-F238E27FC236}">
                <a16:creationId xmlns:a16="http://schemas.microsoft.com/office/drawing/2014/main" id="{17BB1F2E-92FC-E0CA-0B8A-7D239FC6FB00}"/>
              </a:ext>
            </a:extLst>
          </p:cNvPr>
          <p:cNvSpPr txBox="1"/>
          <p:nvPr/>
        </p:nvSpPr>
        <p:spPr>
          <a:xfrm>
            <a:off x="9057830" y="5654496"/>
            <a:ext cx="2818385"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spcAft>
                <a:spcPts val="600"/>
              </a:spcAft>
            </a:pPr>
            <a:r>
              <a:rPr lang="en-US" dirty="0"/>
              <a:t>College of Policing, 2017</a:t>
            </a:r>
            <a:endParaRPr lang="en-US"/>
          </a:p>
        </p:txBody>
      </p:sp>
    </p:spTree>
    <p:extLst>
      <p:ext uri="{BB962C8B-B14F-4D97-AF65-F5344CB8AC3E}">
        <p14:creationId xmlns:p14="http://schemas.microsoft.com/office/powerpoint/2010/main" val="1467850663"/>
      </p:ext>
    </p:extLst>
  </p:cSld>
  <p:clrMapOvr>
    <a:masterClrMapping/>
  </p:clrMapOvr>
  <mc:AlternateContent xmlns:mc="http://schemas.openxmlformats.org/markup-compatibility/2006">
    <mc:Choice xmlns:p14="http://schemas.microsoft.com/office/powerpoint/2010/main" Requires="p14">
      <p:transition spd="slow" p14:dur="2500">
        <p:checker/>
      </p:transition>
    </mc:Choice>
    <mc:Fallback>
      <p:transition spd="slow">
        <p:checker/>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2" presetClass="entr" presetSubtype="4" fill="hold" nodeType="clickEffect">
                                  <p:stCondLst>
                                    <p:cond delay="0"/>
                                  </p:stCondLst>
                                  <p:childTnLst>
                                    <p:set>
                                      <p:cBhvr>
                                        <p:cTn id="12" dur="1" fill="hold">
                                          <p:stCondLst>
                                            <p:cond delay="0"/>
                                          </p:stCondLst>
                                        </p:cTn>
                                        <p:tgtEl>
                                          <p:spTgt spid="5"/>
                                        </p:tgtEl>
                                        <p:attrNameLst>
                                          <p:attrName>style.visibility</p:attrName>
                                        </p:attrNameLst>
                                      </p:cBhvr>
                                      <p:to>
                                        <p:strVal val="visible"/>
                                      </p:to>
                                    </p:set>
                                    <p:animEffect transition="in" filter="wipe(down)">
                                      <p:cBhvr>
                                        <p:cTn id="13" dur="500"/>
                                        <p:tgtEl>
                                          <p:spTgt spid="5"/>
                                        </p:tgtEl>
                                      </p:cBhvr>
                                    </p:animEffect>
                                  </p:childTnLst>
                                </p:cTn>
                              </p:par>
                            </p:childTnLst>
                          </p:cTn>
                        </p:par>
                      </p:childTnLst>
                    </p:cTn>
                  </p:par>
                  <p:par>
                    <p:cTn id="14" fill="hold">
                      <p:stCondLst>
                        <p:cond delay="indefinite"/>
                      </p:stCondLst>
                      <p:childTnLst>
                        <p:par>
                          <p:cTn id="15" fill="hold">
                            <p:stCondLst>
                              <p:cond delay="0"/>
                            </p:stCondLst>
                            <p:childTnLst>
                              <p:par>
                                <p:cTn id="16" presetID="2" presetClass="entr" presetSubtype="4" fill="hold" grpId="0" nodeType="clickEffect">
                                  <p:stCondLst>
                                    <p:cond delay="0"/>
                                  </p:stCondLst>
                                  <p:childTnLst>
                                    <p:set>
                                      <p:cBhvr>
                                        <p:cTn id="17" dur="1" fill="hold">
                                          <p:stCondLst>
                                            <p:cond delay="0"/>
                                          </p:stCondLst>
                                        </p:cTn>
                                        <p:tgtEl>
                                          <p:spTgt spid="3">
                                            <p:txEl>
                                              <p:pRg st="0" end="0"/>
                                            </p:txEl>
                                          </p:spTgt>
                                        </p:tgtEl>
                                        <p:attrNameLst>
                                          <p:attrName>style.visibility</p:attrName>
                                        </p:attrNameLst>
                                      </p:cBhvr>
                                      <p:to>
                                        <p:strVal val="visible"/>
                                      </p:to>
                                    </p:set>
                                    <p:anim calcmode="lin" valueType="num">
                                      <p:cBhvr additive="base">
                                        <p:cTn id="18"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19"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20" fill="hold">
                      <p:stCondLst>
                        <p:cond delay="indefinite"/>
                      </p:stCondLst>
                      <p:childTnLst>
                        <p:par>
                          <p:cTn id="21" fill="hold">
                            <p:stCondLst>
                              <p:cond delay="0"/>
                            </p:stCondLst>
                            <p:childTnLst>
                              <p:par>
                                <p:cTn id="22" presetID="2" presetClass="entr" presetSubtype="4" fill="hold" grpId="0" nodeType="clickEffect">
                                  <p:stCondLst>
                                    <p:cond delay="0"/>
                                  </p:stCondLst>
                                  <p:childTnLst>
                                    <p:set>
                                      <p:cBhvr>
                                        <p:cTn id="23" dur="1" fill="hold">
                                          <p:stCondLst>
                                            <p:cond delay="0"/>
                                          </p:stCondLst>
                                        </p:cTn>
                                        <p:tgtEl>
                                          <p:spTgt spid="4"/>
                                        </p:tgtEl>
                                        <p:attrNameLst>
                                          <p:attrName>style.visibility</p:attrName>
                                        </p:attrNameLst>
                                      </p:cBhvr>
                                      <p:to>
                                        <p:strVal val="visible"/>
                                      </p:to>
                                    </p:set>
                                    <p:anim calcmode="lin" valueType="num">
                                      <p:cBhvr additive="base">
                                        <p:cTn id="24" dur="500" fill="hold"/>
                                        <p:tgtEl>
                                          <p:spTgt spid="4"/>
                                        </p:tgtEl>
                                        <p:attrNameLst>
                                          <p:attrName>ppt_x</p:attrName>
                                        </p:attrNameLst>
                                      </p:cBhvr>
                                      <p:tavLst>
                                        <p:tav tm="0">
                                          <p:val>
                                            <p:strVal val="#ppt_x"/>
                                          </p:val>
                                        </p:tav>
                                        <p:tav tm="100000">
                                          <p:val>
                                            <p:strVal val="#ppt_x"/>
                                          </p:val>
                                        </p:tav>
                                      </p:tavLst>
                                    </p:anim>
                                    <p:anim calcmode="lin" valueType="num">
                                      <p:cBhvr additive="base">
                                        <p:cTn id="25" dur="500" fill="hold"/>
                                        <p:tgtEl>
                                          <p:spTgt spid="4"/>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P spid="4" grpId="0"/>
    </p:bld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744CAA32-F237-419C-A2DD-43C28D920D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1" name="Straight Connector 10">
            <a:extLst>
              <a:ext uri="{FF2B5EF4-FFF2-40B4-BE49-F238E27FC236}">
                <a16:creationId xmlns:a16="http://schemas.microsoft.com/office/drawing/2014/main" id="{753FE100-D0AB-4AE2-824B-60CFA31EC6A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16281" y="1031001"/>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pic>
        <p:nvPicPr>
          <p:cNvPr id="4" name="Picture 3" descr="Greater Manchester Police">
            <a:extLst>
              <a:ext uri="{FF2B5EF4-FFF2-40B4-BE49-F238E27FC236}">
                <a16:creationId xmlns:a16="http://schemas.microsoft.com/office/drawing/2014/main" id="{DC08667C-6DC1-8483-8712-47AE54B20252}"/>
              </a:ext>
            </a:extLst>
          </p:cNvPr>
          <p:cNvPicPr>
            <a:picLocks noChangeAspect="1"/>
          </p:cNvPicPr>
          <p:nvPr/>
        </p:nvPicPr>
        <p:blipFill>
          <a:blip r:embed="rId2"/>
          <a:srcRect l="5656" r="1" b="1"/>
          <a:stretch/>
        </p:blipFill>
        <p:spPr>
          <a:xfrm>
            <a:off x="7345680" y="10"/>
            <a:ext cx="4846320" cy="6857990"/>
          </a:xfrm>
          <a:prstGeom prst="rect">
            <a:avLst/>
          </a:prstGeom>
        </p:spPr>
      </p:pic>
      <p:sp>
        <p:nvSpPr>
          <p:cNvPr id="2" name="Title 1">
            <a:extLst>
              <a:ext uri="{FF2B5EF4-FFF2-40B4-BE49-F238E27FC236}">
                <a16:creationId xmlns:a16="http://schemas.microsoft.com/office/drawing/2014/main" id="{6F5CFC36-AB61-E1AC-CCE1-3A2B345F70E5}"/>
              </a:ext>
            </a:extLst>
          </p:cNvPr>
          <p:cNvSpPr>
            <a:spLocks noGrp="1"/>
          </p:cNvSpPr>
          <p:nvPr>
            <p:ph type="title"/>
          </p:nvPr>
        </p:nvSpPr>
        <p:spPr>
          <a:xfrm>
            <a:off x="640080" y="1371600"/>
            <a:ext cx="5852160" cy="1097280"/>
          </a:xfrm>
        </p:spPr>
        <p:txBody>
          <a:bodyPr anchor="t">
            <a:normAutofit/>
          </a:bodyPr>
          <a:lstStyle/>
          <a:p>
            <a:r>
              <a:rPr lang="en-US"/>
              <a:t>Does it work? Examples </a:t>
            </a:r>
            <a:endParaRPr lang="en-US" dirty="0"/>
          </a:p>
        </p:txBody>
      </p:sp>
      <p:sp>
        <p:nvSpPr>
          <p:cNvPr id="3" name="Content Placeholder 2">
            <a:extLst>
              <a:ext uri="{FF2B5EF4-FFF2-40B4-BE49-F238E27FC236}">
                <a16:creationId xmlns:a16="http://schemas.microsoft.com/office/drawing/2014/main" id="{0DF841A0-43AC-9A59-A40A-063EB62BCEAC}"/>
              </a:ext>
            </a:extLst>
          </p:cNvPr>
          <p:cNvSpPr>
            <a:spLocks noGrp="1"/>
          </p:cNvSpPr>
          <p:nvPr>
            <p:ph idx="1"/>
          </p:nvPr>
        </p:nvSpPr>
        <p:spPr>
          <a:xfrm>
            <a:off x="640080" y="2633236"/>
            <a:ext cx="5852160" cy="3664685"/>
          </a:xfrm>
        </p:spPr>
        <p:txBody>
          <a:bodyPr vert="horz" lIns="91440" tIns="45720" rIns="91440" bIns="45720" rtlCol="0">
            <a:normAutofit/>
          </a:bodyPr>
          <a:lstStyle/>
          <a:p>
            <a:pPr>
              <a:lnSpc>
                <a:spcPct val="110000"/>
              </a:lnSpc>
            </a:pPr>
            <a:r>
              <a:rPr lang="en-US" dirty="0"/>
              <a:t>Here are 2 examples of when stop and search worked.</a:t>
            </a:r>
            <a:endParaRPr lang="en-US"/>
          </a:p>
          <a:p>
            <a:pPr>
              <a:lnSpc>
                <a:spcPct val="110000"/>
              </a:lnSpc>
            </a:pPr>
            <a:endParaRPr lang="en-US"/>
          </a:p>
          <a:p>
            <a:pPr>
              <a:lnSpc>
                <a:spcPct val="110000"/>
              </a:lnSpc>
            </a:pPr>
            <a:r>
              <a:rPr lang="en-US" dirty="0"/>
              <a:t>ITV - </a:t>
            </a:r>
            <a:r>
              <a:rPr lang="en-US"/>
              <a:t>Cocaine and £45,000 'crime assets' seized during stop-and-search in Reading</a:t>
            </a:r>
          </a:p>
          <a:p>
            <a:pPr>
              <a:lnSpc>
                <a:spcPct val="110000"/>
              </a:lnSpc>
            </a:pPr>
            <a:r>
              <a:rPr lang="en-US"/>
              <a:t>Hampshire &amp; isle of white constabulary - Man, 39, arrested after officers find 19 bags of cannabis following proactive stop in Farnborough.</a:t>
            </a:r>
          </a:p>
          <a:p>
            <a:pPr>
              <a:lnSpc>
                <a:spcPct val="110000"/>
              </a:lnSpc>
            </a:pPr>
            <a:endParaRPr lang="en-US"/>
          </a:p>
          <a:p>
            <a:pPr>
              <a:lnSpc>
                <a:spcPct val="110000"/>
              </a:lnSpc>
            </a:pPr>
            <a:endParaRPr lang="en-US"/>
          </a:p>
        </p:txBody>
      </p:sp>
    </p:spTree>
    <p:extLst>
      <p:ext uri="{BB962C8B-B14F-4D97-AF65-F5344CB8AC3E}">
        <p14:creationId xmlns:p14="http://schemas.microsoft.com/office/powerpoint/2010/main" val="3721199758"/>
      </p:ext>
    </p:extLst>
  </p:cSld>
  <p:clrMapOvr>
    <a:masterClrMapping/>
  </p:clrMapOvr>
  <mc:AlternateContent xmlns:mc="http://schemas.openxmlformats.org/markup-compatibility/2006">
    <mc:Choice xmlns:p14="http://schemas.microsoft.com/office/powerpoint/2010/main" Requires="p14">
      <p:transition spd="slow" p14:dur="1200">
        <p:dissolve/>
      </p:transition>
    </mc:Choice>
    <mc:Fallback>
      <p:transition spd="slow">
        <p:dissolv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2" presetClass="entr" presetSubtype="4" fill="hold" nodeType="clickEffect">
                                  <p:stCondLst>
                                    <p:cond delay="0"/>
                                  </p:stCondLst>
                                  <p:childTnLst>
                                    <p:set>
                                      <p:cBhvr>
                                        <p:cTn id="12" dur="1" fill="hold">
                                          <p:stCondLst>
                                            <p:cond delay="0"/>
                                          </p:stCondLst>
                                        </p:cTn>
                                        <p:tgtEl>
                                          <p:spTgt spid="4"/>
                                        </p:tgtEl>
                                        <p:attrNameLst>
                                          <p:attrName>style.visibility</p:attrName>
                                        </p:attrNameLst>
                                      </p:cBhvr>
                                      <p:to>
                                        <p:strVal val="visible"/>
                                      </p:to>
                                    </p:set>
                                    <p:animEffect transition="in" filter="wipe(down)">
                                      <p:cBhvr>
                                        <p:cTn id="13" dur="500"/>
                                        <p:tgtEl>
                                          <p:spTgt spid="4"/>
                                        </p:tgtEl>
                                      </p:cBhvr>
                                    </p:animEffect>
                                  </p:childTnLst>
                                </p:cTn>
                              </p:par>
                            </p:childTnLst>
                          </p:cTn>
                        </p:par>
                      </p:childTnLst>
                    </p:cTn>
                  </p:par>
                  <p:par>
                    <p:cTn id="14" fill="hold">
                      <p:stCondLst>
                        <p:cond delay="indefinite"/>
                      </p:stCondLst>
                      <p:childTnLst>
                        <p:par>
                          <p:cTn id="15" fill="hold">
                            <p:stCondLst>
                              <p:cond delay="0"/>
                            </p:stCondLst>
                            <p:childTnLst>
                              <p:par>
                                <p:cTn id="16" presetID="2" presetClass="entr" presetSubtype="4" fill="hold" grpId="0" nodeType="clickEffect">
                                  <p:stCondLst>
                                    <p:cond delay="0"/>
                                  </p:stCondLst>
                                  <p:childTnLst>
                                    <p:set>
                                      <p:cBhvr>
                                        <p:cTn id="17" dur="1" fill="hold">
                                          <p:stCondLst>
                                            <p:cond delay="0"/>
                                          </p:stCondLst>
                                        </p:cTn>
                                        <p:tgtEl>
                                          <p:spTgt spid="3">
                                            <p:txEl>
                                              <p:pRg st="0" end="0"/>
                                            </p:txEl>
                                          </p:spTgt>
                                        </p:tgtEl>
                                        <p:attrNameLst>
                                          <p:attrName>style.visibility</p:attrName>
                                        </p:attrNameLst>
                                      </p:cBhvr>
                                      <p:to>
                                        <p:strVal val="visible"/>
                                      </p:to>
                                    </p:set>
                                    <p:anim calcmode="lin" valueType="num">
                                      <p:cBhvr additive="base">
                                        <p:cTn id="18"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19"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20" fill="hold">
                      <p:stCondLst>
                        <p:cond delay="indefinite"/>
                      </p:stCondLst>
                      <p:childTnLst>
                        <p:par>
                          <p:cTn id="21" fill="hold">
                            <p:stCondLst>
                              <p:cond delay="0"/>
                            </p:stCondLst>
                            <p:childTnLst>
                              <p:par>
                                <p:cTn id="22" presetID="2" presetClass="entr" presetSubtype="4" fill="hold" grpId="0" nodeType="clickEffect">
                                  <p:stCondLst>
                                    <p:cond delay="0"/>
                                  </p:stCondLst>
                                  <p:childTnLst>
                                    <p:set>
                                      <p:cBhvr>
                                        <p:cTn id="23" dur="1" fill="hold">
                                          <p:stCondLst>
                                            <p:cond delay="0"/>
                                          </p:stCondLst>
                                        </p:cTn>
                                        <p:tgtEl>
                                          <p:spTgt spid="3">
                                            <p:txEl>
                                              <p:pRg st="2" end="2"/>
                                            </p:txEl>
                                          </p:spTgt>
                                        </p:tgtEl>
                                        <p:attrNameLst>
                                          <p:attrName>style.visibility</p:attrName>
                                        </p:attrNameLst>
                                      </p:cBhvr>
                                      <p:to>
                                        <p:strVal val="visible"/>
                                      </p:to>
                                    </p:set>
                                    <p:anim calcmode="lin" valueType="num">
                                      <p:cBhvr additive="base">
                                        <p:cTn id="24"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5"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6" fill="hold">
                      <p:stCondLst>
                        <p:cond delay="indefinite"/>
                      </p:stCondLst>
                      <p:childTnLst>
                        <p:par>
                          <p:cTn id="27" fill="hold">
                            <p:stCondLst>
                              <p:cond delay="0"/>
                            </p:stCondLst>
                            <p:childTnLst>
                              <p:par>
                                <p:cTn id="28" presetID="2" presetClass="entr" presetSubtype="4" fill="hold" grpId="0" nodeType="clickEffect">
                                  <p:stCondLst>
                                    <p:cond delay="0"/>
                                  </p:stCondLst>
                                  <p:childTnLst>
                                    <p:set>
                                      <p:cBhvr>
                                        <p:cTn id="29" dur="1" fill="hold">
                                          <p:stCondLst>
                                            <p:cond delay="0"/>
                                          </p:stCondLst>
                                        </p:cTn>
                                        <p:tgtEl>
                                          <p:spTgt spid="3">
                                            <p:txEl>
                                              <p:pRg st="3" end="3"/>
                                            </p:txEl>
                                          </p:spTgt>
                                        </p:tgtEl>
                                        <p:attrNameLst>
                                          <p:attrName>style.visibility</p:attrName>
                                        </p:attrNameLst>
                                      </p:cBhvr>
                                      <p:to>
                                        <p:strVal val="visible"/>
                                      </p:to>
                                    </p:set>
                                    <p:anim calcmode="lin" valueType="num">
                                      <p:cBhvr additive="base">
                                        <p:cTn id="30"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31"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744CAA32-F237-419C-A2DD-43C28D920D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Police vehicles in the United Kingdom ...">
            <a:extLst>
              <a:ext uri="{FF2B5EF4-FFF2-40B4-BE49-F238E27FC236}">
                <a16:creationId xmlns:a16="http://schemas.microsoft.com/office/drawing/2014/main" id="{BEFF4418-0B43-6A73-42F0-B16759368BF9}"/>
              </a:ext>
            </a:extLst>
          </p:cNvPr>
          <p:cNvPicPr>
            <a:picLocks noChangeAspect="1"/>
          </p:cNvPicPr>
          <p:nvPr/>
        </p:nvPicPr>
        <p:blipFill>
          <a:blip r:embed="rId2"/>
          <a:srcRect l="17249" r="-1" b="-1"/>
          <a:stretch/>
        </p:blipFill>
        <p:spPr>
          <a:xfrm>
            <a:off x="-1" y="914399"/>
            <a:ext cx="6657255" cy="5353523"/>
          </a:xfrm>
          <a:prstGeom prst="rect">
            <a:avLst/>
          </a:prstGeom>
        </p:spPr>
      </p:pic>
      <p:cxnSp>
        <p:nvCxnSpPr>
          <p:cNvPr id="11" name="Straight Connector 10">
            <a:extLst>
              <a:ext uri="{FF2B5EF4-FFF2-40B4-BE49-F238E27FC236}">
                <a16:creationId xmlns:a16="http://schemas.microsoft.com/office/drawing/2014/main" id="{08052531-D50B-3899-B150-D05525F4F2B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0" y="6267922"/>
            <a:ext cx="6656832" cy="1"/>
          </a:xfrm>
          <a:prstGeom prst="line">
            <a:avLst/>
          </a:prstGeom>
          <a:ln w="76200"/>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75EFE61A-A460-217C-DFDE-9285E731F24D}"/>
              </a:ext>
            </a:extLst>
          </p:cNvPr>
          <p:cNvSpPr>
            <a:spLocks noGrp="1"/>
          </p:cNvSpPr>
          <p:nvPr>
            <p:ph type="title"/>
          </p:nvPr>
        </p:nvSpPr>
        <p:spPr>
          <a:xfrm>
            <a:off x="7269904" y="914400"/>
            <a:ext cx="4261104" cy="1097280"/>
          </a:xfrm>
        </p:spPr>
        <p:txBody>
          <a:bodyPr anchor="t">
            <a:normAutofit/>
          </a:bodyPr>
          <a:lstStyle/>
          <a:p>
            <a:pPr>
              <a:lnSpc>
                <a:spcPct val="90000"/>
              </a:lnSpc>
            </a:pPr>
            <a:r>
              <a:rPr lang="en-US" sz="2500"/>
              <a:t>How does stop and search prevent crimes on the road. </a:t>
            </a:r>
          </a:p>
        </p:txBody>
      </p:sp>
      <p:sp>
        <p:nvSpPr>
          <p:cNvPr id="3" name="Content Placeholder 2">
            <a:extLst>
              <a:ext uri="{FF2B5EF4-FFF2-40B4-BE49-F238E27FC236}">
                <a16:creationId xmlns:a16="http://schemas.microsoft.com/office/drawing/2014/main" id="{BAC971E8-0B5F-D3BE-8BE5-D6ED83182A15}"/>
              </a:ext>
            </a:extLst>
          </p:cNvPr>
          <p:cNvSpPr>
            <a:spLocks noGrp="1"/>
          </p:cNvSpPr>
          <p:nvPr>
            <p:ph idx="1"/>
          </p:nvPr>
        </p:nvSpPr>
        <p:spPr>
          <a:xfrm>
            <a:off x="7269905" y="2176036"/>
            <a:ext cx="4261104" cy="4121887"/>
          </a:xfrm>
        </p:spPr>
        <p:txBody>
          <a:bodyPr vert="horz" lIns="91440" tIns="45720" rIns="91440" bIns="45720" rtlCol="0">
            <a:normAutofit/>
          </a:bodyPr>
          <a:lstStyle/>
          <a:p>
            <a:r>
              <a:rPr lang="en-US" dirty="0"/>
              <a:t>Scare the criminals </a:t>
            </a:r>
          </a:p>
          <a:p>
            <a:r>
              <a:rPr lang="en-US" dirty="0"/>
              <a:t>Disrupt vital criminal chain </a:t>
            </a:r>
          </a:p>
          <a:p>
            <a:r>
              <a:rPr lang="en-US" dirty="0"/>
              <a:t>Make it harder for the criminals to distribute their substances</a:t>
            </a:r>
          </a:p>
          <a:p>
            <a:endParaRPr lang="en-US" dirty="0"/>
          </a:p>
        </p:txBody>
      </p:sp>
      <p:sp>
        <p:nvSpPr>
          <p:cNvPr id="5" name="TextBox 4">
            <a:extLst>
              <a:ext uri="{FF2B5EF4-FFF2-40B4-BE49-F238E27FC236}">
                <a16:creationId xmlns:a16="http://schemas.microsoft.com/office/drawing/2014/main" id="{31AC3107-4D5A-E5B0-CF55-D286BCE30462}"/>
              </a:ext>
            </a:extLst>
          </p:cNvPr>
          <p:cNvSpPr txBox="1"/>
          <p:nvPr/>
        </p:nvSpPr>
        <p:spPr>
          <a:xfrm>
            <a:off x="9430069" y="5619045"/>
            <a:ext cx="2339791"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t>HMICFRS, 2023.</a:t>
            </a:r>
          </a:p>
        </p:txBody>
      </p:sp>
    </p:spTree>
    <p:extLst>
      <p:ext uri="{BB962C8B-B14F-4D97-AF65-F5344CB8AC3E}">
        <p14:creationId xmlns:p14="http://schemas.microsoft.com/office/powerpoint/2010/main" val="1985091325"/>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2000">
        <p15:prstTrans prst="crush"/>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18" presetClass="entr" presetSubtype="12" fill="hold" nodeType="clickEffect">
                                  <p:stCondLst>
                                    <p:cond delay="0"/>
                                  </p:stCondLst>
                                  <p:childTnLst>
                                    <p:set>
                                      <p:cBhvr>
                                        <p:cTn id="12" dur="1" fill="hold">
                                          <p:stCondLst>
                                            <p:cond delay="0"/>
                                          </p:stCondLst>
                                        </p:cTn>
                                        <p:tgtEl>
                                          <p:spTgt spid="4"/>
                                        </p:tgtEl>
                                        <p:attrNameLst>
                                          <p:attrName>style.visibility</p:attrName>
                                        </p:attrNameLst>
                                      </p:cBhvr>
                                      <p:to>
                                        <p:strVal val="visible"/>
                                      </p:to>
                                    </p:set>
                                    <p:animEffect transition="in" filter="strips(downLeft)">
                                      <p:cBhvr>
                                        <p:cTn id="13" dur="500"/>
                                        <p:tgtEl>
                                          <p:spTgt spid="4"/>
                                        </p:tgtEl>
                                      </p:cBhvr>
                                    </p:animEffect>
                                  </p:childTnLst>
                                </p:cTn>
                              </p:par>
                            </p:childTnLst>
                          </p:cTn>
                        </p:par>
                      </p:childTnLst>
                    </p:cTn>
                  </p:par>
                  <p:par>
                    <p:cTn id="14" fill="hold">
                      <p:stCondLst>
                        <p:cond delay="indefinite"/>
                      </p:stCondLst>
                      <p:childTnLst>
                        <p:par>
                          <p:cTn id="15" fill="hold">
                            <p:stCondLst>
                              <p:cond delay="0"/>
                            </p:stCondLst>
                            <p:childTnLst>
                              <p:par>
                                <p:cTn id="16" presetID="2" presetClass="entr" presetSubtype="4" fill="hold" grpId="0" nodeType="clickEffect">
                                  <p:stCondLst>
                                    <p:cond delay="0"/>
                                  </p:stCondLst>
                                  <p:childTnLst>
                                    <p:set>
                                      <p:cBhvr>
                                        <p:cTn id="17" dur="1" fill="hold">
                                          <p:stCondLst>
                                            <p:cond delay="0"/>
                                          </p:stCondLst>
                                        </p:cTn>
                                        <p:tgtEl>
                                          <p:spTgt spid="3">
                                            <p:txEl>
                                              <p:pRg st="0" end="0"/>
                                            </p:txEl>
                                          </p:spTgt>
                                        </p:tgtEl>
                                        <p:attrNameLst>
                                          <p:attrName>style.visibility</p:attrName>
                                        </p:attrNameLst>
                                      </p:cBhvr>
                                      <p:to>
                                        <p:strVal val="visible"/>
                                      </p:to>
                                    </p:set>
                                    <p:anim calcmode="lin" valueType="num">
                                      <p:cBhvr additive="base">
                                        <p:cTn id="18"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19"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20" fill="hold">
                      <p:stCondLst>
                        <p:cond delay="indefinite"/>
                      </p:stCondLst>
                      <p:childTnLst>
                        <p:par>
                          <p:cTn id="21" fill="hold">
                            <p:stCondLst>
                              <p:cond delay="0"/>
                            </p:stCondLst>
                            <p:childTnLst>
                              <p:par>
                                <p:cTn id="22" presetID="2" presetClass="entr" presetSubtype="4" fill="hold" grpId="0" nodeType="clickEffect">
                                  <p:stCondLst>
                                    <p:cond delay="0"/>
                                  </p:stCondLst>
                                  <p:childTnLst>
                                    <p:set>
                                      <p:cBhvr>
                                        <p:cTn id="23" dur="1" fill="hold">
                                          <p:stCondLst>
                                            <p:cond delay="0"/>
                                          </p:stCondLst>
                                        </p:cTn>
                                        <p:tgtEl>
                                          <p:spTgt spid="3">
                                            <p:txEl>
                                              <p:pRg st="1" end="1"/>
                                            </p:txEl>
                                          </p:spTgt>
                                        </p:tgtEl>
                                        <p:attrNameLst>
                                          <p:attrName>style.visibility</p:attrName>
                                        </p:attrNameLst>
                                      </p:cBhvr>
                                      <p:to>
                                        <p:strVal val="visible"/>
                                      </p:to>
                                    </p:set>
                                    <p:anim calcmode="lin" valueType="num">
                                      <p:cBhvr additive="base">
                                        <p:cTn id="24"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25"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26" fill="hold">
                      <p:stCondLst>
                        <p:cond delay="indefinite"/>
                      </p:stCondLst>
                      <p:childTnLst>
                        <p:par>
                          <p:cTn id="27" fill="hold">
                            <p:stCondLst>
                              <p:cond delay="0"/>
                            </p:stCondLst>
                            <p:childTnLst>
                              <p:par>
                                <p:cTn id="28" presetID="2" presetClass="entr" presetSubtype="4" fill="hold" grpId="0" nodeType="clickEffect">
                                  <p:stCondLst>
                                    <p:cond delay="0"/>
                                  </p:stCondLst>
                                  <p:childTnLst>
                                    <p:set>
                                      <p:cBhvr>
                                        <p:cTn id="29" dur="1" fill="hold">
                                          <p:stCondLst>
                                            <p:cond delay="0"/>
                                          </p:stCondLst>
                                        </p:cTn>
                                        <p:tgtEl>
                                          <p:spTgt spid="3">
                                            <p:txEl>
                                              <p:pRg st="2" end="2"/>
                                            </p:txEl>
                                          </p:spTgt>
                                        </p:tgtEl>
                                        <p:attrNameLst>
                                          <p:attrName>style.visibility</p:attrName>
                                        </p:attrNameLst>
                                      </p:cBhvr>
                                      <p:to>
                                        <p:strVal val="visible"/>
                                      </p:to>
                                    </p:set>
                                    <p:anim calcmode="lin" valueType="num">
                                      <p:cBhvr additive="base">
                                        <p:cTn id="30"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31"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32" fill="hold">
                      <p:stCondLst>
                        <p:cond delay="indefinite"/>
                      </p:stCondLst>
                      <p:childTnLst>
                        <p:par>
                          <p:cTn id="33" fill="hold">
                            <p:stCondLst>
                              <p:cond delay="0"/>
                            </p:stCondLst>
                            <p:childTnLst>
                              <p:par>
                                <p:cTn id="34" presetID="2" presetClass="entr" presetSubtype="4" fill="hold" grpId="0" nodeType="clickEffect">
                                  <p:stCondLst>
                                    <p:cond delay="0"/>
                                  </p:stCondLst>
                                  <p:childTnLst>
                                    <p:set>
                                      <p:cBhvr>
                                        <p:cTn id="35" dur="1" fill="hold">
                                          <p:stCondLst>
                                            <p:cond delay="0"/>
                                          </p:stCondLst>
                                        </p:cTn>
                                        <p:tgtEl>
                                          <p:spTgt spid="5"/>
                                        </p:tgtEl>
                                        <p:attrNameLst>
                                          <p:attrName>style.visibility</p:attrName>
                                        </p:attrNameLst>
                                      </p:cBhvr>
                                      <p:to>
                                        <p:strVal val="visible"/>
                                      </p:to>
                                    </p:set>
                                    <p:anim calcmode="lin" valueType="num">
                                      <p:cBhvr additive="base">
                                        <p:cTn id="36" dur="500" fill="hold"/>
                                        <p:tgtEl>
                                          <p:spTgt spid="5"/>
                                        </p:tgtEl>
                                        <p:attrNameLst>
                                          <p:attrName>ppt_x</p:attrName>
                                        </p:attrNameLst>
                                      </p:cBhvr>
                                      <p:tavLst>
                                        <p:tav tm="0">
                                          <p:val>
                                            <p:strVal val="#ppt_x"/>
                                          </p:val>
                                        </p:tav>
                                        <p:tav tm="100000">
                                          <p:val>
                                            <p:strVal val="#ppt_x"/>
                                          </p:val>
                                        </p:tav>
                                      </p:tavLst>
                                    </p:anim>
                                    <p:anim calcmode="lin" valueType="num">
                                      <p:cBhvr additive="base">
                                        <p:cTn id="37" dur="500" fill="hold"/>
                                        <p:tgtEl>
                                          <p:spTgt spid="5"/>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P spid="5" grpId="0"/>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3E4B29-177E-3A15-49EA-7CBCA5666A83}"/>
              </a:ext>
            </a:extLst>
          </p:cNvPr>
          <p:cNvSpPr>
            <a:spLocks noGrp="1"/>
          </p:cNvSpPr>
          <p:nvPr>
            <p:ph type="title"/>
          </p:nvPr>
        </p:nvSpPr>
        <p:spPr/>
        <p:txBody>
          <a:bodyPr/>
          <a:lstStyle/>
          <a:p>
            <a:r>
              <a:rPr lang="en-US" dirty="0"/>
              <a:t>Conclusion</a:t>
            </a:r>
          </a:p>
        </p:txBody>
      </p:sp>
      <p:sp>
        <p:nvSpPr>
          <p:cNvPr id="3" name="Content Placeholder 2">
            <a:extLst>
              <a:ext uri="{FF2B5EF4-FFF2-40B4-BE49-F238E27FC236}">
                <a16:creationId xmlns:a16="http://schemas.microsoft.com/office/drawing/2014/main" id="{E89C35E1-C2CE-3028-C1CC-B67BAEBE288A}"/>
              </a:ext>
            </a:extLst>
          </p:cNvPr>
          <p:cNvSpPr>
            <a:spLocks noGrp="1"/>
          </p:cNvSpPr>
          <p:nvPr>
            <p:ph idx="1"/>
          </p:nvPr>
        </p:nvSpPr>
        <p:spPr/>
        <p:txBody>
          <a:bodyPr vert="horz" lIns="91440" tIns="45720" rIns="91440" bIns="45720" rtlCol="0" anchor="t">
            <a:normAutofit/>
          </a:bodyPr>
          <a:lstStyle/>
          <a:p>
            <a:r>
              <a:rPr lang="en-US" dirty="0">
                <a:solidFill>
                  <a:srgbClr val="000000"/>
                </a:solidFill>
              </a:rPr>
              <a:t>To conclude stop and search of vehicles is a major strategy available to the police and it has allowed for many millions of drugs to be seized and criminals be arrested, and without it the problem of county lines would be much larger in the UK and finally stop and search is a very effective and valuable tool for the police in contributing to the disruption of crimes enabled by the Road networks in the UK.</a:t>
            </a:r>
            <a:endParaRPr lang="en-US" dirty="0">
              <a:solidFill>
                <a:srgbClr val="1F2025"/>
              </a:solidFill>
            </a:endParaRPr>
          </a:p>
          <a:p>
            <a:endParaRPr lang="en-US" dirty="0"/>
          </a:p>
        </p:txBody>
      </p:sp>
    </p:spTree>
    <p:extLst>
      <p:ext uri="{BB962C8B-B14F-4D97-AF65-F5344CB8AC3E}">
        <p14:creationId xmlns:p14="http://schemas.microsoft.com/office/powerpoint/2010/main" val="1313425979"/>
      </p:ext>
    </p:extLst>
  </p:cSld>
  <p:clrMapOvr>
    <a:masterClrMapping/>
  </p:clrMapOvr>
  <mc:AlternateContent xmlns:mc="http://schemas.openxmlformats.org/markup-compatibility/2006">
    <mc:Choice xmlns:p14="http://schemas.microsoft.com/office/powerpoint/2010/main" Requires="p14">
      <p:transition spd="slow" p14:dur="3900">
        <p14:glitter pattern="hexagon"/>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0" end="0"/>
                                            </p:txEl>
                                          </p:spTgt>
                                        </p:tgtEl>
                                        <p:attrNameLst>
                                          <p:attrName>style.visibility</p:attrName>
                                        </p:attrNameLst>
                                      </p:cBhvr>
                                      <p:to>
                                        <p:strVal val="visible"/>
                                      </p:to>
                                    </p:set>
                                    <p:anim calcmode="lin" valueType="num">
                                      <p:cBhvr additive="base">
                                        <p:cTn id="13"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258524-E166-81D0-68AE-9A5C9AB117AA}"/>
              </a:ext>
            </a:extLst>
          </p:cNvPr>
          <p:cNvSpPr>
            <a:spLocks noGrp="1"/>
          </p:cNvSpPr>
          <p:nvPr>
            <p:ph type="title"/>
          </p:nvPr>
        </p:nvSpPr>
        <p:spPr/>
        <p:txBody>
          <a:bodyPr/>
          <a:lstStyle/>
          <a:p>
            <a:r>
              <a:rPr lang="en-US" dirty="0"/>
              <a:t>Reference List </a:t>
            </a:r>
          </a:p>
        </p:txBody>
      </p:sp>
      <p:sp>
        <p:nvSpPr>
          <p:cNvPr id="3" name="Content Placeholder 2">
            <a:extLst>
              <a:ext uri="{FF2B5EF4-FFF2-40B4-BE49-F238E27FC236}">
                <a16:creationId xmlns:a16="http://schemas.microsoft.com/office/drawing/2014/main" id="{05F42F72-1333-FB20-5CEE-D9E85BC7BC4F}"/>
              </a:ext>
            </a:extLst>
          </p:cNvPr>
          <p:cNvSpPr>
            <a:spLocks noGrp="1"/>
          </p:cNvSpPr>
          <p:nvPr>
            <p:ph idx="1"/>
          </p:nvPr>
        </p:nvSpPr>
        <p:spPr/>
        <p:txBody>
          <a:bodyPr vert="horz" lIns="91440" tIns="45720" rIns="91440" bIns="45720" rtlCol="0" anchor="t">
            <a:noAutofit/>
          </a:bodyPr>
          <a:lstStyle/>
          <a:p>
            <a:pPr algn="ctr"/>
            <a:r>
              <a:rPr lang="en-US" sz="1400" dirty="0">
                <a:latin typeface="Times New Roman"/>
                <a:cs typeface="Times New Roman"/>
              </a:rPr>
              <a:t>Works Cited</a:t>
            </a:r>
            <a:endParaRPr lang="en-US" sz="1400"/>
          </a:p>
          <a:p>
            <a:r>
              <a:rPr lang="en-US" sz="1400" dirty="0">
                <a:latin typeface="Times New Roman"/>
                <a:cs typeface="Times New Roman"/>
              </a:rPr>
              <a:t>GOV.UK. “Police and Criminal Evidence Act 1984.” </a:t>
            </a:r>
            <a:r>
              <a:rPr lang="en-US" sz="1400" i="1" dirty="0">
                <a:latin typeface="Times New Roman"/>
                <a:cs typeface="Times New Roman"/>
              </a:rPr>
              <a:t>Legislation.gov.uk</a:t>
            </a:r>
            <a:r>
              <a:rPr lang="en-US" sz="1400" dirty="0">
                <a:latin typeface="Times New Roman"/>
                <a:cs typeface="Times New Roman"/>
              </a:rPr>
              <a:t>, GOV.UK, 2023, </a:t>
            </a:r>
            <a:r>
              <a:rPr lang="en-US" sz="1400" dirty="0">
                <a:latin typeface="Times New Roman"/>
                <a:cs typeface="Times New Roman"/>
                <a:hlinkClick r:id="rId2"/>
              </a:rPr>
              <a:t>www.legislation.gov.uk/ukpga/1984/60/section/1</a:t>
            </a:r>
            <a:r>
              <a:rPr lang="en-US" sz="1400" dirty="0">
                <a:latin typeface="Times New Roman"/>
                <a:cs typeface="Times New Roman"/>
              </a:rPr>
              <a:t>. Accessed 27 Feb. 2025.</a:t>
            </a:r>
            <a:endParaRPr lang="en-US" sz="1400"/>
          </a:p>
          <a:p>
            <a:r>
              <a:rPr lang="en-US" sz="1400" dirty="0">
                <a:latin typeface="Times New Roman"/>
                <a:cs typeface="Times New Roman"/>
              </a:rPr>
              <a:t>Hampshire Constabulary. “Man, 39, Arrested after Officers Find 19 Bags of Cannabis Following Proactive Stop in Farnborough.” </a:t>
            </a:r>
            <a:r>
              <a:rPr lang="en-US" sz="1400" i="1" dirty="0">
                <a:latin typeface="Times New Roman"/>
                <a:cs typeface="Times New Roman"/>
              </a:rPr>
              <a:t>Hampshire &amp; Isle of White Constabulary</a:t>
            </a:r>
            <a:r>
              <a:rPr lang="en-US" sz="1400" dirty="0">
                <a:latin typeface="Times New Roman"/>
                <a:cs typeface="Times New Roman"/>
              </a:rPr>
              <a:t>, 2024, </a:t>
            </a:r>
            <a:r>
              <a:rPr lang="en-US" sz="1400" dirty="0">
                <a:latin typeface="Times New Roman"/>
                <a:cs typeface="Times New Roman"/>
                <a:hlinkClick r:id="rId3"/>
              </a:rPr>
              <a:t>www.hampshire.police.uk/news/hampshire/news/news/2024/november/man-39-arrested-after-officers-find-19-bags-of-cannabis-following-proactive-stop-in-farnborough/</a:t>
            </a:r>
            <a:r>
              <a:rPr lang="en-US" sz="1400" dirty="0">
                <a:latin typeface="Times New Roman"/>
                <a:cs typeface="Times New Roman"/>
              </a:rPr>
              <a:t>. Accessed 27 Feb. 2025.</a:t>
            </a:r>
            <a:endParaRPr lang="en-US" sz="1400"/>
          </a:p>
          <a:p>
            <a:r>
              <a:rPr lang="en-US" sz="1400" dirty="0">
                <a:latin typeface="Times New Roman"/>
                <a:cs typeface="Times New Roman"/>
              </a:rPr>
              <a:t>HMICFRS. “Stop and Search Powers.” </a:t>
            </a:r>
            <a:r>
              <a:rPr lang="en-US" sz="1400" i="1" dirty="0">
                <a:latin typeface="Times New Roman"/>
                <a:cs typeface="Times New Roman"/>
              </a:rPr>
              <a:t>His Majesty’s Inspectorate of Constabulary and Fire &amp; Rescue Services</a:t>
            </a:r>
            <a:r>
              <a:rPr lang="en-US" sz="1400" dirty="0">
                <a:latin typeface="Times New Roman"/>
                <a:cs typeface="Times New Roman"/>
              </a:rPr>
              <a:t>, 2 May 2023, hmicfrs.justiceinspectorates.gov.uk/glossary/stop-and-search-powers/. Accessed 27 Feb. 2025.</a:t>
            </a:r>
            <a:endParaRPr lang="en-US" sz="1400"/>
          </a:p>
          <a:p>
            <a:r>
              <a:rPr lang="en-US" sz="1400" err="1">
                <a:latin typeface="Times New Roman"/>
                <a:cs typeface="Times New Roman"/>
              </a:rPr>
              <a:t>imtiaz</a:t>
            </a:r>
            <a:r>
              <a:rPr lang="en-US" sz="1400" dirty="0">
                <a:latin typeface="Times New Roman"/>
                <a:cs typeface="Times New Roman"/>
              </a:rPr>
              <a:t>. “Annex 4. The Road User and the Law - Highway Code %.” </a:t>
            </a:r>
            <a:r>
              <a:rPr lang="en-US" sz="1400" i="1" dirty="0">
                <a:latin typeface="Times New Roman"/>
                <a:cs typeface="Times New Roman"/>
              </a:rPr>
              <a:t>Highway Code</a:t>
            </a:r>
            <a:r>
              <a:rPr lang="en-US" sz="1400" dirty="0">
                <a:latin typeface="Times New Roman"/>
                <a:cs typeface="Times New Roman"/>
              </a:rPr>
              <a:t>, 2018, highwaycode.org.uk/annex-4-the-road-user-and-the-law/. Accessed 24 Feb. 2025.</a:t>
            </a:r>
            <a:endParaRPr lang="en-US" sz="1400"/>
          </a:p>
          <a:p>
            <a:r>
              <a:rPr lang="en-US" sz="1400" dirty="0">
                <a:latin typeface="Times New Roman"/>
                <a:cs typeface="Times New Roman"/>
              </a:rPr>
              <a:t>Metropolitan Police. </a:t>
            </a:r>
            <a:r>
              <a:rPr lang="en-US" sz="1400" i="1" dirty="0">
                <a:latin typeface="Times New Roman"/>
                <a:cs typeface="Times New Roman"/>
              </a:rPr>
              <a:t>Stop and Search Explained </a:t>
            </a:r>
            <a:r>
              <a:rPr lang="en-US" sz="1400" dirty="0">
                <a:latin typeface="Times New Roman"/>
                <a:cs typeface="Times New Roman"/>
              </a:rPr>
              <a:t>. 2025, </a:t>
            </a:r>
            <a:r>
              <a:rPr lang="en-US" sz="1400" dirty="0">
                <a:latin typeface="Times New Roman"/>
                <a:cs typeface="Times New Roman"/>
                <a:hlinkClick r:id="rId4"/>
              </a:rPr>
              <a:t>www.met.police.uk/advice/advice-and-information/st-s/stop-and-search/stop-and-search-explained/</a:t>
            </a:r>
            <a:r>
              <a:rPr lang="en-US" sz="1400" dirty="0">
                <a:latin typeface="Times New Roman"/>
                <a:cs typeface="Times New Roman"/>
              </a:rPr>
              <a:t>. Accessed 26 Feb. 2025.</a:t>
            </a:r>
            <a:endParaRPr lang="en-US" sz="1400" dirty="0"/>
          </a:p>
          <a:p>
            <a:endParaRPr lang="en-US" sz="1200" dirty="0">
              <a:latin typeface="Times New Roman"/>
              <a:cs typeface="Times New Roman"/>
            </a:endParaRPr>
          </a:p>
        </p:txBody>
      </p:sp>
    </p:spTree>
    <p:extLst>
      <p:ext uri="{BB962C8B-B14F-4D97-AF65-F5344CB8AC3E}">
        <p14:creationId xmlns:p14="http://schemas.microsoft.com/office/powerpoint/2010/main" val="226239776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91DA80-C26F-3562-79A1-077C1E7DB0CC}"/>
              </a:ext>
            </a:extLst>
          </p:cNvPr>
          <p:cNvSpPr>
            <a:spLocks noGrp="1"/>
          </p:cNvSpPr>
          <p:nvPr>
            <p:ph type="title"/>
          </p:nvPr>
        </p:nvSpPr>
        <p:spPr/>
        <p:txBody>
          <a:bodyPr/>
          <a:lstStyle/>
          <a:p>
            <a:r>
              <a:rPr lang="en-US" dirty="0"/>
              <a:t>More </a:t>
            </a:r>
          </a:p>
        </p:txBody>
      </p:sp>
      <p:sp>
        <p:nvSpPr>
          <p:cNvPr id="3" name="Content Placeholder 2">
            <a:extLst>
              <a:ext uri="{FF2B5EF4-FFF2-40B4-BE49-F238E27FC236}">
                <a16:creationId xmlns:a16="http://schemas.microsoft.com/office/drawing/2014/main" id="{08E7379A-6A3E-9307-07FE-6E75EB27196D}"/>
              </a:ext>
            </a:extLst>
          </p:cNvPr>
          <p:cNvSpPr>
            <a:spLocks noGrp="1"/>
          </p:cNvSpPr>
          <p:nvPr>
            <p:ph idx="1"/>
          </p:nvPr>
        </p:nvSpPr>
        <p:spPr>
          <a:xfrm>
            <a:off x="495563" y="2226196"/>
            <a:ext cx="10890928" cy="3566160"/>
          </a:xfrm>
        </p:spPr>
        <p:txBody>
          <a:bodyPr vert="horz" lIns="91440" tIns="45720" rIns="91440" bIns="45720" rtlCol="0" anchor="t">
            <a:noAutofit/>
          </a:bodyPr>
          <a:lstStyle/>
          <a:p>
            <a:r>
              <a:rPr lang="en-US" sz="1600" dirty="0">
                <a:latin typeface="Times New Roman"/>
                <a:cs typeface="Times New Roman"/>
              </a:rPr>
              <a:t>News, ITV. “Cocaine and £45,000 “Crime Assets” Seized during Stop-And-Search in Reading.” </a:t>
            </a:r>
            <a:r>
              <a:rPr lang="en-US" sz="1600" i="1" dirty="0">
                <a:latin typeface="Times New Roman"/>
                <a:cs typeface="Times New Roman"/>
              </a:rPr>
              <a:t>ITV News</a:t>
            </a:r>
            <a:r>
              <a:rPr lang="en-US" sz="1600" dirty="0">
                <a:latin typeface="Times New Roman"/>
                <a:cs typeface="Times New Roman"/>
              </a:rPr>
              <a:t>, 3 Dec. 2023, </a:t>
            </a:r>
            <a:r>
              <a:rPr lang="en-US" sz="1600" dirty="0">
                <a:latin typeface="Times New Roman"/>
                <a:cs typeface="Times New Roman"/>
                <a:hlinkClick r:id="rId2"/>
              </a:rPr>
              <a:t>www.itv.com/news/meridian/2023-12-03/cocaine-and-45000-crime-assets-seized-during-stop-and-search</a:t>
            </a:r>
            <a:r>
              <a:rPr lang="en-US" sz="1600" dirty="0">
                <a:latin typeface="Times New Roman"/>
                <a:cs typeface="Times New Roman"/>
              </a:rPr>
              <a:t>. Accessed 27 Feb. 2025.</a:t>
            </a:r>
          </a:p>
          <a:p>
            <a:r>
              <a:rPr lang="en-US" sz="1600" dirty="0">
                <a:latin typeface="Times New Roman"/>
                <a:cs typeface="Times New Roman"/>
              </a:rPr>
              <a:t>Pearson, Geoff, and Mike Rowe. “Gone Fishing: The Operation of Police Vehicle Stops in England and Wales.” </a:t>
            </a:r>
            <a:r>
              <a:rPr lang="en-US" sz="1600" i="1" dirty="0">
                <a:latin typeface="Times New Roman"/>
                <a:cs typeface="Times New Roman"/>
              </a:rPr>
              <a:t>Criminology &amp; Criminal Justice</a:t>
            </a:r>
            <a:r>
              <a:rPr lang="en-US" sz="1600" dirty="0">
                <a:latin typeface="Times New Roman"/>
                <a:cs typeface="Times New Roman"/>
              </a:rPr>
              <a:t>, 25 Feb. 2023, p. 174889582311552, </a:t>
            </a:r>
            <a:r>
              <a:rPr lang="en-US" sz="1600" dirty="0">
                <a:latin typeface="Times New Roman"/>
                <a:cs typeface="Times New Roman"/>
                <a:hlinkClick r:id="rId3"/>
              </a:rPr>
              <a:t>https://doi.org/10.1177/17488958231155275</a:t>
            </a:r>
            <a:r>
              <a:rPr lang="en-US" sz="1600" dirty="0">
                <a:latin typeface="Times New Roman"/>
                <a:cs typeface="Times New Roman"/>
              </a:rPr>
              <a:t>.</a:t>
            </a:r>
          </a:p>
          <a:p>
            <a:r>
              <a:rPr lang="en-US" sz="1600" dirty="0">
                <a:latin typeface="Times New Roman"/>
                <a:cs typeface="Times New Roman"/>
              </a:rPr>
              <a:t>“Roads Policing | Join the Police.” </a:t>
            </a:r>
            <a:r>
              <a:rPr lang="en-US" sz="1600" i="1" dirty="0">
                <a:latin typeface="Times New Roman"/>
                <a:cs typeface="Times New Roman"/>
                <a:hlinkClick r:id="rId4"/>
              </a:rPr>
              <a:t>Www.joiningthepolice.co.uk</a:t>
            </a:r>
            <a:r>
              <a:rPr lang="en-US" sz="1600" dirty="0">
                <a:latin typeface="Times New Roman"/>
                <a:cs typeface="Times New Roman"/>
              </a:rPr>
              <a:t>, </a:t>
            </a:r>
            <a:r>
              <a:rPr lang="en-US" sz="1600" dirty="0">
                <a:latin typeface="Times New Roman"/>
                <a:cs typeface="Times New Roman"/>
                <a:hlinkClick r:id="rId5"/>
              </a:rPr>
              <a:t>www.joiningthepolice.co.uk/training-progression/career-progression/role-spotlights/roads-policing</a:t>
            </a:r>
            <a:r>
              <a:rPr lang="en-US" sz="1600" dirty="0">
                <a:latin typeface="Times New Roman"/>
                <a:cs typeface="Times New Roman"/>
              </a:rPr>
              <a:t>. Accessed 27 Feb. 2025.</a:t>
            </a:r>
          </a:p>
          <a:p>
            <a:r>
              <a:rPr lang="en-US" sz="1600" dirty="0" err="1">
                <a:latin typeface="Times New Roman"/>
                <a:cs typeface="Times New Roman"/>
              </a:rPr>
              <a:t>Tiratelli</a:t>
            </a:r>
            <a:r>
              <a:rPr lang="en-US" sz="1600" dirty="0">
                <a:latin typeface="Times New Roman"/>
                <a:cs typeface="Times New Roman"/>
              </a:rPr>
              <a:t>, Matteo, and Ben Bradford. “Does More Stop and Search Mean Less Crime?”</a:t>
            </a:r>
            <a:r>
              <a:rPr lang="en-US" sz="1600" dirty="0">
                <a:latin typeface="Times New Roman"/>
                <a:ea typeface="+mn-lt"/>
                <a:cs typeface="Times New Roman"/>
              </a:rPr>
              <a:t> </a:t>
            </a:r>
            <a:r>
              <a:rPr lang="en-US" sz="1600" dirty="0">
                <a:latin typeface="Times New Roman"/>
                <a:ea typeface="+mn-lt"/>
                <a:cs typeface="+mn-lt"/>
              </a:rPr>
              <a:t>https://library.college.police.uk/docs/college-of-policing/College-of-Policing-does-more-stop-and-search-2017.pdf</a:t>
            </a:r>
            <a:r>
              <a:rPr lang="en-US" sz="1600" dirty="0">
                <a:latin typeface="Times New Roman"/>
                <a:cs typeface="Times New Roman"/>
              </a:rPr>
              <a:t>  2017, Accessed 27 Feb. 2025.</a:t>
            </a:r>
          </a:p>
          <a:p>
            <a:r>
              <a:rPr lang="en-US" sz="1600" dirty="0">
                <a:latin typeface="Times New Roman"/>
                <a:cs typeface="Times New Roman"/>
              </a:rPr>
              <a:t>Vehicle stops factsheet. “Vehicle Stops Factsheet.” </a:t>
            </a:r>
            <a:r>
              <a:rPr lang="en-US" sz="1600" i="1" dirty="0" err="1">
                <a:latin typeface="Times New Roman"/>
                <a:cs typeface="Times New Roman"/>
              </a:rPr>
              <a:t>StopWatch</a:t>
            </a:r>
            <a:r>
              <a:rPr lang="en-US" sz="1600" dirty="0">
                <a:latin typeface="Times New Roman"/>
                <a:cs typeface="Times New Roman"/>
              </a:rPr>
              <a:t>, 2019, </a:t>
            </a:r>
            <a:r>
              <a:rPr lang="en-US" sz="1600" dirty="0">
                <a:latin typeface="Times New Roman"/>
                <a:cs typeface="Times New Roman"/>
                <a:hlinkClick r:id="rId6"/>
              </a:rPr>
              <a:t>www.stop-watch.org/what-we-do/resources/traffic-stops-factsheet/</a:t>
            </a:r>
            <a:r>
              <a:rPr lang="en-US" sz="1600" dirty="0">
                <a:latin typeface="Times New Roman"/>
                <a:cs typeface="Times New Roman"/>
              </a:rPr>
              <a:t>. Accessed 27 Feb. 2025.</a:t>
            </a:r>
          </a:p>
          <a:p>
            <a:endParaRPr lang="en-US" sz="1600" dirty="0"/>
          </a:p>
          <a:p>
            <a:endParaRPr lang="en-US" dirty="0"/>
          </a:p>
        </p:txBody>
      </p:sp>
    </p:spTree>
    <p:extLst>
      <p:ext uri="{BB962C8B-B14F-4D97-AF65-F5344CB8AC3E}">
        <p14:creationId xmlns:p14="http://schemas.microsoft.com/office/powerpoint/2010/main" val="2570188746"/>
      </p:ext>
    </p:extLst>
  </p:cSld>
  <p:clrMapOvr>
    <a:masterClrMapping/>
  </p:clrMapOvr>
</p:sld>
</file>

<file path=ppt/theme/theme1.xml><?xml version="1.0" encoding="utf-8"?>
<a:theme xmlns:a="http://schemas.openxmlformats.org/drawingml/2006/main" name="DashVTI">
  <a:themeElements>
    <a:clrScheme name="Custom 6">
      <a:dk1>
        <a:sysClr val="windowText" lastClr="000000"/>
      </a:dk1>
      <a:lt1>
        <a:sysClr val="window" lastClr="FFFFFF"/>
      </a:lt1>
      <a:dk2>
        <a:srgbClr val="0D1C3B"/>
      </a:dk2>
      <a:lt2>
        <a:srgbClr val="F5F2F9"/>
      </a:lt2>
      <a:accent1>
        <a:srgbClr val="1973EB"/>
      </a:accent1>
      <a:accent2>
        <a:srgbClr val="25C8A2"/>
      </a:accent2>
      <a:accent3>
        <a:srgbClr val="BF8ED1"/>
      </a:accent3>
      <a:accent4>
        <a:srgbClr val="FE733C"/>
      </a:accent4>
      <a:accent5>
        <a:srgbClr val="FE5A5A"/>
      </a:accent5>
      <a:accent6>
        <a:srgbClr val="1AC16E"/>
      </a:accent6>
      <a:hlink>
        <a:srgbClr val="1AC16E"/>
      </a:hlink>
      <a:folHlink>
        <a:srgbClr val="00B0F0"/>
      </a:folHlink>
    </a:clrScheme>
    <a:fontScheme name="grandview display">
      <a:majorFont>
        <a:latin typeface="Grandview Display"/>
        <a:ea typeface=""/>
        <a:cs typeface=""/>
      </a:majorFont>
      <a:minorFont>
        <a:latin typeface="Grandview Display"/>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DashVTI" id="{0A75137F-CDEB-4E94-A788-9D255EBE1B91}" vid="{DE9A6A09-5855-45A3-8E99-4290ED24057C}"/>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11</Slides>
  <Notes>0</Notes>
  <HiddenSlides>0</HiddenSlides>
  <MMClips>0</MMClips>
  <ScaleCrop>false</ScaleCrop>
  <HeadingPairs>
    <vt:vector size="4" baseType="variant">
      <vt:variant>
        <vt:lpstr>Theme</vt:lpstr>
      </vt:variant>
      <vt:variant>
        <vt:i4>1</vt:i4>
      </vt:variant>
      <vt:variant>
        <vt:lpstr>Slide Titles</vt:lpstr>
      </vt:variant>
      <vt:variant>
        <vt:i4>11</vt:i4>
      </vt:variant>
    </vt:vector>
  </HeadingPairs>
  <TitlesOfParts>
    <vt:vector size="12" baseType="lpstr">
      <vt:lpstr>DashVTI</vt:lpstr>
      <vt:lpstr>Roads Policing and Stop and Search Powers</vt:lpstr>
      <vt:lpstr>Objectives</vt:lpstr>
      <vt:lpstr>What is roads policing?</vt:lpstr>
      <vt:lpstr>What is stop and search relating to cars on the road?</vt:lpstr>
      <vt:lpstr>Does it work? Bad</vt:lpstr>
      <vt:lpstr>Does it work? Good</vt:lpstr>
      <vt:lpstr>Does it work? Examples </vt:lpstr>
      <vt:lpstr>How does stop and search prevent crimes on the road. </vt:lpstr>
      <vt:lpstr>Conclusion</vt:lpstr>
      <vt:lpstr>Reference List </vt:lpstr>
      <vt:lpstr>More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423</cp:revision>
  <dcterms:created xsi:type="dcterms:W3CDTF">2025-02-24T14:07:03Z</dcterms:created>
  <dcterms:modified xsi:type="dcterms:W3CDTF">2025-02-27T01:14:41Z</dcterms:modified>
</cp:coreProperties>
</file>