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6"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70" r:id="rId12"/>
    <p:sldId id="273" r:id="rId13"/>
    <p:sldId id="275" r:id="rId14"/>
    <p:sldId id="266" r:id="rId15"/>
    <p:sldId id="268" r:id="rId16"/>
    <p:sldId id="269" r:id="rId17"/>
    <p:sldId id="271" r:id="rId18"/>
    <p:sldId id="272"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1" d="100"/>
          <a:sy n="51" d="100"/>
        </p:scale>
        <p:origin x="1232"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5.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ata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E6D372-5892-4365-BDC6-E5755742C58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8CB0E812-EE9E-4E88-8019-4E9CA8972056}">
      <dgm:prSet/>
      <dgm:spPr/>
      <dgm:t>
        <a:bodyPr/>
        <a:lstStyle/>
        <a:p>
          <a:r>
            <a:rPr lang="en-GB"/>
            <a:t>1.Introduction</a:t>
          </a:r>
          <a:endParaRPr lang="en-US"/>
        </a:p>
      </dgm:t>
    </dgm:pt>
    <dgm:pt modelId="{05A67EAD-A784-46C3-813F-CD51DDDA9A26}" type="parTrans" cxnId="{D5440695-CEF4-444D-B3EA-D8A094D8AA12}">
      <dgm:prSet/>
      <dgm:spPr/>
      <dgm:t>
        <a:bodyPr/>
        <a:lstStyle/>
        <a:p>
          <a:endParaRPr lang="en-US"/>
        </a:p>
      </dgm:t>
    </dgm:pt>
    <dgm:pt modelId="{0BCB18F1-D9B7-444F-8540-CEB7F529F1B8}" type="sibTrans" cxnId="{D5440695-CEF4-444D-B3EA-D8A094D8AA12}">
      <dgm:prSet/>
      <dgm:spPr/>
      <dgm:t>
        <a:bodyPr/>
        <a:lstStyle/>
        <a:p>
          <a:endParaRPr lang="en-US"/>
        </a:p>
      </dgm:t>
    </dgm:pt>
    <dgm:pt modelId="{EA75B80A-2089-4849-ACCD-56C9EC8346EE}">
      <dgm:prSet/>
      <dgm:spPr/>
      <dgm:t>
        <a:bodyPr/>
        <a:lstStyle/>
        <a:p>
          <a:r>
            <a:rPr lang="en-GB"/>
            <a:t>2.Company Profile ZARA UK</a:t>
          </a:r>
          <a:endParaRPr lang="en-US"/>
        </a:p>
      </dgm:t>
    </dgm:pt>
    <dgm:pt modelId="{A1ECA84B-F21E-4628-B5B2-B50DC0A0EAAB}" type="parTrans" cxnId="{7D947E37-4E1A-44F0-8725-E5CBB41E05C4}">
      <dgm:prSet/>
      <dgm:spPr/>
      <dgm:t>
        <a:bodyPr/>
        <a:lstStyle/>
        <a:p>
          <a:endParaRPr lang="en-US"/>
        </a:p>
      </dgm:t>
    </dgm:pt>
    <dgm:pt modelId="{C4A5C040-7CCC-4E03-908B-7FFB93813CA6}" type="sibTrans" cxnId="{7D947E37-4E1A-44F0-8725-E5CBB41E05C4}">
      <dgm:prSet/>
      <dgm:spPr/>
      <dgm:t>
        <a:bodyPr/>
        <a:lstStyle/>
        <a:p>
          <a:endParaRPr lang="en-US"/>
        </a:p>
      </dgm:t>
    </dgm:pt>
    <dgm:pt modelId="{77F0A95E-87DA-4D97-8216-849519458EE0}">
      <dgm:prSet/>
      <dgm:spPr/>
      <dgm:t>
        <a:bodyPr/>
        <a:lstStyle/>
        <a:p>
          <a:r>
            <a:rPr lang="en-GB"/>
            <a:t>3.Advantage of Strategic Requirement</a:t>
          </a:r>
          <a:endParaRPr lang="en-US"/>
        </a:p>
      </dgm:t>
    </dgm:pt>
    <dgm:pt modelId="{E2B390B2-95D9-4B83-A12C-8BD6BFEB35F0}" type="parTrans" cxnId="{EB5156CF-2C15-437F-B3D0-F23E215DD04C}">
      <dgm:prSet/>
      <dgm:spPr/>
      <dgm:t>
        <a:bodyPr/>
        <a:lstStyle/>
        <a:p>
          <a:endParaRPr lang="en-US"/>
        </a:p>
      </dgm:t>
    </dgm:pt>
    <dgm:pt modelId="{2723664C-E289-4655-B991-2A7B5C4309B4}" type="sibTrans" cxnId="{EB5156CF-2C15-437F-B3D0-F23E215DD04C}">
      <dgm:prSet/>
      <dgm:spPr/>
      <dgm:t>
        <a:bodyPr/>
        <a:lstStyle/>
        <a:p>
          <a:endParaRPr lang="en-US"/>
        </a:p>
      </dgm:t>
    </dgm:pt>
    <dgm:pt modelId="{508C6BDE-EC07-4EC5-8BAB-6B94557B4A76}">
      <dgm:prSet/>
      <dgm:spPr/>
      <dgm:t>
        <a:bodyPr/>
        <a:lstStyle/>
        <a:p>
          <a:r>
            <a:rPr lang="en-GB"/>
            <a:t>4.Overview of the Process of Requirement</a:t>
          </a:r>
          <a:endParaRPr lang="en-US"/>
        </a:p>
      </dgm:t>
    </dgm:pt>
    <dgm:pt modelId="{28B29D81-C17A-4755-88D5-86C10A2FDD82}" type="parTrans" cxnId="{51228732-5667-4B75-9626-174B7FC9BD15}">
      <dgm:prSet/>
      <dgm:spPr/>
      <dgm:t>
        <a:bodyPr/>
        <a:lstStyle/>
        <a:p>
          <a:endParaRPr lang="en-US"/>
        </a:p>
      </dgm:t>
    </dgm:pt>
    <dgm:pt modelId="{76CB1FD4-9CA0-4A2D-8C3A-397CEDC15982}" type="sibTrans" cxnId="{51228732-5667-4B75-9626-174B7FC9BD15}">
      <dgm:prSet/>
      <dgm:spPr/>
      <dgm:t>
        <a:bodyPr/>
        <a:lstStyle/>
        <a:p>
          <a:endParaRPr lang="en-US"/>
        </a:p>
      </dgm:t>
    </dgm:pt>
    <dgm:pt modelId="{648902BE-2656-4A26-A949-CF6EE0D49234}">
      <dgm:prSet/>
      <dgm:spPr/>
      <dgm:t>
        <a:bodyPr/>
        <a:lstStyle/>
        <a:p>
          <a:r>
            <a:rPr lang="en-GB"/>
            <a:t>5. Reason for Job Analysis</a:t>
          </a:r>
          <a:endParaRPr lang="en-US"/>
        </a:p>
      </dgm:t>
    </dgm:pt>
    <dgm:pt modelId="{285F24A8-C548-48E9-83CB-EDC874060917}" type="parTrans" cxnId="{07B4120E-D048-45E4-A2F1-F974A0163FFC}">
      <dgm:prSet/>
      <dgm:spPr/>
      <dgm:t>
        <a:bodyPr/>
        <a:lstStyle/>
        <a:p>
          <a:endParaRPr lang="en-US"/>
        </a:p>
      </dgm:t>
    </dgm:pt>
    <dgm:pt modelId="{F6AFAFCB-EB9B-4544-82E4-D0A1350A6696}" type="sibTrans" cxnId="{07B4120E-D048-45E4-A2F1-F974A0163FFC}">
      <dgm:prSet/>
      <dgm:spPr/>
      <dgm:t>
        <a:bodyPr/>
        <a:lstStyle/>
        <a:p>
          <a:endParaRPr lang="en-US"/>
        </a:p>
      </dgm:t>
    </dgm:pt>
    <dgm:pt modelId="{9ED7E262-0CA1-4078-8382-BEC71775EB78}">
      <dgm:prSet/>
      <dgm:spPr/>
      <dgm:t>
        <a:bodyPr/>
        <a:lstStyle/>
        <a:p>
          <a:r>
            <a:rPr lang="en-GB"/>
            <a:t>6. Creating the Job Description</a:t>
          </a:r>
          <a:endParaRPr lang="en-US"/>
        </a:p>
      </dgm:t>
    </dgm:pt>
    <dgm:pt modelId="{F4557720-A241-489E-A4D8-F6560B5CAD32}" type="parTrans" cxnId="{708CA5B8-C53B-4CA4-BD09-43DEA2FDABAE}">
      <dgm:prSet/>
      <dgm:spPr/>
      <dgm:t>
        <a:bodyPr/>
        <a:lstStyle/>
        <a:p>
          <a:endParaRPr lang="en-US"/>
        </a:p>
      </dgm:t>
    </dgm:pt>
    <dgm:pt modelId="{F1835A57-0138-49E5-8879-7C8326A20930}" type="sibTrans" cxnId="{708CA5B8-C53B-4CA4-BD09-43DEA2FDABAE}">
      <dgm:prSet/>
      <dgm:spPr/>
      <dgm:t>
        <a:bodyPr/>
        <a:lstStyle/>
        <a:p>
          <a:endParaRPr lang="en-US"/>
        </a:p>
      </dgm:t>
    </dgm:pt>
    <dgm:pt modelId="{A28C40D5-CF59-4BF9-B443-A4E9F790A4A7}">
      <dgm:prSet/>
      <dgm:spPr/>
      <dgm:t>
        <a:bodyPr/>
        <a:lstStyle/>
        <a:p>
          <a:r>
            <a:rPr lang="en-GB"/>
            <a:t>7. Personal Specification </a:t>
          </a:r>
          <a:endParaRPr lang="en-US"/>
        </a:p>
      </dgm:t>
    </dgm:pt>
    <dgm:pt modelId="{7B3EC830-290E-4D9E-B47C-344FEE66895D}" type="parTrans" cxnId="{A7672A51-95CD-4955-9E3D-3D2F2A0C8637}">
      <dgm:prSet/>
      <dgm:spPr/>
      <dgm:t>
        <a:bodyPr/>
        <a:lstStyle/>
        <a:p>
          <a:endParaRPr lang="en-US"/>
        </a:p>
      </dgm:t>
    </dgm:pt>
    <dgm:pt modelId="{F244D583-BD43-45A2-A7D8-8EED9891670D}" type="sibTrans" cxnId="{A7672A51-95CD-4955-9E3D-3D2F2A0C8637}">
      <dgm:prSet/>
      <dgm:spPr/>
      <dgm:t>
        <a:bodyPr/>
        <a:lstStyle/>
        <a:p>
          <a:endParaRPr lang="en-US"/>
        </a:p>
      </dgm:t>
    </dgm:pt>
    <dgm:pt modelId="{53DB4DB0-9C55-4814-ADC4-63C08B06ECA3}">
      <dgm:prSet/>
      <dgm:spPr/>
      <dgm:t>
        <a:bodyPr/>
        <a:lstStyle/>
        <a:p>
          <a:r>
            <a:rPr lang="en-GB"/>
            <a:t>8. Finding the Right Candidate</a:t>
          </a:r>
          <a:endParaRPr lang="en-US"/>
        </a:p>
      </dgm:t>
    </dgm:pt>
    <dgm:pt modelId="{8D50765B-7EF9-4494-AFC3-AB61095C8C3F}" type="parTrans" cxnId="{A0C7954D-8A4A-4251-A747-53909039D5E3}">
      <dgm:prSet/>
      <dgm:spPr/>
      <dgm:t>
        <a:bodyPr/>
        <a:lstStyle/>
        <a:p>
          <a:endParaRPr lang="en-US"/>
        </a:p>
      </dgm:t>
    </dgm:pt>
    <dgm:pt modelId="{29D9A158-E9D1-4795-8247-70893F034FA4}" type="sibTrans" cxnId="{A0C7954D-8A4A-4251-A747-53909039D5E3}">
      <dgm:prSet/>
      <dgm:spPr/>
      <dgm:t>
        <a:bodyPr/>
        <a:lstStyle/>
        <a:p>
          <a:endParaRPr lang="en-US"/>
        </a:p>
      </dgm:t>
    </dgm:pt>
    <dgm:pt modelId="{A9857A91-52DB-475A-AD7D-C21F5185CC03}">
      <dgm:prSet/>
      <dgm:spPr/>
      <dgm:t>
        <a:bodyPr/>
        <a:lstStyle/>
        <a:p>
          <a:r>
            <a:rPr lang="en-GB"/>
            <a:t>9. Types of interview</a:t>
          </a:r>
          <a:endParaRPr lang="en-US"/>
        </a:p>
      </dgm:t>
    </dgm:pt>
    <dgm:pt modelId="{3A2AD9BF-DFD8-4501-A1EC-7CD0D6C80319}" type="parTrans" cxnId="{D6812FE7-5FCE-4772-9006-23482D637CC0}">
      <dgm:prSet/>
      <dgm:spPr/>
      <dgm:t>
        <a:bodyPr/>
        <a:lstStyle/>
        <a:p>
          <a:endParaRPr lang="en-US"/>
        </a:p>
      </dgm:t>
    </dgm:pt>
    <dgm:pt modelId="{54D22C29-ABF4-4786-B081-94AAA3E2B2CF}" type="sibTrans" cxnId="{D6812FE7-5FCE-4772-9006-23482D637CC0}">
      <dgm:prSet/>
      <dgm:spPr/>
      <dgm:t>
        <a:bodyPr/>
        <a:lstStyle/>
        <a:p>
          <a:endParaRPr lang="en-US"/>
        </a:p>
      </dgm:t>
    </dgm:pt>
    <dgm:pt modelId="{D26596E9-DF0B-4CD3-8128-73601A5BF7C0}">
      <dgm:prSet/>
      <dgm:spPr/>
      <dgm:t>
        <a:bodyPr/>
        <a:lstStyle/>
        <a:p>
          <a:r>
            <a:rPr lang="en-GB"/>
            <a:t>10.Conclusion</a:t>
          </a:r>
          <a:endParaRPr lang="en-US"/>
        </a:p>
      </dgm:t>
    </dgm:pt>
    <dgm:pt modelId="{19E9C2E2-3ABE-4288-99BC-F5A89406491C}" type="parTrans" cxnId="{9BD30EA1-2DAF-4DB3-A217-C99ECFE2DD77}">
      <dgm:prSet/>
      <dgm:spPr/>
      <dgm:t>
        <a:bodyPr/>
        <a:lstStyle/>
        <a:p>
          <a:endParaRPr lang="en-US"/>
        </a:p>
      </dgm:t>
    </dgm:pt>
    <dgm:pt modelId="{5F9A3F48-F6B6-48A8-8CDC-54BFCEA04838}" type="sibTrans" cxnId="{9BD30EA1-2DAF-4DB3-A217-C99ECFE2DD77}">
      <dgm:prSet/>
      <dgm:spPr/>
      <dgm:t>
        <a:bodyPr/>
        <a:lstStyle/>
        <a:p>
          <a:endParaRPr lang="en-US"/>
        </a:p>
      </dgm:t>
    </dgm:pt>
    <dgm:pt modelId="{A65F7888-AA61-46CB-AA5C-051E93ADB9B0}">
      <dgm:prSet/>
      <dgm:spPr/>
      <dgm:t>
        <a:bodyPr/>
        <a:lstStyle/>
        <a:p>
          <a:r>
            <a:rPr lang="en-GB"/>
            <a:t>11.References</a:t>
          </a:r>
          <a:endParaRPr lang="en-US"/>
        </a:p>
      </dgm:t>
    </dgm:pt>
    <dgm:pt modelId="{99DD2C26-54AA-4B2E-A7F2-A9CE71565A89}" type="parTrans" cxnId="{267F17B6-CFB6-4612-904C-674B1F1222B2}">
      <dgm:prSet/>
      <dgm:spPr/>
      <dgm:t>
        <a:bodyPr/>
        <a:lstStyle/>
        <a:p>
          <a:endParaRPr lang="en-US"/>
        </a:p>
      </dgm:t>
    </dgm:pt>
    <dgm:pt modelId="{A157B895-79B7-4BC4-B40E-66DAA921638B}" type="sibTrans" cxnId="{267F17B6-CFB6-4612-904C-674B1F1222B2}">
      <dgm:prSet/>
      <dgm:spPr/>
      <dgm:t>
        <a:bodyPr/>
        <a:lstStyle/>
        <a:p>
          <a:endParaRPr lang="en-US"/>
        </a:p>
      </dgm:t>
    </dgm:pt>
    <dgm:pt modelId="{E1B7D76A-7456-4960-AE3F-7D67DFC2E42C}" type="pres">
      <dgm:prSet presAssocID="{50E6D372-5892-4365-BDC6-E5755742C582}" presName="vert0" presStyleCnt="0">
        <dgm:presLayoutVars>
          <dgm:dir/>
          <dgm:animOne val="branch"/>
          <dgm:animLvl val="lvl"/>
        </dgm:presLayoutVars>
      </dgm:prSet>
      <dgm:spPr/>
    </dgm:pt>
    <dgm:pt modelId="{D7DAC90A-20D2-462D-997D-37608BEF7081}" type="pres">
      <dgm:prSet presAssocID="{8CB0E812-EE9E-4E88-8019-4E9CA8972056}" presName="thickLine" presStyleLbl="alignNode1" presStyleIdx="0" presStyleCnt="11"/>
      <dgm:spPr/>
    </dgm:pt>
    <dgm:pt modelId="{7538F044-1CF2-4F9F-AD19-FA7F49B8171E}" type="pres">
      <dgm:prSet presAssocID="{8CB0E812-EE9E-4E88-8019-4E9CA8972056}" presName="horz1" presStyleCnt="0"/>
      <dgm:spPr/>
    </dgm:pt>
    <dgm:pt modelId="{ABF9B903-6F4B-45F0-BB8B-4730C938B3F6}" type="pres">
      <dgm:prSet presAssocID="{8CB0E812-EE9E-4E88-8019-4E9CA8972056}" presName="tx1" presStyleLbl="revTx" presStyleIdx="0" presStyleCnt="11"/>
      <dgm:spPr/>
    </dgm:pt>
    <dgm:pt modelId="{B0A26836-703B-454F-A726-CD5A659337BE}" type="pres">
      <dgm:prSet presAssocID="{8CB0E812-EE9E-4E88-8019-4E9CA8972056}" presName="vert1" presStyleCnt="0"/>
      <dgm:spPr/>
    </dgm:pt>
    <dgm:pt modelId="{0DAD9AFD-4C12-4FB8-AA49-ACEFA74BA47F}" type="pres">
      <dgm:prSet presAssocID="{EA75B80A-2089-4849-ACCD-56C9EC8346EE}" presName="thickLine" presStyleLbl="alignNode1" presStyleIdx="1" presStyleCnt="11"/>
      <dgm:spPr/>
    </dgm:pt>
    <dgm:pt modelId="{F1DDA62A-A562-41F0-B868-D0B8F1F668E9}" type="pres">
      <dgm:prSet presAssocID="{EA75B80A-2089-4849-ACCD-56C9EC8346EE}" presName="horz1" presStyleCnt="0"/>
      <dgm:spPr/>
    </dgm:pt>
    <dgm:pt modelId="{F1067B58-B704-4A98-A27C-FD1B459F9FF7}" type="pres">
      <dgm:prSet presAssocID="{EA75B80A-2089-4849-ACCD-56C9EC8346EE}" presName="tx1" presStyleLbl="revTx" presStyleIdx="1" presStyleCnt="11"/>
      <dgm:spPr/>
    </dgm:pt>
    <dgm:pt modelId="{321D65A6-E9A1-46BF-BB45-5D7AFCFAEC3F}" type="pres">
      <dgm:prSet presAssocID="{EA75B80A-2089-4849-ACCD-56C9EC8346EE}" presName="vert1" presStyleCnt="0"/>
      <dgm:spPr/>
    </dgm:pt>
    <dgm:pt modelId="{5651E7A8-6CCC-4322-9597-7DE37D79D612}" type="pres">
      <dgm:prSet presAssocID="{77F0A95E-87DA-4D97-8216-849519458EE0}" presName="thickLine" presStyleLbl="alignNode1" presStyleIdx="2" presStyleCnt="11"/>
      <dgm:spPr/>
    </dgm:pt>
    <dgm:pt modelId="{E7DDFB22-1FFF-4883-A3F3-0135430061EC}" type="pres">
      <dgm:prSet presAssocID="{77F0A95E-87DA-4D97-8216-849519458EE0}" presName="horz1" presStyleCnt="0"/>
      <dgm:spPr/>
    </dgm:pt>
    <dgm:pt modelId="{0436B95F-0F63-4D9C-B73A-96E25F4E733E}" type="pres">
      <dgm:prSet presAssocID="{77F0A95E-87DA-4D97-8216-849519458EE0}" presName="tx1" presStyleLbl="revTx" presStyleIdx="2" presStyleCnt="11"/>
      <dgm:spPr/>
    </dgm:pt>
    <dgm:pt modelId="{C01D327A-0C31-4E07-9E8E-06A795F3268F}" type="pres">
      <dgm:prSet presAssocID="{77F0A95E-87DA-4D97-8216-849519458EE0}" presName="vert1" presStyleCnt="0"/>
      <dgm:spPr/>
    </dgm:pt>
    <dgm:pt modelId="{6D9A7846-6946-4A3C-837F-F950A336AEEC}" type="pres">
      <dgm:prSet presAssocID="{508C6BDE-EC07-4EC5-8BAB-6B94557B4A76}" presName="thickLine" presStyleLbl="alignNode1" presStyleIdx="3" presStyleCnt="11"/>
      <dgm:spPr/>
    </dgm:pt>
    <dgm:pt modelId="{A40B245E-6594-4E94-9508-057365467F60}" type="pres">
      <dgm:prSet presAssocID="{508C6BDE-EC07-4EC5-8BAB-6B94557B4A76}" presName="horz1" presStyleCnt="0"/>
      <dgm:spPr/>
    </dgm:pt>
    <dgm:pt modelId="{20E30E6D-34DF-440A-8D85-FA3C644ED352}" type="pres">
      <dgm:prSet presAssocID="{508C6BDE-EC07-4EC5-8BAB-6B94557B4A76}" presName="tx1" presStyleLbl="revTx" presStyleIdx="3" presStyleCnt="11"/>
      <dgm:spPr/>
    </dgm:pt>
    <dgm:pt modelId="{CE2E9411-14F4-4396-A913-BA93D7C004A8}" type="pres">
      <dgm:prSet presAssocID="{508C6BDE-EC07-4EC5-8BAB-6B94557B4A76}" presName="vert1" presStyleCnt="0"/>
      <dgm:spPr/>
    </dgm:pt>
    <dgm:pt modelId="{3B260BF3-AD75-4D28-801A-679CBDA06580}" type="pres">
      <dgm:prSet presAssocID="{648902BE-2656-4A26-A949-CF6EE0D49234}" presName="thickLine" presStyleLbl="alignNode1" presStyleIdx="4" presStyleCnt="11"/>
      <dgm:spPr/>
    </dgm:pt>
    <dgm:pt modelId="{11A605E2-3704-4523-A46F-D27EFE9B74AD}" type="pres">
      <dgm:prSet presAssocID="{648902BE-2656-4A26-A949-CF6EE0D49234}" presName="horz1" presStyleCnt="0"/>
      <dgm:spPr/>
    </dgm:pt>
    <dgm:pt modelId="{383679E5-5B8A-494A-B547-102ED64E81AD}" type="pres">
      <dgm:prSet presAssocID="{648902BE-2656-4A26-A949-CF6EE0D49234}" presName="tx1" presStyleLbl="revTx" presStyleIdx="4" presStyleCnt="11"/>
      <dgm:spPr/>
    </dgm:pt>
    <dgm:pt modelId="{04B2FDF7-D7FC-4B3B-93D5-83A40A46BFC9}" type="pres">
      <dgm:prSet presAssocID="{648902BE-2656-4A26-A949-CF6EE0D49234}" presName="vert1" presStyleCnt="0"/>
      <dgm:spPr/>
    </dgm:pt>
    <dgm:pt modelId="{713B9D52-3969-4273-884D-BA3EC34C9C5C}" type="pres">
      <dgm:prSet presAssocID="{9ED7E262-0CA1-4078-8382-BEC71775EB78}" presName="thickLine" presStyleLbl="alignNode1" presStyleIdx="5" presStyleCnt="11"/>
      <dgm:spPr/>
    </dgm:pt>
    <dgm:pt modelId="{103E36D7-40C0-4EB6-978D-30CAEE4A32FB}" type="pres">
      <dgm:prSet presAssocID="{9ED7E262-0CA1-4078-8382-BEC71775EB78}" presName="horz1" presStyleCnt="0"/>
      <dgm:spPr/>
    </dgm:pt>
    <dgm:pt modelId="{3918AFE4-D246-4426-AE7F-237EEFB6E3DA}" type="pres">
      <dgm:prSet presAssocID="{9ED7E262-0CA1-4078-8382-BEC71775EB78}" presName="tx1" presStyleLbl="revTx" presStyleIdx="5" presStyleCnt="11"/>
      <dgm:spPr/>
    </dgm:pt>
    <dgm:pt modelId="{EC82B52A-3EC0-4C2F-A539-758C114220FC}" type="pres">
      <dgm:prSet presAssocID="{9ED7E262-0CA1-4078-8382-BEC71775EB78}" presName="vert1" presStyleCnt="0"/>
      <dgm:spPr/>
    </dgm:pt>
    <dgm:pt modelId="{F7B8D0F6-D324-42D6-BC3E-CA809ABAF959}" type="pres">
      <dgm:prSet presAssocID="{A28C40D5-CF59-4BF9-B443-A4E9F790A4A7}" presName="thickLine" presStyleLbl="alignNode1" presStyleIdx="6" presStyleCnt="11"/>
      <dgm:spPr/>
    </dgm:pt>
    <dgm:pt modelId="{D01C63A4-B635-4675-9EC9-603B2F37453B}" type="pres">
      <dgm:prSet presAssocID="{A28C40D5-CF59-4BF9-B443-A4E9F790A4A7}" presName="horz1" presStyleCnt="0"/>
      <dgm:spPr/>
    </dgm:pt>
    <dgm:pt modelId="{95241708-E5E7-4AEA-A2FC-83AA1C41F9C0}" type="pres">
      <dgm:prSet presAssocID="{A28C40D5-CF59-4BF9-B443-A4E9F790A4A7}" presName="tx1" presStyleLbl="revTx" presStyleIdx="6" presStyleCnt="11"/>
      <dgm:spPr/>
    </dgm:pt>
    <dgm:pt modelId="{2E01405C-8AA3-41C7-85CE-F3F56E2D3DF5}" type="pres">
      <dgm:prSet presAssocID="{A28C40D5-CF59-4BF9-B443-A4E9F790A4A7}" presName="vert1" presStyleCnt="0"/>
      <dgm:spPr/>
    </dgm:pt>
    <dgm:pt modelId="{905ABE09-4716-4D9A-BCBC-3CED2D06A0F5}" type="pres">
      <dgm:prSet presAssocID="{53DB4DB0-9C55-4814-ADC4-63C08B06ECA3}" presName="thickLine" presStyleLbl="alignNode1" presStyleIdx="7" presStyleCnt="11"/>
      <dgm:spPr/>
    </dgm:pt>
    <dgm:pt modelId="{24CA49F7-BCF0-4D57-AC4C-BB142A2AEB58}" type="pres">
      <dgm:prSet presAssocID="{53DB4DB0-9C55-4814-ADC4-63C08B06ECA3}" presName="horz1" presStyleCnt="0"/>
      <dgm:spPr/>
    </dgm:pt>
    <dgm:pt modelId="{7CCEFC3A-8283-4DF0-9661-8F708A737A81}" type="pres">
      <dgm:prSet presAssocID="{53DB4DB0-9C55-4814-ADC4-63C08B06ECA3}" presName="tx1" presStyleLbl="revTx" presStyleIdx="7" presStyleCnt="11"/>
      <dgm:spPr/>
    </dgm:pt>
    <dgm:pt modelId="{600E8605-1BC7-4D55-B7C4-A89ABFACF677}" type="pres">
      <dgm:prSet presAssocID="{53DB4DB0-9C55-4814-ADC4-63C08B06ECA3}" presName="vert1" presStyleCnt="0"/>
      <dgm:spPr/>
    </dgm:pt>
    <dgm:pt modelId="{9B9E43BC-5B0E-422B-809A-DB5CCFE3BBC5}" type="pres">
      <dgm:prSet presAssocID="{A9857A91-52DB-475A-AD7D-C21F5185CC03}" presName="thickLine" presStyleLbl="alignNode1" presStyleIdx="8" presStyleCnt="11"/>
      <dgm:spPr/>
    </dgm:pt>
    <dgm:pt modelId="{C18FA25D-A924-4BA5-ADE1-A2F4AD400AB8}" type="pres">
      <dgm:prSet presAssocID="{A9857A91-52DB-475A-AD7D-C21F5185CC03}" presName="horz1" presStyleCnt="0"/>
      <dgm:spPr/>
    </dgm:pt>
    <dgm:pt modelId="{DDB1AB13-34DF-40F4-8B42-C78C904449F3}" type="pres">
      <dgm:prSet presAssocID="{A9857A91-52DB-475A-AD7D-C21F5185CC03}" presName="tx1" presStyleLbl="revTx" presStyleIdx="8" presStyleCnt="11"/>
      <dgm:spPr/>
    </dgm:pt>
    <dgm:pt modelId="{F9E0511E-B8A1-43C6-9BD8-4663B3866EE3}" type="pres">
      <dgm:prSet presAssocID="{A9857A91-52DB-475A-AD7D-C21F5185CC03}" presName="vert1" presStyleCnt="0"/>
      <dgm:spPr/>
    </dgm:pt>
    <dgm:pt modelId="{170294E7-FBD4-4C93-91EC-BDEAA89A7432}" type="pres">
      <dgm:prSet presAssocID="{D26596E9-DF0B-4CD3-8128-73601A5BF7C0}" presName="thickLine" presStyleLbl="alignNode1" presStyleIdx="9" presStyleCnt="11"/>
      <dgm:spPr/>
    </dgm:pt>
    <dgm:pt modelId="{C698B6BC-3AC1-4967-BB8F-0BFD8A335646}" type="pres">
      <dgm:prSet presAssocID="{D26596E9-DF0B-4CD3-8128-73601A5BF7C0}" presName="horz1" presStyleCnt="0"/>
      <dgm:spPr/>
    </dgm:pt>
    <dgm:pt modelId="{516926BC-0ECB-480B-BA19-54F48D25BFE8}" type="pres">
      <dgm:prSet presAssocID="{D26596E9-DF0B-4CD3-8128-73601A5BF7C0}" presName="tx1" presStyleLbl="revTx" presStyleIdx="9" presStyleCnt="11"/>
      <dgm:spPr/>
    </dgm:pt>
    <dgm:pt modelId="{A5B580CE-79A7-497A-99F7-8F0973C621B1}" type="pres">
      <dgm:prSet presAssocID="{D26596E9-DF0B-4CD3-8128-73601A5BF7C0}" presName="vert1" presStyleCnt="0"/>
      <dgm:spPr/>
    </dgm:pt>
    <dgm:pt modelId="{DF3AFFEB-4187-4747-AB8C-1924B28CE45F}" type="pres">
      <dgm:prSet presAssocID="{A65F7888-AA61-46CB-AA5C-051E93ADB9B0}" presName="thickLine" presStyleLbl="alignNode1" presStyleIdx="10" presStyleCnt="11"/>
      <dgm:spPr/>
    </dgm:pt>
    <dgm:pt modelId="{EC33FC7F-D8DE-4910-8A28-A88EA930F4A9}" type="pres">
      <dgm:prSet presAssocID="{A65F7888-AA61-46CB-AA5C-051E93ADB9B0}" presName="horz1" presStyleCnt="0"/>
      <dgm:spPr/>
    </dgm:pt>
    <dgm:pt modelId="{911BF061-5C14-406A-9CB4-1E96D4E41B7F}" type="pres">
      <dgm:prSet presAssocID="{A65F7888-AA61-46CB-AA5C-051E93ADB9B0}" presName="tx1" presStyleLbl="revTx" presStyleIdx="10" presStyleCnt="11"/>
      <dgm:spPr/>
    </dgm:pt>
    <dgm:pt modelId="{CB2EB10A-74C6-4711-B075-0A1E95B26C7C}" type="pres">
      <dgm:prSet presAssocID="{A65F7888-AA61-46CB-AA5C-051E93ADB9B0}" presName="vert1" presStyleCnt="0"/>
      <dgm:spPr/>
    </dgm:pt>
  </dgm:ptLst>
  <dgm:cxnLst>
    <dgm:cxn modelId="{6F8F2F0C-6C4E-4AC3-80BC-104B56DE35E3}" type="presOf" srcId="{50E6D372-5892-4365-BDC6-E5755742C582}" destId="{E1B7D76A-7456-4960-AE3F-7D67DFC2E42C}" srcOrd="0" destOrd="0" presId="urn:microsoft.com/office/officeart/2008/layout/LinedList"/>
    <dgm:cxn modelId="{07B4120E-D048-45E4-A2F1-F974A0163FFC}" srcId="{50E6D372-5892-4365-BDC6-E5755742C582}" destId="{648902BE-2656-4A26-A949-CF6EE0D49234}" srcOrd="4" destOrd="0" parTransId="{285F24A8-C548-48E9-83CB-EDC874060917}" sibTransId="{F6AFAFCB-EB9B-4544-82E4-D0A1350A6696}"/>
    <dgm:cxn modelId="{792BB40E-5F2B-473D-8079-0B1DF286A61A}" type="presOf" srcId="{A9857A91-52DB-475A-AD7D-C21F5185CC03}" destId="{DDB1AB13-34DF-40F4-8B42-C78C904449F3}" srcOrd="0" destOrd="0" presId="urn:microsoft.com/office/officeart/2008/layout/LinedList"/>
    <dgm:cxn modelId="{EF9F8D12-20B2-422E-B834-6B9FE0E66130}" type="presOf" srcId="{508C6BDE-EC07-4EC5-8BAB-6B94557B4A76}" destId="{20E30E6D-34DF-440A-8D85-FA3C644ED352}" srcOrd="0" destOrd="0" presId="urn:microsoft.com/office/officeart/2008/layout/LinedList"/>
    <dgm:cxn modelId="{12572615-02B1-47D2-9F44-7639A12485B4}" type="presOf" srcId="{648902BE-2656-4A26-A949-CF6EE0D49234}" destId="{383679E5-5B8A-494A-B547-102ED64E81AD}" srcOrd="0" destOrd="0" presId="urn:microsoft.com/office/officeart/2008/layout/LinedList"/>
    <dgm:cxn modelId="{51228732-5667-4B75-9626-174B7FC9BD15}" srcId="{50E6D372-5892-4365-BDC6-E5755742C582}" destId="{508C6BDE-EC07-4EC5-8BAB-6B94557B4A76}" srcOrd="3" destOrd="0" parTransId="{28B29D81-C17A-4755-88D5-86C10A2FDD82}" sibTransId="{76CB1FD4-9CA0-4A2D-8C3A-397CEDC15982}"/>
    <dgm:cxn modelId="{7D947E37-4E1A-44F0-8725-E5CBB41E05C4}" srcId="{50E6D372-5892-4365-BDC6-E5755742C582}" destId="{EA75B80A-2089-4849-ACCD-56C9EC8346EE}" srcOrd="1" destOrd="0" parTransId="{A1ECA84B-F21E-4628-B5B2-B50DC0A0EAAB}" sibTransId="{C4A5C040-7CCC-4E03-908B-7FFB93813CA6}"/>
    <dgm:cxn modelId="{14D09A6B-9CDF-44E9-999F-009B1774626A}" type="presOf" srcId="{9ED7E262-0CA1-4078-8382-BEC71775EB78}" destId="{3918AFE4-D246-4426-AE7F-237EEFB6E3DA}" srcOrd="0" destOrd="0" presId="urn:microsoft.com/office/officeart/2008/layout/LinedList"/>
    <dgm:cxn modelId="{641FE96B-93C1-4599-9B77-32A88D9CCB11}" type="presOf" srcId="{A65F7888-AA61-46CB-AA5C-051E93ADB9B0}" destId="{911BF061-5C14-406A-9CB4-1E96D4E41B7F}" srcOrd="0" destOrd="0" presId="urn:microsoft.com/office/officeart/2008/layout/LinedList"/>
    <dgm:cxn modelId="{A0C7954D-8A4A-4251-A747-53909039D5E3}" srcId="{50E6D372-5892-4365-BDC6-E5755742C582}" destId="{53DB4DB0-9C55-4814-ADC4-63C08B06ECA3}" srcOrd="7" destOrd="0" parTransId="{8D50765B-7EF9-4494-AFC3-AB61095C8C3F}" sibTransId="{29D9A158-E9D1-4795-8247-70893F034FA4}"/>
    <dgm:cxn modelId="{A7672A51-95CD-4955-9E3D-3D2F2A0C8637}" srcId="{50E6D372-5892-4365-BDC6-E5755742C582}" destId="{A28C40D5-CF59-4BF9-B443-A4E9F790A4A7}" srcOrd="6" destOrd="0" parTransId="{7B3EC830-290E-4D9E-B47C-344FEE66895D}" sibTransId="{F244D583-BD43-45A2-A7D8-8EED9891670D}"/>
    <dgm:cxn modelId="{8A86B572-51E1-422E-826B-398C967814D7}" type="presOf" srcId="{53DB4DB0-9C55-4814-ADC4-63C08B06ECA3}" destId="{7CCEFC3A-8283-4DF0-9661-8F708A737A81}" srcOrd="0" destOrd="0" presId="urn:microsoft.com/office/officeart/2008/layout/LinedList"/>
    <dgm:cxn modelId="{9847D873-32F1-4BEA-8FED-64F2BB9C96E2}" type="presOf" srcId="{77F0A95E-87DA-4D97-8216-849519458EE0}" destId="{0436B95F-0F63-4D9C-B73A-96E25F4E733E}" srcOrd="0" destOrd="0" presId="urn:microsoft.com/office/officeart/2008/layout/LinedList"/>
    <dgm:cxn modelId="{F919A57F-986D-47AC-9016-FFB32BBBB7D1}" type="presOf" srcId="{A28C40D5-CF59-4BF9-B443-A4E9F790A4A7}" destId="{95241708-E5E7-4AEA-A2FC-83AA1C41F9C0}" srcOrd="0" destOrd="0" presId="urn:microsoft.com/office/officeart/2008/layout/LinedList"/>
    <dgm:cxn modelId="{34C05085-FC63-474F-A872-3F6F820EBA02}" type="presOf" srcId="{8CB0E812-EE9E-4E88-8019-4E9CA8972056}" destId="{ABF9B903-6F4B-45F0-BB8B-4730C938B3F6}" srcOrd="0" destOrd="0" presId="urn:microsoft.com/office/officeart/2008/layout/LinedList"/>
    <dgm:cxn modelId="{D5440695-CEF4-444D-B3EA-D8A094D8AA12}" srcId="{50E6D372-5892-4365-BDC6-E5755742C582}" destId="{8CB0E812-EE9E-4E88-8019-4E9CA8972056}" srcOrd="0" destOrd="0" parTransId="{05A67EAD-A784-46C3-813F-CD51DDDA9A26}" sibTransId="{0BCB18F1-D9B7-444F-8540-CEB7F529F1B8}"/>
    <dgm:cxn modelId="{9BD30EA1-2DAF-4DB3-A217-C99ECFE2DD77}" srcId="{50E6D372-5892-4365-BDC6-E5755742C582}" destId="{D26596E9-DF0B-4CD3-8128-73601A5BF7C0}" srcOrd="9" destOrd="0" parTransId="{19E9C2E2-3ABE-4288-99BC-F5A89406491C}" sibTransId="{5F9A3F48-F6B6-48A8-8CDC-54BFCEA04838}"/>
    <dgm:cxn modelId="{267F17B6-CFB6-4612-904C-674B1F1222B2}" srcId="{50E6D372-5892-4365-BDC6-E5755742C582}" destId="{A65F7888-AA61-46CB-AA5C-051E93ADB9B0}" srcOrd="10" destOrd="0" parTransId="{99DD2C26-54AA-4B2E-A7F2-A9CE71565A89}" sibTransId="{A157B895-79B7-4BC4-B40E-66DAA921638B}"/>
    <dgm:cxn modelId="{708CA5B8-C53B-4CA4-BD09-43DEA2FDABAE}" srcId="{50E6D372-5892-4365-BDC6-E5755742C582}" destId="{9ED7E262-0CA1-4078-8382-BEC71775EB78}" srcOrd="5" destOrd="0" parTransId="{F4557720-A241-489E-A4D8-F6560B5CAD32}" sibTransId="{F1835A57-0138-49E5-8879-7C8326A20930}"/>
    <dgm:cxn modelId="{3DEA70BA-C10D-4520-B577-C7E89BF62DB0}" type="presOf" srcId="{EA75B80A-2089-4849-ACCD-56C9EC8346EE}" destId="{F1067B58-B704-4A98-A27C-FD1B459F9FF7}" srcOrd="0" destOrd="0" presId="urn:microsoft.com/office/officeart/2008/layout/LinedList"/>
    <dgm:cxn modelId="{EB5156CF-2C15-437F-B3D0-F23E215DD04C}" srcId="{50E6D372-5892-4365-BDC6-E5755742C582}" destId="{77F0A95E-87DA-4D97-8216-849519458EE0}" srcOrd="2" destOrd="0" parTransId="{E2B390B2-95D9-4B83-A12C-8BD6BFEB35F0}" sibTransId="{2723664C-E289-4655-B991-2A7B5C4309B4}"/>
    <dgm:cxn modelId="{27DFA2E5-32DB-41E7-88EB-19F3FEDC42A8}" type="presOf" srcId="{D26596E9-DF0B-4CD3-8128-73601A5BF7C0}" destId="{516926BC-0ECB-480B-BA19-54F48D25BFE8}" srcOrd="0" destOrd="0" presId="urn:microsoft.com/office/officeart/2008/layout/LinedList"/>
    <dgm:cxn modelId="{D6812FE7-5FCE-4772-9006-23482D637CC0}" srcId="{50E6D372-5892-4365-BDC6-E5755742C582}" destId="{A9857A91-52DB-475A-AD7D-C21F5185CC03}" srcOrd="8" destOrd="0" parTransId="{3A2AD9BF-DFD8-4501-A1EC-7CD0D6C80319}" sibTransId="{54D22C29-ABF4-4786-B081-94AAA3E2B2CF}"/>
    <dgm:cxn modelId="{650EC402-1E86-4453-9693-3E69FD69ED3F}" type="presParOf" srcId="{E1B7D76A-7456-4960-AE3F-7D67DFC2E42C}" destId="{D7DAC90A-20D2-462D-997D-37608BEF7081}" srcOrd="0" destOrd="0" presId="urn:microsoft.com/office/officeart/2008/layout/LinedList"/>
    <dgm:cxn modelId="{2AEF5742-F2D8-485B-8A9A-98A3B3AD865E}" type="presParOf" srcId="{E1B7D76A-7456-4960-AE3F-7D67DFC2E42C}" destId="{7538F044-1CF2-4F9F-AD19-FA7F49B8171E}" srcOrd="1" destOrd="0" presId="urn:microsoft.com/office/officeart/2008/layout/LinedList"/>
    <dgm:cxn modelId="{9A2A8BB7-C67F-45D4-8C67-D4A805041870}" type="presParOf" srcId="{7538F044-1CF2-4F9F-AD19-FA7F49B8171E}" destId="{ABF9B903-6F4B-45F0-BB8B-4730C938B3F6}" srcOrd="0" destOrd="0" presId="urn:microsoft.com/office/officeart/2008/layout/LinedList"/>
    <dgm:cxn modelId="{052ACA52-AFD7-4703-ABEC-BAC5978C76E3}" type="presParOf" srcId="{7538F044-1CF2-4F9F-AD19-FA7F49B8171E}" destId="{B0A26836-703B-454F-A726-CD5A659337BE}" srcOrd="1" destOrd="0" presId="urn:microsoft.com/office/officeart/2008/layout/LinedList"/>
    <dgm:cxn modelId="{F1616275-8337-404F-8731-6B3A32D390CF}" type="presParOf" srcId="{E1B7D76A-7456-4960-AE3F-7D67DFC2E42C}" destId="{0DAD9AFD-4C12-4FB8-AA49-ACEFA74BA47F}" srcOrd="2" destOrd="0" presId="urn:microsoft.com/office/officeart/2008/layout/LinedList"/>
    <dgm:cxn modelId="{AD86CFD7-0065-4D12-A2AC-021A7844A678}" type="presParOf" srcId="{E1B7D76A-7456-4960-AE3F-7D67DFC2E42C}" destId="{F1DDA62A-A562-41F0-B868-D0B8F1F668E9}" srcOrd="3" destOrd="0" presId="urn:microsoft.com/office/officeart/2008/layout/LinedList"/>
    <dgm:cxn modelId="{39E2198C-333A-4AF6-BCCA-A9937582A1B2}" type="presParOf" srcId="{F1DDA62A-A562-41F0-B868-D0B8F1F668E9}" destId="{F1067B58-B704-4A98-A27C-FD1B459F9FF7}" srcOrd="0" destOrd="0" presId="urn:microsoft.com/office/officeart/2008/layout/LinedList"/>
    <dgm:cxn modelId="{8833AE7E-9E9B-49CC-BA81-E22F779573A3}" type="presParOf" srcId="{F1DDA62A-A562-41F0-B868-D0B8F1F668E9}" destId="{321D65A6-E9A1-46BF-BB45-5D7AFCFAEC3F}" srcOrd="1" destOrd="0" presId="urn:microsoft.com/office/officeart/2008/layout/LinedList"/>
    <dgm:cxn modelId="{841EE339-14E4-4F91-A413-FF5038187AF3}" type="presParOf" srcId="{E1B7D76A-7456-4960-AE3F-7D67DFC2E42C}" destId="{5651E7A8-6CCC-4322-9597-7DE37D79D612}" srcOrd="4" destOrd="0" presId="urn:microsoft.com/office/officeart/2008/layout/LinedList"/>
    <dgm:cxn modelId="{F24C690F-B974-4511-B79F-D2C733F9FA1E}" type="presParOf" srcId="{E1B7D76A-7456-4960-AE3F-7D67DFC2E42C}" destId="{E7DDFB22-1FFF-4883-A3F3-0135430061EC}" srcOrd="5" destOrd="0" presId="urn:microsoft.com/office/officeart/2008/layout/LinedList"/>
    <dgm:cxn modelId="{81B2994E-3908-4008-9BF4-9539A2337008}" type="presParOf" srcId="{E7DDFB22-1FFF-4883-A3F3-0135430061EC}" destId="{0436B95F-0F63-4D9C-B73A-96E25F4E733E}" srcOrd="0" destOrd="0" presId="urn:microsoft.com/office/officeart/2008/layout/LinedList"/>
    <dgm:cxn modelId="{AF0191B9-362B-43CC-901E-E0E24D4A338C}" type="presParOf" srcId="{E7DDFB22-1FFF-4883-A3F3-0135430061EC}" destId="{C01D327A-0C31-4E07-9E8E-06A795F3268F}" srcOrd="1" destOrd="0" presId="urn:microsoft.com/office/officeart/2008/layout/LinedList"/>
    <dgm:cxn modelId="{739886C3-B273-4013-872F-070F6730DDD6}" type="presParOf" srcId="{E1B7D76A-7456-4960-AE3F-7D67DFC2E42C}" destId="{6D9A7846-6946-4A3C-837F-F950A336AEEC}" srcOrd="6" destOrd="0" presId="urn:microsoft.com/office/officeart/2008/layout/LinedList"/>
    <dgm:cxn modelId="{8999B013-7EFB-4830-85E8-058D192FD462}" type="presParOf" srcId="{E1B7D76A-7456-4960-AE3F-7D67DFC2E42C}" destId="{A40B245E-6594-4E94-9508-057365467F60}" srcOrd="7" destOrd="0" presId="urn:microsoft.com/office/officeart/2008/layout/LinedList"/>
    <dgm:cxn modelId="{A355D26E-5D27-4764-BB2D-F9D6A232759E}" type="presParOf" srcId="{A40B245E-6594-4E94-9508-057365467F60}" destId="{20E30E6D-34DF-440A-8D85-FA3C644ED352}" srcOrd="0" destOrd="0" presId="urn:microsoft.com/office/officeart/2008/layout/LinedList"/>
    <dgm:cxn modelId="{FFBE8DFB-3CBA-4129-BC7B-724C89C7886D}" type="presParOf" srcId="{A40B245E-6594-4E94-9508-057365467F60}" destId="{CE2E9411-14F4-4396-A913-BA93D7C004A8}" srcOrd="1" destOrd="0" presId="urn:microsoft.com/office/officeart/2008/layout/LinedList"/>
    <dgm:cxn modelId="{9888FCBD-400C-4A1B-B765-1E9DD6062043}" type="presParOf" srcId="{E1B7D76A-7456-4960-AE3F-7D67DFC2E42C}" destId="{3B260BF3-AD75-4D28-801A-679CBDA06580}" srcOrd="8" destOrd="0" presId="urn:microsoft.com/office/officeart/2008/layout/LinedList"/>
    <dgm:cxn modelId="{B53B14A3-67D3-4108-96E2-F94A2BCE3C6B}" type="presParOf" srcId="{E1B7D76A-7456-4960-AE3F-7D67DFC2E42C}" destId="{11A605E2-3704-4523-A46F-D27EFE9B74AD}" srcOrd="9" destOrd="0" presId="urn:microsoft.com/office/officeart/2008/layout/LinedList"/>
    <dgm:cxn modelId="{4C21C8E4-99BD-4CE9-A980-014FC5F57487}" type="presParOf" srcId="{11A605E2-3704-4523-A46F-D27EFE9B74AD}" destId="{383679E5-5B8A-494A-B547-102ED64E81AD}" srcOrd="0" destOrd="0" presId="urn:microsoft.com/office/officeart/2008/layout/LinedList"/>
    <dgm:cxn modelId="{6EED8DDC-1960-4A97-9EA9-5F6B47B2EBFD}" type="presParOf" srcId="{11A605E2-3704-4523-A46F-D27EFE9B74AD}" destId="{04B2FDF7-D7FC-4B3B-93D5-83A40A46BFC9}" srcOrd="1" destOrd="0" presId="urn:microsoft.com/office/officeart/2008/layout/LinedList"/>
    <dgm:cxn modelId="{7C37555F-8DD2-4A64-B387-BA0D1B9C34C0}" type="presParOf" srcId="{E1B7D76A-7456-4960-AE3F-7D67DFC2E42C}" destId="{713B9D52-3969-4273-884D-BA3EC34C9C5C}" srcOrd="10" destOrd="0" presId="urn:microsoft.com/office/officeart/2008/layout/LinedList"/>
    <dgm:cxn modelId="{7C880B1E-0E04-4566-9F8B-133BE4222308}" type="presParOf" srcId="{E1B7D76A-7456-4960-AE3F-7D67DFC2E42C}" destId="{103E36D7-40C0-4EB6-978D-30CAEE4A32FB}" srcOrd="11" destOrd="0" presId="urn:microsoft.com/office/officeart/2008/layout/LinedList"/>
    <dgm:cxn modelId="{DA1D2509-2B47-4AFF-BE8C-EB16B776B38E}" type="presParOf" srcId="{103E36D7-40C0-4EB6-978D-30CAEE4A32FB}" destId="{3918AFE4-D246-4426-AE7F-237EEFB6E3DA}" srcOrd="0" destOrd="0" presId="urn:microsoft.com/office/officeart/2008/layout/LinedList"/>
    <dgm:cxn modelId="{DA444B52-8C40-42A0-9F21-1940430EDDBD}" type="presParOf" srcId="{103E36D7-40C0-4EB6-978D-30CAEE4A32FB}" destId="{EC82B52A-3EC0-4C2F-A539-758C114220FC}" srcOrd="1" destOrd="0" presId="urn:microsoft.com/office/officeart/2008/layout/LinedList"/>
    <dgm:cxn modelId="{BE1E91B0-7215-4062-84B6-688DBF9C6F35}" type="presParOf" srcId="{E1B7D76A-7456-4960-AE3F-7D67DFC2E42C}" destId="{F7B8D0F6-D324-42D6-BC3E-CA809ABAF959}" srcOrd="12" destOrd="0" presId="urn:microsoft.com/office/officeart/2008/layout/LinedList"/>
    <dgm:cxn modelId="{24F74C5A-1F4D-4DD2-8166-C38908383FD2}" type="presParOf" srcId="{E1B7D76A-7456-4960-AE3F-7D67DFC2E42C}" destId="{D01C63A4-B635-4675-9EC9-603B2F37453B}" srcOrd="13" destOrd="0" presId="urn:microsoft.com/office/officeart/2008/layout/LinedList"/>
    <dgm:cxn modelId="{8892BCA5-6F7D-440D-8865-2BBC7F94F446}" type="presParOf" srcId="{D01C63A4-B635-4675-9EC9-603B2F37453B}" destId="{95241708-E5E7-4AEA-A2FC-83AA1C41F9C0}" srcOrd="0" destOrd="0" presId="urn:microsoft.com/office/officeart/2008/layout/LinedList"/>
    <dgm:cxn modelId="{894D3526-E567-4342-97C3-5F04B65E7D47}" type="presParOf" srcId="{D01C63A4-B635-4675-9EC9-603B2F37453B}" destId="{2E01405C-8AA3-41C7-85CE-F3F56E2D3DF5}" srcOrd="1" destOrd="0" presId="urn:microsoft.com/office/officeart/2008/layout/LinedList"/>
    <dgm:cxn modelId="{53CB72EE-FFBB-4393-88AA-961F9607038D}" type="presParOf" srcId="{E1B7D76A-7456-4960-AE3F-7D67DFC2E42C}" destId="{905ABE09-4716-4D9A-BCBC-3CED2D06A0F5}" srcOrd="14" destOrd="0" presId="urn:microsoft.com/office/officeart/2008/layout/LinedList"/>
    <dgm:cxn modelId="{DEF51930-755E-4F41-8846-262B8AC362DB}" type="presParOf" srcId="{E1B7D76A-7456-4960-AE3F-7D67DFC2E42C}" destId="{24CA49F7-BCF0-4D57-AC4C-BB142A2AEB58}" srcOrd="15" destOrd="0" presId="urn:microsoft.com/office/officeart/2008/layout/LinedList"/>
    <dgm:cxn modelId="{093144E8-F53D-49DC-9192-E9D4BECA8993}" type="presParOf" srcId="{24CA49F7-BCF0-4D57-AC4C-BB142A2AEB58}" destId="{7CCEFC3A-8283-4DF0-9661-8F708A737A81}" srcOrd="0" destOrd="0" presId="urn:microsoft.com/office/officeart/2008/layout/LinedList"/>
    <dgm:cxn modelId="{17DD11D0-726D-4E1A-9D9F-16284C25225C}" type="presParOf" srcId="{24CA49F7-BCF0-4D57-AC4C-BB142A2AEB58}" destId="{600E8605-1BC7-4D55-B7C4-A89ABFACF677}" srcOrd="1" destOrd="0" presId="urn:microsoft.com/office/officeart/2008/layout/LinedList"/>
    <dgm:cxn modelId="{BA24F76E-CE9F-44F3-A6E3-AA59F5D65ED5}" type="presParOf" srcId="{E1B7D76A-7456-4960-AE3F-7D67DFC2E42C}" destId="{9B9E43BC-5B0E-422B-809A-DB5CCFE3BBC5}" srcOrd="16" destOrd="0" presId="urn:microsoft.com/office/officeart/2008/layout/LinedList"/>
    <dgm:cxn modelId="{630F83EF-54A8-492F-A749-E7FD15F8EC06}" type="presParOf" srcId="{E1B7D76A-7456-4960-AE3F-7D67DFC2E42C}" destId="{C18FA25D-A924-4BA5-ADE1-A2F4AD400AB8}" srcOrd="17" destOrd="0" presId="urn:microsoft.com/office/officeart/2008/layout/LinedList"/>
    <dgm:cxn modelId="{B1560E8F-F624-4FE2-8957-168E44F96970}" type="presParOf" srcId="{C18FA25D-A924-4BA5-ADE1-A2F4AD400AB8}" destId="{DDB1AB13-34DF-40F4-8B42-C78C904449F3}" srcOrd="0" destOrd="0" presId="urn:microsoft.com/office/officeart/2008/layout/LinedList"/>
    <dgm:cxn modelId="{EF35C3AB-E458-4A3F-BEFF-F114E4179046}" type="presParOf" srcId="{C18FA25D-A924-4BA5-ADE1-A2F4AD400AB8}" destId="{F9E0511E-B8A1-43C6-9BD8-4663B3866EE3}" srcOrd="1" destOrd="0" presId="urn:microsoft.com/office/officeart/2008/layout/LinedList"/>
    <dgm:cxn modelId="{97443EC3-DBA8-4DFC-85D1-5E4E69AF916F}" type="presParOf" srcId="{E1B7D76A-7456-4960-AE3F-7D67DFC2E42C}" destId="{170294E7-FBD4-4C93-91EC-BDEAA89A7432}" srcOrd="18" destOrd="0" presId="urn:microsoft.com/office/officeart/2008/layout/LinedList"/>
    <dgm:cxn modelId="{ED6F4995-08E6-4694-B83A-0A617CBDA970}" type="presParOf" srcId="{E1B7D76A-7456-4960-AE3F-7D67DFC2E42C}" destId="{C698B6BC-3AC1-4967-BB8F-0BFD8A335646}" srcOrd="19" destOrd="0" presId="urn:microsoft.com/office/officeart/2008/layout/LinedList"/>
    <dgm:cxn modelId="{480D02CA-E264-4476-A3FD-CBDD4B032ED9}" type="presParOf" srcId="{C698B6BC-3AC1-4967-BB8F-0BFD8A335646}" destId="{516926BC-0ECB-480B-BA19-54F48D25BFE8}" srcOrd="0" destOrd="0" presId="urn:microsoft.com/office/officeart/2008/layout/LinedList"/>
    <dgm:cxn modelId="{64D19121-2457-4CC3-9300-DD970E768034}" type="presParOf" srcId="{C698B6BC-3AC1-4967-BB8F-0BFD8A335646}" destId="{A5B580CE-79A7-497A-99F7-8F0973C621B1}" srcOrd="1" destOrd="0" presId="urn:microsoft.com/office/officeart/2008/layout/LinedList"/>
    <dgm:cxn modelId="{7DE88249-9004-41B4-A6E0-2EF761C952E5}" type="presParOf" srcId="{E1B7D76A-7456-4960-AE3F-7D67DFC2E42C}" destId="{DF3AFFEB-4187-4747-AB8C-1924B28CE45F}" srcOrd="20" destOrd="0" presId="urn:microsoft.com/office/officeart/2008/layout/LinedList"/>
    <dgm:cxn modelId="{DBF72D30-E410-411C-BC87-AFCB5897F376}" type="presParOf" srcId="{E1B7D76A-7456-4960-AE3F-7D67DFC2E42C}" destId="{EC33FC7F-D8DE-4910-8A28-A88EA930F4A9}" srcOrd="21" destOrd="0" presId="urn:microsoft.com/office/officeart/2008/layout/LinedList"/>
    <dgm:cxn modelId="{0A73E421-971F-4CE1-91E4-ECBECB5829E3}" type="presParOf" srcId="{EC33FC7F-D8DE-4910-8A28-A88EA930F4A9}" destId="{911BF061-5C14-406A-9CB4-1E96D4E41B7F}" srcOrd="0" destOrd="0" presId="urn:microsoft.com/office/officeart/2008/layout/LinedList"/>
    <dgm:cxn modelId="{668A74F8-8425-489C-B69B-411FB7F3FE12}" type="presParOf" srcId="{EC33FC7F-D8DE-4910-8A28-A88EA930F4A9}" destId="{CB2EB10A-74C6-4711-B075-0A1E95B26C7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4C83F0-58A3-4DFE-A97B-75D9526D1042}" type="doc">
      <dgm:prSet loTypeId="urn:microsoft.com/office/officeart/2005/8/layout/vList2" loCatId="list" qsTypeId="urn:microsoft.com/office/officeart/2005/8/quickstyle/simple5" qsCatId="simple" csTypeId="urn:microsoft.com/office/officeart/2005/8/colors/accent0_3" csCatId="mainScheme" phldr="1"/>
      <dgm:spPr/>
      <dgm:t>
        <a:bodyPr/>
        <a:lstStyle/>
        <a:p>
          <a:endParaRPr lang="en-US"/>
        </a:p>
      </dgm:t>
    </dgm:pt>
    <dgm:pt modelId="{A4F9CB84-D3D2-4952-B0DF-89C19D51DBB2}">
      <dgm:prSet/>
      <dgm:spPr/>
      <dgm:t>
        <a:bodyPr/>
        <a:lstStyle/>
        <a:p>
          <a:r>
            <a:rPr lang="en-GB" b="0" i="0"/>
            <a:t>Organisational recruitment is an important step to achieving the transformation goals of the organisation.</a:t>
          </a:r>
          <a:endParaRPr lang="en-US"/>
        </a:p>
      </dgm:t>
    </dgm:pt>
    <dgm:pt modelId="{39B1DF41-D683-4DF8-AF61-577E680F1B43}" type="parTrans" cxnId="{263B2364-AB45-482D-B813-FABB601E5518}">
      <dgm:prSet/>
      <dgm:spPr/>
      <dgm:t>
        <a:bodyPr/>
        <a:lstStyle/>
        <a:p>
          <a:endParaRPr lang="en-US"/>
        </a:p>
      </dgm:t>
    </dgm:pt>
    <dgm:pt modelId="{B73A259F-081E-4E32-98B3-D4FA518BB699}" type="sibTrans" cxnId="{263B2364-AB45-482D-B813-FABB601E5518}">
      <dgm:prSet/>
      <dgm:spPr/>
      <dgm:t>
        <a:bodyPr/>
        <a:lstStyle/>
        <a:p>
          <a:endParaRPr lang="en-US"/>
        </a:p>
      </dgm:t>
    </dgm:pt>
    <dgm:pt modelId="{C7BDF088-BC33-422E-9C6C-CE94D0418440}">
      <dgm:prSet/>
      <dgm:spPr/>
      <dgm:t>
        <a:bodyPr/>
        <a:lstStyle/>
        <a:p>
          <a:r>
            <a:rPr lang="en-GB" b="0" i="0"/>
            <a:t>Hiring is more than just a means of filling an office or a desk; it is an end result. It shapes the outcomes of a given project, the management of change, as well as the innovations emerging from it (Armstrong &amp; Taylor, 2020).</a:t>
          </a:r>
          <a:endParaRPr lang="en-US"/>
        </a:p>
      </dgm:t>
    </dgm:pt>
    <dgm:pt modelId="{EA367BAA-9597-4151-8DB7-29514D400BD4}" type="parTrans" cxnId="{7DA35C98-0031-46A3-9FDA-31A8BFA45461}">
      <dgm:prSet/>
      <dgm:spPr/>
      <dgm:t>
        <a:bodyPr/>
        <a:lstStyle/>
        <a:p>
          <a:endParaRPr lang="en-US"/>
        </a:p>
      </dgm:t>
    </dgm:pt>
    <dgm:pt modelId="{F489853A-B8FA-46B7-AE4A-944F434AC792}" type="sibTrans" cxnId="{7DA35C98-0031-46A3-9FDA-31A8BFA45461}">
      <dgm:prSet/>
      <dgm:spPr/>
      <dgm:t>
        <a:bodyPr/>
        <a:lstStyle/>
        <a:p>
          <a:endParaRPr lang="en-US"/>
        </a:p>
      </dgm:t>
    </dgm:pt>
    <dgm:pt modelId="{5254CAC4-9591-459E-91C2-DB904415325D}">
      <dgm:prSet/>
      <dgm:spPr/>
      <dgm:t>
        <a:bodyPr/>
        <a:lstStyle/>
        <a:p>
          <a:r>
            <a:rPr lang="en-GB" b="0" i="0"/>
            <a:t>Focus: Matching the right candidate to the specification of the most important instruments of the project.</a:t>
          </a:r>
          <a:endParaRPr lang="en-US"/>
        </a:p>
      </dgm:t>
    </dgm:pt>
    <dgm:pt modelId="{63835298-BE24-4733-8D3E-EAEA4DE70A41}" type="parTrans" cxnId="{1224F5C8-6F96-4429-9EC4-D134144DADF9}">
      <dgm:prSet/>
      <dgm:spPr/>
      <dgm:t>
        <a:bodyPr/>
        <a:lstStyle/>
        <a:p>
          <a:endParaRPr lang="en-US"/>
        </a:p>
      </dgm:t>
    </dgm:pt>
    <dgm:pt modelId="{B42BB5E1-420C-4D04-A881-3E2B3097E350}" type="sibTrans" cxnId="{1224F5C8-6F96-4429-9EC4-D134144DADF9}">
      <dgm:prSet/>
      <dgm:spPr/>
      <dgm:t>
        <a:bodyPr/>
        <a:lstStyle/>
        <a:p>
          <a:endParaRPr lang="en-US"/>
        </a:p>
      </dgm:t>
    </dgm:pt>
    <dgm:pt modelId="{81A500EB-5AD1-4F8A-9D06-560A5A56A863}" type="pres">
      <dgm:prSet presAssocID="{104C83F0-58A3-4DFE-A97B-75D9526D1042}" presName="linear" presStyleCnt="0">
        <dgm:presLayoutVars>
          <dgm:animLvl val="lvl"/>
          <dgm:resizeHandles val="exact"/>
        </dgm:presLayoutVars>
      </dgm:prSet>
      <dgm:spPr/>
    </dgm:pt>
    <dgm:pt modelId="{6A4C8339-2FF1-43F6-B85C-E0C412CACF4D}" type="pres">
      <dgm:prSet presAssocID="{A4F9CB84-D3D2-4952-B0DF-89C19D51DBB2}" presName="parentText" presStyleLbl="node1" presStyleIdx="0" presStyleCnt="3">
        <dgm:presLayoutVars>
          <dgm:chMax val="0"/>
          <dgm:bulletEnabled val="1"/>
        </dgm:presLayoutVars>
      </dgm:prSet>
      <dgm:spPr/>
    </dgm:pt>
    <dgm:pt modelId="{819F8BE9-4708-4793-BBFD-0A2967A7E4A7}" type="pres">
      <dgm:prSet presAssocID="{B73A259F-081E-4E32-98B3-D4FA518BB699}" presName="spacer" presStyleCnt="0"/>
      <dgm:spPr/>
    </dgm:pt>
    <dgm:pt modelId="{D046B99D-7C31-4570-822F-19702C670258}" type="pres">
      <dgm:prSet presAssocID="{C7BDF088-BC33-422E-9C6C-CE94D0418440}" presName="parentText" presStyleLbl="node1" presStyleIdx="1" presStyleCnt="3">
        <dgm:presLayoutVars>
          <dgm:chMax val="0"/>
          <dgm:bulletEnabled val="1"/>
        </dgm:presLayoutVars>
      </dgm:prSet>
      <dgm:spPr/>
    </dgm:pt>
    <dgm:pt modelId="{2FC06933-10BA-41C4-B6C7-762359924269}" type="pres">
      <dgm:prSet presAssocID="{F489853A-B8FA-46B7-AE4A-944F434AC792}" presName="spacer" presStyleCnt="0"/>
      <dgm:spPr/>
    </dgm:pt>
    <dgm:pt modelId="{2BE2B8DB-FEE5-4A7A-9DA0-4152DDE235C0}" type="pres">
      <dgm:prSet presAssocID="{5254CAC4-9591-459E-91C2-DB904415325D}" presName="parentText" presStyleLbl="node1" presStyleIdx="2" presStyleCnt="3">
        <dgm:presLayoutVars>
          <dgm:chMax val="0"/>
          <dgm:bulletEnabled val="1"/>
        </dgm:presLayoutVars>
      </dgm:prSet>
      <dgm:spPr/>
    </dgm:pt>
  </dgm:ptLst>
  <dgm:cxnLst>
    <dgm:cxn modelId="{E1B47432-F7D1-45C5-8468-F72C5956B911}" type="presOf" srcId="{104C83F0-58A3-4DFE-A97B-75D9526D1042}" destId="{81A500EB-5AD1-4F8A-9D06-560A5A56A863}" srcOrd="0" destOrd="0" presId="urn:microsoft.com/office/officeart/2005/8/layout/vList2"/>
    <dgm:cxn modelId="{A8AF0235-DC3B-40CC-A6AB-91BDEE88284E}" type="presOf" srcId="{5254CAC4-9591-459E-91C2-DB904415325D}" destId="{2BE2B8DB-FEE5-4A7A-9DA0-4152DDE235C0}" srcOrd="0" destOrd="0" presId="urn:microsoft.com/office/officeart/2005/8/layout/vList2"/>
    <dgm:cxn modelId="{4C7D0342-4181-412B-A260-1BAF195C0D02}" type="presOf" srcId="{A4F9CB84-D3D2-4952-B0DF-89C19D51DBB2}" destId="{6A4C8339-2FF1-43F6-B85C-E0C412CACF4D}" srcOrd="0" destOrd="0" presId="urn:microsoft.com/office/officeart/2005/8/layout/vList2"/>
    <dgm:cxn modelId="{263B2364-AB45-482D-B813-FABB601E5518}" srcId="{104C83F0-58A3-4DFE-A97B-75D9526D1042}" destId="{A4F9CB84-D3D2-4952-B0DF-89C19D51DBB2}" srcOrd="0" destOrd="0" parTransId="{39B1DF41-D683-4DF8-AF61-577E680F1B43}" sibTransId="{B73A259F-081E-4E32-98B3-D4FA518BB699}"/>
    <dgm:cxn modelId="{7DA35C98-0031-46A3-9FDA-31A8BFA45461}" srcId="{104C83F0-58A3-4DFE-A97B-75D9526D1042}" destId="{C7BDF088-BC33-422E-9C6C-CE94D0418440}" srcOrd="1" destOrd="0" parTransId="{EA367BAA-9597-4151-8DB7-29514D400BD4}" sibTransId="{F489853A-B8FA-46B7-AE4A-944F434AC792}"/>
    <dgm:cxn modelId="{1224F5C8-6F96-4429-9EC4-D134144DADF9}" srcId="{104C83F0-58A3-4DFE-A97B-75D9526D1042}" destId="{5254CAC4-9591-459E-91C2-DB904415325D}" srcOrd="2" destOrd="0" parTransId="{63835298-BE24-4733-8D3E-EAEA4DE70A41}" sibTransId="{B42BB5E1-420C-4D04-A881-3E2B3097E350}"/>
    <dgm:cxn modelId="{C20696F5-C23F-402C-8CEA-C7C18C6DE092}" type="presOf" srcId="{C7BDF088-BC33-422E-9C6C-CE94D0418440}" destId="{D046B99D-7C31-4570-822F-19702C670258}" srcOrd="0" destOrd="0" presId="urn:microsoft.com/office/officeart/2005/8/layout/vList2"/>
    <dgm:cxn modelId="{4F980F0D-DCA5-48C6-AAF9-B9A05489EF6F}" type="presParOf" srcId="{81A500EB-5AD1-4F8A-9D06-560A5A56A863}" destId="{6A4C8339-2FF1-43F6-B85C-E0C412CACF4D}" srcOrd="0" destOrd="0" presId="urn:microsoft.com/office/officeart/2005/8/layout/vList2"/>
    <dgm:cxn modelId="{18194369-6474-495C-8E53-E811608F8D34}" type="presParOf" srcId="{81A500EB-5AD1-4F8A-9D06-560A5A56A863}" destId="{819F8BE9-4708-4793-BBFD-0A2967A7E4A7}" srcOrd="1" destOrd="0" presId="urn:microsoft.com/office/officeart/2005/8/layout/vList2"/>
    <dgm:cxn modelId="{6D86CBC9-FEE6-4F5F-A49B-927DACA0D7D6}" type="presParOf" srcId="{81A500EB-5AD1-4F8A-9D06-560A5A56A863}" destId="{D046B99D-7C31-4570-822F-19702C670258}" srcOrd="2" destOrd="0" presId="urn:microsoft.com/office/officeart/2005/8/layout/vList2"/>
    <dgm:cxn modelId="{A5A52FDB-55CC-473F-8E2D-874B91B5101A}" type="presParOf" srcId="{81A500EB-5AD1-4F8A-9D06-560A5A56A863}" destId="{2FC06933-10BA-41C4-B6C7-762359924269}" srcOrd="3" destOrd="0" presId="urn:microsoft.com/office/officeart/2005/8/layout/vList2"/>
    <dgm:cxn modelId="{1861920B-9464-40B9-87B2-B2F61DA26EB6}" type="presParOf" srcId="{81A500EB-5AD1-4F8A-9D06-560A5A56A863}" destId="{2BE2B8DB-FEE5-4A7A-9DA0-4152DDE235C0}"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1539567-7E96-4A68-8ADA-191A8F637AB8}"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2BDB36CD-AEA8-4EA4-972C-31BEC2F11D27}">
      <dgm:prSet/>
      <dgm:spPr/>
      <dgm:t>
        <a:bodyPr/>
        <a:lstStyle/>
        <a:p>
          <a:pPr>
            <a:lnSpc>
              <a:spcPct val="100000"/>
            </a:lnSpc>
          </a:pPr>
          <a:r>
            <a:rPr lang="en-GB" b="0" i="0"/>
            <a:t>Minimizes employee attrition as well as training expenditures</a:t>
          </a:r>
          <a:endParaRPr lang="en-US"/>
        </a:p>
      </dgm:t>
    </dgm:pt>
    <dgm:pt modelId="{5ABB43A8-4CA9-46C7-8692-270BCF833E54}" type="parTrans" cxnId="{C4BE3CE9-08A3-480C-9B41-510818A2872C}">
      <dgm:prSet/>
      <dgm:spPr/>
      <dgm:t>
        <a:bodyPr/>
        <a:lstStyle/>
        <a:p>
          <a:endParaRPr lang="en-US"/>
        </a:p>
      </dgm:t>
    </dgm:pt>
    <dgm:pt modelId="{C6FBB7A1-03F0-4E77-BA66-1628B62337B2}" type="sibTrans" cxnId="{C4BE3CE9-08A3-480C-9B41-510818A2872C}">
      <dgm:prSet/>
      <dgm:spPr/>
      <dgm:t>
        <a:bodyPr/>
        <a:lstStyle/>
        <a:p>
          <a:endParaRPr lang="en-US"/>
        </a:p>
      </dgm:t>
    </dgm:pt>
    <dgm:pt modelId="{71606567-0347-484F-89ED-CCAD2440A41B}">
      <dgm:prSet/>
      <dgm:spPr/>
      <dgm:t>
        <a:bodyPr/>
        <a:lstStyle/>
        <a:p>
          <a:pPr>
            <a:lnSpc>
              <a:spcPct val="100000"/>
            </a:lnSpc>
          </a:pPr>
          <a:r>
            <a:rPr lang="en-GB" b="0" i="0"/>
            <a:t>Improves workplace culture and organizational spirit</a:t>
          </a:r>
          <a:endParaRPr lang="en-US"/>
        </a:p>
      </dgm:t>
    </dgm:pt>
    <dgm:pt modelId="{9EAA8054-6F42-47EE-BD02-42C626D076FB}" type="parTrans" cxnId="{E0EDB7B6-009E-4C5F-BCF4-EBB738DD5284}">
      <dgm:prSet/>
      <dgm:spPr/>
      <dgm:t>
        <a:bodyPr/>
        <a:lstStyle/>
        <a:p>
          <a:endParaRPr lang="en-US"/>
        </a:p>
      </dgm:t>
    </dgm:pt>
    <dgm:pt modelId="{2ACC1BF2-CFA9-4139-BDF7-74DDF18EDD67}" type="sibTrans" cxnId="{E0EDB7B6-009E-4C5F-BCF4-EBB738DD5284}">
      <dgm:prSet/>
      <dgm:spPr/>
      <dgm:t>
        <a:bodyPr/>
        <a:lstStyle/>
        <a:p>
          <a:endParaRPr lang="en-US"/>
        </a:p>
      </dgm:t>
    </dgm:pt>
    <dgm:pt modelId="{C51142FD-CC70-40D5-9C7F-0608D16227E6}">
      <dgm:prSet/>
      <dgm:spPr/>
      <dgm:t>
        <a:bodyPr/>
        <a:lstStyle/>
        <a:p>
          <a:pPr>
            <a:lnSpc>
              <a:spcPct val="100000"/>
            </a:lnSpc>
          </a:pPr>
          <a:r>
            <a:rPr lang="en-GB" b="0" i="0"/>
            <a:t>Delivers successful projects with skilled and engaged employees (Bratton &amp; Gold, 2017)</a:t>
          </a:r>
          <a:endParaRPr lang="en-US"/>
        </a:p>
      </dgm:t>
    </dgm:pt>
    <dgm:pt modelId="{AD735646-52E6-4731-A0CF-E603A5BE6DDF}" type="parTrans" cxnId="{33A2A587-C96D-4FA6-83CD-A1C1DB2CDB5B}">
      <dgm:prSet/>
      <dgm:spPr/>
      <dgm:t>
        <a:bodyPr/>
        <a:lstStyle/>
        <a:p>
          <a:endParaRPr lang="en-US"/>
        </a:p>
      </dgm:t>
    </dgm:pt>
    <dgm:pt modelId="{4131B212-DF7A-45DD-B153-132EC4235561}" type="sibTrans" cxnId="{33A2A587-C96D-4FA6-83CD-A1C1DB2CDB5B}">
      <dgm:prSet/>
      <dgm:spPr/>
      <dgm:t>
        <a:bodyPr/>
        <a:lstStyle/>
        <a:p>
          <a:endParaRPr lang="en-US"/>
        </a:p>
      </dgm:t>
    </dgm:pt>
    <dgm:pt modelId="{3BF2C650-4EBB-45D2-B8B4-F52CBF4FBF78}">
      <dgm:prSet/>
      <dgm:spPr/>
      <dgm:t>
        <a:bodyPr/>
        <a:lstStyle/>
        <a:p>
          <a:pPr>
            <a:lnSpc>
              <a:spcPct val="100000"/>
            </a:lnSpc>
          </a:pPr>
          <a:r>
            <a:rPr lang="en-GB" b="0" i="0"/>
            <a:t>“Hire character. Train skill.” Peter Schutz</a:t>
          </a:r>
          <a:endParaRPr lang="en-US"/>
        </a:p>
      </dgm:t>
    </dgm:pt>
    <dgm:pt modelId="{9F4D0D8B-DB98-4E59-A468-060A72EE63A0}" type="parTrans" cxnId="{7D6F8B12-D318-4768-AD4F-2FB769316E8B}">
      <dgm:prSet/>
      <dgm:spPr/>
      <dgm:t>
        <a:bodyPr/>
        <a:lstStyle/>
        <a:p>
          <a:endParaRPr lang="en-US"/>
        </a:p>
      </dgm:t>
    </dgm:pt>
    <dgm:pt modelId="{23CCCBCB-AFBC-4CD2-8EDD-90C7461A2AB3}" type="sibTrans" cxnId="{7D6F8B12-D318-4768-AD4F-2FB769316E8B}">
      <dgm:prSet/>
      <dgm:spPr/>
      <dgm:t>
        <a:bodyPr/>
        <a:lstStyle/>
        <a:p>
          <a:endParaRPr lang="en-US"/>
        </a:p>
      </dgm:t>
    </dgm:pt>
    <dgm:pt modelId="{B7F5CDE6-5EE3-4E55-BB4A-5A82500DDBA9}" type="pres">
      <dgm:prSet presAssocID="{C1539567-7E96-4A68-8ADA-191A8F637AB8}" presName="root" presStyleCnt="0">
        <dgm:presLayoutVars>
          <dgm:dir/>
          <dgm:resizeHandles val="exact"/>
        </dgm:presLayoutVars>
      </dgm:prSet>
      <dgm:spPr/>
    </dgm:pt>
    <dgm:pt modelId="{80FB2669-3D95-4584-835C-66F667E3DD2D}" type="pres">
      <dgm:prSet presAssocID="{2BDB36CD-AEA8-4EA4-972C-31BEC2F11D27}" presName="compNode" presStyleCnt="0"/>
      <dgm:spPr/>
    </dgm:pt>
    <dgm:pt modelId="{4E67CBEF-8587-4262-88BA-71955DCCF310}" type="pres">
      <dgm:prSet presAssocID="{2BDB36CD-AEA8-4EA4-972C-31BEC2F11D2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pward trend"/>
        </a:ext>
      </dgm:extLst>
    </dgm:pt>
    <dgm:pt modelId="{97A94ACE-6C36-46AA-8A8F-4FB653A7E6C5}" type="pres">
      <dgm:prSet presAssocID="{2BDB36CD-AEA8-4EA4-972C-31BEC2F11D27}" presName="spaceRect" presStyleCnt="0"/>
      <dgm:spPr/>
    </dgm:pt>
    <dgm:pt modelId="{D66F8A27-1D25-43F7-AE7C-4DD4299363BA}" type="pres">
      <dgm:prSet presAssocID="{2BDB36CD-AEA8-4EA4-972C-31BEC2F11D27}" presName="textRect" presStyleLbl="revTx" presStyleIdx="0" presStyleCnt="4">
        <dgm:presLayoutVars>
          <dgm:chMax val="1"/>
          <dgm:chPref val="1"/>
        </dgm:presLayoutVars>
      </dgm:prSet>
      <dgm:spPr/>
    </dgm:pt>
    <dgm:pt modelId="{82BFA42F-521D-458E-9FEC-D78B12D4CF42}" type="pres">
      <dgm:prSet presAssocID="{C6FBB7A1-03F0-4E77-BA66-1628B62337B2}" presName="sibTrans" presStyleCnt="0"/>
      <dgm:spPr/>
    </dgm:pt>
    <dgm:pt modelId="{B081BB63-0963-4837-8EE3-2A6ABC34FE26}" type="pres">
      <dgm:prSet presAssocID="{71606567-0347-484F-89ED-CCAD2440A41B}" presName="compNode" presStyleCnt="0"/>
      <dgm:spPr/>
    </dgm:pt>
    <dgm:pt modelId="{B8A0C10B-E523-48E3-BDAA-C4DCB360E689}" type="pres">
      <dgm:prSet presAssocID="{71606567-0347-484F-89ED-CCAD2440A41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a:ext>
      </dgm:extLst>
    </dgm:pt>
    <dgm:pt modelId="{D83D1C44-C3AC-4D36-B460-842FAF0B4F21}" type="pres">
      <dgm:prSet presAssocID="{71606567-0347-484F-89ED-CCAD2440A41B}" presName="spaceRect" presStyleCnt="0"/>
      <dgm:spPr/>
    </dgm:pt>
    <dgm:pt modelId="{216E0256-13AE-4AE5-A87B-2FFCDD46F8EC}" type="pres">
      <dgm:prSet presAssocID="{71606567-0347-484F-89ED-CCAD2440A41B}" presName="textRect" presStyleLbl="revTx" presStyleIdx="1" presStyleCnt="4">
        <dgm:presLayoutVars>
          <dgm:chMax val="1"/>
          <dgm:chPref val="1"/>
        </dgm:presLayoutVars>
      </dgm:prSet>
      <dgm:spPr/>
    </dgm:pt>
    <dgm:pt modelId="{23753FC7-B656-40B1-B001-1080537B49D0}" type="pres">
      <dgm:prSet presAssocID="{2ACC1BF2-CFA9-4139-BDF7-74DDF18EDD67}" presName="sibTrans" presStyleCnt="0"/>
      <dgm:spPr/>
    </dgm:pt>
    <dgm:pt modelId="{172F7AF2-A579-47E3-B1D5-D3B3E3EBAEC2}" type="pres">
      <dgm:prSet presAssocID="{C51142FD-CC70-40D5-9C7F-0608D16227E6}" presName="compNode" presStyleCnt="0"/>
      <dgm:spPr/>
    </dgm:pt>
    <dgm:pt modelId="{08CEB1F3-1A6F-4485-AB77-D92DC927391C}" type="pres">
      <dgm:prSet presAssocID="{C51142FD-CC70-40D5-9C7F-0608D16227E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Excavator"/>
        </a:ext>
      </dgm:extLst>
    </dgm:pt>
    <dgm:pt modelId="{834DBDC0-A637-4B36-9905-049DFF390053}" type="pres">
      <dgm:prSet presAssocID="{C51142FD-CC70-40D5-9C7F-0608D16227E6}" presName="spaceRect" presStyleCnt="0"/>
      <dgm:spPr/>
    </dgm:pt>
    <dgm:pt modelId="{164D271A-DF2A-45C3-BE0C-C5C1B82E6EF9}" type="pres">
      <dgm:prSet presAssocID="{C51142FD-CC70-40D5-9C7F-0608D16227E6}" presName="textRect" presStyleLbl="revTx" presStyleIdx="2" presStyleCnt="4">
        <dgm:presLayoutVars>
          <dgm:chMax val="1"/>
          <dgm:chPref val="1"/>
        </dgm:presLayoutVars>
      </dgm:prSet>
      <dgm:spPr/>
    </dgm:pt>
    <dgm:pt modelId="{87A53049-2083-444E-8958-755FC56AC3F1}" type="pres">
      <dgm:prSet presAssocID="{4131B212-DF7A-45DD-B153-132EC4235561}" presName="sibTrans" presStyleCnt="0"/>
      <dgm:spPr/>
    </dgm:pt>
    <dgm:pt modelId="{AC6CE306-3D2B-497C-B622-4233CD8125B0}" type="pres">
      <dgm:prSet presAssocID="{3BF2C650-4EBB-45D2-B8B4-F52CBF4FBF78}" presName="compNode" presStyleCnt="0"/>
      <dgm:spPr/>
    </dgm:pt>
    <dgm:pt modelId="{9D46BB87-3A26-4342-A6CD-3AD04D1CC6D4}" type="pres">
      <dgm:prSet presAssocID="{3BF2C650-4EBB-45D2-B8B4-F52CBF4FBF7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rain"/>
        </a:ext>
      </dgm:extLst>
    </dgm:pt>
    <dgm:pt modelId="{965C144A-3798-4D93-AD62-ED2349C486AD}" type="pres">
      <dgm:prSet presAssocID="{3BF2C650-4EBB-45D2-B8B4-F52CBF4FBF78}" presName="spaceRect" presStyleCnt="0"/>
      <dgm:spPr/>
    </dgm:pt>
    <dgm:pt modelId="{66396D5B-9680-41D2-8163-9EC6D3F0C462}" type="pres">
      <dgm:prSet presAssocID="{3BF2C650-4EBB-45D2-B8B4-F52CBF4FBF78}" presName="textRect" presStyleLbl="revTx" presStyleIdx="3" presStyleCnt="4">
        <dgm:presLayoutVars>
          <dgm:chMax val="1"/>
          <dgm:chPref val="1"/>
        </dgm:presLayoutVars>
      </dgm:prSet>
      <dgm:spPr/>
    </dgm:pt>
  </dgm:ptLst>
  <dgm:cxnLst>
    <dgm:cxn modelId="{7D6F8B12-D318-4768-AD4F-2FB769316E8B}" srcId="{C1539567-7E96-4A68-8ADA-191A8F637AB8}" destId="{3BF2C650-4EBB-45D2-B8B4-F52CBF4FBF78}" srcOrd="3" destOrd="0" parTransId="{9F4D0D8B-DB98-4E59-A468-060A72EE63A0}" sibTransId="{23CCCBCB-AFBC-4CD2-8EDD-90C7461A2AB3}"/>
    <dgm:cxn modelId="{83A67A7F-7421-475F-8C19-47D6925AE39A}" type="presOf" srcId="{2BDB36CD-AEA8-4EA4-972C-31BEC2F11D27}" destId="{D66F8A27-1D25-43F7-AE7C-4DD4299363BA}" srcOrd="0" destOrd="0" presId="urn:microsoft.com/office/officeart/2018/2/layout/IconLabelList"/>
    <dgm:cxn modelId="{D0200387-8A08-447A-9025-460E9E2FDC9E}" type="presOf" srcId="{3BF2C650-4EBB-45D2-B8B4-F52CBF4FBF78}" destId="{66396D5B-9680-41D2-8163-9EC6D3F0C462}" srcOrd="0" destOrd="0" presId="urn:microsoft.com/office/officeart/2018/2/layout/IconLabelList"/>
    <dgm:cxn modelId="{33A2A587-C96D-4FA6-83CD-A1C1DB2CDB5B}" srcId="{C1539567-7E96-4A68-8ADA-191A8F637AB8}" destId="{C51142FD-CC70-40D5-9C7F-0608D16227E6}" srcOrd="2" destOrd="0" parTransId="{AD735646-52E6-4731-A0CF-E603A5BE6DDF}" sibTransId="{4131B212-DF7A-45DD-B153-132EC4235561}"/>
    <dgm:cxn modelId="{800CCD99-16F7-4411-A806-03AA315342DD}" type="presOf" srcId="{C1539567-7E96-4A68-8ADA-191A8F637AB8}" destId="{B7F5CDE6-5EE3-4E55-BB4A-5A82500DDBA9}" srcOrd="0" destOrd="0" presId="urn:microsoft.com/office/officeart/2018/2/layout/IconLabelList"/>
    <dgm:cxn modelId="{9EC93BAA-EB0D-4E70-A01F-1A3EBAB2C4F6}" type="presOf" srcId="{C51142FD-CC70-40D5-9C7F-0608D16227E6}" destId="{164D271A-DF2A-45C3-BE0C-C5C1B82E6EF9}" srcOrd="0" destOrd="0" presId="urn:microsoft.com/office/officeart/2018/2/layout/IconLabelList"/>
    <dgm:cxn modelId="{E0EDB7B6-009E-4C5F-BCF4-EBB738DD5284}" srcId="{C1539567-7E96-4A68-8ADA-191A8F637AB8}" destId="{71606567-0347-484F-89ED-CCAD2440A41B}" srcOrd="1" destOrd="0" parTransId="{9EAA8054-6F42-47EE-BD02-42C626D076FB}" sibTransId="{2ACC1BF2-CFA9-4139-BDF7-74DDF18EDD67}"/>
    <dgm:cxn modelId="{C4BE3CE9-08A3-480C-9B41-510818A2872C}" srcId="{C1539567-7E96-4A68-8ADA-191A8F637AB8}" destId="{2BDB36CD-AEA8-4EA4-972C-31BEC2F11D27}" srcOrd="0" destOrd="0" parTransId="{5ABB43A8-4CA9-46C7-8692-270BCF833E54}" sibTransId="{C6FBB7A1-03F0-4E77-BA66-1628B62337B2}"/>
    <dgm:cxn modelId="{DB648CFB-202C-4310-B0E2-FD5CEF6023E6}" type="presOf" srcId="{71606567-0347-484F-89ED-CCAD2440A41B}" destId="{216E0256-13AE-4AE5-A87B-2FFCDD46F8EC}" srcOrd="0" destOrd="0" presId="urn:microsoft.com/office/officeart/2018/2/layout/IconLabelList"/>
    <dgm:cxn modelId="{3AC8713F-8575-49CB-9B6E-740F6CCEB194}" type="presParOf" srcId="{B7F5CDE6-5EE3-4E55-BB4A-5A82500DDBA9}" destId="{80FB2669-3D95-4584-835C-66F667E3DD2D}" srcOrd="0" destOrd="0" presId="urn:microsoft.com/office/officeart/2018/2/layout/IconLabelList"/>
    <dgm:cxn modelId="{C51075BB-79EB-4D99-8237-1BA9547A48E7}" type="presParOf" srcId="{80FB2669-3D95-4584-835C-66F667E3DD2D}" destId="{4E67CBEF-8587-4262-88BA-71955DCCF310}" srcOrd="0" destOrd="0" presId="urn:microsoft.com/office/officeart/2018/2/layout/IconLabelList"/>
    <dgm:cxn modelId="{74C0C439-A548-4DF1-AC32-D529534BE4F1}" type="presParOf" srcId="{80FB2669-3D95-4584-835C-66F667E3DD2D}" destId="{97A94ACE-6C36-46AA-8A8F-4FB653A7E6C5}" srcOrd="1" destOrd="0" presId="urn:microsoft.com/office/officeart/2018/2/layout/IconLabelList"/>
    <dgm:cxn modelId="{ACF6E602-48EC-4907-A79E-37BDC97645A2}" type="presParOf" srcId="{80FB2669-3D95-4584-835C-66F667E3DD2D}" destId="{D66F8A27-1D25-43F7-AE7C-4DD4299363BA}" srcOrd="2" destOrd="0" presId="urn:microsoft.com/office/officeart/2018/2/layout/IconLabelList"/>
    <dgm:cxn modelId="{CCABE4E9-383A-4E7C-8F44-3122640C221A}" type="presParOf" srcId="{B7F5CDE6-5EE3-4E55-BB4A-5A82500DDBA9}" destId="{82BFA42F-521D-458E-9FEC-D78B12D4CF42}" srcOrd="1" destOrd="0" presId="urn:microsoft.com/office/officeart/2018/2/layout/IconLabelList"/>
    <dgm:cxn modelId="{BF4280F1-C3DC-4B4A-A99E-70DC5FEDF0CD}" type="presParOf" srcId="{B7F5CDE6-5EE3-4E55-BB4A-5A82500DDBA9}" destId="{B081BB63-0963-4837-8EE3-2A6ABC34FE26}" srcOrd="2" destOrd="0" presId="urn:microsoft.com/office/officeart/2018/2/layout/IconLabelList"/>
    <dgm:cxn modelId="{7AB46A00-D40D-4969-B4BC-CD454CE880E9}" type="presParOf" srcId="{B081BB63-0963-4837-8EE3-2A6ABC34FE26}" destId="{B8A0C10B-E523-48E3-BDAA-C4DCB360E689}" srcOrd="0" destOrd="0" presId="urn:microsoft.com/office/officeart/2018/2/layout/IconLabelList"/>
    <dgm:cxn modelId="{EF2F9B89-984C-4617-877A-41729BC2013A}" type="presParOf" srcId="{B081BB63-0963-4837-8EE3-2A6ABC34FE26}" destId="{D83D1C44-C3AC-4D36-B460-842FAF0B4F21}" srcOrd="1" destOrd="0" presId="urn:microsoft.com/office/officeart/2018/2/layout/IconLabelList"/>
    <dgm:cxn modelId="{42A3F824-2836-465F-8894-921087DA0186}" type="presParOf" srcId="{B081BB63-0963-4837-8EE3-2A6ABC34FE26}" destId="{216E0256-13AE-4AE5-A87B-2FFCDD46F8EC}" srcOrd="2" destOrd="0" presId="urn:microsoft.com/office/officeart/2018/2/layout/IconLabelList"/>
    <dgm:cxn modelId="{9E63DCD3-C696-4001-900F-BD6A88B93F24}" type="presParOf" srcId="{B7F5CDE6-5EE3-4E55-BB4A-5A82500DDBA9}" destId="{23753FC7-B656-40B1-B001-1080537B49D0}" srcOrd="3" destOrd="0" presId="urn:microsoft.com/office/officeart/2018/2/layout/IconLabelList"/>
    <dgm:cxn modelId="{BE885FD7-446D-436D-B53A-F650DA699E2F}" type="presParOf" srcId="{B7F5CDE6-5EE3-4E55-BB4A-5A82500DDBA9}" destId="{172F7AF2-A579-47E3-B1D5-D3B3E3EBAEC2}" srcOrd="4" destOrd="0" presId="urn:microsoft.com/office/officeart/2018/2/layout/IconLabelList"/>
    <dgm:cxn modelId="{A9B92445-0BBE-41E6-B0EF-A960C65E4BE1}" type="presParOf" srcId="{172F7AF2-A579-47E3-B1D5-D3B3E3EBAEC2}" destId="{08CEB1F3-1A6F-4485-AB77-D92DC927391C}" srcOrd="0" destOrd="0" presId="urn:microsoft.com/office/officeart/2018/2/layout/IconLabelList"/>
    <dgm:cxn modelId="{8BA70EF5-4B0F-4103-B152-941116C8C6CF}" type="presParOf" srcId="{172F7AF2-A579-47E3-B1D5-D3B3E3EBAEC2}" destId="{834DBDC0-A637-4B36-9905-049DFF390053}" srcOrd="1" destOrd="0" presId="urn:microsoft.com/office/officeart/2018/2/layout/IconLabelList"/>
    <dgm:cxn modelId="{8729DF67-A6D0-4309-95F1-E5C0DB9F5A03}" type="presParOf" srcId="{172F7AF2-A579-47E3-B1D5-D3B3E3EBAEC2}" destId="{164D271A-DF2A-45C3-BE0C-C5C1B82E6EF9}" srcOrd="2" destOrd="0" presId="urn:microsoft.com/office/officeart/2018/2/layout/IconLabelList"/>
    <dgm:cxn modelId="{3677C6ED-A7A6-4649-8503-0C1646F66FFA}" type="presParOf" srcId="{B7F5CDE6-5EE3-4E55-BB4A-5A82500DDBA9}" destId="{87A53049-2083-444E-8958-755FC56AC3F1}" srcOrd="5" destOrd="0" presId="urn:microsoft.com/office/officeart/2018/2/layout/IconLabelList"/>
    <dgm:cxn modelId="{9C0B26FB-22A6-41AF-9B8D-B574BCB32AD0}" type="presParOf" srcId="{B7F5CDE6-5EE3-4E55-BB4A-5A82500DDBA9}" destId="{AC6CE306-3D2B-497C-B622-4233CD8125B0}" srcOrd="6" destOrd="0" presId="urn:microsoft.com/office/officeart/2018/2/layout/IconLabelList"/>
    <dgm:cxn modelId="{8119C50F-FC83-4056-8C98-C7838EC3B51F}" type="presParOf" srcId="{AC6CE306-3D2B-497C-B622-4233CD8125B0}" destId="{9D46BB87-3A26-4342-A6CD-3AD04D1CC6D4}" srcOrd="0" destOrd="0" presId="urn:microsoft.com/office/officeart/2018/2/layout/IconLabelList"/>
    <dgm:cxn modelId="{60ACCF8D-FEE3-452C-8D0E-98109FFCFE55}" type="presParOf" srcId="{AC6CE306-3D2B-497C-B622-4233CD8125B0}" destId="{965C144A-3798-4D93-AD62-ED2349C486AD}" srcOrd="1" destOrd="0" presId="urn:microsoft.com/office/officeart/2018/2/layout/IconLabelList"/>
    <dgm:cxn modelId="{324BF31D-5A9B-4E67-B081-313D715504C3}" type="presParOf" srcId="{AC6CE306-3D2B-497C-B622-4233CD8125B0}" destId="{66396D5B-9680-41D2-8163-9EC6D3F0C46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4469D73-1322-4069-AE4F-88E4A20B871A}"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7EC5109C-C197-4036-91D3-CD80C2C07C8D}">
      <dgm:prSet/>
      <dgm:spPr/>
      <dgm:t>
        <a:bodyPr/>
        <a:lstStyle/>
        <a:p>
          <a:r>
            <a:rPr lang="en-GB" b="1" i="0"/>
            <a:t>To complete the criteria the person applying for the job should have:</a:t>
          </a:r>
          <a:endParaRPr lang="en-US"/>
        </a:p>
      </dgm:t>
    </dgm:pt>
    <dgm:pt modelId="{352C49B7-32D2-4483-B979-7EDDCE0CECE3}" type="parTrans" cxnId="{C06A9BD8-D34A-4D09-9C48-7EE80D82E5D4}">
      <dgm:prSet/>
      <dgm:spPr/>
      <dgm:t>
        <a:bodyPr/>
        <a:lstStyle/>
        <a:p>
          <a:endParaRPr lang="en-US"/>
        </a:p>
      </dgm:t>
    </dgm:pt>
    <dgm:pt modelId="{00BA50CB-09EC-4FC5-8855-126664352399}" type="sibTrans" cxnId="{C06A9BD8-D34A-4D09-9C48-7EE80D82E5D4}">
      <dgm:prSet/>
      <dgm:spPr/>
      <dgm:t>
        <a:bodyPr/>
        <a:lstStyle/>
        <a:p>
          <a:endParaRPr lang="en-US"/>
        </a:p>
      </dgm:t>
    </dgm:pt>
    <dgm:pt modelId="{4F9247C0-76CD-4725-AE4D-E8504C5A5273}">
      <dgm:prSet/>
      <dgm:spPr/>
      <dgm:t>
        <a:bodyPr/>
        <a:lstStyle/>
        <a:p>
          <a:r>
            <a:rPr lang="en-GB" b="1" i="0"/>
            <a:t>Qualifications (e.g., GSEC, MBA)</a:t>
          </a:r>
          <a:endParaRPr lang="en-US"/>
        </a:p>
      </dgm:t>
    </dgm:pt>
    <dgm:pt modelId="{4B9DA4C7-3709-427D-8DF2-B58235000241}" type="parTrans" cxnId="{7BC71487-6A6C-4B7D-84E9-D18C36AEBFE1}">
      <dgm:prSet/>
      <dgm:spPr/>
      <dgm:t>
        <a:bodyPr/>
        <a:lstStyle/>
        <a:p>
          <a:endParaRPr lang="en-US"/>
        </a:p>
      </dgm:t>
    </dgm:pt>
    <dgm:pt modelId="{73FEE576-3A95-42AF-B692-834A83060F98}" type="sibTrans" cxnId="{7BC71487-6A6C-4B7D-84E9-D18C36AEBFE1}">
      <dgm:prSet/>
      <dgm:spPr/>
      <dgm:t>
        <a:bodyPr/>
        <a:lstStyle/>
        <a:p>
          <a:endParaRPr lang="en-US"/>
        </a:p>
      </dgm:t>
    </dgm:pt>
    <dgm:pt modelId="{FF377F1E-B121-4BC4-80CF-BFEF7619A37D}">
      <dgm:prSet/>
      <dgm:spPr/>
      <dgm:t>
        <a:bodyPr/>
        <a:lstStyle/>
        <a:p>
          <a:r>
            <a:rPr lang="en-GB" b="1" i="0"/>
            <a:t>Experience (e.g., 5+ years in project management)</a:t>
          </a:r>
          <a:endParaRPr lang="en-US"/>
        </a:p>
      </dgm:t>
    </dgm:pt>
    <dgm:pt modelId="{E92D0E86-AD6E-460B-9124-2ACDECF2A96C}" type="parTrans" cxnId="{FDD71D4A-E2BB-40CD-89EC-437D9F68AD07}">
      <dgm:prSet/>
      <dgm:spPr/>
      <dgm:t>
        <a:bodyPr/>
        <a:lstStyle/>
        <a:p>
          <a:endParaRPr lang="en-US"/>
        </a:p>
      </dgm:t>
    </dgm:pt>
    <dgm:pt modelId="{59703F25-9FA9-4D70-8239-4EB0B226A716}" type="sibTrans" cxnId="{FDD71D4A-E2BB-40CD-89EC-437D9F68AD07}">
      <dgm:prSet/>
      <dgm:spPr/>
      <dgm:t>
        <a:bodyPr/>
        <a:lstStyle/>
        <a:p>
          <a:endParaRPr lang="en-US"/>
        </a:p>
      </dgm:t>
    </dgm:pt>
    <dgm:pt modelId="{C20AC324-FE66-4FF6-BD9B-467B36712F0A}">
      <dgm:prSet/>
      <dgm:spPr/>
      <dgm:t>
        <a:bodyPr/>
        <a:lstStyle/>
        <a:p>
          <a:r>
            <a:rPr lang="en-GB" b="1" i="0"/>
            <a:t>Skills (leadership, communication, and </a:t>
          </a:r>
          <a:r>
            <a:rPr lang="en-GB" b="1"/>
            <a:t>problem-solving</a:t>
          </a:r>
          <a:r>
            <a:rPr lang="en-GB" b="1" i="0"/>
            <a:t>)</a:t>
          </a:r>
          <a:endParaRPr lang="en-US"/>
        </a:p>
      </dgm:t>
    </dgm:pt>
    <dgm:pt modelId="{8B598020-F947-40EB-A5DC-8B17AF79416F}" type="parTrans" cxnId="{E471A047-1C4A-4DC6-A3EC-97B9DB5B9D79}">
      <dgm:prSet/>
      <dgm:spPr/>
      <dgm:t>
        <a:bodyPr/>
        <a:lstStyle/>
        <a:p>
          <a:endParaRPr lang="en-US"/>
        </a:p>
      </dgm:t>
    </dgm:pt>
    <dgm:pt modelId="{6074D858-22A2-48E5-BB42-580FE0751AC4}" type="sibTrans" cxnId="{E471A047-1C4A-4DC6-A3EC-97B9DB5B9D79}">
      <dgm:prSet/>
      <dgm:spPr/>
      <dgm:t>
        <a:bodyPr/>
        <a:lstStyle/>
        <a:p>
          <a:endParaRPr lang="en-US"/>
        </a:p>
      </dgm:t>
    </dgm:pt>
    <dgm:pt modelId="{897CDBFB-32CA-4F76-B01B-AA99B5A79BD7}">
      <dgm:prSet/>
      <dgm:spPr/>
      <dgm:t>
        <a:bodyPr/>
        <a:lstStyle/>
        <a:p>
          <a:r>
            <a:rPr lang="en-GB" b="1" i="0"/>
            <a:t>Personal attributes (e.g., flexibility and determination)</a:t>
          </a:r>
          <a:endParaRPr lang="en-US"/>
        </a:p>
      </dgm:t>
    </dgm:pt>
    <dgm:pt modelId="{40CB0DA1-BB3D-447A-85C6-C6A298BCE185}" type="parTrans" cxnId="{D81D4150-3466-4085-BE5A-1F51EF2DEDD8}">
      <dgm:prSet/>
      <dgm:spPr/>
      <dgm:t>
        <a:bodyPr/>
        <a:lstStyle/>
        <a:p>
          <a:endParaRPr lang="en-US"/>
        </a:p>
      </dgm:t>
    </dgm:pt>
    <dgm:pt modelId="{FA369213-64C3-43A5-B854-BA0AB69B8D03}" type="sibTrans" cxnId="{D81D4150-3466-4085-BE5A-1F51EF2DEDD8}">
      <dgm:prSet/>
      <dgm:spPr/>
      <dgm:t>
        <a:bodyPr/>
        <a:lstStyle/>
        <a:p>
          <a:endParaRPr lang="en-US"/>
        </a:p>
      </dgm:t>
    </dgm:pt>
    <dgm:pt modelId="{CBE01B39-6254-4428-8825-8A7B32FEED31}">
      <dgm:prSet/>
      <dgm:spPr/>
      <dgm:t>
        <a:bodyPr/>
        <a:lstStyle/>
        <a:p>
          <a:r>
            <a:rPr lang="en-GB" b="1" i="0"/>
            <a:t>Used for fair, objective shortlisting (CIPD, 2023)</a:t>
          </a:r>
          <a:endParaRPr lang="en-US"/>
        </a:p>
      </dgm:t>
    </dgm:pt>
    <dgm:pt modelId="{E5444994-9C1A-4909-A59C-E3D09B00B528}" type="parTrans" cxnId="{4C838575-2BE9-44DE-9103-546FD6894BC1}">
      <dgm:prSet/>
      <dgm:spPr/>
      <dgm:t>
        <a:bodyPr/>
        <a:lstStyle/>
        <a:p>
          <a:endParaRPr lang="en-US"/>
        </a:p>
      </dgm:t>
    </dgm:pt>
    <dgm:pt modelId="{60D9DBC4-397C-4EDD-BDAB-2FE184CE1BE6}" type="sibTrans" cxnId="{4C838575-2BE9-44DE-9103-546FD6894BC1}">
      <dgm:prSet/>
      <dgm:spPr/>
      <dgm:t>
        <a:bodyPr/>
        <a:lstStyle/>
        <a:p>
          <a:endParaRPr lang="en-US"/>
        </a:p>
      </dgm:t>
    </dgm:pt>
    <dgm:pt modelId="{7E426C26-689C-4EE8-9D24-05772566C92E}" type="pres">
      <dgm:prSet presAssocID="{C4469D73-1322-4069-AE4F-88E4A20B871A}" presName="Name0" presStyleCnt="0">
        <dgm:presLayoutVars>
          <dgm:dir/>
          <dgm:resizeHandles val="exact"/>
        </dgm:presLayoutVars>
      </dgm:prSet>
      <dgm:spPr/>
    </dgm:pt>
    <dgm:pt modelId="{7CC38FC0-9A52-4CA0-8FDC-D9B68FEA531E}" type="pres">
      <dgm:prSet presAssocID="{7EC5109C-C197-4036-91D3-CD80C2C07C8D}" presName="node" presStyleLbl="node1" presStyleIdx="0" presStyleCnt="6">
        <dgm:presLayoutVars>
          <dgm:bulletEnabled val="1"/>
        </dgm:presLayoutVars>
      </dgm:prSet>
      <dgm:spPr/>
    </dgm:pt>
    <dgm:pt modelId="{2217D385-98CA-4F37-8BB6-68E9AB393986}" type="pres">
      <dgm:prSet presAssocID="{00BA50CB-09EC-4FC5-8855-126664352399}" presName="sibTrans" presStyleLbl="sibTrans1D1" presStyleIdx="0" presStyleCnt="5"/>
      <dgm:spPr/>
    </dgm:pt>
    <dgm:pt modelId="{E677886C-13EE-4893-84CB-2E3D23B82F00}" type="pres">
      <dgm:prSet presAssocID="{00BA50CB-09EC-4FC5-8855-126664352399}" presName="connectorText" presStyleLbl="sibTrans1D1" presStyleIdx="0" presStyleCnt="5"/>
      <dgm:spPr/>
    </dgm:pt>
    <dgm:pt modelId="{D637B5CD-EDB3-4D1D-98B4-4AC5B86C638B}" type="pres">
      <dgm:prSet presAssocID="{4F9247C0-76CD-4725-AE4D-E8504C5A5273}" presName="node" presStyleLbl="node1" presStyleIdx="1" presStyleCnt="6">
        <dgm:presLayoutVars>
          <dgm:bulletEnabled val="1"/>
        </dgm:presLayoutVars>
      </dgm:prSet>
      <dgm:spPr/>
    </dgm:pt>
    <dgm:pt modelId="{B9CAAEA2-AE54-4983-9C37-724FE9A6BAF0}" type="pres">
      <dgm:prSet presAssocID="{73FEE576-3A95-42AF-B692-834A83060F98}" presName="sibTrans" presStyleLbl="sibTrans1D1" presStyleIdx="1" presStyleCnt="5"/>
      <dgm:spPr/>
    </dgm:pt>
    <dgm:pt modelId="{40138251-0556-44BE-B0A7-E62EDB13CFB5}" type="pres">
      <dgm:prSet presAssocID="{73FEE576-3A95-42AF-B692-834A83060F98}" presName="connectorText" presStyleLbl="sibTrans1D1" presStyleIdx="1" presStyleCnt="5"/>
      <dgm:spPr/>
    </dgm:pt>
    <dgm:pt modelId="{B5E8337F-C272-48CD-9C3B-86299F8E92E5}" type="pres">
      <dgm:prSet presAssocID="{FF377F1E-B121-4BC4-80CF-BFEF7619A37D}" presName="node" presStyleLbl="node1" presStyleIdx="2" presStyleCnt="6">
        <dgm:presLayoutVars>
          <dgm:bulletEnabled val="1"/>
        </dgm:presLayoutVars>
      </dgm:prSet>
      <dgm:spPr/>
    </dgm:pt>
    <dgm:pt modelId="{CA9953EC-4345-47FC-800A-E58896D61102}" type="pres">
      <dgm:prSet presAssocID="{59703F25-9FA9-4D70-8239-4EB0B226A716}" presName="sibTrans" presStyleLbl="sibTrans1D1" presStyleIdx="2" presStyleCnt="5"/>
      <dgm:spPr/>
    </dgm:pt>
    <dgm:pt modelId="{66D0888B-34D8-4BF2-81E0-F15B3B9C5786}" type="pres">
      <dgm:prSet presAssocID="{59703F25-9FA9-4D70-8239-4EB0B226A716}" presName="connectorText" presStyleLbl="sibTrans1D1" presStyleIdx="2" presStyleCnt="5"/>
      <dgm:spPr/>
    </dgm:pt>
    <dgm:pt modelId="{9450A898-8F6D-4962-8654-828E7F55B2D5}" type="pres">
      <dgm:prSet presAssocID="{C20AC324-FE66-4FF6-BD9B-467B36712F0A}" presName="node" presStyleLbl="node1" presStyleIdx="3" presStyleCnt="6">
        <dgm:presLayoutVars>
          <dgm:bulletEnabled val="1"/>
        </dgm:presLayoutVars>
      </dgm:prSet>
      <dgm:spPr/>
    </dgm:pt>
    <dgm:pt modelId="{64C4DBAC-842F-46E4-BD23-B19D71289D07}" type="pres">
      <dgm:prSet presAssocID="{6074D858-22A2-48E5-BB42-580FE0751AC4}" presName="sibTrans" presStyleLbl="sibTrans1D1" presStyleIdx="3" presStyleCnt="5"/>
      <dgm:spPr/>
    </dgm:pt>
    <dgm:pt modelId="{7E7E138F-01B5-4E46-AB83-A730898B9980}" type="pres">
      <dgm:prSet presAssocID="{6074D858-22A2-48E5-BB42-580FE0751AC4}" presName="connectorText" presStyleLbl="sibTrans1D1" presStyleIdx="3" presStyleCnt="5"/>
      <dgm:spPr/>
    </dgm:pt>
    <dgm:pt modelId="{C733E46A-3947-44C5-A028-4C2328F9F21F}" type="pres">
      <dgm:prSet presAssocID="{897CDBFB-32CA-4F76-B01B-AA99B5A79BD7}" presName="node" presStyleLbl="node1" presStyleIdx="4" presStyleCnt="6">
        <dgm:presLayoutVars>
          <dgm:bulletEnabled val="1"/>
        </dgm:presLayoutVars>
      </dgm:prSet>
      <dgm:spPr/>
    </dgm:pt>
    <dgm:pt modelId="{B0731C9A-3887-4BC0-9759-4824989335AC}" type="pres">
      <dgm:prSet presAssocID="{FA369213-64C3-43A5-B854-BA0AB69B8D03}" presName="sibTrans" presStyleLbl="sibTrans1D1" presStyleIdx="4" presStyleCnt="5"/>
      <dgm:spPr/>
    </dgm:pt>
    <dgm:pt modelId="{EB145343-F51B-42FD-9D96-92D662AAE532}" type="pres">
      <dgm:prSet presAssocID="{FA369213-64C3-43A5-B854-BA0AB69B8D03}" presName="connectorText" presStyleLbl="sibTrans1D1" presStyleIdx="4" presStyleCnt="5"/>
      <dgm:spPr/>
    </dgm:pt>
    <dgm:pt modelId="{DC5A5815-4A47-4F95-92E3-9F521BB18211}" type="pres">
      <dgm:prSet presAssocID="{CBE01B39-6254-4428-8825-8A7B32FEED31}" presName="node" presStyleLbl="node1" presStyleIdx="5" presStyleCnt="6">
        <dgm:presLayoutVars>
          <dgm:bulletEnabled val="1"/>
        </dgm:presLayoutVars>
      </dgm:prSet>
      <dgm:spPr/>
    </dgm:pt>
  </dgm:ptLst>
  <dgm:cxnLst>
    <dgm:cxn modelId="{C681FE24-8F04-45DD-8C03-9C3174250752}" type="presOf" srcId="{7EC5109C-C197-4036-91D3-CD80C2C07C8D}" destId="{7CC38FC0-9A52-4CA0-8FDC-D9B68FEA531E}" srcOrd="0" destOrd="0" presId="urn:microsoft.com/office/officeart/2016/7/layout/RepeatingBendingProcessNew"/>
    <dgm:cxn modelId="{83BD9F31-6A22-45AF-BD3D-7ADC0D08DC8D}" type="presOf" srcId="{6074D858-22A2-48E5-BB42-580FE0751AC4}" destId="{7E7E138F-01B5-4E46-AB83-A730898B9980}" srcOrd="1" destOrd="0" presId="urn:microsoft.com/office/officeart/2016/7/layout/RepeatingBendingProcessNew"/>
    <dgm:cxn modelId="{707C6732-8D85-4A43-8077-8E2FA98D56F1}" type="presOf" srcId="{59703F25-9FA9-4D70-8239-4EB0B226A716}" destId="{CA9953EC-4345-47FC-800A-E58896D61102}" srcOrd="0" destOrd="0" presId="urn:microsoft.com/office/officeart/2016/7/layout/RepeatingBendingProcessNew"/>
    <dgm:cxn modelId="{3B352B36-F857-44B5-BC86-505481A4E234}" type="presOf" srcId="{73FEE576-3A95-42AF-B692-834A83060F98}" destId="{40138251-0556-44BE-B0A7-E62EDB13CFB5}" srcOrd="1" destOrd="0" presId="urn:microsoft.com/office/officeart/2016/7/layout/RepeatingBendingProcessNew"/>
    <dgm:cxn modelId="{E471A047-1C4A-4DC6-A3EC-97B9DB5B9D79}" srcId="{C4469D73-1322-4069-AE4F-88E4A20B871A}" destId="{C20AC324-FE66-4FF6-BD9B-467B36712F0A}" srcOrd="3" destOrd="0" parTransId="{8B598020-F947-40EB-A5DC-8B17AF79416F}" sibTransId="{6074D858-22A2-48E5-BB42-580FE0751AC4}"/>
    <dgm:cxn modelId="{D18F6C48-6EAF-4D9B-BE31-3C172798771A}" type="presOf" srcId="{59703F25-9FA9-4D70-8239-4EB0B226A716}" destId="{66D0888B-34D8-4BF2-81E0-F15B3B9C5786}" srcOrd="1" destOrd="0" presId="urn:microsoft.com/office/officeart/2016/7/layout/RepeatingBendingProcessNew"/>
    <dgm:cxn modelId="{FDD71D4A-E2BB-40CD-89EC-437D9F68AD07}" srcId="{C4469D73-1322-4069-AE4F-88E4A20B871A}" destId="{FF377F1E-B121-4BC4-80CF-BFEF7619A37D}" srcOrd="2" destOrd="0" parTransId="{E92D0E86-AD6E-460B-9124-2ACDECF2A96C}" sibTransId="{59703F25-9FA9-4D70-8239-4EB0B226A716}"/>
    <dgm:cxn modelId="{59C42B70-A2B0-4C15-98F1-682518A7BCE8}" type="presOf" srcId="{C4469D73-1322-4069-AE4F-88E4A20B871A}" destId="{7E426C26-689C-4EE8-9D24-05772566C92E}" srcOrd="0" destOrd="0" presId="urn:microsoft.com/office/officeart/2016/7/layout/RepeatingBendingProcessNew"/>
    <dgm:cxn modelId="{D81D4150-3466-4085-BE5A-1F51EF2DEDD8}" srcId="{C4469D73-1322-4069-AE4F-88E4A20B871A}" destId="{897CDBFB-32CA-4F76-B01B-AA99B5A79BD7}" srcOrd="4" destOrd="0" parTransId="{40CB0DA1-BB3D-447A-85C6-C6A298BCE185}" sibTransId="{FA369213-64C3-43A5-B854-BA0AB69B8D03}"/>
    <dgm:cxn modelId="{4C838575-2BE9-44DE-9103-546FD6894BC1}" srcId="{C4469D73-1322-4069-AE4F-88E4A20B871A}" destId="{CBE01B39-6254-4428-8825-8A7B32FEED31}" srcOrd="5" destOrd="0" parTransId="{E5444994-9C1A-4909-A59C-E3D09B00B528}" sibTransId="{60D9DBC4-397C-4EDD-BDAB-2FE184CE1BE6}"/>
    <dgm:cxn modelId="{82728777-8076-4FC9-B30C-7783D57030F5}" type="presOf" srcId="{FA369213-64C3-43A5-B854-BA0AB69B8D03}" destId="{B0731C9A-3887-4BC0-9759-4824989335AC}" srcOrd="0" destOrd="0" presId="urn:microsoft.com/office/officeart/2016/7/layout/RepeatingBendingProcessNew"/>
    <dgm:cxn modelId="{8479B87B-7AF3-4F7D-8397-2BCF1DBB39CD}" type="presOf" srcId="{CBE01B39-6254-4428-8825-8A7B32FEED31}" destId="{DC5A5815-4A47-4F95-92E3-9F521BB18211}" srcOrd="0" destOrd="0" presId="urn:microsoft.com/office/officeart/2016/7/layout/RepeatingBendingProcessNew"/>
    <dgm:cxn modelId="{7BC71487-6A6C-4B7D-84E9-D18C36AEBFE1}" srcId="{C4469D73-1322-4069-AE4F-88E4A20B871A}" destId="{4F9247C0-76CD-4725-AE4D-E8504C5A5273}" srcOrd="1" destOrd="0" parTransId="{4B9DA4C7-3709-427D-8DF2-B58235000241}" sibTransId="{73FEE576-3A95-42AF-B692-834A83060F98}"/>
    <dgm:cxn modelId="{19527E97-C587-4CFF-8B08-91663780B361}" type="presOf" srcId="{FA369213-64C3-43A5-B854-BA0AB69B8D03}" destId="{EB145343-F51B-42FD-9D96-92D662AAE532}" srcOrd="1" destOrd="0" presId="urn:microsoft.com/office/officeart/2016/7/layout/RepeatingBendingProcessNew"/>
    <dgm:cxn modelId="{31FF9D97-54CC-4E3C-84DC-C7F72273A46E}" type="presOf" srcId="{FF377F1E-B121-4BC4-80CF-BFEF7619A37D}" destId="{B5E8337F-C272-48CD-9C3B-86299F8E92E5}" srcOrd="0" destOrd="0" presId="urn:microsoft.com/office/officeart/2016/7/layout/RepeatingBendingProcessNew"/>
    <dgm:cxn modelId="{CA337BA0-5FC5-41D5-8592-9888CD808CB7}" type="presOf" srcId="{4F9247C0-76CD-4725-AE4D-E8504C5A5273}" destId="{D637B5CD-EDB3-4D1D-98B4-4AC5B86C638B}" srcOrd="0" destOrd="0" presId="urn:microsoft.com/office/officeart/2016/7/layout/RepeatingBendingProcessNew"/>
    <dgm:cxn modelId="{7D5D4AA2-D877-4304-A85C-A76AD512B8A3}" type="presOf" srcId="{6074D858-22A2-48E5-BB42-580FE0751AC4}" destId="{64C4DBAC-842F-46E4-BD23-B19D71289D07}" srcOrd="0" destOrd="0" presId="urn:microsoft.com/office/officeart/2016/7/layout/RepeatingBendingProcessNew"/>
    <dgm:cxn modelId="{CB42A8B0-7E17-468E-B794-C1F5910164D4}" type="presOf" srcId="{00BA50CB-09EC-4FC5-8855-126664352399}" destId="{E677886C-13EE-4893-84CB-2E3D23B82F00}" srcOrd="1" destOrd="0" presId="urn:microsoft.com/office/officeart/2016/7/layout/RepeatingBendingProcessNew"/>
    <dgm:cxn modelId="{076959C5-008C-4519-9517-70D67D15E70B}" type="presOf" srcId="{73FEE576-3A95-42AF-B692-834A83060F98}" destId="{B9CAAEA2-AE54-4983-9C37-724FE9A6BAF0}" srcOrd="0" destOrd="0" presId="urn:microsoft.com/office/officeart/2016/7/layout/RepeatingBendingProcessNew"/>
    <dgm:cxn modelId="{A1ED86C6-A62B-4301-8216-8E32BD7AC709}" type="presOf" srcId="{C20AC324-FE66-4FF6-BD9B-467B36712F0A}" destId="{9450A898-8F6D-4962-8654-828E7F55B2D5}" srcOrd="0" destOrd="0" presId="urn:microsoft.com/office/officeart/2016/7/layout/RepeatingBendingProcessNew"/>
    <dgm:cxn modelId="{84E1F7CA-6FD8-4CC3-B24F-CCC9A8BC199A}" type="presOf" srcId="{897CDBFB-32CA-4F76-B01B-AA99B5A79BD7}" destId="{C733E46A-3947-44C5-A028-4C2328F9F21F}" srcOrd="0" destOrd="0" presId="urn:microsoft.com/office/officeart/2016/7/layout/RepeatingBendingProcessNew"/>
    <dgm:cxn modelId="{C06A9BD8-D34A-4D09-9C48-7EE80D82E5D4}" srcId="{C4469D73-1322-4069-AE4F-88E4A20B871A}" destId="{7EC5109C-C197-4036-91D3-CD80C2C07C8D}" srcOrd="0" destOrd="0" parTransId="{352C49B7-32D2-4483-B979-7EDDCE0CECE3}" sibTransId="{00BA50CB-09EC-4FC5-8855-126664352399}"/>
    <dgm:cxn modelId="{F7C67FEB-5526-4756-8200-D2E7D1ABCA91}" type="presOf" srcId="{00BA50CB-09EC-4FC5-8855-126664352399}" destId="{2217D385-98CA-4F37-8BB6-68E9AB393986}" srcOrd="0" destOrd="0" presId="urn:microsoft.com/office/officeart/2016/7/layout/RepeatingBendingProcessNew"/>
    <dgm:cxn modelId="{9CB9A06A-4B37-4CE2-9266-9DB06656A15C}" type="presParOf" srcId="{7E426C26-689C-4EE8-9D24-05772566C92E}" destId="{7CC38FC0-9A52-4CA0-8FDC-D9B68FEA531E}" srcOrd="0" destOrd="0" presId="urn:microsoft.com/office/officeart/2016/7/layout/RepeatingBendingProcessNew"/>
    <dgm:cxn modelId="{452EE5AF-EE44-428A-A4A9-BD4446BB4088}" type="presParOf" srcId="{7E426C26-689C-4EE8-9D24-05772566C92E}" destId="{2217D385-98CA-4F37-8BB6-68E9AB393986}" srcOrd="1" destOrd="0" presId="urn:microsoft.com/office/officeart/2016/7/layout/RepeatingBendingProcessNew"/>
    <dgm:cxn modelId="{C1CAC809-29F1-4B09-A5AD-38552E109621}" type="presParOf" srcId="{2217D385-98CA-4F37-8BB6-68E9AB393986}" destId="{E677886C-13EE-4893-84CB-2E3D23B82F00}" srcOrd="0" destOrd="0" presId="urn:microsoft.com/office/officeart/2016/7/layout/RepeatingBendingProcessNew"/>
    <dgm:cxn modelId="{837EF8F5-D430-43F8-9188-7FDE7DF75FC0}" type="presParOf" srcId="{7E426C26-689C-4EE8-9D24-05772566C92E}" destId="{D637B5CD-EDB3-4D1D-98B4-4AC5B86C638B}" srcOrd="2" destOrd="0" presId="urn:microsoft.com/office/officeart/2016/7/layout/RepeatingBendingProcessNew"/>
    <dgm:cxn modelId="{FA73CD3E-E9FB-4175-8008-3B8E22654718}" type="presParOf" srcId="{7E426C26-689C-4EE8-9D24-05772566C92E}" destId="{B9CAAEA2-AE54-4983-9C37-724FE9A6BAF0}" srcOrd="3" destOrd="0" presId="urn:microsoft.com/office/officeart/2016/7/layout/RepeatingBendingProcessNew"/>
    <dgm:cxn modelId="{C28EC2C3-3339-4E88-BA11-FFAF1F95275B}" type="presParOf" srcId="{B9CAAEA2-AE54-4983-9C37-724FE9A6BAF0}" destId="{40138251-0556-44BE-B0A7-E62EDB13CFB5}" srcOrd="0" destOrd="0" presId="urn:microsoft.com/office/officeart/2016/7/layout/RepeatingBendingProcessNew"/>
    <dgm:cxn modelId="{B5039529-E623-4053-A494-7032AAC631E5}" type="presParOf" srcId="{7E426C26-689C-4EE8-9D24-05772566C92E}" destId="{B5E8337F-C272-48CD-9C3B-86299F8E92E5}" srcOrd="4" destOrd="0" presId="urn:microsoft.com/office/officeart/2016/7/layout/RepeatingBendingProcessNew"/>
    <dgm:cxn modelId="{A597E0E4-49CD-4D23-A646-AC07626880B8}" type="presParOf" srcId="{7E426C26-689C-4EE8-9D24-05772566C92E}" destId="{CA9953EC-4345-47FC-800A-E58896D61102}" srcOrd="5" destOrd="0" presId="urn:microsoft.com/office/officeart/2016/7/layout/RepeatingBendingProcessNew"/>
    <dgm:cxn modelId="{36A11034-7EDA-4A9E-B045-0D4F2ACD3C51}" type="presParOf" srcId="{CA9953EC-4345-47FC-800A-E58896D61102}" destId="{66D0888B-34D8-4BF2-81E0-F15B3B9C5786}" srcOrd="0" destOrd="0" presId="urn:microsoft.com/office/officeart/2016/7/layout/RepeatingBendingProcessNew"/>
    <dgm:cxn modelId="{A5FC93AB-5E60-4A22-BF94-CC62232C8B9E}" type="presParOf" srcId="{7E426C26-689C-4EE8-9D24-05772566C92E}" destId="{9450A898-8F6D-4962-8654-828E7F55B2D5}" srcOrd="6" destOrd="0" presId="urn:microsoft.com/office/officeart/2016/7/layout/RepeatingBendingProcessNew"/>
    <dgm:cxn modelId="{AEDC8D44-59EB-4367-A4FA-E3F18F5DADEE}" type="presParOf" srcId="{7E426C26-689C-4EE8-9D24-05772566C92E}" destId="{64C4DBAC-842F-46E4-BD23-B19D71289D07}" srcOrd="7" destOrd="0" presId="urn:microsoft.com/office/officeart/2016/7/layout/RepeatingBendingProcessNew"/>
    <dgm:cxn modelId="{A7D6166B-29D6-496A-86E8-13407E49628F}" type="presParOf" srcId="{64C4DBAC-842F-46E4-BD23-B19D71289D07}" destId="{7E7E138F-01B5-4E46-AB83-A730898B9980}" srcOrd="0" destOrd="0" presId="urn:microsoft.com/office/officeart/2016/7/layout/RepeatingBendingProcessNew"/>
    <dgm:cxn modelId="{E8883399-9E2B-4EDA-9AE8-8338A9F2FD89}" type="presParOf" srcId="{7E426C26-689C-4EE8-9D24-05772566C92E}" destId="{C733E46A-3947-44C5-A028-4C2328F9F21F}" srcOrd="8" destOrd="0" presId="urn:microsoft.com/office/officeart/2016/7/layout/RepeatingBendingProcessNew"/>
    <dgm:cxn modelId="{F187F3FA-7A4B-4048-9D70-E428D66EF325}" type="presParOf" srcId="{7E426C26-689C-4EE8-9D24-05772566C92E}" destId="{B0731C9A-3887-4BC0-9759-4824989335AC}" srcOrd="9" destOrd="0" presId="urn:microsoft.com/office/officeart/2016/7/layout/RepeatingBendingProcessNew"/>
    <dgm:cxn modelId="{A2A0B8A4-BCCA-4689-BB50-4029D17A1F68}" type="presParOf" srcId="{B0731C9A-3887-4BC0-9759-4824989335AC}" destId="{EB145343-F51B-42FD-9D96-92D662AAE532}" srcOrd="0" destOrd="0" presId="urn:microsoft.com/office/officeart/2016/7/layout/RepeatingBendingProcessNew"/>
    <dgm:cxn modelId="{68552863-FF9A-4BF8-9500-B7FA39AC0537}" type="presParOf" srcId="{7E426C26-689C-4EE8-9D24-05772566C92E}" destId="{DC5A5815-4A47-4F95-92E3-9F521BB18211}"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2E9A39A-F1C8-476E-B8C9-07B75221CF8F}" type="doc">
      <dgm:prSet loTypeId="urn:microsoft.com/office/officeart/2018/2/layout/IconCircleList" loCatId="icon" qsTypeId="urn:microsoft.com/office/officeart/2005/8/quickstyle/simple1" qsCatId="simple" csTypeId="urn:microsoft.com/office/officeart/2018/5/colors/Iconchunking_neutralicon_colorful2" csCatId="colorful" phldr="1"/>
      <dgm:spPr/>
      <dgm:t>
        <a:bodyPr/>
        <a:lstStyle/>
        <a:p>
          <a:endParaRPr lang="en-US"/>
        </a:p>
      </dgm:t>
    </dgm:pt>
    <dgm:pt modelId="{20454582-F8AD-4990-844B-8828A9EA6CBE}">
      <dgm:prSet/>
      <dgm:spPr/>
      <dgm:t>
        <a:bodyPr/>
        <a:lstStyle/>
        <a:p>
          <a:pPr>
            <a:lnSpc>
              <a:spcPct val="100000"/>
            </a:lnSpc>
          </a:pPr>
          <a:r>
            <a:rPr lang="en-GB" b="0" i="0"/>
            <a:t>Questioning Techniques</a:t>
          </a:r>
          <a:endParaRPr lang="en-US"/>
        </a:p>
      </dgm:t>
    </dgm:pt>
    <dgm:pt modelId="{7E2250A1-E1EB-4FE4-A02F-11F8C8944F76}" type="parTrans" cxnId="{D741A3A3-D28D-4C29-A7A6-543CA781185B}">
      <dgm:prSet/>
      <dgm:spPr/>
      <dgm:t>
        <a:bodyPr/>
        <a:lstStyle/>
        <a:p>
          <a:endParaRPr lang="en-US"/>
        </a:p>
      </dgm:t>
    </dgm:pt>
    <dgm:pt modelId="{B0215713-EA40-410D-AAB4-08CB120E622B}" type="sibTrans" cxnId="{D741A3A3-D28D-4C29-A7A6-543CA781185B}">
      <dgm:prSet/>
      <dgm:spPr/>
      <dgm:t>
        <a:bodyPr/>
        <a:lstStyle/>
        <a:p>
          <a:pPr>
            <a:lnSpc>
              <a:spcPct val="100000"/>
            </a:lnSpc>
          </a:pPr>
          <a:endParaRPr lang="en-US"/>
        </a:p>
      </dgm:t>
    </dgm:pt>
    <dgm:pt modelId="{09EB6804-E78F-4909-943F-E69751ECF19E}">
      <dgm:prSet/>
      <dgm:spPr/>
      <dgm:t>
        <a:bodyPr/>
        <a:lstStyle/>
        <a:p>
          <a:pPr>
            <a:lnSpc>
              <a:spcPct val="100000"/>
            </a:lnSpc>
          </a:pPr>
          <a:r>
            <a:rPr lang="en-GB" b="0" i="0"/>
            <a:t>Probing: Focuses on deeper meaning, clarifies answers.</a:t>
          </a:r>
          <a:endParaRPr lang="en-US"/>
        </a:p>
      </dgm:t>
    </dgm:pt>
    <dgm:pt modelId="{D780ECF4-24D6-4565-B1E4-1CDDA1EB0E18}" type="parTrans" cxnId="{E7671C2B-988F-4F93-9801-F8DD8A2C22EE}">
      <dgm:prSet/>
      <dgm:spPr/>
      <dgm:t>
        <a:bodyPr/>
        <a:lstStyle/>
        <a:p>
          <a:endParaRPr lang="en-US"/>
        </a:p>
      </dgm:t>
    </dgm:pt>
    <dgm:pt modelId="{F718DC01-1E1E-411A-868A-0653694DBEAA}" type="sibTrans" cxnId="{E7671C2B-988F-4F93-9801-F8DD8A2C22EE}">
      <dgm:prSet/>
      <dgm:spPr/>
      <dgm:t>
        <a:bodyPr/>
        <a:lstStyle/>
        <a:p>
          <a:pPr>
            <a:lnSpc>
              <a:spcPct val="100000"/>
            </a:lnSpc>
          </a:pPr>
          <a:endParaRPr lang="en-US"/>
        </a:p>
      </dgm:t>
    </dgm:pt>
    <dgm:pt modelId="{A37CB3FF-3833-4F65-8220-4576A73971C1}">
      <dgm:prSet/>
      <dgm:spPr/>
      <dgm:t>
        <a:bodyPr/>
        <a:lstStyle/>
        <a:p>
          <a:pPr>
            <a:lnSpc>
              <a:spcPct val="100000"/>
            </a:lnSpc>
          </a:pPr>
          <a:r>
            <a:rPr lang="en-GB" b="0" i="0"/>
            <a:t>“Can you elaborate on that experience?”</a:t>
          </a:r>
          <a:endParaRPr lang="en-US"/>
        </a:p>
      </dgm:t>
    </dgm:pt>
    <dgm:pt modelId="{CB4AF390-DE36-4B23-BE17-18E13CE4FAA5}" type="parTrans" cxnId="{85C6470B-5D39-4EFC-845D-4C76A6C7F93C}">
      <dgm:prSet/>
      <dgm:spPr/>
      <dgm:t>
        <a:bodyPr/>
        <a:lstStyle/>
        <a:p>
          <a:endParaRPr lang="en-US"/>
        </a:p>
      </dgm:t>
    </dgm:pt>
    <dgm:pt modelId="{E0E3435C-A94B-456E-8B75-7E069789E176}" type="sibTrans" cxnId="{85C6470B-5D39-4EFC-845D-4C76A6C7F93C}">
      <dgm:prSet/>
      <dgm:spPr/>
      <dgm:t>
        <a:bodyPr/>
        <a:lstStyle/>
        <a:p>
          <a:pPr>
            <a:lnSpc>
              <a:spcPct val="100000"/>
            </a:lnSpc>
          </a:pPr>
          <a:endParaRPr lang="en-US"/>
        </a:p>
      </dgm:t>
    </dgm:pt>
    <dgm:pt modelId="{166A3762-E9A4-4940-BA6B-542455FBD711}">
      <dgm:prSet/>
      <dgm:spPr/>
      <dgm:t>
        <a:bodyPr/>
        <a:lstStyle/>
        <a:p>
          <a:pPr>
            <a:lnSpc>
              <a:spcPct val="100000"/>
            </a:lnSpc>
          </a:pPr>
          <a:r>
            <a:rPr lang="en-GB" b="0" i="0"/>
            <a:t>Socratic: Questions, probes your position.</a:t>
          </a:r>
          <a:endParaRPr lang="en-US"/>
        </a:p>
      </dgm:t>
    </dgm:pt>
    <dgm:pt modelId="{FECDD415-812D-4F10-B7C6-09A3C9DAE405}" type="parTrans" cxnId="{D199B7C0-7CA9-4469-93F9-6CE029489CEA}">
      <dgm:prSet/>
      <dgm:spPr/>
      <dgm:t>
        <a:bodyPr/>
        <a:lstStyle/>
        <a:p>
          <a:endParaRPr lang="en-US"/>
        </a:p>
      </dgm:t>
    </dgm:pt>
    <dgm:pt modelId="{6822A127-C3F7-4042-91F3-85A48FA82C37}" type="sibTrans" cxnId="{D199B7C0-7CA9-4469-93F9-6CE029489CEA}">
      <dgm:prSet/>
      <dgm:spPr/>
      <dgm:t>
        <a:bodyPr/>
        <a:lstStyle/>
        <a:p>
          <a:pPr>
            <a:lnSpc>
              <a:spcPct val="100000"/>
            </a:lnSpc>
          </a:pPr>
          <a:endParaRPr lang="en-US"/>
        </a:p>
      </dgm:t>
    </dgm:pt>
    <dgm:pt modelId="{ACB817EC-C497-4C92-AC97-99EA0F6FA775}">
      <dgm:prSet/>
      <dgm:spPr/>
      <dgm:t>
        <a:bodyPr/>
        <a:lstStyle/>
        <a:p>
          <a:pPr>
            <a:lnSpc>
              <a:spcPct val="100000"/>
            </a:lnSpc>
          </a:pPr>
          <a:r>
            <a:rPr lang="en-GB" b="0" i="0"/>
            <a:t>“What made you pick that?”</a:t>
          </a:r>
          <a:endParaRPr lang="en-US"/>
        </a:p>
      </dgm:t>
    </dgm:pt>
    <dgm:pt modelId="{60538DC3-76E5-4C64-9903-ACA89CAD66C6}" type="parTrans" cxnId="{E00DE524-C6FD-41CD-94CE-4145182EC314}">
      <dgm:prSet/>
      <dgm:spPr/>
      <dgm:t>
        <a:bodyPr/>
        <a:lstStyle/>
        <a:p>
          <a:endParaRPr lang="en-US"/>
        </a:p>
      </dgm:t>
    </dgm:pt>
    <dgm:pt modelId="{B12D2FCC-BDDC-4B9C-90EC-01C5332D5CBE}" type="sibTrans" cxnId="{E00DE524-C6FD-41CD-94CE-4145182EC314}">
      <dgm:prSet/>
      <dgm:spPr/>
      <dgm:t>
        <a:bodyPr/>
        <a:lstStyle/>
        <a:p>
          <a:pPr>
            <a:lnSpc>
              <a:spcPct val="100000"/>
            </a:lnSpc>
          </a:pPr>
          <a:endParaRPr lang="en-US"/>
        </a:p>
      </dgm:t>
    </dgm:pt>
    <dgm:pt modelId="{4A0F2B7A-E81E-46E4-853D-581E9BBFA235}">
      <dgm:prSet/>
      <dgm:spPr/>
      <dgm:t>
        <a:bodyPr/>
        <a:lstStyle/>
        <a:p>
          <a:pPr>
            <a:lnSpc>
              <a:spcPct val="100000"/>
            </a:lnSpc>
          </a:pPr>
          <a:r>
            <a:rPr lang="en-GB" b="0" i="0"/>
            <a:t>‘Describe a situation in which you had to manage resistance to the change process’</a:t>
          </a:r>
          <a:endParaRPr lang="en-US"/>
        </a:p>
      </dgm:t>
    </dgm:pt>
    <dgm:pt modelId="{D9E2930C-7719-491B-8CAF-009045A0381B}" type="parTrans" cxnId="{D3E5ECC5-C447-42E1-A2A1-5B5299ED0E06}">
      <dgm:prSet/>
      <dgm:spPr/>
      <dgm:t>
        <a:bodyPr/>
        <a:lstStyle/>
        <a:p>
          <a:endParaRPr lang="en-US"/>
        </a:p>
      </dgm:t>
    </dgm:pt>
    <dgm:pt modelId="{39B386BC-77EE-4C9F-A909-3E9202459B24}" type="sibTrans" cxnId="{D3E5ECC5-C447-42E1-A2A1-5B5299ED0E06}">
      <dgm:prSet/>
      <dgm:spPr/>
      <dgm:t>
        <a:bodyPr/>
        <a:lstStyle/>
        <a:p>
          <a:endParaRPr lang="en-US"/>
        </a:p>
      </dgm:t>
    </dgm:pt>
    <dgm:pt modelId="{69C9E088-510A-4024-A5A0-39A6646DDD33}" type="pres">
      <dgm:prSet presAssocID="{B2E9A39A-F1C8-476E-B8C9-07B75221CF8F}" presName="root" presStyleCnt="0">
        <dgm:presLayoutVars>
          <dgm:dir/>
          <dgm:resizeHandles val="exact"/>
        </dgm:presLayoutVars>
      </dgm:prSet>
      <dgm:spPr/>
    </dgm:pt>
    <dgm:pt modelId="{029CC5D8-3680-46E2-8BB7-32964B15512F}" type="pres">
      <dgm:prSet presAssocID="{B2E9A39A-F1C8-476E-B8C9-07B75221CF8F}" presName="container" presStyleCnt="0">
        <dgm:presLayoutVars>
          <dgm:dir/>
          <dgm:resizeHandles val="exact"/>
        </dgm:presLayoutVars>
      </dgm:prSet>
      <dgm:spPr/>
    </dgm:pt>
    <dgm:pt modelId="{390460C8-FADF-4A09-AA72-888E558B027F}" type="pres">
      <dgm:prSet presAssocID="{20454582-F8AD-4990-844B-8828A9EA6CBE}" presName="compNode" presStyleCnt="0"/>
      <dgm:spPr/>
    </dgm:pt>
    <dgm:pt modelId="{0D41639D-5EEB-49F0-A95E-99F10CAD6301}" type="pres">
      <dgm:prSet presAssocID="{20454582-F8AD-4990-844B-8828A9EA6CBE}" presName="iconBgRect" presStyleLbl="bgShp" presStyleIdx="0" presStyleCnt="6"/>
      <dgm:spPr/>
    </dgm:pt>
    <dgm:pt modelId="{D5920C4A-8C4C-4252-9EBA-D407A2113DB8}" type="pres">
      <dgm:prSet presAssocID="{20454582-F8AD-4990-844B-8828A9EA6CB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A29E74AD-CC81-4E5C-99A8-FD58EA044A32}" type="pres">
      <dgm:prSet presAssocID="{20454582-F8AD-4990-844B-8828A9EA6CBE}" presName="spaceRect" presStyleCnt="0"/>
      <dgm:spPr/>
    </dgm:pt>
    <dgm:pt modelId="{79E81CC8-6564-4A62-B3C0-066C74BBD91F}" type="pres">
      <dgm:prSet presAssocID="{20454582-F8AD-4990-844B-8828A9EA6CBE}" presName="textRect" presStyleLbl="revTx" presStyleIdx="0" presStyleCnt="6">
        <dgm:presLayoutVars>
          <dgm:chMax val="1"/>
          <dgm:chPref val="1"/>
        </dgm:presLayoutVars>
      </dgm:prSet>
      <dgm:spPr/>
    </dgm:pt>
    <dgm:pt modelId="{692C39E4-8F02-46C4-B729-7A5778FDC750}" type="pres">
      <dgm:prSet presAssocID="{B0215713-EA40-410D-AAB4-08CB120E622B}" presName="sibTrans" presStyleLbl="sibTrans2D1" presStyleIdx="0" presStyleCnt="0"/>
      <dgm:spPr/>
    </dgm:pt>
    <dgm:pt modelId="{EC77BB01-5D1B-4BC8-906A-2813C04F818A}" type="pres">
      <dgm:prSet presAssocID="{09EB6804-E78F-4909-943F-E69751ECF19E}" presName="compNode" presStyleCnt="0"/>
      <dgm:spPr/>
    </dgm:pt>
    <dgm:pt modelId="{450C51A3-A3DE-476F-AD3D-600F15BE92E9}" type="pres">
      <dgm:prSet presAssocID="{09EB6804-E78F-4909-943F-E69751ECF19E}" presName="iconBgRect" presStyleLbl="bgShp" presStyleIdx="1" presStyleCnt="6"/>
      <dgm:spPr/>
    </dgm:pt>
    <dgm:pt modelId="{8BD5AAAA-7B7B-4CFA-8830-CC355CA125B1}" type="pres">
      <dgm:prSet presAssocID="{09EB6804-E78F-4909-943F-E69751ECF19E}"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ze"/>
        </a:ext>
      </dgm:extLst>
    </dgm:pt>
    <dgm:pt modelId="{B97BB099-0F05-4527-B55D-EB3EAAA96CF7}" type="pres">
      <dgm:prSet presAssocID="{09EB6804-E78F-4909-943F-E69751ECF19E}" presName="spaceRect" presStyleCnt="0"/>
      <dgm:spPr/>
    </dgm:pt>
    <dgm:pt modelId="{32CDEA7B-975D-498E-8E6E-F96A8774B8FB}" type="pres">
      <dgm:prSet presAssocID="{09EB6804-E78F-4909-943F-E69751ECF19E}" presName="textRect" presStyleLbl="revTx" presStyleIdx="1" presStyleCnt="6">
        <dgm:presLayoutVars>
          <dgm:chMax val="1"/>
          <dgm:chPref val="1"/>
        </dgm:presLayoutVars>
      </dgm:prSet>
      <dgm:spPr/>
    </dgm:pt>
    <dgm:pt modelId="{953E5A73-F54E-4315-A6B4-AB3C28734987}" type="pres">
      <dgm:prSet presAssocID="{F718DC01-1E1E-411A-868A-0653694DBEAA}" presName="sibTrans" presStyleLbl="sibTrans2D1" presStyleIdx="0" presStyleCnt="0"/>
      <dgm:spPr/>
    </dgm:pt>
    <dgm:pt modelId="{B8922AD8-E708-444C-BB46-1EABA8BAFD64}" type="pres">
      <dgm:prSet presAssocID="{A37CB3FF-3833-4F65-8220-4576A73971C1}" presName="compNode" presStyleCnt="0"/>
      <dgm:spPr/>
    </dgm:pt>
    <dgm:pt modelId="{93852C3F-F525-4576-82D1-6936C334B99A}" type="pres">
      <dgm:prSet presAssocID="{A37CB3FF-3833-4F65-8220-4576A73971C1}" presName="iconBgRect" presStyleLbl="bgShp" presStyleIdx="2" presStyleCnt="6"/>
      <dgm:spPr/>
    </dgm:pt>
    <dgm:pt modelId="{27EB3F78-FD38-427C-9C23-1A180A0D5C40}" type="pres">
      <dgm:prSet presAssocID="{A37CB3FF-3833-4F65-8220-4576A73971C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otes"/>
        </a:ext>
      </dgm:extLst>
    </dgm:pt>
    <dgm:pt modelId="{60508B36-F605-4761-8331-30BD0F9E1A5F}" type="pres">
      <dgm:prSet presAssocID="{A37CB3FF-3833-4F65-8220-4576A73971C1}" presName="spaceRect" presStyleCnt="0"/>
      <dgm:spPr/>
    </dgm:pt>
    <dgm:pt modelId="{A8D52F64-2C67-4097-A2B7-74EE3639DC5C}" type="pres">
      <dgm:prSet presAssocID="{A37CB3FF-3833-4F65-8220-4576A73971C1}" presName="textRect" presStyleLbl="revTx" presStyleIdx="2" presStyleCnt="6">
        <dgm:presLayoutVars>
          <dgm:chMax val="1"/>
          <dgm:chPref val="1"/>
        </dgm:presLayoutVars>
      </dgm:prSet>
      <dgm:spPr/>
    </dgm:pt>
    <dgm:pt modelId="{9E45F9C8-629F-4558-B8BD-DB29BECBCD0F}" type="pres">
      <dgm:prSet presAssocID="{E0E3435C-A94B-456E-8B75-7E069789E176}" presName="sibTrans" presStyleLbl="sibTrans2D1" presStyleIdx="0" presStyleCnt="0"/>
      <dgm:spPr/>
    </dgm:pt>
    <dgm:pt modelId="{D8EF8B8C-FFCA-4628-871A-0E1238118D84}" type="pres">
      <dgm:prSet presAssocID="{166A3762-E9A4-4940-BA6B-542455FBD711}" presName="compNode" presStyleCnt="0"/>
      <dgm:spPr/>
    </dgm:pt>
    <dgm:pt modelId="{D8CBD2A1-8F40-49BE-A64C-5DADA430A627}" type="pres">
      <dgm:prSet presAssocID="{166A3762-E9A4-4940-BA6B-542455FBD711}" presName="iconBgRect" presStyleLbl="bgShp" presStyleIdx="3" presStyleCnt="6"/>
      <dgm:spPr/>
    </dgm:pt>
    <dgm:pt modelId="{3F0D67B4-39C1-46C8-B78A-B16548069A51}" type="pres">
      <dgm:prSet presAssocID="{166A3762-E9A4-4940-BA6B-542455FBD71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ustomer Review"/>
        </a:ext>
      </dgm:extLst>
    </dgm:pt>
    <dgm:pt modelId="{DEC7DD4A-D337-4F28-AEC1-E3F02F2DF0BD}" type="pres">
      <dgm:prSet presAssocID="{166A3762-E9A4-4940-BA6B-542455FBD711}" presName="spaceRect" presStyleCnt="0"/>
      <dgm:spPr/>
    </dgm:pt>
    <dgm:pt modelId="{76CF9AAB-D427-4476-B4E7-33CE55B18144}" type="pres">
      <dgm:prSet presAssocID="{166A3762-E9A4-4940-BA6B-542455FBD711}" presName="textRect" presStyleLbl="revTx" presStyleIdx="3" presStyleCnt="6">
        <dgm:presLayoutVars>
          <dgm:chMax val="1"/>
          <dgm:chPref val="1"/>
        </dgm:presLayoutVars>
      </dgm:prSet>
      <dgm:spPr/>
    </dgm:pt>
    <dgm:pt modelId="{CA2AC927-18D7-48C9-96B1-A91862384089}" type="pres">
      <dgm:prSet presAssocID="{6822A127-C3F7-4042-91F3-85A48FA82C37}" presName="sibTrans" presStyleLbl="sibTrans2D1" presStyleIdx="0" presStyleCnt="0"/>
      <dgm:spPr/>
    </dgm:pt>
    <dgm:pt modelId="{EFBF46D9-AC58-4A50-9459-56645EFB33B5}" type="pres">
      <dgm:prSet presAssocID="{ACB817EC-C497-4C92-AC97-99EA0F6FA775}" presName="compNode" presStyleCnt="0"/>
      <dgm:spPr/>
    </dgm:pt>
    <dgm:pt modelId="{68217291-865D-4114-A6E4-BD6EA72160CE}" type="pres">
      <dgm:prSet presAssocID="{ACB817EC-C497-4C92-AC97-99EA0F6FA775}" presName="iconBgRect" presStyleLbl="bgShp" presStyleIdx="4" presStyleCnt="6"/>
      <dgm:spPr/>
    </dgm:pt>
    <dgm:pt modelId="{6C1E4193-09BD-41B2-884E-E85F18196421}" type="pres">
      <dgm:prSet presAssocID="{ACB817EC-C497-4C92-AC97-99EA0F6FA77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Japanese Dolls"/>
        </a:ext>
      </dgm:extLst>
    </dgm:pt>
    <dgm:pt modelId="{84DE4C14-6E7F-4B6E-8C48-47EA429BF5ED}" type="pres">
      <dgm:prSet presAssocID="{ACB817EC-C497-4C92-AC97-99EA0F6FA775}" presName="spaceRect" presStyleCnt="0"/>
      <dgm:spPr/>
    </dgm:pt>
    <dgm:pt modelId="{6446C290-A7C9-42DD-8AEA-30610CA99329}" type="pres">
      <dgm:prSet presAssocID="{ACB817EC-C497-4C92-AC97-99EA0F6FA775}" presName="textRect" presStyleLbl="revTx" presStyleIdx="4" presStyleCnt="6">
        <dgm:presLayoutVars>
          <dgm:chMax val="1"/>
          <dgm:chPref val="1"/>
        </dgm:presLayoutVars>
      </dgm:prSet>
      <dgm:spPr/>
    </dgm:pt>
    <dgm:pt modelId="{B1442EF4-89F6-485E-9F9B-70EB24FF631A}" type="pres">
      <dgm:prSet presAssocID="{B12D2FCC-BDDC-4B9C-90EC-01C5332D5CBE}" presName="sibTrans" presStyleLbl="sibTrans2D1" presStyleIdx="0" presStyleCnt="0"/>
      <dgm:spPr/>
    </dgm:pt>
    <dgm:pt modelId="{BD91891D-9588-4228-8DA5-36D5076DB797}" type="pres">
      <dgm:prSet presAssocID="{4A0F2B7A-E81E-46E4-853D-581E9BBFA235}" presName="compNode" presStyleCnt="0"/>
      <dgm:spPr/>
    </dgm:pt>
    <dgm:pt modelId="{498D896E-BEE1-4B40-B3A2-EEB4EC0D353C}" type="pres">
      <dgm:prSet presAssocID="{4A0F2B7A-E81E-46E4-853D-581E9BBFA235}" presName="iconBgRect" presStyleLbl="bgShp" presStyleIdx="5" presStyleCnt="6"/>
      <dgm:spPr/>
    </dgm:pt>
    <dgm:pt modelId="{68E29ED0-BBC0-45F1-94BA-FC69B04C6E7A}" type="pres">
      <dgm:prSet presAssocID="{4A0F2B7A-E81E-46E4-853D-581E9BBFA235}"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ranching Diagram"/>
        </a:ext>
      </dgm:extLst>
    </dgm:pt>
    <dgm:pt modelId="{F6AC90DB-778C-4AA7-AEF4-0699DDC6F653}" type="pres">
      <dgm:prSet presAssocID="{4A0F2B7A-E81E-46E4-853D-581E9BBFA235}" presName="spaceRect" presStyleCnt="0"/>
      <dgm:spPr/>
    </dgm:pt>
    <dgm:pt modelId="{AA6B054E-F81E-4DCC-A1A0-234E1304F740}" type="pres">
      <dgm:prSet presAssocID="{4A0F2B7A-E81E-46E4-853D-581E9BBFA235}" presName="textRect" presStyleLbl="revTx" presStyleIdx="5" presStyleCnt="6">
        <dgm:presLayoutVars>
          <dgm:chMax val="1"/>
          <dgm:chPref val="1"/>
        </dgm:presLayoutVars>
      </dgm:prSet>
      <dgm:spPr/>
    </dgm:pt>
  </dgm:ptLst>
  <dgm:cxnLst>
    <dgm:cxn modelId="{37255000-1E92-4178-A9DB-A8059B9A7D0D}" type="presOf" srcId="{B0215713-EA40-410D-AAB4-08CB120E622B}" destId="{692C39E4-8F02-46C4-B729-7A5778FDC750}" srcOrd="0" destOrd="0" presId="urn:microsoft.com/office/officeart/2018/2/layout/IconCircleList"/>
    <dgm:cxn modelId="{85C6470B-5D39-4EFC-845D-4C76A6C7F93C}" srcId="{B2E9A39A-F1C8-476E-B8C9-07B75221CF8F}" destId="{A37CB3FF-3833-4F65-8220-4576A73971C1}" srcOrd="2" destOrd="0" parTransId="{CB4AF390-DE36-4B23-BE17-18E13CE4FAA5}" sibTransId="{E0E3435C-A94B-456E-8B75-7E069789E176}"/>
    <dgm:cxn modelId="{C95FCC1F-466D-4A1A-9F49-4255E447460A}" type="presOf" srcId="{09EB6804-E78F-4909-943F-E69751ECF19E}" destId="{32CDEA7B-975D-498E-8E6E-F96A8774B8FB}" srcOrd="0" destOrd="0" presId="urn:microsoft.com/office/officeart/2018/2/layout/IconCircleList"/>
    <dgm:cxn modelId="{E00DE524-C6FD-41CD-94CE-4145182EC314}" srcId="{B2E9A39A-F1C8-476E-B8C9-07B75221CF8F}" destId="{ACB817EC-C497-4C92-AC97-99EA0F6FA775}" srcOrd="4" destOrd="0" parTransId="{60538DC3-76E5-4C64-9903-ACA89CAD66C6}" sibTransId="{B12D2FCC-BDDC-4B9C-90EC-01C5332D5CBE}"/>
    <dgm:cxn modelId="{809E8C26-10B7-4EE5-B63E-F43EA9E4791E}" type="presOf" srcId="{6822A127-C3F7-4042-91F3-85A48FA82C37}" destId="{CA2AC927-18D7-48C9-96B1-A91862384089}" srcOrd="0" destOrd="0" presId="urn:microsoft.com/office/officeart/2018/2/layout/IconCircleList"/>
    <dgm:cxn modelId="{E7671C2B-988F-4F93-9801-F8DD8A2C22EE}" srcId="{B2E9A39A-F1C8-476E-B8C9-07B75221CF8F}" destId="{09EB6804-E78F-4909-943F-E69751ECF19E}" srcOrd="1" destOrd="0" parTransId="{D780ECF4-24D6-4565-B1E4-1CDDA1EB0E18}" sibTransId="{F718DC01-1E1E-411A-868A-0653694DBEAA}"/>
    <dgm:cxn modelId="{86060433-1DEE-4538-B4BB-0FC6F385BFEC}" type="presOf" srcId="{ACB817EC-C497-4C92-AC97-99EA0F6FA775}" destId="{6446C290-A7C9-42DD-8AEA-30610CA99329}" srcOrd="0" destOrd="0" presId="urn:microsoft.com/office/officeart/2018/2/layout/IconCircleList"/>
    <dgm:cxn modelId="{2CFDB15C-0AE5-4DB2-81B9-ADF70495B63F}" type="presOf" srcId="{166A3762-E9A4-4940-BA6B-542455FBD711}" destId="{76CF9AAB-D427-4476-B4E7-33CE55B18144}" srcOrd="0" destOrd="0" presId="urn:microsoft.com/office/officeart/2018/2/layout/IconCircleList"/>
    <dgm:cxn modelId="{7BA71367-9DEC-40FF-B8AC-E02E4FA25EF8}" type="presOf" srcId="{4A0F2B7A-E81E-46E4-853D-581E9BBFA235}" destId="{AA6B054E-F81E-4DCC-A1A0-234E1304F740}" srcOrd="0" destOrd="0" presId="urn:microsoft.com/office/officeart/2018/2/layout/IconCircleList"/>
    <dgm:cxn modelId="{CF62B24A-EEB7-4177-AF02-D7605CBEBAD3}" type="presOf" srcId="{B2E9A39A-F1C8-476E-B8C9-07B75221CF8F}" destId="{69C9E088-510A-4024-A5A0-39A6646DDD33}" srcOrd="0" destOrd="0" presId="urn:microsoft.com/office/officeart/2018/2/layout/IconCircleList"/>
    <dgm:cxn modelId="{8B3E809C-9388-41F9-8117-E541174A3121}" type="presOf" srcId="{E0E3435C-A94B-456E-8B75-7E069789E176}" destId="{9E45F9C8-629F-4558-B8BD-DB29BECBCD0F}" srcOrd="0" destOrd="0" presId="urn:microsoft.com/office/officeart/2018/2/layout/IconCircleList"/>
    <dgm:cxn modelId="{8C9D02A3-51D9-46E0-8777-E202F8847E40}" type="presOf" srcId="{A37CB3FF-3833-4F65-8220-4576A73971C1}" destId="{A8D52F64-2C67-4097-A2B7-74EE3639DC5C}" srcOrd="0" destOrd="0" presId="urn:microsoft.com/office/officeart/2018/2/layout/IconCircleList"/>
    <dgm:cxn modelId="{D741A3A3-D28D-4C29-A7A6-543CA781185B}" srcId="{B2E9A39A-F1C8-476E-B8C9-07B75221CF8F}" destId="{20454582-F8AD-4990-844B-8828A9EA6CBE}" srcOrd="0" destOrd="0" parTransId="{7E2250A1-E1EB-4FE4-A02F-11F8C8944F76}" sibTransId="{B0215713-EA40-410D-AAB4-08CB120E622B}"/>
    <dgm:cxn modelId="{F7E7A1B4-9ACD-43D2-9452-0CE19B672037}" type="presOf" srcId="{F718DC01-1E1E-411A-868A-0653694DBEAA}" destId="{953E5A73-F54E-4315-A6B4-AB3C28734987}" srcOrd="0" destOrd="0" presId="urn:microsoft.com/office/officeart/2018/2/layout/IconCircleList"/>
    <dgm:cxn modelId="{06C97ABC-1028-449C-B98B-BA906A915717}" type="presOf" srcId="{B12D2FCC-BDDC-4B9C-90EC-01C5332D5CBE}" destId="{B1442EF4-89F6-485E-9F9B-70EB24FF631A}" srcOrd="0" destOrd="0" presId="urn:microsoft.com/office/officeart/2018/2/layout/IconCircleList"/>
    <dgm:cxn modelId="{D199B7C0-7CA9-4469-93F9-6CE029489CEA}" srcId="{B2E9A39A-F1C8-476E-B8C9-07B75221CF8F}" destId="{166A3762-E9A4-4940-BA6B-542455FBD711}" srcOrd="3" destOrd="0" parTransId="{FECDD415-812D-4F10-B7C6-09A3C9DAE405}" sibTransId="{6822A127-C3F7-4042-91F3-85A48FA82C37}"/>
    <dgm:cxn modelId="{D3E5ECC5-C447-42E1-A2A1-5B5299ED0E06}" srcId="{B2E9A39A-F1C8-476E-B8C9-07B75221CF8F}" destId="{4A0F2B7A-E81E-46E4-853D-581E9BBFA235}" srcOrd="5" destOrd="0" parTransId="{D9E2930C-7719-491B-8CAF-009045A0381B}" sibTransId="{39B386BC-77EE-4C9F-A909-3E9202459B24}"/>
    <dgm:cxn modelId="{DE5EDDF4-2150-4DDE-9169-E6D67F3D2A51}" type="presOf" srcId="{20454582-F8AD-4990-844B-8828A9EA6CBE}" destId="{79E81CC8-6564-4A62-B3C0-066C74BBD91F}" srcOrd="0" destOrd="0" presId="urn:microsoft.com/office/officeart/2018/2/layout/IconCircleList"/>
    <dgm:cxn modelId="{38D7E483-B6E2-4134-8FF6-CC6E530F9A53}" type="presParOf" srcId="{69C9E088-510A-4024-A5A0-39A6646DDD33}" destId="{029CC5D8-3680-46E2-8BB7-32964B15512F}" srcOrd="0" destOrd="0" presId="urn:microsoft.com/office/officeart/2018/2/layout/IconCircleList"/>
    <dgm:cxn modelId="{F509A4B6-4543-4FAF-B897-94BBC6730ED5}" type="presParOf" srcId="{029CC5D8-3680-46E2-8BB7-32964B15512F}" destId="{390460C8-FADF-4A09-AA72-888E558B027F}" srcOrd="0" destOrd="0" presId="urn:microsoft.com/office/officeart/2018/2/layout/IconCircleList"/>
    <dgm:cxn modelId="{9962182E-263D-48BB-B3ED-04485E5028C3}" type="presParOf" srcId="{390460C8-FADF-4A09-AA72-888E558B027F}" destId="{0D41639D-5EEB-49F0-A95E-99F10CAD6301}" srcOrd="0" destOrd="0" presId="urn:microsoft.com/office/officeart/2018/2/layout/IconCircleList"/>
    <dgm:cxn modelId="{40809828-5435-4E15-9D60-881227AEA2F7}" type="presParOf" srcId="{390460C8-FADF-4A09-AA72-888E558B027F}" destId="{D5920C4A-8C4C-4252-9EBA-D407A2113DB8}" srcOrd="1" destOrd="0" presId="urn:microsoft.com/office/officeart/2018/2/layout/IconCircleList"/>
    <dgm:cxn modelId="{E2523936-2B21-493C-8838-C8AA76F69633}" type="presParOf" srcId="{390460C8-FADF-4A09-AA72-888E558B027F}" destId="{A29E74AD-CC81-4E5C-99A8-FD58EA044A32}" srcOrd="2" destOrd="0" presId="urn:microsoft.com/office/officeart/2018/2/layout/IconCircleList"/>
    <dgm:cxn modelId="{29AF52EC-9097-48A4-964E-EA1E92BEFF2D}" type="presParOf" srcId="{390460C8-FADF-4A09-AA72-888E558B027F}" destId="{79E81CC8-6564-4A62-B3C0-066C74BBD91F}" srcOrd="3" destOrd="0" presId="urn:microsoft.com/office/officeart/2018/2/layout/IconCircleList"/>
    <dgm:cxn modelId="{B6F9427B-9D9F-4799-947C-4D7B0F83FBE2}" type="presParOf" srcId="{029CC5D8-3680-46E2-8BB7-32964B15512F}" destId="{692C39E4-8F02-46C4-B729-7A5778FDC750}" srcOrd="1" destOrd="0" presId="urn:microsoft.com/office/officeart/2018/2/layout/IconCircleList"/>
    <dgm:cxn modelId="{A6A8394B-4D63-48C6-81EC-3D9D44616C23}" type="presParOf" srcId="{029CC5D8-3680-46E2-8BB7-32964B15512F}" destId="{EC77BB01-5D1B-4BC8-906A-2813C04F818A}" srcOrd="2" destOrd="0" presId="urn:microsoft.com/office/officeart/2018/2/layout/IconCircleList"/>
    <dgm:cxn modelId="{D22775E1-E350-48F7-BC0A-D43A01EDF4F7}" type="presParOf" srcId="{EC77BB01-5D1B-4BC8-906A-2813C04F818A}" destId="{450C51A3-A3DE-476F-AD3D-600F15BE92E9}" srcOrd="0" destOrd="0" presId="urn:microsoft.com/office/officeart/2018/2/layout/IconCircleList"/>
    <dgm:cxn modelId="{E0D2C5EA-01AC-4E51-8950-8E028B74FB92}" type="presParOf" srcId="{EC77BB01-5D1B-4BC8-906A-2813C04F818A}" destId="{8BD5AAAA-7B7B-4CFA-8830-CC355CA125B1}" srcOrd="1" destOrd="0" presId="urn:microsoft.com/office/officeart/2018/2/layout/IconCircleList"/>
    <dgm:cxn modelId="{81C9CA23-E4BB-4E82-9B70-55297069E020}" type="presParOf" srcId="{EC77BB01-5D1B-4BC8-906A-2813C04F818A}" destId="{B97BB099-0F05-4527-B55D-EB3EAAA96CF7}" srcOrd="2" destOrd="0" presId="urn:microsoft.com/office/officeart/2018/2/layout/IconCircleList"/>
    <dgm:cxn modelId="{B57D38DA-D787-4FC1-8FBE-6E420B275DF4}" type="presParOf" srcId="{EC77BB01-5D1B-4BC8-906A-2813C04F818A}" destId="{32CDEA7B-975D-498E-8E6E-F96A8774B8FB}" srcOrd="3" destOrd="0" presId="urn:microsoft.com/office/officeart/2018/2/layout/IconCircleList"/>
    <dgm:cxn modelId="{5D365221-3203-48FD-AC72-E7E9125C9DFE}" type="presParOf" srcId="{029CC5D8-3680-46E2-8BB7-32964B15512F}" destId="{953E5A73-F54E-4315-A6B4-AB3C28734987}" srcOrd="3" destOrd="0" presId="urn:microsoft.com/office/officeart/2018/2/layout/IconCircleList"/>
    <dgm:cxn modelId="{D01E59D7-2A73-45D1-A3A0-E4B1545820A5}" type="presParOf" srcId="{029CC5D8-3680-46E2-8BB7-32964B15512F}" destId="{B8922AD8-E708-444C-BB46-1EABA8BAFD64}" srcOrd="4" destOrd="0" presId="urn:microsoft.com/office/officeart/2018/2/layout/IconCircleList"/>
    <dgm:cxn modelId="{AF31D8BD-A194-456E-8ED3-6E5FA9C8988B}" type="presParOf" srcId="{B8922AD8-E708-444C-BB46-1EABA8BAFD64}" destId="{93852C3F-F525-4576-82D1-6936C334B99A}" srcOrd="0" destOrd="0" presId="urn:microsoft.com/office/officeart/2018/2/layout/IconCircleList"/>
    <dgm:cxn modelId="{30BF0755-7990-4DBB-BD53-28E9089B455C}" type="presParOf" srcId="{B8922AD8-E708-444C-BB46-1EABA8BAFD64}" destId="{27EB3F78-FD38-427C-9C23-1A180A0D5C40}" srcOrd="1" destOrd="0" presId="urn:microsoft.com/office/officeart/2018/2/layout/IconCircleList"/>
    <dgm:cxn modelId="{EF3D9E1A-1F9C-485F-990D-2B8DC09AD21D}" type="presParOf" srcId="{B8922AD8-E708-444C-BB46-1EABA8BAFD64}" destId="{60508B36-F605-4761-8331-30BD0F9E1A5F}" srcOrd="2" destOrd="0" presId="urn:microsoft.com/office/officeart/2018/2/layout/IconCircleList"/>
    <dgm:cxn modelId="{E3FDD475-E591-448B-AA52-4526A637C12D}" type="presParOf" srcId="{B8922AD8-E708-444C-BB46-1EABA8BAFD64}" destId="{A8D52F64-2C67-4097-A2B7-74EE3639DC5C}" srcOrd="3" destOrd="0" presId="urn:microsoft.com/office/officeart/2018/2/layout/IconCircleList"/>
    <dgm:cxn modelId="{821531CF-A879-487B-91E5-9B612188218A}" type="presParOf" srcId="{029CC5D8-3680-46E2-8BB7-32964B15512F}" destId="{9E45F9C8-629F-4558-B8BD-DB29BECBCD0F}" srcOrd="5" destOrd="0" presId="urn:microsoft.com/office/officeart/2018/2/layout/IconCircleList"/>
    <dgm:cxn modelId="{72ED26B6-D1DD-4888-A68F-012B10B0408C}" type="presParOf" srcId="{029CC5D8-3680-46E2-8BB7-32964B15512F}" destId="{D8EF8B8C-FFCA-4628-871A-0E1238118D84}" srcOrd="6" destOrd="0" presId="urn:microsoft.com/office/officeart/2018/2/layout/IconCircleList"/>
    <dgm:cxn modelId="{09FC1240-0AEC-4DD4-B1D9-C8F3BF30507C}" type="presParOf" srcId="{D8EF8B8C-FFCA-4628-871A-0E1238118D84}" destId="{D8CBD2A1-8F40-49BE-A64C-5DADA430A627}" srcOrd="0" destOrd="0" presId="urn:microsoft.com/office/officeart/2018/2/layout/IconCircleList"/>
    <dgm:cxn modelId="{4BE17601-4E7A-44E5-9234-153614C7B655}" type="presParOf" srcId="{D8EF8B8C-FFCA-4628-871A-0E1238118D84}" destId="{3F0D67B4-39C1-46C8-B78A-B16548069A51}" srcOrd="1" destOrd="0" presId="urn:microsoft.com/office/officeart/2018/2/layout/IconCircleList"/>
    <dgm:cxn modelId="{54D94847-D369-48CC-A7F1-2741C5F5E151}" type="presParOf" srcId="{D8EF8B8C-FFCA-4628-871A-0E1238118D84}" destId="{DEC7DD4A-D337-4F28-AEC1-E3F02F2DF0BD}" srcOrd="2" destOrd="0" presId="urn:microsoft.com/office/officeart/2018/2/layout/IconCircleList"/>
    <dgm:cxn modelId="{0DCD1446-DE92-49D4-A263-A926EF6AB61C}" type="presParOf" srcId="{D8EF8B8C-FFCA-4628-871A-0E1238118D84}" destId="{76CF9AAB-D427-4476-B4E7-33CE55B18144}" srcOrd="3" destOrd="0" presId="urn:microsoft.com/office/officeart/2018/2/layout/IconCircleList"/>
    <dgm:cxn modelId="{0612F3E2-2B0D-44E1-8396-0098ACCF81BF}" type="presParOf" srcId="{029CC5D8-3680-46E2-8BB7-32964B15512F}" destId="{CA2AC927-18D7-48C9-96B1-A91862384089}" srcOrd="7" destOrd="0" presId="urn:microsoft.com/office/officeart/2018/2/layout/IconCircleList"/>
    <dgm:cxn modelId="{FFB63F2F-C891-4919-9BB2-1631E642A832}" type="presParOf" srcId="{029CC5D8-3680-46E2-8BB7-32964B15512F}" destId="{EFBF46D9-AC58-4A50-9459-56645EFB33B5}" srcOrd="8" destOrd="0" presId="urn:microsoft.com/office/officeart/2018/2/layout/IconCircleList"/>
    <dgm:cxn modelId="{8B660AFB-88E4-467F-8A89-26E0519AB536}" type="presParOf" srcId="{EFBF46D9-AC58-4A50-9459-56645EFB33B5}" destId="{68217291-865D-4114-A6E4-BD6EA72160CE}" srcOrd="0" destOrd="0" presId="urn:microsoft.com/office/officeart/2018/2/layout/IconCircleList"/>
    <dgm:cxn modelId="{42F3D2EF-478B-4AC2-A667-F5AB8DAE2AF4}" type="presParOf" srcId="{EFBF46D9-AC58-4A50-9459-56645EFB33B5}" destId="{6C1E4193-09BD-41B2-884E-E85F18196421}" srcOrd="1" destOrd="0" presId="urn:microsoft.com/office/officeart/2018/2/layout/IconCircleList"/>
    <dgm:cxn modelId="{AC630AC8-037E-4B89-808C-6A6D874D22D3}" type="presParOf" srcId="{EFBF46D9-AC58-4A50-9459-56645EFB33B5}" destId="{84DE4C14-6E7F-4B6E-8C48-47EA429BF5ED}" srcOrd="2" destOrd="0" presId="urn:microsoft.com/office/officeart/2018/2/layout/IconCircleList"/>
    <dgm:cxn modelId="{83D03840-7DDD-43A3-8523-17844DDF3901}" type="presParOf" srcId="{EFBF46D9-AC58-4A50-9459-56645EFB33B5}" destId="{6446C290-A7C9-42DD-8AEA-30610CA99329}" srcOrd="3" destOrd="0" presId="urn:microsoft.com/office/officeart/2018/2/layout/IconCircleList"/>
    <dgm:cxn modelId="{55EFCEF7-AF8E-431E-9C65-9F9A3DA943F8}" type="presParOf" srcId="{029CC5D8-3680-46E2-8BB7-32964B15512F}" destId="{B1442EF4-89F6-485E-9F9B-70EB24FF631A}" srcOrd="9" destOrd="0" presId="urn:microsoft.com/office/officeart/2018/2/layout/IconCircleList"/>
    <dgm:cxn modelId="{632C5816-2087-4AA0-AE4E-BC397760C8F5}" type="presParOf" srcId="{029CC5D8-3680-46E2-8BB7-32964B15512F}" destId="{BD91891D-9588-4228-8DA5-36D5076DB797}" srcOrd="10" destOrd="0" presId="urn:microsoft.com/office/officeart/2018/2/layout/IconCircleList"/>
    <dgm:cxn modelId="{31D43A07-A91C-4576-A94D-414814346EC4}" type="presParOf" srcId="{BD91891D-9588-4228-8DA5-36D5076DB797}" destId="{498D896E-BEE1-4B40-B3A2-EEB4EC0D353C}" srcOrd="0" destOrd="0" presId="urn:microsoft.com/office/officeart/2018/2/layout/IconCircleList"/>
    <dgm:cxn modelId="{0BC4827D-1307-4BE9-92A2-8BBC39A72173}" type="presParOf" srcId="{BD91891D-9588-4228-8DA5-36D5076DB797}" destId="{68E29ED0-BBC0-45F1-94BA-FC69B04C6E7A}" srcOrd="1" destOrd="0" presId="urn:microsoft.com/office/officeart/2018/2/layout/IconCircleList"/>
    <dgm:cxn modelId="{D4F5BEB9-4A59-4FEF-8C9E-E402072A3D6E}" type="presParOf" srcId="{BD91891D-9588-4228-8DA5-36D5076DB797}" destId="{F6AC90DB-778C-4AA7-AEF4-0699DDC6F653}" srcOrd="2" destOrd="0" presId="urn:microsoft.com/office/officeart/2018/2/layout/IconCircleList"/>
    <dgm:cxn modelId="{9A6E61D6-815C-4A33-9023-03BD4A3722EE}" type="presParOf" srcId="{BD91891D-9588-4228-8DA5-36D5076DB797}" destId="{AA6B054E-F81E-4DCC-A1A0-234E1304F740}"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CE9D29F-51F9-4688-8341-C51343CF3DA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8CBD50D-1E45-47FB-8C37-D255143AF9FE}">
      <dgm:prSet/>
      <dgm:spPr/>
      <dgm:t>
        <a:bodyPr/>
        <a:lstStyle/>
        <a:p>
          <a:pPr>
            <a:lnSpc>
              <a:spcPct val="100000"/>
            </a:lnSpc>
          </a:pPr>
          <a:r>
            <a:rPr lang="en-GB"/>
            <a:t>The success of every project hinges on the strategic recruitment of the project members.  </a:t>
          </a:r>
          <a:endParaRPr lang="en-US"/>
        </a:p>
      </dgm:t>
    </dgm:pt>
    <dgm:pt modelId="{D777C2E6-B6B2-4982-BDD5-F5AB5D8C1D9A}" type="parTrans" cxnId="{594C5D63-2314-4D99-BC3F-C1EB814CA4F6}">
      <dgm:prSet/>
      <dgm:spPr/>
      <dgm:t>
        <a:bodyPr/>
        <a:lstStyle/>
        <a:p>
          <a:endParaRPr lang="en-US"/>
        </a:p>
      </dgm:t>
    </dgm:pt>
    <dgm:pt modelId="{31C791E6-CA82-4D56-A0D9-FF3267EAC758}" type="sibTrans" cxnId="{594C5D63-2314-4D99-BC3F-C1EB814CA4F6}">
      <dgm:prSet/>
      <dgm:spPr/>
      <dgm:t>
        <a:bodyPr/>
        <a:lstStyle/>
        <a:p>
          <a:endParaRPr lang="en-US"/>
        </a:p>
      </dgm:t>
    </dgm:pt>
    <dgm:pt modelId="{93C61E64-02D2-4D41-B5D6-3FFE8CA5D0A2}">
      <dgm:prSet/>
      <dgm:spPr/>
      <dgm:t>
        <a:bodyPr/>
        <a:lstStyle/>
        <a:p>
          <a:pPr>
            <a:lnSpc>
              <a:spcPct val="100000"/>
            </a:lnSpc>
          </a:pPr>
          <a:r>
            <a:rPr lang="en-GB"/>
            <a:t>Diverse, systematic, and clearly defined recruitment procedures are the most optimal. </a:t>
          </a:r>
          <a:endParaRPr lang="en-US"/>
        </a:p>
      </dgm:t>
    </dgm:pt>
    <dgm:pt modelId="{C02598F6-EA84-42EE-9944-3F2F76C79B68}" type="parTrans" cxnId="{E43EBEAD-7A64-4A92-A874-C26EFD1B65EF}">
      <dgm:prSet/>
      <dgm:spPr/>
      <dgm:t>
        <a:bodyPr/>
        <a:lstStyle/>
        <a:p>
          <a:endParaRPr lang="en-US"/>
        </a:p>
      </dgm:t>
    </dgm:pt>
    <dgm:pt modelId="{5519B474-C421-49ED-AEDF-0E27175A1A3F}" type="sibTrans" cxnId="{E43EBEAD-7A64-4A92-A874-C26EFD1B65EF}">
      <dgm:prSet/>
      <dgm:spPr/>
      <dgm:t>
        <a:bodyPr/>
        <a:lstStyle/>
        <a:p>
          <a:endParaRPr lang="en-US"/>
        </a:p>
      </dgm:t>
    </dgm:pt>
    <dgm:pt modelId="{B22E163B-1C2D-4F13-A3F1-39E3DD7CE867}">
      <dgm:prSet/>
      <dgm:spPr/>
      <dgm:t>
        <a:bodyPr/>
        <a:lstStyle/>
        <a:p>
          <a:pPr>
            <a:lnSpc>
              <a:spcPct val="100000"/>
            </a:lnSpc>
          </a:pPr>
          <a:r>
            <a:rPr lang="en-GB"/>
            <a:t>The most effective recruitment combines the use of technology with personal communication.  </a:t>
          </a:r>
          <a:endParaRPr lang="en-US"/>
        </a:p>
      </dgm:t>
    </dgm:pt>
    <dgm:pt modelId="{F95E7A33-D02D-4814-BF90-C6D07F77A166}" type="parTrans" cxnId="{2F990E40-379F-49EF-BDCA-4A7D44D6F443}">
      <dgm:prSet/>
      <dgm:spPr/>
      <dgm:t>
        <a:bodyPr/>
        <a:lstStyle/>
        <a:p>
          <a:endParaRPr lang="en-US"/>
        </a:p>
      </dgm:t>
    </dgm:pt>
    <dgm:pt modelId="{28F4039A-12BE-4DCB-8196-F7E8B056D773}" type="sibTrans" cxnId="{2F990E40-379F-49EF-BDCA-4A7D44D6F443}">
      <dgm:prSet/>
      <dgm:spPr/>
      <dgm:t>
        <a:bodyPr/>
        <a:lstStyle/>
        <a:p>
          <a:endParaRPr lang="en-US"/>
        </a:p>
      </dgm:t>
    </dgm:pt>
    <dgm:pt modelId="{28E77FA1-E471-4C06-A7B5-9CF2357F819E}" type="pres">
      <dgm:prSet presAssocID="{2CE9D29F-51F9-4688-8341-C51343CF3DAE}" presName="root" presStyleCnt="0">
        <dgm:presLayoutVars>
          <dgm:dir/>
          <dgm:resizeHandles val="exact"/>
        </dgm:presLayoutVars>
      </dgm:prSet>
      <dgm:spPr/>
    </dgm:pt>
    <dgm:pt modelId="{A0529F27-48EA-44A5-96B3-E5671E3F1DFC}" type="pres">
      <dgm:prSet presAssocID="{B8CBD50D-1E45-47FB-8C37-D255143AF9FE}" presName="compNode" presStyleCnt="0"/>
      <dgm:spPr/>
    </dgm:pt>
    <dgm:pt modelId="{20AE30EB-7A9A-471C-9E8A-50E675A6467C}" type="pres">
      <dgm:prSet presAssocID="{B8CBD50D-1E45-47FB-8C37-D255143AF9FE}" presName="bgRect" presStyleLbl="bgShp" presStyleIdx="0" presStyleCnt="3"/>
      <dgm:spPr/>
    </dgm:pt>
    <dgm:pt modelId="{CE88622A-DEE5-49D1-A401-83F6EA7C9E7C}" type="pres">
      <dgm:prSet presAssocID="{B8CBD50D-1E45-47FB-8C37-D255143AF9F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of People"/>
        </a:ext>
      </dgm:extLst>
    </dgm:pt>
    <dgm:pt modelId="{8E67183B-1F5F-4C83-BA4E-34D2570196A7}" type="pres">
      <dgm:prSet presAssocID="{B8CBD50D-1E45-47FB-8C37-D255143AF9FE}" presName="spaceRect" presStyleCnt="0"/>
      <dgm:spPr/>
    </dgm:pt>
    <dgm:pt modelId="{E4FDA374-8A00-4FEC-8F9A-268B8145E195}" type="pres">
      <dgm:prSet presAssocID="{B8CBD50D-1E45-47FB-8C37-D255143AF9FE}" presName="parTx" presStyleLbl="revTx" presStyleIdx="0" presStyleCnt="3">
        <dgm:presLayoutVars>
          <dgm:chMax val="0"/>
          <dgm:chPref val="0"/>
        </dgm:presLayoutVars>
      </dgm:prSet>
      <dgm:spPr/>
    </dgm:pt>
    <dgm:pt modelId="{B6859ABB-99A2-4CD8-9E7F-984DFF9EEAF9}" type="pres">
      <dgm:prSet presAssocID="{31C791E6-CA82-4D56-A0D9-FF3267EAC758}" presName="sibTrans" presStyleCnt="0"/>
      <dgm:spPr/>
    </dgm:pt>
    <dgm:pt modelId="{17B223A2-E641-4D56-9971-7BC452F166ED}" type="pres">
      <dgm:prSet presAssocID="{93C61E64-02D2-4D41-B5D6-3FFE8CA5D0A2}" presName="compNode" presStyleCnt="0"/>
      <dgm:spPr/>
    </dgm:pt>
    <dgm:pt modelId="{03AD73C9-C15A-4874-A697-451D45C00605}" type="pres">
      <dgm:prSet presAssocID="{93C61E64-02D2-4D41-B5D6-3FFE8CA5D0A2}" presName="bgRect" presStyleLbl="bgShp" presStyleIdx="1" presStyleCnt="3"/>
      <dgm:spPr/>
    </dgm:pt>
    <dgm:pt modelId="{6D155A5F-DD72-4FFC-B206-E4D3A95839FC}" type="pres">
      <dgm:prSet presAssocID="{93C61E64-02D2-4D41-B5D6-3FFE8CA5D0A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ffice Worker"/>
        </a:ext>
      </dgm:extLst>
    </dgm:pt>
    <dgm:pt modelId="{6CE15D76-2628-428D-B78E-2FE050CF85A6}" type="pres">
      <dgm:prSet presAssocID="{93C61E64-02D2-4D41-B5D6-3FFE8CA5D0A2}" presName="spaceRect" presStyleCnt="0"/>
      <dgm:spPr/>
    </dgm:pt>
    <dgm:pt modelId="{D2D9253D-760B-4E7E-A1CA-5A8236B87C14}" type="pres">
      <dgm:prSet presAssocID="{93C61E64-02D2-4D41-B5D6-3FFE8CA5D0A2}" presName="parTx" presStyleLbl="revTx" presStyleIdx="1" presStyleCnt="3">
        <dgm:presLayoutVars>
          <dgm:chMax val="0"/>
          <dgm:chPref val="0"/>
        </dgm:presLayoutVars>
      </dgm:prSet>
      <dgm:spPr/>
    </dgm:pt>
    <dgm:pt modelId="{A6F08605-A76B-4D0E-8C1D-6D52FB7BB825}" type="pres">
      <dgm:prSet presAssocID="{5519B474-C421-49ED-AEDF-0E27175A1A3F}" presName="sibTrans" presStyleCnt="0"/>
      <dgm:spPr/>
    </dgm:pt>
    <dgm:pt modelId="{EBAF82CC-7EA0-45EE-973A-713E151242C1}" type="pres">
      <dgm:prSet presAssocID="{B22E163B-1C2D-4F13-A3F1-39E3DD7CE867}" presName="compNode" presStyleCnt="0"/>
      <dgm:spPr/>
    </dgm:pt>
    <dgm:pt modelId="{D03C594D-5331-4D34-A914-D6D66494B3C7}" type="pres">
      <dgm:prSet presAssocID="{B22E163B-1C2D-4F13-A3F1-39E3DD7CE867}" presName="bgRect" presStyleLbl="bgShp" presStyleIdx="2" presStyleCnt="3"/>
      <dgm:spPr/>
    </dgm:pt>
    <dgm:pt modelId="{9C2991CE-6FC4-46A2-B046-37FFCF8F81A5}" type="pres">
      <dgm:prSet presAssocID="{B22E163B-1C2D-4F13-A3F1-39E3DD7CE86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ser Network"/>
        </a:ext>
      </dgm:extLst>
    </dgm:pt>
    <dgm:pt modelId="{E70136E6-A886-4328-A442-DDF176438382}" type="pres">
      <dgm:prSet presAssocID="{B22E163B-1C2D-4F13-A3F1-39E3DD7CE867}" presName="spaceRect" presStyleCnt="0"/>
      <dgm:spPr/>
    </dgm:pt>
    <dgm:pt modelId="{BAD9046E-D244-41A3-9F5A-F4FCE7663C08}" type="pres">
      <dgm:prSet presAssocID="{B22E163B-1C2D-4F13-A3F1-39E3DD7CE867}" presName="parTx" presStyleLbl="revTx" presStyleIdx="2" presStyleCnt="3">
        <dgm:presLayoutVars>
          <dgm:chMax val="0"/>
          <dgm:chPref val="0"/>
        </dgm:presLayoutVars>
      </dgm:prSet>
      <dgm:spPr/>
    </dgm:pt>
  </dgm:ptLst>
  <dgm:cxnLst>
    <dgm:cxn modelId="{2F990E40-379F-49EF-BDCA-4A7D44D6F443}" srcId="{2CE9D29F-51F9-4688-8341-C51343CF3DAE}" destId="{B22E163B-1C2D-4F13-A3F1-39E3DD7CE867}" srcOrd="2" destOrd="0" parTransId="{F95E7A33-D02D-4814-BF90-C6D07F77A166}" sibTransId="{28F4039A-12BE-4DCB-8196-F7E8B056D773}"/>
    <dgm:cxn modelId="{594C5D63-2314-4D99-BC3F-C1EB814CA4F6}" srcId="{2CE9D29F-51F9-4688-8341-C51343CF3DAE}" destId="{B8CBD50D-1E45-47FB-8C37-D255143AF9FE}" srcOrd="0" destOrd="0" parTransId="{D777C2E6-B6B2-4982-BDD5-F5AB5D8C1D9A}" sibTransId="{31C791E6-CA82-4D56-A0D9-FF3267EAC758}"/>
    <dgm:cxn modelId="{71F6E38C-F1D2-4F97-953A-1B8824EDCAF8}" type="presOf" srcId="{2CE9D29F-51F9-4688-8341-C51343CF3DAE}" destId="{28E77FA1-E471-4C06-A7B5-9CF2357F819E}" srcOrd="0" destOrd="0" presId="urn:microsoft.com/office/officeart/2018/2/layout/IconVerticalSolidList"/>
    <dgm:cxn modelId="{E43EBEAD-7A64-4A92-A874-C26EFD1B65EF}" srcId="{2CE9D29F-51F9-4688-8341-C51343CF3DAE}" destId="{93C61E64-02D2-4D41-B5D6-3FFE8CA5D0A2}" srcOrd="1" destOrd="0" parTransId="{C02598F6-EA84-42EE-9944-3F2F76C79B68}" sibTransId="{5519B474-C421-49ED-AEDF-0E27175A1A3F}"/>
    <dgm:cxn modelId="{FBED8FC4-0946-48D1-80CB-D64811DA3725}" type="presOf" srcId="{B22E163B-1C2D-4F13-A3F1-39E3DD7CE867}" destId="{BAD9046E-D244-41A3-9F5A-F4FCE7663C08}" srcOrd="0" destOrd="0" presId="urn:microsoft.com/office/officeart/2018/2/layout/IconVerticalSolidList"/>
    <dgm:cxn modelId="{1F74F5D5-54A2-4EF1-A091-8F764A2598AC}" type="presOf" srcId="{B8CBD50D-1E45-47FB-8C37-D255143AF9FE}" destId="{E4FDA374-8A00-4FEC-8F9A-268B8145E195}" srcOrd="0" destOrd="0" presId="urn:microsoft.com/office/officeart/2018/2/layout/IconVerticalSolidList"/>
    <dgm:cxn modelId="{FF0149D7-1CFD-47EB-9E2F-26EA46635CFE}" type="presOf" srcId="{93C61E64-02D2-4D41-B5D6-3FFE8CA5D0A2}" destId="{D2D9253D-760B-4E7E-A1CA-5A8236B87C14}" srcOrd="0" destOrd="0" presId="urn:microsoft.com/office/officeart/2018/2/layout/IconVerticalSolidList"/>
    <dgm:cxn modelId="{BD36F26F-80D8-4A2C-91E0-EB08AB24BEC8}" type="presParOf" srcId="{28E77FA1-E471-4C06-A7B5-9CF2357F819E}" destId="{A0529F27-48EA-44A5-96B3-E5671E3F1DFC}" srcOrd="0" destOrd="0" presId="urn:microsoft.com/office/officeart/2018/2/layout/IconVerticalSolidList"/>
    <dgm:cxn modelId="{6554CEF3-7366-4E6F-9588-4F5F9C4D66EA}" type="presParOf" srcId="{A0529F27-48EA-44A5-96B3-E5671E3F1DFC}" destId="{20AE30EB-7A9A-471C-9E8A-50E675A6467C}" srcOrd="0" destOrd="0" presId="urn:microsoft.com/office/officeart/2018/2/layout/IconVerticalSolidList"/>
    <dgm:cxn modelId="{C6C7BA02-F6E9-4E59-B799-339CFD78E27D}" type="presParOf" srcId="{A0529F27-48EA-44A5-96B3-E5671E3F1DFC}" destId="{CE88622A-DEE5-49D1-A401-83F6EA7C9E7C}" srcOrd="1" destOrd="0" presId="urn:microsoft.com/office/officeart/2018/2/layout/IconVerticalSolidList"/>
    <dgm:cxn modelId="{27CE3E3B-B6BA-413C-9245-ED0EE8CC8D16}" type="presParOf" srcId="{A0529F27-48EA-44A5-96B3-E5671E3F1DFC}" destId="{8E67183B-1F5F-4C83-BA4E-34D2570196A7}" srcOrd="2" destOrd="0" presId="urn:microsoft.com/office/officeart/2018/2/layout/IconVerticalSolidList"/>
    <dgm:cxn modelId="{ACDADE3C-2C8E-4552-9F2A-FAC50E65A79C}" type="presParOf" srcId="{A0529F27-48EA-44A5-96B3-E5671E3F1DFC}" destId="{E4FDA374-8A00-4FEC-8F9A-268B8145E195}" srcOrd="3" destOrd="0" presId="urn:microsoft.com/office/officeart/2018/2/layout/IconVerticalSolidList"/>
    <dgm:cxn modelId="{F82B6329-26C6-4C17-8A31-0E8CC141A9D4}" type="presParOf" srcId="{28E77FA1-E471-4C06-A7B5-9CF2357F819E}" destId="{B6859ABB-99A2-4CD8-9E7F-984DFF9EEAF9}" srcOrd="1" destOrd="0" presId="urn:microsoft.com/office/officeart/2018/2/layout/IconVerticalSolidList"/>
    <dgm:cxn modelId="{1F0E1CE8-6806-4D64-BC79-0FC4D2F902D7}" type="presParOf" srcId="{28E77FA1-E471-4C06-A7B5-9CF2357F819E}" destId="{17B223A2-E641-4D56-9971-7BC452F166ED}" srcOrd="2" destOrd="0" presId="urn:microsoft.com/office/officeart/2018/2/layout/IconVerticalSolidList"/>
    <dgm:cxn modelId="{D70408BA-523E-4004-BD69-B31C88B51AEF}" type="presParOf" srcId="{17B223A2-E641-4D56-9971-7BC452F166ED}" destId="{03AD73C9-C15A-4874-A697-451D45C00605}" srcOrd="0" destOrd="0" presId="urn:microsoft.com/office/officeart/2018/2/layout/IconVerticalSolidList"/>
    <dgm:cxn modelId="{5321B59C-0291-4DEC-9158-C17C6AD05260}" type="presParOf" srcId="{17B223A2-E641-4D56-9971-7BC452F166ED}" destId="{6D155A5F-DD72-4FFC-B206-E4D3A95839FC}" srcOrd="1" destOrd="0" presId="urn:microsoft.com/office/officeart/2018/2/layout/IconVerticalSolidList"/>
    <dgm:cxn modelId="{5DF35FC5-442D-478D-91E6-7BBF47B4DEF5}" type="presParOf" srcId="{17B223A2-E641-4D56-9971-7BC452F166ED}" destId="{6CE15D76-2628-428D-B78E-2FE050CF85A6}" srcOrd="2" destOrd="0" presId="urn:microsoft.com/office/officeart/2018/2/layout/IconVerticalSolidList"/>
    <dgm:cxn modelId="{DAF875CB-4A84-4DF3-A522-A9C998208F9A}" type="presParOf" srcId="{17B223A2-E641-4D56-9971-7BC452F166ED}" destId="{D2D9253D-760B-4E7E-A1CA-5A8236B87C14}" srcOrd="3" destOrd="0" presId="urn:microsoft.com/office/officeart/2018/2/layout/IconVerticalSolidList"/>
    <dgm:cxn modelId="{36E059D5-8734-422E-977D-ED577F2FDFD1}" type="presParOf" srcId="{28E77FA1-E471-4C06-A7B5-9CF2357F819E}" destId="{A6F08605-A76B-4D0E-8C1D-6D52FB7BB825}" srcOrd="3" destOrd="0" presId="urn:microsoft.com/office/officeart/2018/2/layout/IconVerticalSolidList"/>
    <dgm:cxn modelId="{F1FA312F-5899-4B64-B4A5-5BCE59F1E452}" type="presParOf" srcId="{28E77FA1-E471-4C06-A7B5-9CF2357F819E}" destId="{EBAF82CC-7EA0-45EE-973A-713E151242C1}" srcOrd="4" destOrd="0" presId="urn:microsoft.com/office/officeart/2018/2/layout/IconVerticalSolidList"/>
    <dgm:cxn modelId="{420E087D-4D67-4948-AB4E-D3EC3DA43193}" type="presParOf" srcId="{EBAF82CC-7EA0-45EE-973A-713E151242C1}" destId="{D03C594D-5331-4D34-A914-D6D66494B3C7}" srcOrd="0" destOrd="0" presId="urn:microsoft.com/office/officeart/2018/2/layout/IconVerticalSolidList"/>
    <dgm:cxn modelId="{3EA13CA6-2322-4543-A85A-C308C2A3EAFE}" type="presParOf" srcId="{EBAF82CC-7EA0-45EE-973A-713E151242C1}" destId="{9C2991CE-6FC4-46A2-B046-37FFCF8F81A5}" srcOrd="1" destOrd="0" presId="urn:microsoft.com/office/officeart/2018/2/layout/IconVerticalSolidList"/>
    <dgm:cxn modelId="{91B4A62D-81BB-4017-8927-B1DE03A31382}" type="presParOf" srcId="{EBAF82CC-7EA0-45EE-973A-713E151242C1}" destId="{E70136E6-A886-4328-A442-DDF176438382}" srcOrd="2" destOrd="0" presId="urn:microsoft.com/office/officeart/2018/2/layout/IconVerticalSolidList"/>
    <dgm:cxn modelId="{94C060F7-49AD-43A3-97BD-D316C0696F6F}" type="presParOf" srcId="{EBAF82CC-7EA0-45EE-973A-713E151242C1}" destId="{BAD9046E-D244-41A3-9F5A-F4FCE7663C0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DAC90A-20D2-462D-997D-37608BEF7081}">
      <dsp:nvSpPr>
        <dsp:cNvPr id="0" name=""/>
        <dsp:cNvSpPr/>
      </dsp:nvSpPr>
      <dsp:spPr>
        <a:xfrm>
          <a:off x="0" y="2009"/>
          <a:ext cx="795096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F9B903-6F4B-45F0-BB8B-4730C938B3F6}">
      <dsp:nvSpPr>
        <dsp:cNvPr id="0" name=""/>
        <dsp:cNvSpPr/>
      </dsp:nvSpPr>
      <dsp:spPr>
        <a:xfrm>
          <a:off x="0" y="2009"/>
          <a:ext cx="7950969" cy="373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1.Introduction</a:t>
          </a:r>
          <a:endParaRPr lang="en-US" sz="1700" kern="1200"/>
        </a:p>
      </dsp:txBody>
      <dsp:txXfrm>
        <a:off x="0" y="2009"/>
        <a:ext cx="7950969" cy="373786"/>
      </dsp:txXfrm>
    </dsp:sp>
    <dsp:sp modelId="{0DAD9AFD-4C12-4FB8-AA49-ACEFA74BA47F}">
      <dsp:nvSpPr>
        <dsp:cNvPr id="0" name=""/>
        <dsp:cNvSpPr/>
      </dsp:nvSpPr>
      <dsp:spPr>
        <a:xfrm>
          <a:off x="0" y="375795"/>
          <a:ext cx="795096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067B58-B704-4A98-A27C-FD1B459F9FF7}">
      <dsp:nvSpPr>
        <dsp:cNvPr id="0" name=""/>
        <dsp:cNvSpPr/>
      </dsp:nvSpPr>
      <dsp:spPr>
        <a:xfrm>
          <a:off x="0" y="375795"/>
          <a:ext cx="7950969" cy="373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2.Company Profile ZARA UK</a:t>
          </a:r>
          <a:endParaRPr lang="en-US" sz="1700" kern="1200"/>
        </a:p>
      </dsp:txBody>
      <dsp:txXfrm>
        <a:off x="0" y="375795"/>
        <a:ext cx="7950969" cy="373786"/>
      </dsp:txXfrm>
    </dsp:sp>
    <dsp:sp modelId="{5651E7A8-6CCC-4322-9597-7DE37D79D612}">
      <dsp:nvSpPr>
        <dsp:cNvPr id="0" name=""/>
        <dsp:cNvSpPr/>
      </dsp:nvSpPr>
      <dsp:spPr>
        <a:xfrm>
          <a:off x="0" y="749581"/>
          <a:ext cx="795096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36B95F-0F63-4D9C-B73A-96E25F4E733E}">
      <dsp:nvSpPr>
        <dsp:cNvPr id="0" name=""/>
        <dsp:cNvSpPr/>
      </dsp:nvSpPr>
      <dsp:spPr>
        <a:xfrm>
          <a:off x="0" y="749581"/>
          <a:ext cx="7950969" cy="373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3.Advantage of Strategic Requirement</a:t>
          </a:r>
          <a:endParaRPr lang="en-US" sz="1700" kern="1200"/>
        </a:p>
      </dsp:txBody>
      <dsp:txXfrm>
        <a:off x="0" y="749581"/>
        <a:ext cx="7950969" cy="373786"/>
      </dsp:txXfrm>
    </dsp:sp>
    <dsp:sp modelId="{6D9A7846-6946-4A3C-837F-F950A336AEEC}">
      <dsp:nvSpPr>
        <dsp:cNvPr id="0" name=""/>
        <dsp:cNvSpPr/>
      </dsp:nvSpPr>
      <dsp:spPr>
        <a:xfrm>
          <a:off x="0" y="1123368"/>
          <a:ext cx="795096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E30E6D-34DF-440A-8D85-FA3C644ED352}">
      <dsp:nvSpPr>
        <dsp:cNvPr id="0" name=""/>
        <dsp:cNvSpPr/>
      </dsp:nvSpPr>
      <dsp:spPr>
        <a:xfrm>
          <a:off x="0" y="1123368"/>
          <a:ext cx="7950969" cy="373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4.Overview of the Process of Requirement</a:t>
          </a:r>
          <a:endParaRPr lang="en-US" sz="1700" kern="1200"/>
        </a:p>
      </dsp:txBody>
      <dsp:txXfrm>
        <a:off x="0" y="1123368"/>
        <a:ext cx="7950969" cy="373786"/>
      </dsp:txXfrm>
    </dsp:sp>
    <dsp:sp modelId="{3B260BF3-AD75-4D28-801A-679CBDA06580}">
      <dsp:nvSpPr>
        <dsp:cNvPr id="0" name=""/>
        <dsp:cNvSpPr/>
      </dsp:nvSpPr>
      <dsp:spPr>
        <a:xfrm>
          <a:off x="0" y="1497154"/>
          <a:ext cx="795096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3679E5-5B8A-494A-B547-102ED64E81AD}">
      <dsp:nvSpPr>
        <dsp:cNvPr id="0" name=""/>
        <dsp:cNvSpPr/>
      </dsp:nvSpPr>
      <dsp:spPr>
        <a:xfrm>
          <a:off x="0" y="1497154"/>
          <a:ext cx="7950969" cy="373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5. Reason for Job Analysis</a:t>
          </a:r>
          <a:endParaRPr lang="en-US" sz="1700" kern="1200"/>
        </a:p>
      </dsp:txBody>
      <dsp:txXfrm>
        <a:off x="0" y="1497154"/>
        <a:ext cx="7950969" cy="373786"/>
      </dsp:txXfrm>
    </dsp:sp>
    <dsp:sp modelId="{713B9D52-3969-4273-884D-BA3EC34C9C5C}">
      <dsp:nvSpPr>
        <dsp:cNvPr id="0" name=""/>
        <dsp:cNvSpPr/>
      </dsp:nvSpPr>
      <dsp:spPr>
        <a:xfrm>
          <a:off x="0" y="1870940"/>
          <a:ext cx="795096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18AFE4-D246-4426-AE7F-237EEFB6E3DA}">
      <dsp:nvSpPr>
        <dsp:cNvPr id="0" name=""/>
        <dsp:cNvSpPr/>
      </dsp:nvSpPr>
      <dsp:spPr>
        <a:xfrm>
          <a:off x="0" y="1870940"/>
          <a:ext cx="7950969" cy="373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6. Creating the Job Description</a:t>
          </a:r>
          <a:endParaRPr lang="en-US" sz="1700" kern="1200"/>
        </a:p>
      </dsp:txBody>
      <dsp:txXfrm>
        <a:off x="0" y="1870940"/>
        <a:ext cx="7950969" cy="373786"/>
      </dsp:txXfrm>
    </dsp:sp>
    <dsp:sp modelId="{F7B8D0F6-D324-42D6-BC3E-CA809ABAF959}">
      <dsp:nvSpPr>
        <dsp:cNvPr id="0" name=""/>
        <dsp:cNvSpPr/>
      </dsp:nvSpPr>
      <dsp:spPr>
        <a:xfrm>
          <a:off x="0" y="2244726"/>
          <a:ext cx="795096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241708-E5E7-4AEA-A2FC-83AA1C41F9C0}">
      <dsp:nvSpPr>
        <dsp:cNvPr id="0" name=""/>
        <dsp:cNvSpPr/>
      </dsp:nvSpPr>
      <dsp:spPr>
        <a:xfrm>
          <a:off x="0" y="2244726"/>
          <a:ext cx="7950969" cy="373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7. Personal Specification </a:t>
          </a:r>
          <a:endParaRPr lang="en-US" sz="1700" kern="1200"/>
        </a:p>
      </dsp:txBody>
      <dsp:txXfrm>
        <a:off x="0" y="2244726"/>
        <a:ext cx="7950969" cy="373786"/>
      </dsp:txXfrm>
    </dsp:sp>
    <dsp:sp modelId="{905ABE09-4716-4D9A-BCBC-3CED2D06A0F5}">
      <dsp:nvSpPr>
        <dsp:cNvPr id="0" name=""/>
        <dsp:cNvSpPr/>
      </dsp:nvSpPr>
      <dsp:spPr>
        <a:xfrm>
          <a:off x="0" y="2618512"/>
          <a:ext cx="795096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CEFC3A-8283-4DF0-9661-8F708A737A81}">
      <dsp:nvSpPr>
        <dsp:cNvPr id="0" name=""/>
        <dsp:cNvSpPr/>
      </dsp:nvSpPr>
      <dsp:spPr>
        <a:xfrm>
          <a:off x="0" y="2618512"/>
          <a:ext cx="7950969" cy="373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8. Finding the Right Candidate</a:t>
          </a:r>
          <a:endParaRPr lang="en-US" sz="1700" kern="1200"/>
        </a:p>
      </dsp:txBody>
      <dsp:txXfrm>
        <a:off x="0" y="2618512"/>
        <a:ext cx="7950969" cy="373786"/>
      </dsp:txXfrm>
    </dsp:sp>
    <dsp:sp modelId="{9B9E43BC-5B0E-422B-809A-DB5CCFE3BBC5}">
      <dsp:nvSpPr>
        <dsp:cNvPr id="0" name=""/>
        <dsp:cNvSpPr/>
      </dsp:nvSpPr>
      <dsp:spPr>
        <a:xfrm>
          <a:off x="0" y="2992298"/>
          <a:ext cx="795096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B1AB13-34DF-40F4-8B42-C78C904449F3}">
      <dsp:nvSpPr>
        <dsp:cNvPr id="0" name=""/>
        <dsp:cNvSpPr/>
      </dsp:nvSpPr>
      <dsp:spPr>
        <a:xfrm>
          <a:off x="0" y="2992298"/>
          <a:ext cx="7950969" cy="373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9. Types of interview</a:t>
          </a:r>
          <a:endParaRPr lang="en-US" sz="1700" kern="1200"/>
        </a:p>
      </dsp:txBody>
      <dsp:txXfrm>
        <a:off x="0" y="2992298"/>
        <a:ext cx="7950969" cy="373786"/>
      </dsp:txXfrm>
    </dsp:sp>
    <dsp:sp modelId="{170294E7-FBD4-4C93-91EC-BDEAA89A7432}">
      <dsp:nvSpPr>
        <dsp:cNvPr id="0" name=""/>
        <dsp:cNvSpPr/>
      </dsp:nvSpPr>
      <dsp:spPr>
        <a:xfrm>
          <a:off x="0" y="3366085"/>
          <a:ext cx="795096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6926BC-0ECB-480B-BA19-54F48D25BFE8}">
      <dsp:nvSpPr>
        <dsp:cNvPr id="0" name=""/>
        <dsp:cNvSpPr/>
      </dsp:nvSpPr>
      <dsp:spPr>
        <a:xfrm>
          <a:off x="0" y="3366085"/>
          <a:ext cx="7950969" cy="373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10.Conclusion</a:t>
          </a:r>
          <a:endParaRPr lang="en-US" sz="1700" kern="1200"/>
        </a:p>
      </dsp:txBody>
      <dsp:txXfrm>
        <a:off x="0" y="3366085"/>
        <a:ext cx="7950969" cy="373786"/>
      </dsp:txXfrm>
    </dsp:sp>
    <dsp:sp modelId="{DF3AFFEB-4187-4747-AB8C-1924B28CE45F}">
      <dsp:nvSpPr>
        <dsp:cNvPr id="0" name=""/>
        <dsp:cNvSpPr/>
      </dsp:nvSpPr>
      <dsp:spPr>
        <a:xfrm>
          <a:off x="0" y="3739871"/>
          <a:ext cx="795096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1BF061-5C14-406A-9CB4-1E96D4E41B7F}">
      <dsp:nvSpPr>
        <dsp:cNvPr id="0" name=""/>
        <dsp:cNvSpPr/>
      </dsp:nvSpPr>
      <dsp:spPr>
        <a:xfrm>
          <a:off x="0" y="3739871"/>
          <a:ext cx="7950969" cy="373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11.References</a:t>
          </a:r>
          <a:endParaRPr lang="en-US" sz="1700" kern="1200"/>
        </a:p>
      </dsp:txBody>
      <dsp:txXfrm>
        <a:off x="0" y="3739871"/>
        <a:ext cx="7950969" cy="3737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4C8339-2FF1-43F6-B85C-E0C412CACF4D}">
      <dsp:nvSpPr>
        <dsp:cNvPr id="0" name=""/>
        <dsp:cNvSpPr/>
      </dsp:nvSpPr>
      <dsp:spPr>
        <a:xfrm>
          <a:off x="0" y="57606"/>
          <a:ext cx="5550355" cy="1081080"/>
        </a:xfrm>
        <a:prstGeom prst="roundRect">
          <a:avLst/>
        </a:prstGeom>
        <a:gradFill rotWithShape="0">
          <a:gsLst>
            <a:gs pos="0">
              <a:schemeClr val="dk2">
                <a:hueOff val="0"/>
                <a:satOff val="0"/>
                <a:lumOff val="0"/>
                <a:alphaOff val="0"/>
                <a:tint val="98000"/>
                <a:satMod val="110000"/>
                <a:lumMod val="104000"/>
              </a:schemeClr>
            </a:gs>
            <a:gs pos="69000">
              <a:schemeClr val="dk2">
                <a:hueOff val="0"/>
                <a:satOff val="0"/>
                <a:lumOff val="0"/>
                <a:alphaOff val="0"/>
                <a:shade val="88000"/>
                <a:satMod val="130000"/>
                <a:lumMod val="92000"/>
              </a:schemeClr>
            </a:gs>
            <a:gs pos="100000">
              <a:schemeClr val="dk2">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Organisational recruitment is an important step to achieving the transformation goals of the organisation.</a:t>
          </a:r>
          <a:endParaRPr lang="en-US" sz="1600" kern="1200"/>
        </a:p>
      </dsp:txBody>
      <dsp:txXfrm>
        <a:off x="52774" y="110380"/>
        <a:ext cx="5444807" cy="975532"/>
      </dsp:txXfrm>
    </dsp:sp>
    <dsp:sp modelId="{D046B99D-7C31-4570-822F-19702C670258}">
      <dsp:nvSpPr>
        <dsp:cNvPr id="0" name=""/>
        <dsp:cNvSpPr/>
      </dsp:nvSpPr>
      <dsp:spPr>
        <a:xfrm>
          <a:off x="0" y="1184766"/>
          <a:ext cx="5550355" cy="1081080"/>
        </a:xfrm>
        <a:prstGeom prst="roundRect">
          <a:avLst/>
        </a:prstGeom>
        <a:gradFill rotWithShape="0">
          <a:gsLst>
            <a:gs pos="0">
              <a:schemeClr val="dk2">
                <a:hueOff val="0"/>
                <a:satOff val="0"/>
                <a:lumOff val="0"/>
                <a:alphaOff val="0"/>
                <a:tint val="98000"/>
                <a:satMod val="110000"/>
                <a:lumMod val="104000"/>
              </a:schemeClr>
            </a:gs>
            <a:gs pos="69000">
              <a:schemeClr val="dk2">
                <a:hueOff val="0"/>
                <a:satOff val="0"/>
                <a:lumOff val="0"/>
                <a:alphaOff val="0"/>
                <a:shade val="88000"/>
                <a:satMod val="130000"/>
                <a:lumMod val="92000"/>
              </a:schemeClr>
            </a:gs>
            <a:gs pos="100000">
              <a:schemeClr val="dk2">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Hiring is more than just a means of filling an office or a desk; it is an end result. It shapes the outcomes of a given project, the management of change, as well as the innovations emerging from it (Armstrong &amp; Taylor, 2020).</a:t>
          </a:r>
          <a:endParaRPr lang="en-US" sz="1600" kern="1200"/>
        </a:p>
      </dsp:txBody>
      <dsp:txXfrm>
        <a:off x="52774" y="1237540"/>
        <a:ext cx="5444807" cy="975532"/>
      </dsp:txXfrm>
    </dsp:sp>
    <dsp:sp modelId="{2BE2B8DB-FEE5-4A7A-9DA0-4152DDE235C0}">
      <dsp:nvSpPr>
        <dsp:cNvPr id="0" name=""/>
        <dsp:cNvSpPr/>
      </dsp:nvSpPr>
      <dsp:spPr>
        <a:xfrm>
          <a:off x="0" y="2311926"/>
          <a:ext cx="5550355" cy="1081080"/>
        </a:xfrm>
        <a:prstGeom prst="roundRect">
          <a:avLst/>
        </a:prstGeom>
        <a:gradFill rotWithShape="0">
          <a:gsLst>
            <a:gs pos="0">
              <a:schemeClr val="dk2">
                <a:hueOff val="0"/>
                <a:satOff val="0"/>
                <a:lumOff val="0"/>
                <a:alphaOff val="0"/>
                <a:tint val="98000"/>
                <a:satMod val="110000"/>
                <a:lumMod val="104000"/>
              </a:schemeClr>
            </a:gs>
            <a:gs pos="69000">
              <a:schemeClr val="dk2">
                <a:hueOff val="0"/>
                <a:satOff val="0"/>
                <a:lumOff val="0"/>
                <a:alphaOff val="0"/>
                <a:shade val="88000"/>
                <a:satMod val="130000"/>
                <a:lumMod val="92000"/>
              </a:schemeClr>
            </a:gs>
            <a:gs pos="100000">
              <a:schemeClr val="dk2">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Focus: Matching the right candidate to the specification of the most important instruments of the project.</a:t>
          </a:r>
          <a:endParaRPr lang="en-US" sz="1600" kern="1200"/>
        </a:p>
      </dsp:txBody>
      <dsp:txXfrm>
        <a:off x="52774" y="2364700"/>
        <a:ext cx="5444807" cy="9755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67CBEF-8587-4262-88BA-71955DCCF310}">
      <dsp:nvSpPr>
        <dsp:cNvPr id="0" name=""/>
        <dsp:cNvSpPr/>
      </dsp:nvSpPr>
      <dsp:spPr>
        <a:xfrm>
          <a:off x="739480" y="760675"/>
          <a:ext cx="919733" cy="9197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6F8A27-1D25-43F7-AE7C-4DD4299363BA}">
      <dsp:nvSpPr>
        <dsp:cNvPr id="0" name=""/>
        <dsp:cNvSpPr/>
      </dsp:nvSpPr>
      <dsp:spPr>
        <a:xfrm>
          <a:off x="177421" y="1969937"/>
          <a:ext cx="204385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b="0" i="0" kern="1200"/>
            <a:t>Minimizes employee attrition as well as training expenditures</a:t>
          </a:r>
          <a:endParaRPr lang="en-US" sz="1200" kern="1200"/>
        </a:p>
      </dsp:txBody>
      <dsp:txXfrm>
        <a:off x="177421" y="1969937"/>
        <a:ext cx="2043852" cy="720000"/>
      </dsp:txXfrm>
    </dsp:sp>
    <dsp:sp modelId="{B8A0C10B-E523-48E3-BDAA-C4DCB360E689}">
      <dsp:nvSpPr>
        <dsp:cNvPr id="0" name=""/>
        <dsp:cNvSpPr/>
      </dsp:nvSpPr>
      <dsp:spPr>
        <a:xfrm>
          <a:off x="3141007" y="760675"/>
          <a:ext cx="919733" cy="9197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6E0256-13AE-4AE5-A87B-2FFCDD46F8EC}">
      <dsp:nvSpPr>
        <dsp:cNvPr id="0" name=""/>
        <dsp:cNvSpPr/>
      </dsp:nvSpPr>
      <dsp:spPr>
        <a:xfrm>
          <a:off x="2578948" y="1969937"/>
          <a:ext cx="204385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b="0" i="0" kern="1200"/>
            <a:t>Improves workplace culture and organizational spirit</a:t>
          </a:r>
          <a:endParaRPr lang="en-US" sz="1200" kern="1200"/>
        </a:p>
      </dsp:txBody>
      <dsp:txXfrm>
        <a:off x="2578948" y="1969937"/>
        <a:ext cx="2043852" cy="720000"/>
      </dsp:txXfrm>
    </dsp:sp>
    <dsp:sp modelId="{08CEB1F3-1A6F-4485-AB77-D92DC927391C}">
      <dsp:nvSpPr>
        <dsp:cNvPr id="0" name=""/>
        <dsp:cNvSpPr/>
      </dsp:nvSpPr>
      <dsp:spPr>
        <a:xfrm>
          <a:off x="5542533" y="760675"/>
          <a:ext cx="919733" cy="9197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4D271A-DF2A-45C3-BE0C-C5C1B82E6EF9}">
      <dsp:nvSpPr>
        <dsp:cNvPr id="0" name=""/>
        <dsp:cNvSpPr/>
      </dsp:nvSpPr>
      <dsp:spPr>
        <a:xfrm>
          <a:off x="4980474" y="1969937"/>
          <a:ext cx="204385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b="0" i="0" kern="1200"/>
            <a:t>Delivers successful projects with skilled and engaged employees (Bratton &amp; Gold, 2017)</a:t>
          </a:r>
          <a:endParaRPr lang="en-US" sz="1200" kern="1200"/>
        </a:p>
      </dsp:txBody>
      <dsp:txXfrm>
        <a:off x="4980474" y="1969937"/>
        <a:ext cx="2043852" cy="720000"/>
      </dsp:txXfrm>
    </dsp:sp>
    <dsp:sp modelId="{9D46BB87-3A26-4342-A6CD-3AD04D1CC6D4}">
      <dsp:nvSpPr>
        <dsp:cNvPr id="0" name=""/>
        <dsp:cNvSpPr/>
      </dsp:nvSpPr>
      <dsp:spPr>
        <a:xfrm>
          <a:off x="7944060" y="760675"/>
          <a:ext cx="919733" cy="91973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396D5B-9680-41D2-8163-9EC6D3F0C462}">
      <dsp:nvSpPr>
        <dsp:cNvPr id="0" name=""/>
        <dsp:cNvSpPr/>
      </dsp:nvSpPr>
      <dsp:spPr>
        <a:xfrm>
          <a:off x="7382001" y="1969937"/>
          <a:ext cx="204385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b="0" i="0" kern="1200"/>
            <a:t>“Hire character. Train skill.” Peter Schutz</a:t>
          </a:r>
          <a:endParaRPr lang="en-US" sz="1200" kern="1200"/>
        </a:p>
      </dsp:txBody>
      <dsp:txXfrm>
        <a:off x="7382001" y="1969937"/>
        <a:ext cx="2043852"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17D385-98CA-4F37-8BB6-68E9AB393986}">
      <dsp:nvSpPr>
        <dsp:cNvPr id="0" name=""/>
        <dsp:cNvSpPr/>
      </dsp:nvSpPr>
      <dsp:spPr>
        <a:xfrm>
          <a:off x="1604144" y="1014885"/>
          <a:ext cx="337788" cy="91440"/>
        </a:xfrm>
        <a:custGeom>
          <a:avLst/>
          <a:gdLst/>
          <a:ahLst/>
          <a:cxnLst/>
          <a:rect l="0" t="0" r="0" b="0"/>
          <a:pathLst>
            <a:path>
              <a:moveTo>
                <a:pt x="0" y="45720"/>
              </a:moveTo>
              <a:lnTo>
                <a:pt x="337788"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63829" y="1058763"/>
        <a:ext cx="18419" cy="3683"/>
      </dsp:txXfrm>
    </dsp:sp>
    <dsp:sp modelId="{7CC38FC0-9A52-4CA0-8FDC-D9B68FEA531E}">
      <dsp:nvSpPr>
        <dsp:cNvPr id="0" name=""/>
        <dsp:cNvSpPr/>
      </dsp:nvSpPr>
      <dsp:spPr>
        <a:xfrm>
          <a:off x="4254" y="580098"/>
          <a:ext cx="1601689" cy="96101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484" tIns="82383" rIns="78484" bIns="82383" numCol="1" spcCol="1270" anchor="ctr" anchorCtr="0">
          <a:noAutofit/>
        </a:bodyPr>
        <a:lstStyle/>
        <a:p>
          <a:pPr marL="0" lvl="0" indent="0" algn="ctr" defTabSz="577850">
            <a:lnSpc>
              <a:spcPct val="90000"/>
            </a:lnSpc>
            <a:spcBef>
              <a:spcPct val="0"/>
            </a:spcBef>
            <a:spcAft>
              <a:spcPct val="35000"/>
            </a:spcAft>
            <a:buNone/>
          </a:pPr>
          <a:r>
            <a:rPr lang="en-GB" sz="1300" b="1" i="0" kern="1200"/>
            <a:t>To complete the criteria the person applying for the job should have:</a:t>
          </a:r>
          <a:endParaRPr lang="en-US" sz="1300" kern="1200"/>
        </a:p>
      </dsp:txBody>
      <dsp:txXfrm>
        <a:off x="4254" y="580098"/>
        <a:ext cx="1601689" cy="961013"/>
      </dsp:txXfrm>
    </dsp:sp>
    <dsp:sp modelId="{B9CAAEA2-AE54-4983-9C37-724FE9A6BAF0}">
      <dsp:nvSpPr>
        <dsp:cNvPr id="0" name=""/>
        <dsp:cNvSpPr/>
      </dsp:nvSpPr>
      <dsp:spPr>
        <a:xfrm>
          <a:off x="3574223" y="1014885"/>
          <a:ext cx="337788" cy="91440"/>
        </a:xfrm>
        <a:custGeom>
          <a:avLst/>
          <a:gdLst/>
          <a:ahLst/>
          <a:cxnLst/>
          <a:rect l="0" t="0" r="0" b="0"/>
          <a:pathLst>
            <a:path>
              <a:moveTo>
                <a:pt x="0" y="45720"/>
              </a:moveTo>
              <a:lnTo>
                <a:pt x="337788"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33908" y="1058763"/>
        <a:ext cx="18419" cy="3683"/>
      </dsp:txXfrm>
    </dsp:sp>
    <dsp:sp modelId="{D637B5CD-EDB3-4D1D-98B4-4AC5B86C638B}">
      <dsp:nvSpPr>
        <dsp:cNvPr id="0" name=""/>
        <dsp:cNvSpPr/>
      </dsp:nvSpPr>
      <dsp:spPr>
        <a:xfrm>
          <a:off x="1974333" y="580098"/>
          <a:ext cx="1601689" cy="96101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484" tIns="82383" rIns="78484" bIns="82383" numCol="1" spcCol="1270" anchor="ctr" anchorCtr="0">
          <a:noAutofit/>
        </a:bodyPr>
        <a:lstStyle/>
        <a:p>
          <a:pPr marL="0" lvl="0" indent="0" algn="ctr" defTabSz="577850">
            <a:lnSpc>
              <a:spcPct val="90000"/>
            </a:lnSpc>
            <a:spcBef>
              <a:spcPct val="0"/>
            </a:spcBef>
            <a:spcAft>
              <a:spcPct val="35000"/>
            </a:spcAft>
            <a:buNone/>
          </a:pPr>
          <a:r>
            <a:rPr lang="en-GB" sz="1300" b="1" i="0" kern="1200"/>
            <a:t>Qualifications (e.g., GSEC, MBA)</a:t>
          </a:r>
          <a:endParaRPr lang="en-US" sz="1300" kern="1200"/>
        </a:p>
      </dsp:txBody>
      <dsp:txXfrm>
        <a:off x="1974333" y="580098"/>
        <a:ext cx="1601689" cy="961013"/>
      </dsp:txXfrm>
    </dsp:sp>
    <dsp:sp modelId="{CA9953EC-4345-47FC-800A-E58896D61102}">
      <dsp:nvSpPr>
        <dsp:cNvPr id="0" name=""/>
        <dsp:cNvSpPr/>
      </dsp:nvSpPr>
      <dsp:spPr>
        <a:xfrm>
          <a:off x="805099" y="1539312"/>
          <a:ext cx="3940157" cy="337788"/>
        </a:xfrm>
        <a:custGeom>
          <a:avLst/>
          <a:gdLst/>
          <a:ahLst/>
          <a:cxnLst/>
          <a:rect l="0" t="0" r="0" b="0"/>
          <a:pathLst>
            <a:path>
              <a:moveTo>
                <a:pt x="3940157" y="0"/>
              </a:moveTo>
              <a:lnTo>
                <a:pt x="3940157" y="185994"/>
              </a:lnTo>
              <a:lnTo>
                <a:pt x="0" y="185994"/>
              </a:lnTo>
              <a:lnTo>
                <a:pt x="0" y="337788"/>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76244" y="1706364"/>
        <a:ext cx="197867" cy="3683"/>
      </dsp:txXfrm>
    </dsp:sp>
    <dsp:sp modelId="{B5E8337F-C272-48CD-9C3B-86299F8E92E5}">
      <dsp:nvSpPr>
        <dsp:cNvPr id="0" name=""/>
        <dsp:cNvSpPr/>
      </dsp:nvSpPr>
      <dsp:spPr>
        <a:xfrm>
          <a:off x="3944412" y="580098"/>
          <a:ext cx="1601689" cy="96101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484" tIns="82383" rIns="78484" bIns="82383" numCol="1" spcCol="1270" anchor="ctr" anchorCtr="0">
          <a:noAutofit/>
        </a:bodyPr>
        <a:lstStyle/>
        <a:p>
          <a:pPr marL="0" lvl="0" indent="0" algn="ctr" defTabSz="577850">
            <a:lnSpc>
              <a:spcPct val="90000"/>
            </a:lnSpc>
            <a:spcBef>
              <a:spcPct val="0"/>
            </a:spcBef>
            <a:spcAft>
              <a:spcPct val="35000"/>
            </a:spcAft>
            <a:buNone/>
          </a:pPr>
          <a:r>
            <a:rPr lang="en-GB" sz="1300" b="1" i="0" kern="1200"/>
            <a:t>Experience (e.g., 5+ years in project management)</a:t>
          </a:r>
          <a:endParaRPr lang="en-US" sz="1300" kern="1200"/>
        </a:p>
      </dsp:txBody>
      <dsp:txXfrm>
        <a:off x="3944412" y="580098"/>
        <a:ext cx="1601689" cy="961013"/>
      </dsp:txXfrm>
    </dsp:sp>
    <dsp:sp modelId="{64C4DBAC-842F-46E4-BD23-B19D71289D07}">
      <dsp:nvSpPr>
        <dsp:cNvPr id="0" name=""/>
        <dsp:cNvSpPr/>
      </dsp:nvSpPr>
      <dsp:spPr>
        <a:xfrm>
          <a:off x="1604144" y="2344287"/>
          <a:ext cx="337788" cy="91440"/>
        </a:xfrm>
        <a:custGeom>
          <a:avLst/>
          <a:gdLst/>
          <a:ahLst/>
          <a:cxnLst/>
          <a:rect l="0" t="0" r="0" b="0"/>
          <a:pathLst>
            <a:path>
              <a:moveTo>
                <a:pt x="0" y="45720"/>
              </a:moveTo>
              <a:lnTo>
                <a:pt x="337788"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63829" y="2388165"/>
        <a:ext cx="18419" cy="3683"/>
      </dsp:txXfrm>
    </dsp:sp>
    <dsp:sp modelId="{9450A898-8F6D-4962-8654-828E7F55B2D5}">
      <dsp:nvSpPr>
        <dsp:cNvPr id="0" name=""/>
        <dsp:cNvSpPr/>
      </dsp:nvSpPr>
      <dsp:spPr>
        <a:xfrm>
          <a:off x="4254" y="1909500"/>
          <a:ext cx="1601689" cy="96101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484" tIns="82383" rIns="78484" bIns="82383" numCol="1" spcCol="1270" anchor="ctr" anchorCtr="0">
          <a:noAutofit/>
        </a:bodyPr>
        <a:lstStyle/>
        <a:p>
          <a:pPr marL="0" lvl="0" indent="0" algn="ctr" defTabSz="577850">
            <a:lnSpc>
              <a:spcPct val="90000"/>
            </a:lnSpc>
            <a:spcBef>
              <a:spcPct val="0"/>
            </a:spcBef>
            <a:spcAft>
              <a:spcPct val="35000"/>
            </a:spcAft>
            <a:buNone/>
          </a:pPr>
          <a:r>
            <a:rPr lang="en-GB" sz="1300" b="1" i="0" kern="1200"/>
            <a:t>Skills (leadership, communication, and </a:t>
          </a:r>
          <a:r>
            <a:rPr lang="en-GB" sz="1300" b="1" kern="1200"/>
            <a:t>problem-solving</a:t>
          </a:r>
          <a:r>
            <a:rPr lang="en-GB" sz="1300" b="1" i="0" kern="1200"/>
            <a:t>)</a:t>
          </a:r>
          <a:endParaRPr lang="en-US" sz="1300" kern="1200"/>
        </a:p>
      </dsp:txBody>
      <dsp:txXfrm>
        <a:off x="4254" y="1909500"/>
        <a:ext cx="1601689" cy="961013"/>
      </dsp:txXfrm>
    </dsp:sp>
    <dsp:sp modelId="{B0731C9A-3887-4BC0-9759-4824989335AC}">
      <dsp:nvSpPr>
        <dsp:cNvPr id="0" name=""/>
        <dsp:cNvSpPr/>
      </dsp:nvSpPr>
      <dsp:spPr>
        <a:xfrm>
          <a:off x="3574223" y="2344287"/>
          <a:ext cx="337788" cy="91440"/>
        </a:xfrm>
        <a:custGeom>
          <a:avLst/>
          <a:gdLst/>
          <a:ahLst/>
          <a:cxnLst/>
          <a:rect l="0" t="0" r="0" b="0"/>
          <a:pathLst>
            <a:path>
              <a:moveTo>
                <a:pt x="0" y="45720"/>
              </a:moveTo>
              <a:lnTo>
                <a:pt x="337788"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33908" y="2388165"/>
        <a:ext cx="18419" cy="3683"/>
      </dsp:txXfrm>
    </dsp:sp>
    <dsp:sp modelId="{C733E46A-3947-44C5-A028-4C2328F9F21F}">
      <dsp:nvSpPr>
        <dsp:cNvPr id="0" name=""/>
        <dsp:cNvSpPr/>
      </dsp:nvSpPr>
      <dsp:spPr>
        <a:xfrm>
          <a:off x="1974333" y="1909500"/>
          <a:ext cx="1601689" cy="96101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484" tIns="82383" rIns="78484" bIns="82383" numCol="1" spcCol="1270" anchor="ctr" anchorCtr="0">
          <a:noAutofit/>
        </a:bodyPr>
        <a:lstStyle/>
        <a:p>
          <a:pPr marL="0" lvl="0" indent="0" algn="ctr" defTabSz="577850">
            <a:lnSpc>
              <a:spcPct val="90000"/>
            </a:lnSpc>
            <a:spcBef>
              <a:spcPct val="0"/>
            </a:spcBef>
            <a:spcAft>
              <a:spcPct val="35000"/>
            </a:spcAft>
            <a:buNone/>
          </a:pPr>
          <a:r>
            <a:rPr lang="en-GB" sz="1300" b="1" i="0" kern="1200"/>
            <a:t>Personal attributes (e.g., flexibility and determination)</a:t>
          </a:r>
          <a:endParaRPr lang="en-US" sz="1300" kern="1200"/>
        </a:p>
      </dsp:txBody>
      <dsp:txXfrm>
        <a:off x="1974333" y="1909500"/>
        <a:ext cx="1601689" cy="961013"/>
      </dsp:txXfrm>
    </dsp:sp>
    <dsp:sp modelId="{DC5A5815-4A47-4F95-92E3-9F521BB18211}">
      <dsp:nvSpPr>
        <dsp:cNvPr id="0" name=""/>
        <dsp:cNvSpPr/>
      </dsp:nvSpPr>
      <dsp:spPr>
        <a:xfrm>
          <a:off x="3944412" y="1909500"/>
          <a:ext cx="1601689" cy="96101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484" tIns="82383" rIns="78484" bIns="82383" numCol="1" spcCol="1270" anchor="ctr" anchorCtr="0">
          <a:noAutofit/>
        </a:bodyPr>
        <a:lstStyle/>
        <a:p>
          <a:pPr marL="0" lvl="0" indent="0" algn="ctr" defTabSz="577850">
            <a:lnSpc>
              <a:spcPct val="90000"/>
            </a:lnSpc>
            <a:spcBef>
              <a:spcPct val="0"/>
            </a:spcBef>
            <a:spcAft>
              <a:spcPct val="35000"/>
            </a:spcAft>
            <a:buNone/>
          </a:pPr>
          <a:r>
            <a:rPr lang="en-GB" sz="1300" b="1" i="0" kern="1200"/>
            <a:t>Used for fair, objective shortlisting (CIPD, 2023)</a:t>
          </a:r>
          <a:endParaRPr lang="en-US" sz="1300" kern="1200"/>
        </a:p>
      </dsp:txBody>
      <dsp:txXfrm>
        <a:off x="3944412" y="1909500"/>
        <a:ext cx="1601689" cy="96101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41639D-5EEB-49F0-A95E-99F10CAD6301}">
      <dsp:nvSpPr>
        <dsp:cNvPr id="0" name=""/>
        <dsp:cNvSpPr/>
      </dsp:nvSpPr>
      <dsp:spPr>
        <a:xfrm>
          <a:off x="42815" y="53508"/>
          <a:ext cx="723462" cy="7234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920C4A-8C4C-4252-9EBA-D407A2113DB8}">
      <dsp:nvSpPr>
        <dsp:cNvPr id="0" name=""/>
        <dsp:cNvSpPr/>
      </dsp:nvSpPr>
      <dsp:spPr>
        <a:xfrm>
          <a:off x="194742" y="205435"/>
          <a:ext cx="419608" cy="4196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9E81CC8-6564-4A62-B3C0-066C74BBD91F}">
      <dsp:nvSpPr>
        <dsp:cNvPr id="0" name=""/>
        <dsp:cNvSpPr/>
      </dsp:nvSpPr>
      <dsp:spPr>
        <a:xfrm>
          <a:off x="921305" y="53508"/>
          <a:ext cx="1705304" cy="723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b="0" i="0" kern="1200"/>
            <a:t>Questioning Techniques</a:t>
          </a:r>
          <a:endParaRPr lang="en-US" sz="1200" kern="1200"/>
        </a:p>
      </dsp:txBody>
      <dsp:txXfrm>
        <a:off x="921305" y="53508"/>
        <a:ext cx="1705304" cy="723462"/>
      </dsp:txXfrm>
    </dsp:sp>
    <dsp:sp modelId="{450C51A3-A3DE-476F-AD3D-600F15BE92E9}">
      <dsp:nvSpPr>
        <dsp:cNvPr id="0" name=""/>
        <dsp:cNvSpPr/>
      </dsp:nvSpPr>
      <dsp:spPr>
        <a:xfrm>
          <a:off x="2923746" y="53508"/>
          <a:ext cx="723462" cy="723462"/>
        </a:xfrm>
        <a:prstGeom prst="ellipse">
          <a:avLst/>
        </a:prstGeom>
        <a:solidFill>
          <a:schemeClr val="accent2">
            <a:hueOff val="-678595"/>
            <a:satOff val="2237"/>
            <a:lumOff val="2392"/>
            <a:alphaOff val="0"/>
          </a:schemeClr>
        </a:solidFill>
        <a:ln>
          <a:noFill/>
        </a:ln>
        <a:effectLst/>
      </dsp:spPr>
      <dsp:style>
        <a:lnRef idx="0">
          <a:scrgbClr r="0" g="0" b="0"/>
        </a:lnRef>
        <a:fillRef idx="1">
          <a:scrgbClr r="0" g="0" b="0"/>
        </a:fillRef>
        <a:effectRef idx="0">
          <a:scrgbClr r="0" g="0" b="0"/>
        </a:effectRef>
        <a:fontRef idx="minor"/>
      </dsp:style>
    </dsp:sp>
    <dsp:sp modelId="{8BD5AAAA-7B7B-4CFA-8830-CC355CA125B1}">
      <dsp:nvSpPr>
        <dsp:cNvPr id="0" name=""/>
        <dsp:cNvSpPr/>
      </dsp:nvSpPr>
      <dsp:spPr>
        <a:xfrm>
          <a:off x="3075673" y="205435"/>
          <a:ext cx="419608" cy="4196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CDEA7B-975D-498E-8E6E-F96A8774B8FB}">
      <dsp:nvSpPr>
        <dsp:cNvPr id="0" name=""/>
        <dsp:cNvSpPr/>
      </dsp:nvSpPr>
      <dsp:spPr>
        <a:xfrm>
          <a:off x="3802236" y="53508"/>
          <a:ext cx="1705304" cy="723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b="0" i="0" kern="1200"/>
            <a:t>Probing: Focuses on deeper meaning, clarifies answers.</a:t>
          </a:r>
          <a:endParaRPr lang="en-US" sz="1200" kern="1200"/>
        </a:p>
      </dsp:txBody>
      <dsp:txXfrm>
        <a:off x="3802236" y="53508"/>
        <a:ext cx="1705304" cy="723462"/>
      </dsp:txXfrm>
    </dsp:sp>
    <dsp:sp modelId="{93852C3F-F525-4576-82D1-6936C334B99A}">
      <dsp:nvSpPr>
        <dsp:cNvPr id="0" name=""/>
        <dsp:cNvSpPr/>
      </dsp:nvSpPr>
      <dsp:spPr>
        <a:xfrm>
          <a:off x="42815" y="1363575"/>
          <a:ext cx="723462" cy="723462"/>
        </a:xfrm>
        <a:prstGeom prst="ellipse">
          <a:avLst/>
        </a:prstGeom>
        <a:solidFill>
          <a:schemeClr val="accent2">
            <a:hueOff val="-1357190"/>
            <a:satOff val="4474"/>
            <a:lumOff val="4784"/>
            <a:alphaOff val="0"/>
          </a:schemeClr>
        </a:solidFill>
        <a:ln>
          <a:noFill/>
        </a:ln>
        <a:effectLst/>
      </dsp:spPr>
      <dsp:style>
        <a:lnRef idx="0">
          <a:scrgbClr r="0" g="0" b="0"/>
        </a:lnRef>
        <a:fillRef idx="1">
          <a:scrgbClr r="0" g="0" b="0"/>
        </a:fillRef>
        <a:effectRef idx="0">
          <a:scrgbClr r="0" g="0" b="0"/>
        </a:effectRef>
        <a:fontRef idx="minor"/>
      </dsp:style>
    </dsp:sp>
    <dsp:sp modelId="{27EB3F78-FD38-427C-9C23-1A180A0D5C40}">
      <dsp:nvSpPr>
        <dsp:cNvPr id="0" name=""/>
        <dsp:cNvSpPr/>
      </dsp:nvSpPr>
      <dsp:spPr>
        <a:xfrm>
          <a:off x="194742" y="1515502"/>
          <a:ext cx="419608" cy="4196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8D52F64-2C67-4097-A2B7-74EE3639DC5C}">
      <dsp:nvSpPr>
        <dsp:cNvPr id="0" name=""/>
        <dsp:cNvSpPr/>
      </dsp:nvSpPr>
      <dsp:spPr>
        <a:xfrm>
          <a:off x="921305" y="1363575"/>
          <a:ext cx="1705304" cy="723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b="0" i="0" kern="1200"/>
            <a:t>“Can you elaborate on that experience?”</a:t>
          </a:r>
          <a:endParaRPr lang="en-US" sz="1200" kern="1200"/>
        </a:p>
      </dsp:txBody>
      <dsp:txXfrm>
        <a:off x="921305" y="1363575"/>
        <a:ext cx="1705304" cy="723462"/>
      </dsp:txXfrm>
    </dsp:sp>
    <dsp:sp modelId="{D8CBD2A1-8F40-49BE-A64C-5DADA430A627}">
      <dsp:nvSpPr>
        <dsp:cNvPr id="0" name=""/>
        <dsp:cNvSpPr/>
      </dsp:nvSpPr>
      <dsp:spPr>
        <a:xfrm>
          <a:off x="2923746" y="1363575"/>
          <a:ext cx="723462" cy="723462"/>
        </a:xfrm>
        <a:prstGeom prst="ellipse">
          <a:avLst/>
        </a:prstGeom>
        <a:solidFill>
          <a:schemeClr val="accent2">
            <a:hueOff val="-2035785"/>
            <a:satOff val="6711"/>
            <a:lumOff val="7177"/>
            <a:alphaOff val="0"/>
          </a:schemeClr>
        </a:solidFill>
        <a:ln>
          <a:noFill/>
        </a:ln>
        <a:effectLst/>
      </dsp:spPr>
      <dsp:style>
        <a:lnRef idx="0">
          <a:scrgbClr r="0" g="0" b="0"/>
        </a:lnRef>
        <a:fillRef idx="1">
          <a:scrgbClr r="0" g="0" b="0"/>
        </a:fillRef>
        <a:effectRef idx="0">
          <a:scrgbClr r="0" g="0" b="0"/>
        </a:effectRef>
        <a:fontRef idx="minor"/>
      </dsp:style>
    </dsp:sp>
    <dsp:sp modelId="{3F0D67B4-39C1-46C8-B78A-B16548069A51}">
      <dsp:nvSpPr>
        <dsp:cNvPr id="0" name=""/>
        <dsp:cNvSpPr/>
      </dsp:nvSpPr>
      <dsp:spPr>
        <a:xfrm>
          <a:off x="3075673" y="1515502"/>
          <a:ext cx="419608" cy="41960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CF9AAB-D427-4476-B4E7-33CE55B18144}">
      <dsp:nvSpPr>
        <dsp:cNvPr id="0" name=""/>
        <dsp:cNvSpPr/>
      </dsp:nvSpPr>
      <dsp:spPr>
        <a:xfrm>
          <a:off x="3802236" y="1363575"/>
          <a:ext cx="1705304" cy="723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b="0" i="0" kern="1200"/>
            <a:t>Socratic: Questions, probes your position.</a:t>
          </a:r>
          <a:endParaRPr lang="en-US" sz="1200" kern="1200"/>
        </a:p>
      </dsp:txBody>
      <dsp:txXfrm>
        <a:off x="3802236" y="1363575"/>
        <a:ext cx="1705304" cy="723462"/>
      </dsp:txXfrm>
    </dsp:sp>
    <dsp:sp modelId="{68217291-865D-4114-A6E4-BD6EA72160CE}">
      <dsp:nvSpPr>
        <dsp:cNvPr id="0" name=""/>
        <dsp:cNvSpPr/>
      </dsp:nvSpPr>
      <dsp:spPr>
        <a:xfrm>
          <a:off x="42815" y="2673641"/>
          <a:ext cx="723462" cy="723462"/>
        </a:xfrm>
        <a:prstGeom prst="ellipse">
          <a:avLst/>
        </a:prstGeom>
        <a:solidFill>
          <a:schemeClr val="accent2">
            <a:hueOff val="-2714380"/>
            <a:satOff val="8948"/>
            <a:lumOff val="9569"/>
            <a:alphaOff val="0"/>
          </a:schemeClr>
        </a:solidFill>
        <a:ln>
          <a:noFill/>
        </a:ln>
        <a:effectLst/>
      </dsp:spPr>
      <dsp:style>
        <a:lnRef idx="0">
          <a:scrgbClr r="0" g="0" b="0"/>
        </a:lnRef>
        <a:fillRef idx="1">
          <a:scrgbClr r="0" g="0" b="0"/>
        </a:fillRef>
        <a:effectRef idx="0">
          <a:scrgbClr r="0" g="0" b="0"/>
        </a:effectRef>
        <a:fontRef idx="minor"/>
      </dsp:style>
    </dsp:sp>
    <dsp:sp modelId="{6C1E4193-09BD-41B2-884E-E85F18196421}">
      <dsp:nvSpPr>
        <dsp:cNvPr id="0" name=""/>
        <dsp:cNvSpPr/>
      </dsp:nvSpPr>
      <dsp:spPr>
        <a:xfrm>
          <a:off x="194742" y="2825569"/>
          <a:ext cx="419608" cy="41960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446C290-A7C9-42DD-8AEA-30610CA99329}">
      <dsp:nvSpPr>
        <dsp:cNvPr id="0" name=""/>
        <dsp:cNvSpPr/>
      </dsp:nvSpPr>
      <dsp:spPr>
        <a:xfrm>
          <a:off x="921305" y="2673641"/>
          <a:ext cx="1705304" cy="723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b="0" i="0" kern="1200"/>
            <a:t>“What made you pick that?”</a:t>
          </a:r>
          <a:endParaRPr lang="en-US" sz="1200" kern="1200"/>
        </a:p>
      </dsp:txBody>
      <dsp:txXfrm>
        <a:off x="921305" y="2673641"/>
        <a:ext cx="1705304" cy="723462"/>
      </dsp:txXfrm>
    </dsp:sp>
    <dsp:sp modelId="{498D896E-BEE1-4B40-B3A2-EEB4EC0D353C}">
      <dsp:nvSpPr>
        <dsp:cNvPr id="0" name=""/>
        <dsp:cNvSpPr/>
      </dsp:nvSpPr>
      <dsp:spPr>
        <a:xfrm>
          <a:off x="2923746" y="2673641"/>
          <a:ext cx="723462" cy="723462"/>
        </a:xfrm>
        <a:prstGeom prst="ellipse">
          <a:avLst/>
        </a:prstGeom>
        <a:solidFill>
          <a:schemeClr val="accent2">
            <a:hueOff val="-3392975"/>
            <a:satOff val="11185"/>
            <a:lumOff val="11961"/>
            <a:alphaOff val="0"/>
          </a:schemeClr>
        </a:solidFill>
        <a:ln>
          <a:noFill/>
        </a:ln>
        <a:effectLst/>
      </dsp:spPr>
      <dsp:style>
        <a:lnRef idx="0">
          <a:scrgbClr r="0" g="0" b="0"/>
        </a:lnRef>
        <a:fillRef idx="1">
          <a:scrgbClr r="0" g="0" b="0"/>
        </a:fillRef>
        <a:effectRef idx="0">
          <a:scrgbClr r="0" g="0" b="0"/>
        </a:effectRef>
        <a:fontRef idx="minor"/>
      </dsp:style>
    </dsp:sp>
    <dsp:sp modelId="{68E29ED0-BBC0-45F1-94BA-FC69B04C6E7A}">
      <dsp:nvSpPr>
        <dsp:cNvPr id="0" name=""/>
        <dsp:cNvSpPr/>
      </dsp:nvSpPr>
      <dsp:spPr>
        <a:xfrm>
          <a:off x="3075673" y="2825569"/>
          <a:ext cx="419608" cy="41960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A6B054E-F81E-4DCC-A1A0-234E1304F740}">
      <dsp:nvSpPr>
        <dsp:cNvPr id="0" name=""/>
        <dsp:cNvSpPr/>
      </dsp:nvSpPr>
      <dsp:spPr>
        <a:xfrm>
          <a:off x="3802236" y="2673641"/>
          <a:ext cx="1705304" cy="723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b="0" i="0" kern="1200"/>
            <a:t>‘Describe a situation in which you had to manage resistance to the change process’</a:t>
          </a:r>
          <a:endParaRPr lang="en-US" sz="1200" kern="1200"/>
        </a:p>
      </dsp:txBody>
      <dsp:txXfrm>
        <a:off x="3802236" y="2673641"/>
        <a:ext cx="1705304" cy="7234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AE30EB-7A9A-471C-9E8A-50E675A6467C}">
      <dsp:nvSpPr>
        <dsp:cNvPr id="0" name=""/>
        <dsp:cNvSpPr/>
      </dsp:nvSpPr>
      <dsp:spPr>
        <a:xfrm>
          <a:off x="0" y="461"/>
          <a:ext cx="8915400" cy="107905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88622A-DEE5-49D1-A401-83F6EA7C9E7C}">
      <dsp:nvSpPr>
        <dsp:cNvPr id="0" name=""/>
        <dsp:cNvSpPr/>
      </dsp:nvSpPr>
      <dsp:spPr>
        <a:xfrm>
          <a:off x="326414" y="243248"/>
          <a:ext cx="593481" cy="5934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FDA374-8A00-4FEC-8F9A-268B8145E195}">
      <dsp:nvSpPr>
        <dsp:cNvPr id="0" name=""/>
        <dsp:cNvSpPr/>
      </dsp:nvSpPr>
      <dsp:spPr>
        <a:xfrm>
          <a:off x="1246310" y="461"/>
          <a:ext cx="7669089" cy="1079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200" tIns="114200" rIns="114200" bIns="114200" numCol="1" spcCol="1270" anchor="ctr" anchorCtr="0">
          <a:noAutofit/>
        </a:bodyPr>
        <a:lstStyle/>
        <a:p>
          <a:pPr marL="0" lvl="0" indent="0" algn="l" defTabSz="1111250">
            <a:lnSpc>
              <a:spcPct val="100000"/>
            </a:lnSpc>
            <a:spcBef>
              <a:spcPct val="0"/>
            </a:spcBef>
            <a:spcAft>
              <a:spcPct val="35000"/>
            </a:spcAft>
            <a:buNone/>
          </a:pPr>
          <a:r>
            <a:rPr lang="en-GB" sz="2500" kern="1200"/>
            <a:t>The success of every project hinges on the strategic recruitment of the project members.  </a:t>
          </a:r>
          <a:endParaRPr lang="en-US" sz="2500" kern="1200"/>
        </a:p>
      </dsp:txBody>
      <dsp:txXfrm>
        <a:off x="1246310" y="461"/>
        <a:ext cx="7669089" cy="1079057"/>
      </dsp:txXfrm>
    </dsp:sp>
    <dsp:sp modelId="{03AD73C9-C15A-4874-A697-451D45C00605}">
      <dsp:nvSpPr>
        <dsp:cNvPr id="0" name=""/>
        <dsp:cNvSpPr/>
      </dsp:nvSpPr>
      <dsp:spPr>
        <a:xfrm>
          <a:off x="0" y="1349282"/>
          <a:ext cx="8915400" cy="107905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155A5F-DD72-4FFC-B206-E4D3A95839FC}">
      <dsp:nvSpPr>
        <dsp:cNvPr id="0" name=""/>
        <dsp:cNvSpPr/>
      </dsp:nvSpPr>
      <dsp:spPr>
        <a:xfrm>
          <a:off x="326414" y="1592070"/>
          <a:ext cx="593481" cy="5934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D9253D-760B-4E7E-A1CA-5A8236B87C14}">
      <dsp:nvSpPr>
        <dsp:cNvPr id="0" name=""/>
        <dsp:cNvSpPr/>
      </dsp:nvSpPr>
      <dsp:spPr>
        <a:xfrm>
          <a:off x="1246310" y="1349282"/>
          <a:ext cx="7669089" cy="1079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200" tIns="114200" rIns="114200" bIns="114200" numCol="1" spcCol="1270" anchor="ctr" anchorCtr="0">
          <a:noAutofit/>
        </a:bodyPr>
        <a:lstStyle/>
        <a:p>
          <a:pPr marL="0" lvl="0" indent="0" algn="l" defTabSz="1111250">
            <a:lnSpc>
              <a:spcPct val="100000"/>
            </a:lnSpc>
            <a:spcBef>
              <a:spcPct val="0"/>
            </a:spcBef>
            <a:spcAft>
              <a:spcPct val="35000"/>
            </a:spcAft>
            <a:buNone/>
          </a:pPr>
          <a:r>
            <a:rPr lang="en-GB" sz="2500" kern="1200"/>
            <a:t>Diverse, systematic, and clearly defined recruitment procedures are the most optimal. </a:t>
          </a:r>
          <a:endParaRPr lang="en-US" sz="2500" kern="1200"/>
        </a:p>
      </dsp:txBody>
      <dsp:txXfrm>
        <a:off x="1246310" y="1349282"/>
        <a:ext cx="7669089" cy="1079057"/>
      </dsp:txXfrm>
    </dsp:sp>
    <dsp:sp modelId="{D03C594D-5331-4D34-A914-D6D66494B3C7}">
      <dsp:nvSpPr>
        <dsp:cNvPr id="0" name=""/>
        <dsp:cNvSpPr/>
      </dsp:nvSpPr>
      <dsp:spPr>
        <a:xfrm>
          <a:off x="0" y="2698103"/>
          <a:ext cx="8915400" cy="107905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2991CE-6FC4-46A2-B046-37FFCF8F81A5}">
      <dsp:nvSpPr>
        <dsp:cNvPr id="0" name=""/>
        <dsp:cNvSpPr/>
      </dsp:nvSpPr>
      <dsp:spPr>
        <a:xfrm>
          <a:off x="326414" y="2940891"/>
          <a:ext cx="593481" cy="5934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D9046E-D244-41A3-9F5A-F4FCE7663C08}">
      <dsp:nvSpPr>
        <dsp:cNvPr id="0" name=""/>
        <dsp:cNvSpPr/>
      </dsp:nvSpPr>
      <dsp:spPr>
        <a:xfrm>
          <a:off x="1246310" y="2698103"/>
          <a:ext cx="7669089" cy="1079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200" tIns="114200" rIns="114200" bIns="114200" numCol="1" spcCol="1270" anchor="ctr" anchorCtr="0">
          <a:noAutofit/>
        </a:bodyPr>
        <a:lstStyle/>
        <a:p>
          <a:pPr marL="0" lvl="0" indent="0" algn="l" defTabSz="1111250">
            <a:lnSpc>
              <a:spcPct val="100000"/>
            </a:lnSpc>
            <a:spcBef>
              <a:spcPct val="0"/>
            </a:spcBef>
            <a:spcAft>
              <a:spcPct val="35000"/>
            </a:spcAft>
            <a:buNone/>
          </a:pPr>
          <a:r>
            <a:rPr lang="en-GB" sz="2500" kern="1200"/>
            <a:t>The most effective recruitment combines the use of technology with personal communication.  </a:t>
          </a:r>
          <a:endParaRPr lang="en-US" sz="2500" kern="1200"/>
        </a:p>
      </dsp:txBody>
      <dsp:txXfrm>
        <a:off x="1246310" y="2698103"/>
        <a:ext cx="7669089" cy="107905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0D268E-2621-4F8D-BBEC-2F2E56AF87DD}" type="datetimeFigureOut">
              <a:rPr lang="en-GB" smtClean="0"/>
              <a:t>10/11/2025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77167F-E654-4405-8964-1C2E3B6B0B98}" type="slidenum">
              <a:rPr lang="en-GB" smtClean="0"/>
              <a:t>‹#›</a:t>
            </a:fld>
            <a:endParaRPr lang="en-GB"/>
          </a:p>
        </p:txBody>
      </p:sp>
    </p:spTree>
    <p:extLst>
      <p:ext uri="{BB962C8B-B14F-4D97-AF65-F5344CB8AC3E}">
        <p14:creationId xmlns:p14="http://schemas.microsoft.com/office/powerpoint/2010/main" val="34925542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77167F-E654-4405-8964-1C2E3B6B0B98}" type="slidenum">
              <a:rPr lang="en-GB" smtClean="0"/>
              <a:t>4</a:t>
            </a:fld>
            <a:endParaRPr lang="en-GB"/>
          </a:p>
        </p:txBody>
      </p:sp>
    </p:spTree>
    <p:extLst>
      <p:ext uri="{BB962C8B-B14F-4D97-AF65-F5344CB8AC3E}">
        <p14:creationId xmlns:p14="http://schemas.microsoft.com/office/powerpoint/2010/main" val="20057985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77167F-E654-4405-8964-1C2E3B6B0B98}" type="slidenum">
              <a:rPr lang="en-GB" smtClean="0"/>
              <a:t>18</a:t>
            </a:fld>
            <a:endParaRPr lang="en-GB"/>
          </a:p>
        </p:txBody>
      </p:sp>
    </p:spTree>
    <p:extLst>
      <p:ext uri="{BB962C8B-B14F-4D97-AF65-F5344CB8AC3E}">
        <p14:creationId xmlns:p14="http://schemas.microsoft.com/office/powerpoint/2010/main" val="18890109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16B4B7-0F8F-453A-9CD4-BB9DA88C3B4B}" type="datetimeFigureOut">
              <a:rPr lang="en-GB" smtClean="0"/>
              <a:t>10/11/2025</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724C0F7D-B34F-4DD4-92F4-77E7AF492F59}"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125652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A16B4B7-0F8F-453A-9CD4-BB9DA88C3B4B}"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4C0F7D-B34F-4DD4-92F4-77E7AF492F59}"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76086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A16B4B7-0F8F-453A-9CD4-BB9DA88C3B4B}"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4C0F7D-B34F-4DD4-92F4-77E7AF492F59}"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015100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A16B4B7-0F8F-453A-9CD4-BB9DA88C3B4B}"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4C0F7D-B34F-4DD4-92F4-77E7AF492F59}"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020591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A16B4B7-0F8F-453A-9CD4-BB9DA88C3B4B}" type="datetimeFigureOut">
              <a:rPr lang="en-GB" smtClean="0"/>
              <a:t>10/11/2025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24C0F7D-B34F-4DD4-92F4-77E7AF492F59}"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259592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A16B4B7-0F8F-453A-9CD4-BB9DA88C3B4B}" type="datetimeFigureOut">
              <a:rPr lang="en-GB" smtClean="0"/>
              <a:t>10/11/2025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24C0F7D-B34F-4DD4-92F4-77E7AF492F59}"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296060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16B4B7-0F8F-453A-9CD4-BB9DA88C3B4B}" type="datetimeFigureOut">
              <a:rPr lang="en-GB" smtClean="0"/>
              <a:t>10/11/2025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24C0F7D-B34F-4DD4-92F4-77E7AF492F59}" type="slidenum">
              <a:rPr lang="en-GB" smtClean="0"/>
              <a:t>‹#›</a:t>
            </a:fld>
            <a:endParaRPr lang="en-GB"/>
          </a:p>
        </p:txBody>
      </p:sp>
    </p:spTree>
    <p:extLst>
      <p:ext uri="{BB962C8B-B14F-4D97-AF65-F5344CB8AC3E}">
        <p14:creationId xmlns:p14="http://schemas.microsoft.com/office/powerpoint/2010/main" val="3022049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A16B4B7-0F8F-453A-9CD4-BB9DA88C3B4B}"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4C0F7D-B34F-4DD4-92F4-77E7AF492F59}"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044733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EA16B4B7-0F8F-453A-9CD4-BB9DA88C3B4B}" type="datetimeFigureOut">
              <a:rPr lang="en-GB" smtClean="0"/>
              <a:t>10/11/2025</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724C0F7D-B34F-4DD4-92F4-77E7AF492F59}"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63827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A16B4B7-0F8F-453A-9CD4-BB9DA88C3B4B}"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4C0F7D-B34F-4DD4-92F4-77E7AF492F59}"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0231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A16B4B7-0F8F-453A-9CD4-BB9DA88C3B4B}"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4C0F7D-B34F-4DD4-92F4-77E7AF492F59}"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90248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EA16B4B7-0F8F-453A-9CD4-BB9DA88C3B4B}" type="datetimeFigureOut">
              <a:rPr lang="en-GB" smtClean="0"/>
              <a:t>10/11/2025</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724C0F7D-B34F-4DD4-92F4-77E7AF492F59}"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3319837"/>
      </p:ext>
    </p:extLst>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774" r:id="rId8"/>
    <p:sldLayoutId id="2147483775" r:id="rId9"/>
    <p:sldLayoutId id="2147483776" r:id="rId10"/>
    <p:sldLayoutId id="2147483777"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g"/><Relationship Id="rId7" Type="http://schemas.openxmlformats.org/officeDocument/2006/relationships/diagramColors" Target="../diagrams/colors2.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2.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1.jpg"/><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9.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Layout" Target="../diagrams/layout4.xml"/><Relationship Id="rId7" Type="http://schemas.openxmlformats.org/officeDocument/2006/relationships/image" Target="../media/image2.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 Id="rId9" Type="http://schemas.openxmlformats.org/officeDocument/2006/relationships/image" Target="../media/image1.jp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3.jfif"/><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2.png"/><Relationship Id="rId7" Type="http://schemas.openxmlformats.org/officeDocument/2006/relationships/diagramQuickStyle" Target="../diagrams/quickStyle5.xml"/><Relationship Id="rId2" Type="http://schemas.openxmlformats.org/officeDocument/2006/relationships/image" Target="../media/image14.jpg"/><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1.jpg"/><Relationship Id="rId9" Type="http://schemas.microsoft.com/office/2007/relationships/diagramDrawing" Target="../diagrams/drawing5.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2.pn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B376A39-154E-4672-B6EA-EA77F28CF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7F330F7-B3EC-45B3-A3B9-8B43F6EE2C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5B9514FE-0FDC-D7E1-E2DC-4B6AB61BC126}"/>
              </a:ext>
            </a:extLst>
          </p:cNvPr>
          <p:cNvSpPr>
            <a:spLocks noGrp="1"/>
          </p:cNvSpPr>
          <p:nvPr>
            <p:ph type="ctrTitle"/>
          </p:nvPr>
        </p:nvSpPr>
        <p:spPr>
          <a:xfrm>
            <a:off x="5193458" y="964769"/>
            <a:ext cx="5525305" cy="2376915"/>
          </a:xfrm>
        </p:spPr>
        <p:txBody>
          <a:bodyPr>
            <a:normAutofit/>
          </a:bodyPr>
          <a:lstStyle/>
          <a:p>
            <a:r>
              <a:rPr lang="en-GB" sz="3000" b="1" dirty="0">
                <a:latin typeface="Calibri" panose="020F0502020204030204" pitchFamily="34" charset="0"/>
                <a:ea typeface="Calibri" panose="020F0502020204030204" pitchFamily="34" charset="0"/>
                <a:cs typeface="Calibri" panose="020F0502020204030204" pitchFamily="34" charset="0"/>
              </a:rPr>
              <a:t>Developing and Mapping Individuals and Teams</a:t>
            </a:r>
            <a:br>
              <a:rPr lang="en-GB" sz="3000" b="1" dirty="0">
                <a:latin typeface="Calibri" panose="020F0502020204030204" pitchFamily="34" charset="0"/>
                <a:ea typeface="Calibri" panose="020F0502020204030204" pitchFamily="34" charset="0"/>
                <a:cs typeface="Calibri" panose="020F0502020204030204" pitchFamily="34" charset="0"/>
              </a:rPr>
            </a:br>
            <a:br>
              <a:rPr lang="en-GB" sz="3000" b="1" dirty="0">
                <a:latin typeface="Calibri" panose="020F0502020204030204" pitchFamily="34" charset="0"/>
                <a:ea typeface="Calibri" panose="020F0502020204030204" pitchFamily="34" charset="0"/>
                <a:cs typeface="Calibri" panose="020F0502020204030204" pitchFamily="34" charset="0"/>
              </a:rPr>
            </a:br>
            <a:r>
              <a:rPr lang="en-GB" sz="3000" b="1" dirty="0">
                <a:latin typeface="Calibri" panose="020F0502020204030204" pitchFamily="34" charset="0"/>
                <a:ea typeface="Calibri" panose="020F0502020204030204" pitchFamily="34" charset="0"/>
                <a:cs typeface="Calibri" panose="020F0502020204030204" pitchFamily="34" charset="0"/>
              </a:rPr>
              <a:t>Module code: LCLM5002</a:t>
            </a:r>
            <a:br>
              <a:rPr lang="en-GB" sz="3000" b="1" dirty="0">
                <a:latin typeface="Calibri" panose="020F0502020204030204" pitchFamily="34" charset="0"/>
                <a:ea typeface="Calibri" panose="020F0502020204030204" pitchFamily="34" charset="0"/>
                <a:cs typeface="Calibri" panose="020F0502020204030204" pitchFamily="34" charset="0"/>
              </a:rPr>
            </a:br>
            <a:r>
              <a:rPr lang="en-GB" sz="3000" b="1" dirty="0">
                <a:latin typeface="Calibri" panose="020F0502020204030204" pitchFamily="34" charset="0"/>
                <a:ea typeface="Calibri" panose="020F0502020204030204" pitchFamily="34" charset="0"/>
                <a:cs typeface="Calibri" panose="020F0502020204030204" pitchFamily="34" charset="0"/>
              </a:rPr>
              <a:t>Assessment 1: Presentation</a:t>
            </a:r>
          </a:p>
        </p:txBody>
      </p:sp>
      <p:sp>
        <p:nvSpPr>
          <p:cNvPr id="3" name="Subtitle 2">
            <a:extLst>
              <a:ext uri="{FF2B5EF4-FFF2-40B4-BE49-F238E27FC236}">
                <a16:creationId xmlns:a16="http://schemas.microsoft.com/office/drawing/2014/main" id="{F9F967F7-07C0-A020-F93D-C46386452AEE}"/>
              </a:ext>
            </a:extLst>
          </p:cNvPr>
          <p:cNvSpPr>
            <a:spLocks noGrp="1"/>
          </p:cNvSpPr>
          <p:nvPr>
            <p:ph type="subTitle" idx="1"/>
          </p:nvPr>
        </p:nvSpPr>
        <p:spPr>
          <a:xfrm>
            <a:off x="5193458" y="3529159"/>
            <a:ext cx="5530919" cy="1612688"/>
          </a:xfrm>
        </p:spPr>
        <p:txBody>
          <a:bodyPr>
            <a:normAutofit/>
          </a:bodyPr>
          <a:lstStyle/>
          <a:p>
            <a:r>
              <a:rPr lang="en-GB" b="1" dirty="0">
                <a:latin typeface="Calibri" panose="020F0502020204030204" pitchFamily="34" charset="0"/>
                <a:ea typeface="Calibri" panose="020F0502020204030204" pitchFamily="34" charset="0"/>
                <a:cs typeface="Calibri" panose="020F0502020204030204" pitchFamily="34" charset="0"/>
              </a:rPr>
              <a:t>Student name: Nicoleta Dumitroae</a:t>
            </a:r>
          </a:p>
          <a:p>
            <a:r>
              <a:rPr lang="en-GB" b="1" dirty="0">
                <a:latin typeface="Calibri" panose="020F0502020204030204" pitchFamily="34" charset="0"/>
                <a:ea typeface="Calibri" panose="020F0502020204030204" pitchFamily="34" charset="0"/>
                <a:cs typeface="Calibri" panose="020F0502020204030204" pitchFamily="34" charset="0"/>
              </a:rPr>
              <a:t>Student id: 2416665</a:t>
            </a:r>
          </a:p>
          <a:p>
            <a:r>
              <a:rPr lang="en-GB" b="1" dirty="0">
                <a:latin typeface="Calibri" panose="020F0502020204030204" pitchFamily="34" charset="0"/>
                <a:ea typeface="Calibri" panose="020F0502020204030204" pitchFamily="34" charset="0"/>
                <a:cs typeface="Calibri" panose="020F0502020204030204" pitchFamily="34" charset="0"/>
              </a:rPr>
              <a:t>Tutor: Faizu Edu</a:t>
            </a:r>
          </a:p>
        </p:txBody>
      </p:sp>
      <p:grpSp>
        <p:nvGrpSpPr>
          <p:cNvPr id="14" name="Group 13">
            <a:extLst>
              <a:ext uri="{FF2B5EF4-FFF2-40B4-BE49-F238E27FC236}">
                <a16:creationId xmlns:a16="http://schemas.microsoft.com/office/drawing/2014/main" id="{1B59C93E-408B-4A18-8823-245025D182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9" y="482171"/>
            <a:ext cx="4074533" cy="5149101"/>
            <a:chOff x="632239" y="482171"/>
            <a:chExt cx="4074533" cy="5149101"/>
          </a:xfrm>
        </p:grpSpPr>
        <p:sp>
          <p:nvSpPr>
            <p:cNvPr id="15" name="Rectangle 14">
              <a:extLst>
                <a:ext uri="{FF2B5EF4-FFF2-40B4-BE49-F238E27FC236}">
                  <a16:creationId xmlns:a16="http://schemas.microsoft.com/office/drawing/2014/main" id="{BD194DF9-E912-48FF-90D3-E9D8E64545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9" y="482171"/>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99F5B9F-C71E-4714-9F21-74DCC4D34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8"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B16E59B7-2693-428B-87AD-D8A76E7252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720" y="977099"/>
            <a:ext cx="3116213" cy="4136205"/>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ack and white logo&#10;&#10;AI-generated content may be incorrect.">
            <a:extLst>
              <a:ext uri="{FF2B5EF4-FFF2-40B4-BE49-F238E27FC236}">
                <a16:creationId xmlns:a16="http://schemas.microsoft.com/office/drawing/2014/main" id="{23DBD9F0-A6DD-DC7F-FF9C-A4D0EAE1B6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71223" y="2231550"/>
            <a:ext cx="2799103" cy="1635762"/>
          </a:xfrm>
          <a:prstGeom prst="rect">
            <a:avLst/>
          </a:prstGeom>
        </p:spPr>
      </p:pic>
      <p:cxnSp>
        <p:nvCxnSpPr>
          <p:cNvPr id="20" name="Straight Connector 19">
            <a:extLst>
              <a:ext uri="{FF2B5EF4-FFF2-40B4-BE49-F238E27FC236}">
                <a16:creationId xmlns:a16="http://schemas.microsoft.com/office/drawing/2014/main" id="{D89CA9A2-D0CB-48A6-B2ED-03C3EB3AD6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93459" y="3526496"/>
            <a:ext cx="553611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22" name="Picture 21">
            <a:extLst>
              <a:ext uri="{FF2B5EF4-FFF2-40B4-BE49-F238E27FC236}">
                <a16:creationId xmlns:a16="http://schemas.microsoft.com/office/drawing/2014/main" id="{8E11A2E1-5E39-4080-93B8-4811FE13D40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4" name="Straight Connector 23">
            <a:extLst>
              <a:ext uri="{FF2B5EF4-FFF2-40B4-BE49-F238E27FC236}">
                <a16:creationId xmlns:a16="http://schemas.microsoft.com/office/drawing/2014/main" id="{5A8467B7-9FAF-47EC-A36A-76A9020A51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3487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2039D-FFA2-13A2-6B89-3FDFEC4BED58}"/>
              </a:ext>
            </a:extLst>
          </p:cNvPr>
          <p:cNvSpPr>
            <a:spLocks noGrp="1"/>
          </p:cNvSpPr>
          <p:nvPr>
            <p:ph type="title"/>
          </p:nvPr>
        </p:nvSpPr>
        <p:spPr>
          <a:xfrm>
            <a:off x="582798" y="619328"/>
            <a:ext cx="10515600" cy="1325563"/>
          </a:xfrm>
        </p:spPr>
        <p:txBody>
          <a:bodyPr>
            <a:normAutofit/>
          </a:bodyPr>
          <a:lstStyle/>
          <a:p>
            <a:pPr algn="ctr"/>
            <a:r>
              <a:rPr lang="en-GB" sz="3600" dirty="0"/>
              <a:t>Table of content </a:t>
            </a:r>
          </a:p>
        </p:txBody>
      </p:sp>
      <p:graphicFrame>
        <p:nvGraphicFramePr>
          <p:cNvPr id="6" name="Content Placeholder 2">
            <a:extLst>
              <a:ext uri="{FF2B5EF4-FFF2-40B4-BE49-F238E27FC236}">
                <a16:creationId xmlns:a16="http://schemas.microsoft.com/office/drawing/2014/main" id="{FEA8DCB8-76DA-9517-874C-EF9F37C0520D}"/>
              </a:ext>
            </a:extLst>
          </p:cNvPr>
          <p:cNvGraphicFramePr>
            <a:graphicFrameLocks noGrp="1"/>
          </p:cNvGraphicFramePr>
          <p:nvPr>
            <p:ph idx="1"/>
          </p:nvPr>
        </p:nvGraphicFramePr>
        <p:xfrm>
          <a:off x="893135" y="1944891"/>
          <a:ext cx="7950969" cy="4115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black and white logo&#10;&#10;AI-generated content may be incorrect.">
            <a:extLst>
              <a:ext uri="{FF2B5EF4-FFF2-40B4-BE49-F238E27FC236}">
                <a16:creationId xmlns:a16="http://schemas.microsoft.com/office/drawing/2014/main" id="{8C1ABE52-9378-0780-49F4-5A89D68DAE4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464917" y="0"/>
            <a:ext cx="2727083" cy="1593675"/>
          </a:xfrm>
          <a:prstGeom prst="rect">
            <a:avLst/>
          </a:prstGeom>
        </p:spPr>
      </p:pic>
    </p:spTree>
    <p:extLst>
      <p:ext uri="{BB962C8B-B14F-4D97-AF65-F5344CB8AC3E}">
        <p14:creationId xmlns:p14="http://schemas.microsoft.com/office/powerpoint/2010/main" val="13313782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C70BFDB-979D-4D01-8764-154458F98B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5FCB5B7-E85D-4C9D-AE9B-2B04C20D7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29" name="Group 28">
            <a:extLst>
              <a:ext uri="{FF2B5EF4-FFF2-40B4-BE49-F238E27FC236}">
                <a16:creationId xmlns:a16="http://schemas.microsoft.com/office/drawing/2014/main" id="{4C48EA7D-6DFA-4BAB-B557-0D500356BE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9" y="482171"/>
            <a:ext cx="4074533" cy="5149101"/>
            <a:chOff x="632239" y="482171"/>
            <a:chExt cx="4074533" cy="5149101"/>
          </a:xfrm>
        </p:grpSpPr>
        <p:sp>
          <p:nvSpPr>
            <p:cNvPr id="30" name="Rectangle 29">
              <a:extLst>
                <a:ext uri="{FF2B5EF4-FFF2-40B4-BE49-F238E27FC236}">
                  <a16:creationId xmlns:a16="http://schemas.microsoft.com/office/drawing/2014/main" id="{0A792C74-3AEF-46D7-BB84-FE0A1C9FDD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9" y="482171"/>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E3F01C4D-F010-44B1-B80D-DE6D0036F4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8"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32" name="Rectangle 31">
            <a:extLst>
              <a:ext uri="{FF2B5EF4-FFF2-40B4-BE49-F238E27FC236}">
                <a16:creationId xmlns:a16="http://schemas.microsoft.com/office/drawing/2014/main" id="{66DEDBC9-7E02-4AC1-84C0-28900C560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7042" y="977965"/>
            <a:ext cx="3124515"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3" name="Straight Connector 32">
            <a:extLst>
              <a:ext uri="{FF2B5EF4-FFF2-40B4-BE49-F238E27FC236}">
                <a16:creationId xmlns:a16="http://schemas.microsoft.com/office/drawing/2014/main" id="{5D8167BA-4647-4588-9EF8-AFA0496DC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90359"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7DE8ABFA-3E25-16D2-909D-DBA79A76345E}"/>
              </a:ext>
            </a:extLst>
          </p:cNvPr>
          <p:cNvSpPr>
            <a:spLocks noGrp="1"/>
          </p:cNvSpPr>
          <p:nvPr>
            <p:ph type="title"/>
          </p:nvPr>
        </p:nvSpPr>
        <p:spPr>
          <a:xfrm>
            <a:off x="5188043" y="804520"/>
            <a:ext cx="5550355" cy="1049235"/>
          </a:xfrm>
        </p:spPr>
        <p:txBody>
          <a:bodyPr>
            <a:normAutofit/>
          </a:bodyPr>
          <a:lstStyle/>
          <a:p>
            <a:r>
              <a:rPr lang="en-GB"/>
              <a:t>Introduction</a:t>
            </a:r>
          </a:p>
        </p:txBody>
      </p:sp>
      <p:pic>
        <p:nvPicPr>
          <p:cNvPr id="4" name="Picture 3" descr="A black and white logo&#10;&#10;AI-generated content may be incorrect.">
            <a:extLst>
              <a:ext uri="{FF2B5EF4-FFF2-40B4-BE49-F238E27FC236}">
                <a16:creationId xmlns:a16="http://schemas.microsoft.com/office/drawing/2014/main" id="{9E98A2BE-94A5-1042-3F0E-5823D5606D8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85438" y="2231550"/>
            <a:ext cx="2799103" cy="1635762"/>
          </a:xfrm>
          <a:prstGeom prst="rect">
            <a:avLst/>
          </a:prstGeom>
        </p:spPr>
      </p:pic>
      <p:pic>
        <p:nvPicPr>
          <p:cNvPr id="34" name="Picture 33">
            <a:extLst>
              <a:ext uri="{FF2B5EF4-FFF2-40B4-BE49-F238E27FC236}">
                <a16:creationId xmlns:a16="http://schemas.microsoft.com/office/drawing/2014/main" id="{BAC44D98-B853-4420-8ED4-E3792706D4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5" name="Straight Connector 34">
            <a:extLst>
              <a:ext uri="{FF2B5EF4-FFF2-40B4-BE49-F238E27FC236}">
                <a16:creationId xmlns:a16="http://schemas.microsoft.com/office/drawing/2014/main" id="{46625410-A0A9-42B8-96F9-540C7C42CB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DA1573A5-7382-74A0-55F6-F848AA57F090}"/>
              </a:ext>
            </a:extLst>
          </p:cNvPr>
          <p:cNvGraphicFramePr>
            <a:graphicFrameLocks noGrp="1"/>
          </p:cNvGraphicFramePr>
          <p:nvPr>
            <p:ph idx="1"/>
            <p:extLst>
              <p:ext uri="{D42A27DB-BD31-4B8C-83A1-F6EECF244321}">
                <p14:modId xmlns:p14="http://schemas.microsoft.com/office/powerpoint/2010/main" val="1685593463"/>
              </p:ext>
            </p:extLst>
          </p:nvPr>
        </p:nvGraphicFramePr>
        <p:xfrm>
          <a:off x="5188043" y="2015732"/>
          <a:ext cx="5550355" cy="34506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122617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ack and white logo&#10;&#10;AI-generated content may be incorrect.">
            <a:extLst>
              <a:ext uri="{FF2B5EF4-FFF2-40B4-BE49-F238E27FC236}">
                <a16:creationId xmlns:a16="http://schemas.microsoft.com/office/drawing/2014/main" id="{C45AA304-6166-816D-34A5-98FF82564A2E}"/>
              </a:ext>
            </a:extLst>
          </p:cNvPr>
          <p:cNvPicPr>
            <a:picLocks noChangeAspect="1"/>
          </p:cNvPicPr>
          <p:nvPr/>
        </p:nvPicPr>
        <p:blipFill>
          <a:blip r:embed="rId3">
            <a:alphaModFix amt="50000"/>
            <a:extLst>
              <a:ext uri="{28A0092B-C50C-407E-A947-70E740481C1C}">
                <a14:useLocalDpi xmlns:a14="http://schemas.microsoft.com/office/drawing/2010/main" val="0"/>
              </a:ext>
            </a:extLst>
          </a:blip>
          <a:srcRect t="2957" b="787"/>
          <a:stretch>
            <a:fillRect/>
          </a:stretch>
        </p:blipFill>
        <p:spPr>
          <a:xfrm>
            <a:off x="305" y="10"/>
            <a:ext cx="12191695" cy="6857990"/>
          </a:xfrm>
          <a:prstGeom prst="rect">
            <a:avLst/>
          </a:prstGeom>
        </p:spPr>
      </p:pic>
      <p:sp>
        <p:nvSpPr>
          <p:cNvPr id="11"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3"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5" name="Rectangle 14">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F238D5DB-C8F1-3A68-215D-AAF988FF51D2}"/>
              </a:ext>
            </a:extLst>
          </p:cNvPr>
          <p:cNvSpPr>
            <a:spLocks noGrp="1"/>
          </p:cNvSpPr>
          <p:nvPr>
            <p:ph type="title"/>
          </p:nvPr>
        </p:nvSpPr>
        <p:spPr>
          <a:xfrm>
            <a:off x="1130271" y="1193800"/>
            <a:ext cx="3193050" cy="4699000"/>
          </a:xfrm>
        </p:spPr>
        <p:txBody>
          <a:bodyPr anchor="ctr">
            <a:normAutofit/>
          </a:bodyPr>
          <a:lstStyle/>
          <a:p>
            <a:pPr fontAlgn="base"/>
            <a:r>
              <a:rPr lang="en-GB" b="0" i="0">
                <a:effectLst/>
                <a:latin typeface="Public Sans"/>
              </a:rPr>
              <a:t>Company Profile –Zara </a:t>
            </a:r>
            <a:r>
              <a:rPr lang="en-GB" b="0" i="0" err="1">
                <a:effectLst/>
                <a:latin typeface="Public Sans"/>
              </a:rPr>
              <a:t>uk</a:t>
            </a:r>
            <a:br>
              <a:rPr lang="en-GB" b="0" i="0">
                <a:effectLst/>
                <a:latin typeface="Public Sans"/>
              </a:rPr>
            </a:br>
            <a:br>
              <a:rPr lang="en-GB" b="0" i="0">
                <a:effectLst/>
                <a:latin typeface="Public Sans"/>
              </a:rPr>
            </a:br>
            <a:endParaRPr lang="en-GB"/>
          </a:p>
        </p:txBody>
      </p:sp>
      <p:cxnSp>
        <p:nvCxnSpPr>
          <p:cNvPr id="17" name="Straight Connector 16">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EA4588B-1EB2-B264-8CE8-C03E04239E03}"/>
              </a:ext>
            </a:extLst>
          </p:cNvPr>
          <p:cNvSpPr>
            <a:spLocks noGrp="1"/>
          </p:cNvSpPr>
          <p:nvPr>
            <p:ph idx="1"/>
          </p:nvPr>
        </p:nvSpPr>
        <p:spPr>
          <a:xfrm>
            <a:off x="4976636" y="1193800"/>
            <a:ext cx="6085091" cy="4699000"/>
          </a:xfrm>
        </p:spPr>
        <p:txBody>
          <a:bodyPr anchor="ctr">
            <a:normAutofit/>
          </a:bodyPr>
          <a:lstStyle/>
          <a:p>
            <a:pPr>
              <a:lnSpc>
                <a:spcPct val="110000"/>
              </a:lnSpc>
            </a:pPr>
            <a:r>
              <a:rPr lang="en-GB" sz="1700"/>
              <a:t>Inditex Group's head office in Spain manages the leading fashion retailer in the UK- Zara UK.  </a:t>
            </a:r>
          </a:p>
          <a:p>
            <a:pPr>
              <a:lnSpc>
                <a:spcPct val="110000"/>
              </a:lnSpc>
            </a:pPr>
            <a:endParaRPr lang="en-GB" sz="1700"/>
          </a:p>
          <a:p>
            <a:pPr>
              <a:lnSpc>
                <a:spcPct val="110000"/>
              </a:lnSpc>
            </a:pPr>
            <a:r>
              <a:rPr lang="en-GB" sz="1700"/>
              <a:t>It has over 60 locations in the UK, the most prominent being in London and Birmingham.  </a:t>
            </a:r>
          </a:p>
          <a:p>
            <a:pPr>
              <a:lnSpc>
                <a:spcPct val="110000"/>
              </a:lnSpc>
            </a:pPr>
            <a:endParaRPr lang="en-GB" sz="1700"/>
          </a:p>
          <a:p>
            <a:pPr>
              <a:lnSpc>
                <a:spcPct val="110000"/>
              </a:lnSpc>
            </a:pPr>
            <a:r>
              <a:rPr lang="en-GB" sz="1700"/>
              <a:t>Inditex is deep in the process of a targeted digital transformation project designed to improve online business and AI-managed supply chains.  </a:t>
            </a:r>
          </a:p>
          <a:p>
            <a:pPr>
              <a:lnSpc>
                <a:spcPct val="110000"/>
              </a:lnSpc>
            </a:pPr>
            <a:endParaRPr lang="en-GB" sz="1700"/>
          </a:p>
          <a:p>
            <a:pPr>
              <a:lnSpc>
                <a:spcPct val="110000"/>
              </a:lnSpc>
            </a:pPr>
            <a:r>
              <a:rPr lang="en-GB" sz="1700"/>
              <a:t>The company cares for the alignment of prospects with Zara’s philosophy of innovation and sustainability.(Inditex Annual Report, 2024)</a:t>
            </a:r>
          </a:p>
          <a:p>
            <a:pPr>
              <a:lnSpc>
                <a:spcPct val="110000"/>
              </a:lnSpc>
            </a:pPr>
            <a:endParaRPr lang="en-GB" sz="1700"/>
          </a:p>
          <a:p>
            <a:pPr>
              <a:lnSpc>
                <a:spcPct val="110000"/>
              </a:lnSpc>
            </a:pPr>
            <a:endParaRPr lang="en-GB" sz="1700"/>
          </a:p>
        </p:txBody>
      </p:sp>
      <p:sp>
        <p:nvSpPr>
          <p:cNvPr id="19"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210800832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28825-4B71-D243-BCB6-22889ABB8656}"/>
              </a:ext>
            </a:extLst>
          </p:cNvPr>
          <p:cNvSpPr>
            <a:spLocks noGrp="1"/>
          </p:cNvSpPr>
          <p:nvPr>
            <p:ph type="title"/>
          </p:nvPr>
        </p:nvSpPr>
        <p:spPr>
          <a:xfrm>
            <a:off x="856155" y="1029439"/>
            <a:ext cx="8383537" cy="1130740"/>
          </a:xfrm>
        </p:spPr>
        <p:txBody>
          <a:bodyPr>
            <a:normAutofit/>
          </a:bodyPr>
          <a:lstStyle/>
          <a:p>
            <a:r>
              <a:rPr lang="en-GB" sz="3600" b="0" i="0" dirty="0">
                <a:solidFill>
                  <a:srgbClr val="273B68"/>
                </a:solidFill>
                <a:effectLst/>
                <a:latin typeface="Public Sans"/>
              </a:rPr>
              <a:t>Advantages of Strategic Recruitment</a:t>
            </a:r>
            <a:endParaRPr lang="en-GB" sz="3600" dirty="0"/>
          </a:p>
        </p:txBody>
      </p:sp>
      <p:graphicFrame>
        <p:nvGraphicFramePr>
          <p:cNvPr id="6" name="Content Placeholder 2">
            <a:extLst>
              <a:ext uri="{FF2B5EF4-FFF2-40B4-BE49-F238E27FC236}">
                <a16:creationId xmlns:a16="http://schemas.microsoft.com/office/drawing/2014/main" id="{C2762FF5-5A93-4AE7-9641-6703D8FB0E10}"/>
              </a:ext>
            </a:extLst>
          </p:cNvPr>
          <p:cNvGraphicFramePr>
            <a:graphicFrameLocks noGrp="1"/>
          </p:cNvGraphicFramePr>
          <p:nvPr>
            <p:ph idx="1"/>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black and white logo&#10;&#10;AI-generated content may be incorrect.">
            <a:extLst>
              <a:ext uri="{FF2B5EF4-FFF2-40B4-BE49-F238E27FC236}">
                <a16:creationId xmlns:a16="http://schemas.microsoft.com/office/drawing/2014/main" id="{F22725C3-2186-D0D1-4286-FAF5CD6D8DA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462976" y="0"/>
            <a:ext cx="2729023" cy="1594809"/>
          </a:xfrm>
          <a:prstGeom prst="rect">
            <a:avLst/>
          </a:prstGeom>
        </p:spPr>
      </p:pic>
    </p:spTree>
    <p:extLst>
      <p:ext uri="{BB962C8B-B14F-4D97-AF65-F5344CB8AC3E}">
        <p14:creationId xmlns:p14="http://schemas.microsoft.com/office/powerpoint/2010/main" val="26380994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ack and white logo&#10;&#10;AI-generated content may be incorrect.">
            <a:extLst>
              <a:ext uri="{FF2B5EF4-FFF2-40B4-BE49-F238E27FC236}">
                <a16:creationId xmlns:a16="http://schemas.microsoft.com/office/drawing/2014/main" id="{0254BBA6-FC41-7DE7-6698-4EF38C601EDF}"/>
              </a:ext>
            </a:extLst>
          </p:cNvPr>
          <p:cNvPicPr>
            <a:picLocks noChangeAspect="1"/>
          </p:cNvPicPr>
          <p:nvPr/>
        </p:nvPicPr>
        <p:blipFill>
          <a:blip r:embed="rId2">
            <a:alphaModFix amt="50000"/>
            <a:extLst>
              <a:ext uri="{28A0092B-C50C-407E-A947-70E740481C1C}">
                <a14:useLocalDpi xmlns:a14="http://schemas.microsoft.com/office/drawing/2010/main" val="0"/>
              </a:ext>
            </a:extLst>
          </a:blip>
          <a:srcRect t="2957" b="787"/>
          <a:stretch>
            <a:fillRect/>
          </a:stretch>
        </p:blipFill>
        <p:spPr>
          <a:xfrm>
            <a:off x="305" y="10"/>
            <a:ext cx="12191695" cy="6857990"/>
          </a:xfrm>
          <a:prstGeom prst="rect">
            <a:avLst/>
          </a:prstGeom>
        </p:spPr>
      </p:pic>
      <p:sp>
        <p:nvSpPr>
          <p:cNvPr id="11"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3"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5" name="Rectangle 14">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75C25816-ADC1-1B32-C4CC-4FA8C5977725}"/>
              </a:ext>
            </a:extLst>
          </p:cNvPr>
          <p:cNvSpPr>
            <a:spLocks noGrp="1"/>
          </p:cNvSpPr>
          <p:nvPr>
            <p:ph type="title"/>
          </p:nvPr>
        </p:nvSpPr>
        <p:spPr>
          <a:xfrm>
            <a:off x="1130271" y="1193800"/>
            <a:ext cx="3193050" cy="4699000"/>
          </a:xfrm>
        </p:spPr>
        <p:txBody>
          <a:bodyPr anchor="ctr">
            <a:normAutofit/>
          </a:bodyPr>
          <a:lstStyle/>
          <a:p>
            <a:r>
              <a:rPr lang="en-GB" b="0" i="0">
                <a:effectLst/>
                <a:latin typeface="Public Sans"/>
              </a:rPr>
              <a:t>Overview of the Process of Recruitment</a:t>
            </a:r>
            <a:br>
              <a:rPr lang="en-GB" b="0" i="0">
                <a:effectLst/>
                <a:latin typeface="Public Sans"/>
              </a:rPr>
            </a:br>
            <a:endParaRPr lang="en-GB" dirty="0"/>
          </a:p>
        </p:txBody>
      </p:sp>
      <p:cxnSp>
        <p:nvCxnSpPr>
          <p:cNvPr id="17" name="Straight Connector 16">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B4BB984-7D0C-9573-9938-456AB58D29D4}"/>
              </a:ext>
            </a:extLst>
          </p:cNvPr>
          <p:cNvSpPr>
            <a:spLocks noGrp="1"/>
          </p:cNvSpPr>
          <p:nvPr>
            <p:ph idx="1"/>
          </p:nvPr>
        </p:nvSpPr>
        <p:spPr>
          <a:xfrm>
            <a:off x="4976636" y="1193800"/>
            <a:ext cx="6085091" cy="4699000"/>
          </a:xfrm>
        </p:spPr>
        <p:txBody>
          <a:bodyPr anchor="ctr">
            <a:normAutofit/>
          </a:bodyPr>
          <a:lstStyle/>
          <a:p>
            <a:pPr fontAlgn="base"/>
            <a:r>
              <a:rPr lang="en-GB" b="0" i="0" dirty="0">
                <a:effectLst/>
                <a:latin typeface="Public Sans"/>
              </a:rPr>
              <a:t>Planning the Workforce</a:t>
            </a:r>
          </a:p>
          <a:p>
            <a:pPr fontAlgn="base"/>
            <a:r>
              <a:rPr lang="en-GB" b="0" i="0" dirty="0">
                <a:effectLst/>
                <a:latin typeface="Public Sans"/>
              </a:rPr>
              <a:t>Work Analysis</a:t>
            </a:r>
          </a:p>
          <a:p>
            <a:pPr fontAlgn="base"/>
            <a:r>
              <a:rPr lang="en-GB" b="0" i="0" dirty="0">
                <a:effectLst/>
                <a:latin typeface="Public Sans"/>
              </a:rPr>
              <a:t>The Specification of the Job</a:t>
            </a:r>
          </a:p>
          <a:p>
            <a:pPr fontAlgn="base"/>
            <a:r>
              <a:rPr lang="en-GB" b="0" i="0" dirty="0">
                <a:effectLst/>
                <a:latin typeface="Public Sans"/>
              </a:rPr>
              <a:t>The Description of the Job</a:t>
            </a:r>
          </a:p>
          <a:p>
            <a:pPr fontAlgn="base"/>
            <a:r>
              <a:rPr lang="en-GB" b="0" i="0" dirty="0">
                <a:effectLst/>
                <a:latin typeface="Public Sans"/>
              </a:rPr>
              <a:t>Attraction and Selection</a:t>
            </a:r>
          </a:p>
          <a:p>
            <a:pPr fontAlgn="base"/>
            <a:r>
              <a:rPr lang="en-GB" b="0" i="0" dirty="0">
                <a:effectLst/>
                <a:latin typeface="Public Sans"/>
              </a:rPr>
              <a:t>Initial Selection and Screening</a:t>
            </a:r>
          </a:p>
          <a:p>
            <a:pPr fontAlgn="base"/>
            <a:r>
              <a:rPr lang="en-GB" b="0" i="0" dirty="0">
                <a:effectLst/>
                <a:latin typeface="Public Sans"/>
              </a:rPr>
              <a:t>Assessing and Interviewing</a:t>
            </a:r>
          </a:p>
          <a:p>
            <a:pPr fontAlgn="base"/>
            <a:r>
              <a:rPr lang="en-GB" b="0" i="0" dirty="0">
                <a:effectLst/>
                <a:latin typeface="Public Sans"/>
              </a:rPr>
              <a:t>Decision on the Candidate</a:t>
            </a:r>
          </a:p>
          <a:p>
            <a:pPr fontAlgn="base"/>
            <a:r>
              <a:rPr lang="en-GB" b="0" i="0" dirty="0">
                <a:effectLst/>
                <a:latin typeface="Public Sans"/>
              </a:rPr>
              <a:t>Onboarding and Employment Offer (CIPD, 2023)</a:t>
            </a:r>
          </a:p>
          <a:p>
            <a:endParaRPr lang="en-GB" dirty="0"/>
          </a:p>
        </p:txBody>
      </p:sp>
      <p:sp>
        <p:nvSpPr>
          <p:cNvPr id="19"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202147810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EFDA1A-2A01-4C29-A5D0-AE6F050D0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ack and white logo&#10;&#10;AI-generated content may be incorrect.">
            <a:extLst>
              <a:ext uri="{FF2B5EF4-FFF2-40B4-BE49-F238E27FC236}">
                <a16:creationId xmlns:a16="http://schemas.microsoft.com/office/drawing/2014/main" id="{4029285B-7B5A-E4A1-D9CF-5A46BEB93053}"/>
              </a:ext>
            </a:extLst>
          </p:cNvPr>
          <p:cNvPicPr>
            <a:picLocks noChangeAspect="1"/>
          </p:cNvPicPr>
          <p:nvPr/>
        </p:nvPicPr>
        <p:blipFill>
          <a:blip r:embed="rId2">
            <a:duotone>
              <a:schemeClr val="bg2">
                <a:shade val="45000"/>
                <a:satMod val="135000"/>
              </a:schemeClr>
              <a:prstClr val="white"/>
            </a:duotone>
            <a:alphaModFix amt="50000"/>
            <a:extLst>
              <a:ext uri="{28A0092B-C50C-407E-A947-70E740481C1C}">
                <a14:useLocalDpi xmlns:a14="http://schemas.microsoft.com/office/drawing/2010/main" val="0"/>
              </a:ext>
            </a:extLst>
          </a:blip>
          <a:srcRect t="2957" b="787"/>
          <a:stretch>
            <a:fillRect/>
          </a:stretch>
        </p:blipFill>
        <p:spPr>
          <a:xfrm>
            <a:off x="305" y="10"/>
            <a:ext cx="12191695" cy="6857990"/>
          </a:xfrm>
          <a:prstGeom prst="rect">
            <a:avLst/>
          </a:prstGeom>
        </p:spPr>
      </p:pic>
      <p:cxnSp>
        <p:nvCxnSpPr>
          <p:cNvPr id="11" name="Straight Connector 10">
            <a:extLst>
              <a:ext uri="{FF2B5EF4-FFF2-40B4-BE49-F238E27FC236}">
                <a16:creationId xmlns:a16="http://schemas.microsoft.com/office/drawing/2014/main" id="{17FD20E5-30AF-47B9-9256-2E8E904CBB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D24613C4-B1F7-FEC6-FFCB-6BC739E2F4BE}"/>
              </a:ext>
            </a:extLst>
          </p:cNvPr>
          <p:cNvSpPr>
            <a:spLocks noGrp="1"/>
          </p:cNvSpPr>
          <p:nvPr>
            <p:ph type="title"/>
          </p:nvPr>
        </p:nvSpPr>
        <p:spPr>
          <a:xfrm>
            <a:off x="1451579" y="804519"/>
            <a:ext cx="9603275" cy="1049235"/>
          </a:xfrm>
        </p:spPr>
        <p:txBody>
          <a:bodyPr>
            <a:normAutofit/>
          </a:bodyPr>
          <a:lstStyle/>
          <a:p>
            <a:r>
              <a:rPr lang="en-GB"/>
              <a:t>Reason for Job Analysis</a:t>
            </a:r>
          </a:p>
        </p:txBody>
      </p:sp>
      <p:sp>
        <p:nvSpPr>
          <p:cNvPr id="13" name="Rectangle 12">
            <a:extLst>
              <a:ext uri="{FF2B5EF4-FFF2-40B4-BE49-F238E27FC236}">
                <a16:creationId xmlns:a16="http://schemas.microsoft.com/office/drawing/2014/main" id="{279D3810-B86F-4009-84EC-DE0FEABD6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C726C9-332F-63C6-54C7-2F389F6BB00B}"/>
              </a:ext>
            </a:extLst>
          </p:cNvPr>
          <p:cNvSpPr>
            <a:spLocks noGrp="1"/>
          </p:cNvSpPr>
          <p:nvPr>
            <p:ph idx="1"/>
          </p:nvPr>
        </p:nvSpPr>
        <p:spPr>
          <a:xfrm>
            <a:off x="1451579" y="2015732"/>
            <a:ext cx="9603275" cy="3450613"/>
          </a:xfrm>
        </p:spPr>
        <p:txBody>
          <a:bodyPr>
            <a:normAutofit/>
          </a:bodyPr>
          <a:lstStyle/>
          <a:p>
            <a:pPr>
              <a:lnSpc>
                <a:spcPct val="110000"/>
              </a:lnSpc>
            </a:pPr>
            <a:r>
              <a:rPr lang="en-GB" sz="1700" dirty="0">
                <a:latin typeface="Arial" panose="020B0604020202020204" pitchFamily="34" charset="0"/>
                <a:cs typeface="Arial" panose="020B0604020202020204" pitchFamily="34" charset="0"/>
              </a:rPr>
              <a:t>The purpose of a Job Analysis is to gather pertinent information about the tasks, the responsibilities, the context, and the purpose of the job:  </a:t>
            </a:r>
          </a:p>
          <a:p>
            <a:pPr>
              <a:lnSpc>
                <a:spcPct val="110000"/>
              </a:lnSpc>
            </a:pPr>
            <a:r>
              <a:rPr lang="en-GB" sz="1700" dirty="0">
                <a:latin typeface="Arial" panose="020B0604020202020204" pitchFamily="34" charset="0"/>
                <a:cs typeface="Arial" panose="020B0604020202020204" pitchFamily="34" charset="0"/>
              </a:rPr>
              <a:t>Which tasks must be accomplished and how must they be performed? What responsibilities must be taken? What is the context? What is the purpose of the job?  </a:t>
            </a:r>
          </a:p>
          <a:p>
            <a:pPr>
              <a:lnSpc>
                <a:spcPct val="110000"/>
              </a:lnSpc>
            </a:pPr>
            <a:r>
              <a:rPr lang="en-GB" sz="1700" dirty="0">
                <a:latin typeface="Arial" panose="020B0604020202020204" pitchFamily="34" charset="0"/>
                <a:cs typeface="Arial" panose="020B0604020202020204" pitchFamily="34" charset="0"/>
              </a:rPr>
              <a:t>The primary research methods for the information collection: interviews, questionnaires, and the observation of the accomplished work.  </a:t>
            </a:r>
          </a:p>
          <a:p>
            <a:pPr>
              <a:lnSpc>
                <a:spcPct val="110000"/>
              </a:lnSpc>
            </a:pPr>
            <a:r>
              <a:rPr lang="en-GB" sz="1700" dirty="0">
                <a:latin typeface="Arial" panose="020B0604020202020204" pitchFamily="34" charset="0"/>
                <a:cs typeface="Arial" panose="020B0604020202020204" pitchFamily="34" charset="0"/>
              </a:rPr>
              <a:t>What skills, knowledge, and abilities are necessary for successful task accomplishment?  </a:t>
            </a:r>
          </a:p>
          <a:p>
            <a:pPr>
              <a:lnSpc>
                <a:spcPct val="110000"/>
              </a:lnSpc>
            </a:pPr>
            <a:r>
              <a:rPr lang="en-GB" sz="1700" dirty="0">
                <a:latin typeface="Arial" panose="020B0604020202020204" pitchFamily="34" charset="0"/>
                <a:cs typeface="Arial" panose="020B0604020202020204" pitchFamily="34" charset="0"/>
              </a:rPr>
              <a:t>Outcome: job description and person specification are supported.</a:t>
            </a:r>
          </a:p>
          <a:p>
            <a:pPr>
              <a:lnSpc>
                <a:spcPct val="110000"/>
              </a:lnSpc>
            </a:pPr>
            <a:endParaRPr lang="en-GB" sz="1700" dirty="0"/>
          </a:p>
          <a:p>
            <a:pPr>
              <a:lnSpc>
                <a:spcPct val="110000"/>
              </a:lnSpc>
            </a:pPr>
            <a:endParaRPr lang="en-GB" sz="1700" dirty="0"/>
          </a:p>
        </p:txBody>
      </p:sp>
      <p:pic>
        <p:nvPicPr>
          <p:cNvPr id="15" name="Picture 14">
            <a:extLst>
              <a:ext uri="{FF2B5EF4-FFF2-40B4-BE49-F238E27FC236}">
                <a16:creationId xmlns:a16="http://schemas.microsoft.com/office/drawing/2014/main" id="{C33612A4-0B77-4479-B2AA-F17859955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 name="Straight Connector 16">
            <a:extLst>
              <a:ext uri="{FF2B5EF4-FFF2-40B4-BE49-F238E27FC236}">
                <a16:creationId xmlns:a16="http://schemas.microsoft.com/office/drawing/2014/main" id="{078A367A-3E83-4B48-A0F7-43FBE33328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1432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A042132-EF3E-4DCA-8B23-D054AFC9F8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561942-7576-4906-820D-5DBB2DEE7BE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DC698F8A-DCC9-F84A-8F48-96D576D9F1D2}"/>
              </a:ext>
            </a:extLst>
          </p:cNvPr>
          <p:cNvSpPr>
            <a:spLocks noGrp="1"/>
          </p:cNvSpPr>
          <p:nvPr>
            <p:ph type="title"/>
          </p:nvPr>
        </p:nvSpPr>
        <p:spPr>
          <a:xfrm>
            <a:off x="1451579" y="804519"/>
            <a:ext cx="5550357" cy="1049235"/>
          </a:xfrm>
        </p:spPr>
        <p:txBody>
          <a:bodyPr>
            <a:normAutofit/>
          </a:bodyPr>
          <a:lstStyle/>
          <a:p>
            <a:r>
              <a:rPr lang="en-GB"/>
              <a:t>Creating the Job Description</a:t>
            </a:r>
          </a:p>
        </p:txBody>
      </p:sp>
      <p:sp>
        <p:nvSpPr>
          <p:cNvPr id="14" name="Rectangle 13">
            <a:extLst>
              <a:ext uri="{FF2B5EF4-FFF2-40B4-BE49-F238E27FC236}">
                <a16:creationId xmlns:a16="http://schemas.microsoft.com/office/drawing/2014/main" id="{76E2642F-6025-4B22-A283-9B60F4765D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0D2FC658-AB4C-9420-E29F-5EF064B8895D}"/>
              </a:ext>
            </a:extLst>
          </p:cNvPr>
          <p:cNvSpPr>
            <a:spLocks noGrp="1"/>
          </p:cNvSpPr>
          <p:nvPr>
            <p:ph idx="1"/>
          </p:nvPr>
        </p:nvSpPr>
        <p:spPr>
          <a:xfrm>
            <a:off x="1451579" y="2015732"/>
            <a:ext cx="5550357" cy="3450613"/>
          </a:xfrm>
        </p:spPr>
        <p:txBody>
          <a:bodyPr>
            <a:normAutofit/>
          </a:bodyPr>
          <a:lstStyle/>
          <a:p>
            <a:pPr>
              <a:lnSpc>
                <a:spcPct val="110000"/>
              </a:lnSpc>
            </a:pPr>
            <a:endParaRPr lang="en-GB" sz="1700"/>
          </a:p>
          <a:p>
            <a:pPr>
              <a:lnSpc>
                <a:spcPct val="110000"/>
              </a:lnSpc>
            </a:pPr>
            <a:r>
              <a:rPr lang="en-GB" sz="1700"/>
              <a:t>Details the main activities, lines of reporting, and performance targets</a:t>
            </a:r>
          </a:p>
          <a:p>
            <a:pPr>
              <a:lnSpc>
                <a:spcPct val="110000"/>
              </a:lnSpc>
            </a:pPr>
            <a:r>
              <a:rPr lang="en-GB" sz="1700"/>
              <a:t>Example: </a:t>
            </a:r>
            <a:r>
              <a:rPr lang="en-GB" sz="1700" u="sng"/>
              <a:t>Project Manager</a:t>
            </a:r>
          </a:p>
          <a:p>
            <a:pPr>
              <a:lnSpc>
                <a:spcPct val="110000"/>
              </a:lnSpc>
            </a:pPr>
            <a:r>
              <a:rPr lang="en-GB" sz="1700"/>
              <a:t>Coordinate and motivate cross-disciplinary teams</a:t>
            </a:r>
          </a:p>
          <a:p>
            <a:pPr>
              <a:lnSpc>
                <a:spcPct val="110000"/>
              </a:lnSpc>
            </a:pPr>
            <a:r>
              <a:rPr lang="en-GB" sz="1700"/>
              <a:t>Control the budget, schedule, and the deliverables</a:t>
            </a:r>
          </a:p>
          <a:p>
            <a:pPr>
              <a:lnSpc>
                <a:spcPct val="110000"/>
              </a:lnSpc>
            </a:pPr>
            <a:r>
              <a:rPr lang="en-GB" sz="1700"/>
              <a:t>Interact with the stakeholders</a:t>
            </a:r>
          </a:p>
          <a:p>
            <a:pPr>
              <a:lnSpc>
                <a:spcPct val="110000"/>
              </a:lnSpc>
            </a:pPr>
            <a:r>
              <a:rPr lang="en-GB" sz="1700"/>
              <a:t>Anderson (2021) describes this as providing an explanation to the candidates as well as the managers.</a:t>
            </a:r>
          </a:p>
          <a:p>
            <a:pPr>
              <a:lnSpc>
                <a:spcPct val="110000"/>
              </a:lnSpc>
            </a:pPr>
            <a:endParaRPr lang="en-GB" sz="1700"/>
          </a:p>
          <a:p>
            <a:pPr>
              <a:lnSpc>
                <a:spcPct val="110000"/>
              </a:lnSpc>
            </a:pPr>
            <a:endParaRPr lang="en-GB" sz="1700"/>
          </a:p>
        </p:txBody>
      </p:sp>
      <p:grpSp>
        <p:nvGrpSpPr>
          <p:cNvPr id="16" name="Group 15">
            <a:extLst>
              <a:ext uri="{FF2B5EF4-FFF2-40B4-BE49-F238E27FC236}">
                <a16:creationId xmlns:a16="http://schemas.microsoft.com/office/drawing/2014/main" id="{447C2785-96A0-48E9-A4E1-3E0DD3C4B6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17" name="Rectangle 16">
              <a:extLst>
                <a:ext uri="{FF2B5EF4-FFF2-40B4-BE49-F238E27FC236}">
                  <a16:creationId xmlns:a16="http://schemas.microsoft.com/office/drawing/2014/main" id="{4719DBFA-503D-4176-91F9-F52649711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63365FB-D39D-4CCB-B9D7-70896EA52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2D87176B-036A-46E9-88B6-B602D3C1CB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3869" y="976036"/>
            <a:ext cx="3122837" cy="4138331"/>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D359CA8-7355-22AF-9DBA-7FBB14878B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46925" y="1116344"/>
            <a:ext cx="1937998" cy="1850789"/>
          </a:xfrm>
          <a:prstGeom prst="rect">
            <a:avLst/>
          </a:prstGeom>
        </p:spPr>
      </p:pic>
      <p:pic>
        <p:nvPicPr>
          <p:cNvPr id="4" name="Picture 3" descr="A black and white logo&#10;&#10;AI-generated content may be incorrect.">
            <a:extLst>
              <a:ext uri="{FF2B5EF4-FFF2-40B4-BE49-F238E27FC236}">
                <a16:creationId xmlns:a16="http://schemas.microsoft.com/office/drawing/2014/main" id="{5CD30C77-9261-5412-135B-50DE761FBB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16373" y="3239240"/>
            <a:ext cx="2799103" cy="1635762"/>
          </a:xfrm>
          <a:prstGeom prst="rect">
            <a:avLst/>
          </a:prstGeom>
        </p:spPr>
      </p:pic>
      <p:pic>
        <p:nvPicPr>
          <p:cNvPr id="22" name="Picture 21">
            <a:extLst>
              <a:ext uri="{FF2B5EF4-FFF2-40B4-BE49-F238E27FC236}">
                <a16:creationId xmlns:a16="http://schemas.microsoft.com/office/drawing/2014/main" id="{AC34D715-F6AF-42BD-B021-F46BF6B549B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4" name="Straight Connector 23">
            <a:extLst>
              <a:ext uri="{FF2B5EF4-FFF2-40B4-BE49-F238E27FC236}">
                <a16:creationId xmlns:a16="http://schemas.microsoft.com/office/drawing/2014/main" id="{EA5196A3-0319-4C04-B5B6-D1359F52F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99331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2C14A9-3617-46DD-9FC4-ED828A7D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19AB0109-1C89-41F0-9EDF-3DE017BE3F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3D2EAF28-7166-0F3F-EF17-BAE2D17327BD}"/>
              </a:ext>
            </a:extLst>
          </p:cNvPr>
          <p:cNvSpPr>
            <a:spLocks noGrp="1"/>
          </p:cNvSpPr>
          <p:nvPr>
            <p:ph type="title"/>
          </p:nvPr>
        </p:nvSpPr>
        <p:spPr>
          <a:xfrm>
            <a:off x="1451579" y="804519"/>
            <a:ext cx="5550357" cy="1049235"/>
          </a:xfrm>
        </p:spPr>
        <p:txBody>
          <a:bodyPr>
            <a:normAutofit/>
          </a:bodyPr>
          <a:lstStyle/>
          <a:p>
            <a:r>
              <a:rPr lang="en-GB" dirty="0"/>
              <a:t>Personal Specification </a:t>
            </a:r>
          </a:p>
        </p:txBody>
      </p:sp>
      <p:sp>
        <p:nvSpPr>
          <p:cNvPr id="14" name="Rectangle 13">
            <a:extLst>
              <a:ext uri="{FF2B5EF4-FFF2-40B4-BE49-F238E27FC236}">
                <a16:creationId xmlns:a16="http://schemas.microsoft.com/office/drawing/2014/main" id="{19E5CB6C-D5A1-44AB-BAD0-E76C67ED2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22" name="Content Placeholder 2">
            <a:extLst>
              <a:ext uri="{FF2B5EF4-FFF2-40B4-BE49-F238E27FC236}">
                <a16:creationId xmlns:a16="http://schemas.microsoft.com/office/drawing/2014/main" id="{C733E726-4BB4-D472-DA06-7D6604C23F8A}"/>
              </a:ext>
            </a:extLst>
          </p:cNvPr>
          <p:cNvGraphicFramePr>
            <a:graphicFrameLocks noGrp="1"/>
          </p:cNvGraphicFramePr>
          <p:nvPr>
            <p:ph idx="1"/>
          </p:nvPr>
        </p:nvGraphicFramePr>
        <p:xfrm>
          <a:off x="1451579" y="2015732"/>
          <a:ext cx="5550357" cy="3450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black and white logo&#10;&#10;AI-generated content may be incorrect.">
            <a:extLst>
              <a:ext uri="{FF2B5EF4-FFF2-40B4-BE49-F238E27FC236}">
                <a16:creationId xmlns:a16="http://schemas.microsoft.com/office/drawing/2014/main" id="{C090B474-C36D-ADED-3887-908CC8A9F41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473594" y="536419"/>
            <a:ext cx="4074836" cy="2381286"/>
          </a:xfrm>
          <a:prstGeom prst="rect">
            <a:avLst/>
          </a:prstGeom>
        </p:spPr>
      </p:pic>
      <p:pic>
        <p:nvPicPr>
          <p:cNvPr id="5" name="Picture 4" descr="A person signing a document&#10;&#10;AI-generated content may be incorrect.">
            <a:extLst>
              <a:ext uri="{FF2B5EF4-FFF2-40B4-BE49-F238E27FC236}">
                <a16:creationId xmlns:a16="http://schemas.microsoft.com/office/drawing/2014/main" id="{EF1D5FB2-CDD1-0DB0-D7DA-BE2E4D25DC8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473594" y="3289327"/>
            <a:ext cx="4074836" cy="2190224"/>
          </a:xfrm>
          <a:prstGeom prst="rect">
            <a:avLst/>
          </a:prstGeom>
        </p:spPr>
      </p:pic>
      <p:pic>
        <p:nvPicPr>
          <p:cNvPr id="16" name="Picture 15">
            <a:extLst>
              <a:ext uri="{FF2B5EF4-FFF2-40B4-BE49-F238E27FC236}">
                <a16:creationId xmlns:a16="http://schemas.microsoft.com/office/drawing/2014/main" id="{D5A16967-5C32-4A48-9F02-4F0228AC8D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9">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942D078B-EF20-4DB1-AA1B-87F212C56A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87425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A042132-EF3E-4DCA-8B23-D054AFC9F8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561942-7576-4906-820D-5DBB2DEE7BE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E212E4CC-2024-AA81-F72A-852AE42794A1}"/>
              </a:ext>
            </a:extLst>
          </p:cNvPr>
          <p:cNvSpPr>
            <a:spLocks noGrp="1"/>
          </p:cNvSpPr>
          <p:nvPr>
            <p:ph type="title"/>
          </p:nvPr>
        </p:nvSpPr>
        <p:spPr>
          <a:xfrm>
            <a:off x="1451579" y="804519"/>
            <a:ext cx="5550357" cy="1049235"/>
          </a:xfrm>
        </p:spPr>
        <p:txBody>
          <a:bodyPr>
            <a:normAutofit/>
          </a:bodyPr>
          <a:lstStyle/>
          <a:p>
            <a:r>
              <a:rPr lang="en-GB" dirty="0"/>
              <a:t>Finding the Right </a:t>
            </a:r>
            <a:r>
              <a:rPr lang="en-GB"/>
              <a:t>Candidate</a:t>
            </a:r>
          </a:p>
        </p:txBody>
      </p:sp>
      <p:sp>
        <p:nvSpPr>
          <p:cNvPr id="14" name="Rectangle 13">
            <a:extLst>
              <a:ext uri="{FF2B5EF4-FFF2-40B4-BE49-F238E27FC236}">
                <a16:creationId xmlns:a16="http://schemas.microsoft.com/office/drawing/2014/main" id="{76E2642F-6025-4B22-A283-9B60F4765D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89950867-9E54-43F8-3E2F-276FBF6CBD7B}"/>
              </a:ext>
            </a:extLst>
          </p:cNvPr>
          <p:cNvSpPr>
            <a:spLocks noGrp="1"/>
          </p:cNvSpPr>
          <p:nvPr>
            <p:ph idx="1"/>
          </p:nvPr>
        </p:nvSpPr>
        <p:spPr>
          <a:xfrm>
            <a:off x="1451579" y="2015732"/>
            <a:ext cx="5550357" cy="3450613"/>
          </a:xfrm>
        </p:spPr>
        <p:txBody>
          <a:bodyPr>
            <a:normAutofit/>
          </a:bodyPr>
          <a:lstStyle/>
          <a:p>
            <a:pPr marL="0" indent="0" fontAlgn="base">
              <a:lnSpc>
                <a:spcPct val="110000"/>
              </a:lnSpc>
              <a:buNone/>
            </a:pPr>
            <a:r>
              <a:rPr lang="en-GB" sz="1700" b="0" i="0">
                <a:effectLst/>
                <a:latin typeface="Public Sans"/>
              </a:rPr>
              <a:t>The use of appropriate methods when attracting candidates include both internal and external job postings such as on job boards or on LinkedIn as well as through recruitment agencies. Employers will often invest in promoting their brand or use their current employees to recruit prospective targets through referral-based recruitment. Adopting inclusive language and a diverse perspective is vital (Foot &amp; Hook, 2019).</a:t>
            </a:r>
          </a:p>
          <a:p>
            <a:pPr marL="0" indent="0">
              <a:lnSpc>
                <a:spcPct val="110000"/>
              </a:lnSpc>
              <a:buNone/>
            </a:pPr>
            <a:br>
              <a:rPr lang="en-GB" sz="1700"/>
            </a:br>
            <a:endParaRPr lang="en-GB" sz="1700"/>
          </a:p>
        </p:txBody>
      </p:sp>
      <p:grpSp>
        <p:nvGrpSpPr>
          <p:cNvPr id="16" name="Group 15">
            <a:extLst>
              <a:ext uri="{FF2B5EF4-FFF2-40B4-BE49-F238E27FC236}">
                <a16:creationId xmlns:a16="http://schemas.microsoft.com/office/drawing/2014/main" id="{447C2785-96A0-48E9-A4E1-3E0DD3C4B6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17" name="Rectangle 16">
              <a:extLst>
                <a:ext uri="{FF2B5EF4-FFF2-40B4-BE49-F238E27FC236}">
                  <a16:creationId xmlns:a16="http://schemas.microsoft.com/office/drawing/2014/main" id="{4719DBFA-503D-4176-91F9-F52649711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63365FB-D39D-4CCB-B9D7-70896EA52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2D87176B-036A-46E9-88B6-B602D3C1CB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3869" y="976036"/>
            <a:ext cx="3122837" cy="4138331"/>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holding a magnifying glass over a group of people">
            <a:extLst>
              <a:ext uri="{FF2B5EF4-FFF2-40B4-BE49-F238E27FC236}">
                <a16:creationId xmlns:a16="http://schemas.microsoft.com/office/drawing/2014/main" id="{23986C1E-B0F1-D96D-E689-C9460B7E9F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50342" y="1116344"/>
            <a:ext cx="2731164" cy="1850789"/>
          </a:xfrm>
          <a:prstGeom prst="rect">
            <a:avLst/>
          </a:prstGeom>
        </p:spPr>
      </p:pic>
      <p:pic>
        <p:nvPicPr>
          <p:cNvPr id="4" name="Picture 3" descr="A black and white logo&#10;&#10;AI-generated content may be incorrect.">
            <a:extLst>
              <a:ext uri="{FF2B5EF4-FFF2-40B4-BE49-F238E27FC236}">
                <a16:creationId xmlns:a16="http://schemas.microsoft.com/office/drawing/2014/main" id="{096A8232-0EF6-8544-1E48-CFB6118896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16373" y="3239240"/>
            <a:ext cx="2799103" cy="1635762"/>
          </a:xfrm>
          <a:prstGeom prst="rect">
            <a:avLst/>
          </a:prstGeom>
        </p:spPr>
      </p:pic>
      <p:pic>
        <p:nvPicPr>
          <p:cNvPr id="22" name="Picture 21">
            <a:extLst>
              <a:ext uri="{FF2B5EF4-FFF2-40B4-BE49-F238E27FC236}">
                <a16:creationId xmlns:a16="http://schemas.microsoft.com/office/drawing/2014/main" id="{AC34D715-F6AF-42BD-B021-F46BF6B549B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4" name="Straight Connector 23">
            <a:extLst>
              <a:ext uri="{FF2B5EF4-FFF2-40B4-BE49-F238E27FC236}">
                <a16:creationId xmlns:a16="http://schemas.microsoft.com/office/drawing/2014/main" id="{EA5196A3-0319-4C04-B5B6-D1359F52F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14836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27" name="Picture 26">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9" name="Straight Connector 28">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56012FD-74A8-4C91-B318-435CF2B71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3" name="Rectangle 32">
            <a:extLst>
              <a:ext uri="{FF2B5EF4-FFF2-40B4-BE49-F238E27FC236}">
                <a16:creationId xmlns:a16="http://schemas.microsoft.com/office/drawing/2014/main" id="{1669046F-5838-4C7A-BBE8-A77F40FD9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2D5E6CDB-92ED-43A1-9491-C46E2C8E99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37" name="Group 36">
            <a:extLst>
              <a:ext uri="{FF2B5EF4-FFF2-40B4-BE49-F238E27FC236}">
                <a16:creationId xmlns:a16="http://schemas.microsoft.com/office/drawing/2014/main" id="{EBB966BC-DC49-4138-8DEF-B1CD130339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6104331" cy="5149101"/>
            <a:chOff x="632237" y="482171"/>
            <a:chExt cx="6104331" cy="5149101"/>
          </a:xfrm>
        </p:grpSpPr>
        <p:sp>
          <p:nvSpPr>
            <p:cNvPr id="38" name="Rectangle 37">
              <a:extLst>
                <a:ext uri="{FF2B5EF4-FFF2-40B4-BE49-F238E27FC236}">
                  <a16:creationId xmlns:a16="http://schemas.microsoft.com/office/drawing/2014/main" id="{EDD0BD06-EC5B-4F0E-A221-562BC2BA6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7" y="482171"/>
              <a:ext cx="6104331"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634200B3-EC47-4A5B-A640-7118BF6AD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6" y="812507"/>
              <a:ext cx="5471355"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41" name="Rectangle 40">
            <a:extLst>
              <a:ext uri="{FF2B5EF4-FFF2-40B4-BE49-F238E27FC236}">
                <a16:creationId xmlns:a16="http://schemas.microsoft.com/office/drawing/2014/main" id="{23B9DAF8-7DB4-40CB-85F8-7E02F95C6C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7042" y="984450"/>
            <a:ext cx="5145580"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3" name="Straight Connector 42">
            <a:extLst>
              <a:ext uri="{FF2B5EF4-FFF2-40B4-BE49-F238E27FC236}">
                <a16:creationId xmlns:a16="http://schemas.microsoft.com/office/drawing/2014/main" id="{606AED2C-61BA-485C-9DD4-B23B6280F9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8029" y="1847088"/>
            <a:ext cx="352036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10B4D503-844D-1E84-D19C-9A6D35873250}"/>
              </a:ext>
            </a:extLst>
          </p:cNvPr>
          <p:cNvSpPr>
            <a:spLocks noGrp="1"/>
          </p:cNvSpPr>
          <p:nvPr>
            <p:ph type="title"/>
          </p:nvPr>
        </p:nvSpPr>
        <p:spPr>
          <a:xfrm>
            <a:off x="7218030" y="804520"/>
            <a:ext cx="3520367" cy="1049235"/>
          </a:xfrm>
        </p:spPr>
        <p:txBody>
          <a:bodyPr vert="horz" lIns="91440" tIns="45720" rIns="91440" bIns="45720" rtlCol="0" anchor="t">
            <a:normAutofit/>
          </a:bodyPr>
          <a:lstStyle/>
          <a:p>
            <a:r>
              <a:rPr lang="en-US" dirty="0"/>
              <a:t>Types of Interview</a:t>
            </a:r>
            <a:endParaRPr lang="en-US"/>
          </a:p>
        </p:txBody>
      </p:sp>
      <p:pic>
        <p:nvPicPr>
          <p:cNvPr id="6" name="Picture 5" descr="A black and white logo&#10;&#10;AI-generated content may be incorrect.">
            <a:extLst>
              <a:ext uri="{FF2B5EF4-FFF2-40B4-BE49-F238E27FC236}">
                <a16:creationId xmlns:a16="http://schemas.microsoft.com/office/drawing/2014/main" id="{46202589-C8BA-0830-7F99-2F586062C8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71223" y="1639551"/>
            <a:ext cx="4825148" cy="2819759"/>
          </a:xfrm>
          <a:prstGeom prst="rect">
            <a:avLst/>
          </a:prstGeom>
        </p:spPr>
      </p:pic>
      <p:sp>
        <p:nvSpPr>
          <p:cNvPr id="3" name="Content Placeholder 2">
            <a:extLst>
              <a:ext uri="{FF2B5EF4-FFF2-40B4-BE49-F238E27FC236}">
                <a16:creationId xmlns:a16="http://schemas.microsoft.com/office/drawing/2014/main" id="{8CF86F08-7FC4-BB77-6D4A-E260D7332EA0}"/>
              </a:ext>
            </a:extLst>
          </p:cNvPr>
          <p:cNvSpPr>
            <a:spLocks noGrp="1"/>
          </p:cNvSpPr>
          <p:nvPr>
            <p:ph idx="4294967295"/>
          </p:nvPr>
        </p:nvSpPr>
        <p:spPr>
          <a:xfrm>
            <a:off x="7218029" y="2015732"/>
            <a:ext cx="3520368" cy="3450613"/>
          </a:xfrm>
        </p:spPr>
        <p:txBody>
          <a:bodyPr vert="horz" lIns="91440" tIns="45720" rIns="91440" bIns="45720" rtlCol="0" anchor="t">
            <a:normAutofit/>
          </a:bodyPr>
          <a:lstStyle/>
          <a:p>
            <a:pPr marL="285750" fontAlgn="base">
              <a:lnSpc>
                <a:spcPct val="110000"/>
              </a:lnSpc>
            </a:pPr>
            <a:r>
              <a:rPr lang="en-US" sz="1700" b="1" i="0"/>
              <a:t>Structured Interview</a:t>
            </a:r>
          </a:p>
          <a:p>
            <a:pPr marL="285750" fontAlgn="base">
              <a:lnSpc>
                <a:spcPct val="110000"/>
              </a:lnSpc>
            </a:pPr>
            <a:endParaRPr lang="en-US" sz="1700" b="0" i="0"/>
          </a:p>
          <a:p>
            <a:pPr marL="0" fontAlgn="base">
              <a:lnSpc>
                <a:spcPct val="110000"/>
              </a:lnSpc>
            </a:pPr>
            <a:r>
              <a:rPr lang="en-US" sz="1700" b="0" i="0"/>
              <a:t>Pre predetermined queries set for the interview for all candidates</a:t>
            </a:r>
          </a:p>
          <a:p>
            <a:pPr marL="0" fontAlgn="base">
              <a:lnSpc>
                <a:spcPct val="110000"/>
              </a:lnSpc>
            </a:pPr>
            <a:r>
              <a:rPr lang="en-US" sz="1700" b="0" i="0"/>
              <a:t>Scoring for the interview for tailored responses.</a:t>
            </a:r>
          </a:p>
          <a:p>
            <a:pPr marL="0" fontAlgn="base">
              <a:lnSpc>
                <a:spcPct val="110000"/>
              </a:lnSpc>
            </a:pPr>
            <a:r>
              <a:rPr lang="en-US" sz="1700"/>
              <a:t>Example: “ Describe a time when you have worked under pressure! How did you manage ?” (CIPD, 2022)</a:t>
            </a:r>
            <a:endParaRPr lang="en-US" sz="1700" b="0" i="0"/>
          </a:p>
          <a:p>
            <a:pPr marL="0" fontAlgn="base">
              <a:lnSpc>
                <a:spcPct val="110000"/>
              </a:lnSpc>
            </a:pPr>
            <a:endParaRPr lang="en-US" sz="1700" b="0" i="0"/>
          </a:p>
          <a:p>
            <a:pPr>
              <a:lnSpc>
                <a:spcPct val="110000"/>
              </a:lnSpc>
            </a:pPr>
            <a:endParaRPr lang="en-US" sz="1700"/>
          </a:p>
        </p:txBody>
      </p:sp>
      <p:pic>
        <p:nvPicPr>
          <p:cNvPr id="45" name="Picture 44">
            <a:extLst>
              <a:ext uri="{FF2B5EF4-FFF2-40B4-BE49-F238E27FC236}">
                <a16:creationId xmlns:a16="http://schemas.microsoft.com/office/drawing/2014/main" id="{7EFCF05C-6070-460B-8E60-12BE3EFD19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7" name="Straight Connector 46">
            <a:extLst>
              <a:ext uri="{FF2B5EF4-FFF2-40B4-BE49-F238E27FC236}">
                <a16:creationId xmlns:a16="http://schemas.microsoft.com/office/drawing/2014/main" id="{CFD731F1-726F-453E-9516-3058095DE9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695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776E9F8-2D5A-E387-6393-D1DAB590554E}"/>
              </a:ext>
            </a:extLst>
          </p:cNvPr>
          <p:cNvSpPr txBox="1"/>
          <p:nvPr/>
        </p:nvSpPr>
        <p:spPr>
          <a:xfrm>
            <a:off x="903768" y="1190845"/>
            <a:ext cx="7783032" cy="3693319"/>
          </a:xfrm>
          <a:prstGeom prst="rect">
            <a:avLst/>
          </a:prstGeom>
          <a:noFill/>
        </p:spPr>
        <p:txBody>
          <a:bodyPr wrap="square">
            <a:spAutoFit/>
          </a:bodyPr>
          <a:lstStyle/>
          <a:p>
            <a:pPr marL="0" indent="0" algn="l" fontAlgn="base">
              <a:buNone/>
            </a:pPr>
            <a:r>
              <a:rPr lang="en-GB" b="0" i="0" dirty="0">
                <a:effectLst/>
                <a:latin typeface="Public Sans"/>
              </a:rPr>
              <a:t> </a:t>
            </a:r>
            <a:r>
              <a:rPr lang="en-GB" sz="2400" b="1" i="0" dirty="0">
                <a:effectLst/>
                <a:latin typeface="Public Sans"/>
              </a:rPr>
              <a:t>Panel Interview</a:t>
            </a:r>
          </a:p>
          <a:p>
            <a:pPr marL="0" indent="0" algn="l" fontAlgn="base">
              <a:buNone/>
            </a:pPr>
            <a:endParaRPr lang="en-GB" sz="2400" b="1" dirty="0">
              <a:latin typeface="Public Sans"/>
            </a:endParaRPr>
          </a:p>
          <a:p>
            <a:pPr marL="0" indent="0" algn="l" fontAlgn="base">
              <a:buNone/>
            </a:pPr>
            <a:endParaRPr lang="en-GB" sz="2400" b="1" i="0" dirty="0">
              <a:effectLst/>
              <a:latin typeface="Public Sans"/>
            </a:endParaRPr>
          </a:p>
          <a:p>
            <a:pPr marL="285750" indent="-285750" algn="l" fontAlgn="base">
              <a:buFont typeface="Wingdings" panose="05000000000000000000" pitchFamily="2" charset="2"/>
              <a:buChar char="Ø"/>
            </a:pPr>
            <a:r>
              <a:rPr lang="en-GB" b="0" i="0" dirty="0">
                <a:solidFill>
                  <a:srgbClr val="273B68"/>
                </a:solidFill>
                <a:effectLst/>
                <a:latin typeface="Public Sans"/>
              </a:rPr>
              <a:t>Conducted by HR ,</a:t>
            </a:r>
            <a:r>
              <a:rPr lang="en-GB" dirty="0">
                <a:solidFill>
                  <a:srgbClr val="273B68"/>
                </a:solidFill>
                <a:latin typeface="Public Sans"/>
              </a:rPr>
              <a:t>IT and Operational leaders.</a:t>
            </a:r>
          </a:p>
          <a:p>
            <a:pPr marL="285750" indent="-285750" algn="l" fontAlgn="base">
              <a:buFont typeface="Wingdings" panose="05000000000000000000" pitchFamily="2" charset="2"/>
              <a:buChar char="Ø"/>
            </a:pPr>
            <a:endParaRPr lang="en-GB" b="0" i="0" dirty="0">
              <a:solidFill>
                <a:srgbClr val="273B68"/>
              </a:solidFill>
              <a:effectLst/>
              <a:latin typeface="Public Sans"/>
            </a:endParaRPr>
          </a:p>
          <a:p>
            <a:pPr marL="285750" indent="-285750" algn="l" fontAlgn="base">
              <a:buFont typeface="Wingdings" panose="05000000000000000000" pitchFamily="2" charset="2"/>
              <a:buChar char="Ø"/>
            </a:pPr>
            <a:r>
              <a:rPr lang="en-GB" b="0" i="0" dirty="0">
                <a:solidFill>
                  <a:srgbClr val="273B68"/>
                </a:solidFill>
                <a:effectLst/>
                <a:latin typeface="Public Sans"/>
              </a:rPr>
              <a:t>Multiple interviewers for one candidate.</a:t>
            </a:r>
          </a:p>
          <a:p>
            <a:pPr marL="285750" indent="-285750" algn="l" fontAlgn="base">
              <a:buFont typeface="Wingdings" panose="05000000000000000000" pitchFamily="2" charset="2"/>
              <a:buChar char="Ø"/>
            </a:pPr>
            <a:endParaRPr lang="en-GB" b="0" i="0" dirty="0">
              <a:solidFill>
                <a:srgbClr val="273B68"/>
              </a:solidFill>
              <a:effectLst/>
              <a:latin typeface="Public Sans"/>
            </a:endParaRPr>
          </a:p>
          <a:p>
            <a:pPr marL="285750" indent="-285750" algn="l" fontAlgn="base">
              <a:buFont typeface="Wingdings" panose="05000000000000000000" pitchFamily="2" charset="2"/>
              <a:buChar char="Ø"/>
            </a:pPr>
            <a:r>
              <a:rPr lang="en-GB" b="0" i="0" dirty="0">
                <a:solidFill>
                  <a:srgbClr val="273B68"/>
                </a:solidFill>
                <a:effectLst/>
                <a:latin typeface="Public Sans"/>
              </a:rPr>
              <a:t>Combined decision-making process for diverse perspectives.</a:t>
            </a:r>
          </a:p>
          <a:p>
            <a:pPr marL="0" indent="0" algn="l" fontAlgn="base">
              <a:buNone/>
            </a:pPr>
            <a:endParaRPr lang="en-GB" b="0" i="0" dirty="0">
              <a:solidFill>
                <a:srgbClr val="273B68"/>
              </a:solidFill>
              <a:effectLst/>
              <a:latin typeface="Public Sans"/>
            </a:endParaRPr>
          </a:p>
          <a:p>
            <a:pPr marL="285750" indent="-285750" algn="l" fontAlgn="base">
              <a:buFont typeface="Wingdings" panose="05000000000000000000" pitchFamily="2" charset="2"/>
              <a:buChar char="Ø"/>
            </a:pPr>
            <a:r>
              <a:rPr lang="en-GB" dirty="0">
                <a:solidFill>
                  <a:srgbClr val="273B68"/>
                </a:solidFill>
                <a:latin typeface="Public Sans"/>
              </a:rPr>
              <a:t>Ideal for strategic roles such as Project Manager</a:t>
            </a:r>
          </a:p>
          <a:p>
            <a:pPr marL="0" indent="0" algn="l" fontAlgn="base">
              <a:buNone/>
            </a:pPr>
            <a:endParaRPr lang="en-GB" b="0" i="0" dirty="0">
              <a:solidFill>
                <a:srgbClr val="273B68"/>
              </a:solidFill>
              <a:effectLst/>
              <a:latin typeface="Public Sans"/>
            </a:endParaRPr>
          </a:p>
          <a:p>
            <a:pPr marL="285750" indent="-285750" algn="l" fontAlgn="base">
              <a:buFont typeface="Wingdings" panose="05000000000000000000" pitchFamily="2" charset="2"/>
              <a:buChar char="Ø"/>
            </a:pPr>
            <a:r>
              <a:rPr lang="en-GB" b="0" i="0" dirty="0">
                <a:solidFill>
                  <a:srgbClr val="273B68"/>
                </a:solidFill>
                <a:effectLst/>
                <a:latin typeface="Public Sans"/>
              </a:rPr>
              <a:t>This is especially good for advanced positions (Foot &amp; Hook, 2019).</a:t>
            </a:r>
          </a:p>
        </p:txBody>
      </p:sp>
      <p:pic>
        <p:nvPicPr>
          <p:cNvPr id="3" name="Picture 2" descr="A black and white logo&#10;&#10;AI-generated content may be incorrect.">
            <a:extLst>
              <a:ext uri="{FF2B5EF4-FFF2-40B4-BE49-F238E27FC236}">
                <a16:creationId xmlns:a16="http://schemas.microsoft.com/office/drawing/2014/main" id="{AD2BE1F5-AFC5-E1E9-6136-3D59A7A270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62976" y="0"/>
            <a:ext cx="2729023" cy="1594809"/>
          </a:xfrm>
          <a:prstGeom prst="rect">
            <a:avLst/>
          </a:prstGeom>
        </p:spPr>
      </p:pic>
    </p:spTree>
    <p:extLst>
      <p:ext uri="{BB962C8B-B14F-4D97-AF65-F5344CB8AC3E}">
        <p14:creationId xmlns:p14="http://schemas.microsoft.com/office/powerpoint/2010/main" val="1556475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3C1B50E-8B8A-E405-1254-DF649AF92CA5}"/>
              </a:ext>
            </a:extLst>
          </p:cNvPr>
          <p:cNvSpPr txBox="1"/>
          <p:nvPr/>
        </p:nvSpPr>
        <p:spPr>
          <a:xfrm>
            <a:off x="1148316" y="1366897"/>
            <a:ext cx="7602279" cy="4585871"/>
          </a:xfrm>
          <a:prstGeom prst="rect">
            <a:avLst/>
          </a:prstGeom>
          <a:noFill/>
        </p:spPr>
        <p:txBody>
          <a:bodyPr wrap="square">
            <a:spAutoFit/>
          </a:bodyPr>
          <a:lstStyle/>
          <a:p>
            <a:pPr marL="0" indent="0" algn="l" fontAlgn="base">
              <a:buNone/>
            </a:pPr>
            <a:r>
              <a:rPr lang="en-GB" sz="2400" b="1" i="0" dirty="0">
                <a:effectLst/>
                <a:latin typeface="Public Sans"/>
              </a:rPr>
              <a:t>Competence based interview</a:t>
            </a:r>
          </a:p>
          <a:p>
            <a:pPr marL="0" indent="0" algn="l" fontAlgn="base">
              <a:buNone/>
            </a:pPr>
            <a:endParaRPr lang="en-GB" sz="2000" b="1" dirty="0">
              <a:latin typeface="Public Sans"/>
            </a:endParaRPr>
          </a:p>
          <a:p>
            <a:pPr marL="0" indent="0" algn="l" fontAlgn="base">
              <a:buNone/>
            </a:pPr>
            <a:endParaRPr lang="en-GB" sz="2000" b="1" i="0" dirty="0">
              <a:effectLst/>
              <a:latin typeface="Public Sans"/>
            </a:endParaRPr>
          </a:p>
          <a:p>
            <a:pPr marL="342900" indent="-342900" algn="l" fontAlgn="base">
              <a:buFont typeface="Wingdings" panose="05000000000000000000" pitchFamily="2" charset="2"/>
              <a:buChar char="Ø"/>
            </a:pPr>
            <a:r>
              <a:rPr lang="en-GB" sz="2400" dirty="0">
                <a:latin typeface="Public Sans"/>
              </a:rPr>
              <a:t>Concentrates on instances of action taken and success achieved.</a:t>
            </a:r>
          </a:p>
          <a:p>
            <a:pPr marL="342900" indent="-342900" algn="l" fontAlgn="base">
              <a:buFont typeface="Wingdings" panose="05000000000000000000" pitchFamily="2" charset="2"/>
              <a:buChar char="Ø"/>
            </a:pPr>
            <a:r>
              <a:rPr lang="en-GB" sz="2400" dirty="0">
                <a:latin typeface="Public Sans"/>
              </a:rPr>
              <a:t>Example: “ Tell me about a time when…”</a:t>
            </a:r>
          </a:p>
          <a:p>
            <a:pPr marL="342900" indent="-342900" algn="l" fontAlgn="base">
              <a:buFont typeface="Wingdings" panose="05000000000000000000" pitchFamily="2" charset="2"/>
              <a:buChar char="Ø"/>
            </a:pPr>
            <a:r>
              <a:rPr lang="en-GB" sz="2400" i="0" dirty="0">
                <a:effectLst/>
                <a:latin typeface="Public Sans"/>
              </a:rPr>
              <a:t>This is useful for pro</a:t>
            </a:r>
            <a:r>
              <a:rPr lang="en-GB" sz="2400" dirty="0">
                <a:latin typeface="Public Sans"/>
              </a:rPr>
              <a:t>jecting performance( Muller-Camen et al,.2-22</a:t>
            </a:r>
            <a:r>
              <a:rPr lang="en-GB" sz="2400" b="1" dirty="0">
                <a:latin typeface="Public Sans"/>
              </a:rPr>
              <a:t>).</a:t>
            </a:r>
            <a:endParaRPr lang="en-GB" sz="2400" b="1" i="0" dirty="0">
              <a:effectLst/>
              <a:latin typeface="Public Sans"/>
            </a:endParaRPr>
          </a:p>
          <a:p>
            <a:pPr marL="0" indent="0" algn="l" fontAlgn="base">
              <a:buNone/>
            </a:pPr>
            <a:endParaRPr lang="en-GB" sz="2000" dirty="0">
              <a:latin typeface="Public Sans"/>
            </a:endParaRPr>
          </a:p>
          <a:p>
            <a:pPr marL="342900" indent="-342900" algn="l" fontAlgn="base">
              <a:buFont typeface="Arial" panose="020B0604020202020204" pitchFamily="34" charset="0"/>
              <a:buChar char="•"/>
            </a:pPr>
            <a:endParaRPr lang="en-GB" sz="2000" b="1" i="0" dirty="0">
              <a:effectLst/>
              <a:latin typeface="Public Sans"/>
            </a:endParaRPr>
          </a:p>
          <a:p>
            <a:pPr marL="0" indent="0" algn="l" fontAlgn="base">
              <a:buNone/>
            </a:pPr>
            <a:endParaRPr lang="en-GB" sz="2000" b="1" i="0" dirty="0">
              <a:effectLst/>
              <a:latin typeface="Public Sans"/>
            </a:endParaRPr>
          </a:p>
          <a:p>
            <a:pPr marL="0" indent="0" algn="l" fontAlgn="base">
              <a:buNone/>
            </a:pPr>
            <a:endParaRPr lang="en-GB" sz="2400" b="1" dirty="0">
              <a:latin typeface="Public Sans"/>
            </a:endParaRPr>
          </a:p>
          <a:p>
            <a:pPr marL="0" indent="0" algn="l" fontAlgn="base">
              <a:buNone/>
            </a:pPr>
            <a:endParaRPr lang="en-GB" sz="2400" b="1" i="0" dirty="0">
              <a:effectLst/>
              <a:latin typeface="Public Sans"/>
            </a:endParaRPr>
          </a:p>
        </p:txBody>
      </p:sp>
      <p:pic>
        <p:nvPicPr>
          <p:cNvPr id="9" name="Picture 8" descr="A black and white logo&#10;&#10;AI-generated content may be incorrect.">
            <a:extLst>
              <a:ext uri="{FF2B5EF4-FFF2-40B4-BE49-F238E27FC236}">
                <a16:creationId xmlns:a16="http://schemas.microsoft.com/office/drawing/2014/main" id="{5E764B6F-99B2-3481-A102-CD67A34821D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62976" y="0"/>
            <a:ext cx="2729023" cy="1594809"/>
          </a:xfrm>
          <a:prstGeom prst="rect">
            <a:avLst/>
          </a:prstGeom>
        </p:spPr>
      </p:pic>
    </p:spTree>
    <p:extLst>
      <p:ext uri="{BB962C8B-B14F-4D97-AF65-F5344CB8AC3E}">
        <p14:creationId xmlns:p14="http://schemas.microsoft.com/office/powerpoint/2010/main" val="35340137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D9A643A-A18D-442D-A729-DF6C133B5B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D0FC3E6-77E8-4844-B423-47C904BF0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6" name="Group 15">
            <a:extLst>
              <a:ext uri="{FF2B5EF4-FFF2-40B4-BE49-F238E27FC236}">
                <a16:creationId xmlns:a16="http://schemas.microsoft.com/office/drawing/2014/main" id="{6CA376F3-DB8D-48C4-ABA1-B7533050C5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9" y="482171"/>
            <a:ext cx="4074533" cy="5149101"/>
            <a:chOff x="7463259" y="583365"/>
            <a:chExt cx="4074533" cy="5181928"/>
          </a:xfrm>
        </p:grpSpPr>
        <p:sp>
          <p:nvSpPr>
            <p:cNvPr id="17" name="Rectangle 16">
              <a:extLst>
                <a:ext uri="{FF2B5EF4-FFF2-40B4-BE49-F238E27FC236}">
                  <a16:creationId xmlns:a16="http://schemas.microsoft.com/office/drawing/2014/main" id="{9E5B5E43-1CC0-4EC2-8431-91165908BA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32C1B46-B2FD-4D30-9CBE-3793929068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9D519FC3-E04F-4257-9948-C67007FD5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024" y="976036"/>
            <a:ext cx="3122837" cy="4138331"/>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with her hand on her chin looking at a chalk drawing of question marks&#10;&#10;AI-generated content may be incorrect.">
            <a:extLst>
              <a:ext uri="{FF2B5EF4-FFF2-40B4-BE49-F238E27FC236}">
                <a16:creationId xmlns:a16="http://schemas.microsoft.com/office/drawing/2014/main" id="{6A4E53BA-1E29-075E-7E62-C51627FEE5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08123" y="1116344"/>
            <a:ext cx="2741909" cy="1850789"/>
          </a:xfrm>
          <a:prstGeom prst="rect">
            <a:avLst/>
          </a:prstGeom>
        </p:spPr>
      </p:pic>
      <p:cxnSp>
        <p:nvCxnSpPr>
          <p:cNvPr id="22" name="Straight Connector 21">
            <a:extLst>
              <a:ext uri="{FF2B5EF4-FFF2-40B4-BE49-F238E27FC236}">
                <a16:creationId xmlns:a16="http://schemas.microsoft.com/office/drawing/2014/main" id="{6D00ADDD-D6F3-415A-8D00-11D98E3E37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98775"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2" name="Picture 1" descr="A black and white logo&#10;&#10;AI-generated content may be incorrect.">
            <a:extLst>
              <a:ext uri="{FF2B5EF4-FFF2-40B4-BE49-F238E27FC236}">
                <a16:creationId xmlns:a16="http://schemas.microsoft.com/office/drawing/2014/main" id="{84FE0589-FF9B-6968-EA40-6138A7488A5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79526" y="3239240"/>
            <a:ext cx="2799103" cy="1635762"/>
          </a:xfrm>
          <a:prstGeom prst="rect">
            <a:avLst/>
          </a:prstGeom>
        </p:spPr>
      </p:pic>
      <p:pic>
        <p:nvPicPr>
          <p:cNvPr id="24" name="Picture 23">
            <a:extLst>
              <a:ext uri="{FF2B5EF4-FFF2-40B4-BE49-F238E27FC236}">
                <a16:creationId xmlns:a16="http://schemas.microsoft.com/office/drawing/2014/main" id="{C05B8F27-FE29-4AF0-8904-E14147A0E45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 name="Straight Connector 25">
            <a:extLst>
              <a:ext uri="{FF2B5EF4-FFF2-40B4-BE49-F238E27FC236}">
                <a16:creationId xmlns:a16="http://schemas.microsoft.com/office/drawing/2014/main" id="{EBC476F5-4468-4786-8EA4-6CF65200AF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7" name="Content Placeholder 2">
            <a:extLst>
              <a:ext uri="{FF2B5EF4-FFF2-40B4-BE49-F238E27FC236}">
                <a16:creationId xmlns:a16="http://schemas.microsoft.com/office/drawing/2014/main" id="{01377206-DADD-1553-1345-829965BE9690}"/>
              </a:ext>
            </a:extLst>
          </p:cNvPr>
          <p:cNvGraphicFramePr>
            <a:graphicFrameLocks noGrp="1"/>
          </p:cNvGraphicFramePr>
          <p:nvPr>
            <p:ph idx="1"/>
            <p:extLst>
              <p:ext uri="{D42A27DB-BD31-4B8C-83A1-F6EECF244321}">
                <p14:modId xmlns:p14="http://schemas.microsoft.com/office/powerpoint/2010/main" val="1410527055"/>
              </p:ext>
            </p:extLst>
          </p:nvPr>
        </p:nvGraphicFramePr>
        <p:xfrm>
          <a:off x="5196457" y="2015732"/>
          <a:ext cx="5550357" cy="345061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887354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screenshot of a computer&#10;&#10;AI-generated content may be incorrect.">
            <a:extLst>
              <a:ext uri="{FF2B5EF4-FFF2-40B4-BE49-F238E27FC236}">
                <a16:creationId xmlns:a16="http://schemas.microsoft.com/office/drawing/2014/main" id="{33170C21-31F0-26A4-5915-28051F3F6E1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63186" y="1871328"/>
            <a:ext cx="8867353" cy="4221128"/>
          </a:xfrm>
          <a:prstGeom prst="rect">
            <a:avLst/>
          </a:prstGeom>
        </p:spPr>
      </p:pic>
      <p:sp>
        <p:nvSpPr>
          <p:cNvPr id="2" name="Title 1">
            <a:extLst>
              <a:ext uri="{FF2B5EF4-FFF2-40B4-BE49-F238E27FC236}">
                <a16:creationId xmlns:a16="http://schemas.microsoft.com/office/drawing/2014/main" id="{15EC4161-ACB2-DA56-D6BD-5F8CF182111E}"/>
              </a:ext>
            </a:extLst>
          </p:cNvPr>
          <p:cNvSpPr>
            <a:spLocks noGrp="1"/>
          </p:cNvSpPr>
          <p:nvPr>
            <p:ph type="title"/>
          </p:nvPr>
        </p:nvSpPr>
        <p:spPr>
          <a:xfrm>
            <a:off x="1461474" y="645897"/>
            <a:ext cx="9603275" cy="1049235"/>
          </a:xfrm>
        </p:spPr>
        <p:txBody>
          <a:bodyPr/>
          <a:lstStyle/>
          <a:p>
            <a:r>
              <a:rPr lang="en-GB"/>
              <a:t>Face to face VS Online interview</a:t>
            </a:r>
            <a:br>
              <a:rPr lang="en-GB"/>
            </a:br>
            <a:endParaRPr lang="en-GB" dirty="0"/>
          </a:p>
        </p:txBody>
      </p:sp>
      <p:pic>
        <p:nvPicPr>
          <p:cNvPr id="3" name="Picture 2" descr="A black and white logo&#10;&#10;AI-generated content may be incorrect.">
            <a:extLst>
              <a:ext uri="{FF2B5EF4-FFF2-40B4-BE49-F238E27FC236}">
                <a16:creationId xmlns:a16="http://schemas.microsoft.com/office/drawing/2014/main" id="{5D856AF2-D293-3F48-D404-29FEA8B7DD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62976" y="0"/>
            <a:ext cx="2729023" cy="1594809"/>
          </a:xfrm>
          <a:prstGeom prst="rect">
            <a:avLst/>
          </a:prstGeom>
        </p:spPr>
      </p:pic>
    </p:spTree>
    <p:extLst>
      <p:ext uri="{BB962C8B-B14F-4D97-AF65-F5344CB8AC3E}">
        <p14:creationId xmlns:p14="http://schemas.microsoft.com/office/powerpoint/2010/main" val="6614561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AE47C-221C-2DC8-D1AF-E385FD034D0A}"/>
              </a:ext>
            </a:extLst>
          </p:cNvPr>
          <p:cNvSpPr>
            <a:spLocks noGrp="1"/>
          </p:cNvSpPr>
          <p:nvPr>
            <p:ph type="title"/>
          </p:nvPr>
        </p:nvSpPr>
        <p:spPr/>
        <p:txBody>
          <a:bodyPr>
            <a:normAutofit/>
          </a:bodyPr>
          <a:lstStyle/>
          <a:p>
            <a:pPr algn="ctr"/>
            <a:r>
              <a:rPr lang="en-GB" sz="3600" dirty="0"/>
              <a:t>Conclusion</a:t>
            </a:r>
          </a:p>
        </p:txBody>
      </p:sp>
      <p:graphicFrame>
        <p:nvGraphicFramePr>
          <p:cNvPr id="6" name="Content Placeholder 2">
            <a:extLst>
              <a:ext uri="{FF2B5EF4-FFF2-40B4-BE49-F238E27FC236}">
                <a16:creationId xmlns:a16="http://schemas.microsoft.com/office/drawing/2014/main" id="{2A7F4B21-40CE-C29A-174C-738B0CBEC8AD}"/>
              </a:ext>
            </a:extLst>
          </p:cNvPr>
          <p:cNvGraphicFramePr>
            <a:graphicFrameLocks noGrp="1"/>
          </p:cNvGraphicFramePr>
          <p:nvPr>
            <p:ph idx="1"/>
          </p:nvPr>
        </p:nvGraphicFramePr>
        <p:xfrm>
          <a:off x="1638300" y="1762125"/>
          <a:ext cx="8915400" cy="37776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black and white logo&#10;&#10;AI-generated content may be incorrect.">
            <a:extLst>
              <a:ext uri="{FF2B5EF4-FFF2-40B4-BE49-F238E27FC236}">
                <a16:creationId xmlns:a16="http://schemas.microsoft.com/office/drawing/2014/main" id="{60C8D61C-D35F-0854-62A9-3C8A6682604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462976" y="0"/>
            <a:ext cx="2729023" cy="1594809"/>
          </a:xfrm>
          <a:prstGeom prst="rect">
            <a:avLst/>
          </a:prstGeom>
        </p:spPr>
      </p:pic>
    </p:spTree>
    <p:extLst>
      <p:ext uri="{BB962C8B-B14F-4D97-AF65-F5344CB8AC3E}">
        <p14:creationId xmlns:p14="http://schemas.microsoft.com/office/powerpoint/2010/main" val="1400645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C1210-3A44-4C74-65F7-605D611B4043}"/>
              </a:ext>
            </a:extLst>
          </p:cNvPr>
          <p:cNvSpPr>
            <a:spLocks noGrp="1"/>
          </p:cNvSpPr>
          <p:nvPr>
            <p:ph type="title"/>
          </p:nvPr>
        </p:nvSpPr>
        <p:spPr/>
        <p:txBody>
          <a:bodyPr>
            <a:normAutofit/>
          </a:bodyPr>
          <a:lstStyle/>
          <a:p>
            <a:pPr algn="ctr"/>
            <a:r>
              <a:rPr lang="en-GB" sz="3600" dirty="0"/>
              <a:t>References</a:t>
            </a:r>
          </a:p>
        </p:txBody>
      </p:sp>
      <p:sp>
        <p:nvSpPr>
          <p:cNvPr id="3" name="Content Placeholder 2">
            <a:extLst>
              <a:ext uri="{FF2B5EF4-FFF2-40B4-BE49-F238E27FC236}">
                <a16:creationId xmlns:a16="http://schemas.microsoft.com/office/drawing/2014/main" id="{6994FABC-0E60-DC0F-2AD2-972875EB878C}"/>
              </a:ext>
            </a:extLst>
          </p:cNvPr>
          <p:cNvSpPr>
            <a:spLocks noGrp="1"/>
          </p:cNvSpPr>
          <p:nvPr>
            <p:ph idx="1"/>
          </p:nvPr>
        </p:nvSpPr>
        <p:spPr>
          <a:xfrm>
            <a:off x="1523999" y="1853754"/>
            <a:ext cx="9810307" cy="4199728"/>
          </a:xfrm>
        </p:spPr>
        <p:txBody>
          <a:bodyPr>
            <a:normAutofit fontScale="85000" lnSpcReduction="10000"/>
          </a:bodyPr>
          <a:lstStyle/>
          <a:p>
            <a:r>
              <a:rPr lang="en-GB" dirty="0">
                <a:latin typeface="Arial" panose="020B0604020202020204" pitchFamily="34" charset="0"/>
                <a:ea typeface="Calibri" panose="020F0502020204030204" pitchFamily="34" charset="0"/>
                <a:cs typeface="Arial" panose="020B0604020202020204" pitchFamily="34" charset="0"/>
              </a:rPr>
              <a:t>Anderson, V. (2021) Recruitment and Selection. 4th </a:t>
            </a:r>
            <a:r>
              <a:rPr lang="en-GB" dirty="0" err="1">
                <a:latin typeface="Arial" panose="020B0604020202020204" pitchFamily="34" charset="0"/>
                <a:ea typeface="Calibri" panose="020F0502020204030204" pitchFamily="34" charset="0"/>
                <a:cs typeface="Arial" panose="020B0604020202020204" pitchFamily="34" charset="0"/>
              </a:rPr>
              <a:t>edn</a:t>
            </a:r>
            <a:r>
              <a:rPr lang="en-GB" dirty="0">
                <a:latin typeface="Arial" panose="020B0604020202020204" pitchFamily="34" charset="0"/>
                <a:ea typeface="Calibri" panose="020F0502020204030204" pitchFamily="34" charset="0"/>
                <a:cs typeface="Arial" panose="020B0604020202020204" pitchFamily="34" charset="0"/>
              </a:rPr>
              <a:t>. CIPD. </a:t>
            </a:r>
          </a:p>
          <a:p>
            <a:r>
              <a:rPr lang="en-GB" dirty="0">
                <a:latin typeface="Arial" panose="020B0604020202020204" pitchFamily="34" charset="0"/>
                <a:ea typeface="Calibri" panose="020F0502020204030204" pitchFamily="34" charset="0"/>
                <a:cs typeface="Arial" panose="020B0604020202020204" pitchFamily="34" charset="0"/>
              </a:rPr>
              <a:t>Armstrong M. &amp; Taylor S. (2020) Armstrong’s Handbook of Human Resource Management Practice. 15th </a:t>
            </a:r>
            <a:r>
              <a:rPr lang="en-GB" dirty="0" err="1">
                <a:latin typeface="Arial" panose="020B0604020202020204" pitchFamily="34" charset="0"/>
                <a:ea typeface="Calibri" panose="020F0502020204030204" pitchFamily="34" charset="0"/>
                <a:cs typeface="Arial" panose="020B0604020202020204" pitchFamily="34" charset="0"/>
              </a:rPr>
              <a:t>edn</a:t>
            </a:r>
            <a:r>
              <a:rPr lang="en-GB" dirty="0">
                <a:latin typeface="Arial" panose="020B0604020202020204" pitchFamily="34" charset="0"/>
                <a:ea typeface="Calibri" panose="020F0502020204030204" pitchFamily="34" charset="0"/>
                <a:cs typeface="Arial" panose="020B0604020202020204" pitchFamily="34" charset="0"/>
              </a:rPr>
              <a:t>. Kogan Page. </a:t>
            </a:r>
          </a:p>
          <a:p>
            <a:r>
              <a:rPr lang="en-GB" dirty="0">
                <a:latin typeface="Arial" panose="020B0604020202020204" pitchFamily="34" charset="0"/>
                <a:ea typeface="Calibri" panose="020F0502020204030204" pitchFamily="34" charset="0"/>
                <a:cs typeface="Arial" panose="020B0604020202020204" pitchFamily="34" charset="0"/>
              </a:rPr>
              <a:t>Bratton, J. &amp; Gold, J. (2017) Human Resource Management: Theory and Practice. 6th </a:t>
            </a:r>
            <a:r>
              <a:rPr lang="en-GB" dirty="0" err="1">
                <a:latin typeface="Arial" panose="020B0604020202020204" pitchFamily="34" charset="0"/>
                <a:ea typeface="Calibri" panose="020F0502020204030204" pitchFamily="34" charset="0"/>
                <a:cs typeface="Arial" panose="020B0604020202020204" pitchFamily="34" charset="0"/>
              </a:rPr>
              <a:t>edn</a:t>
            </a:r>
            <a:r>
              <a:rPr lang="en-GB" dirty="0">
                <a:latin typeface="Arial" panose="020B0604020202020204" pitchFamily="34" charset="0"/>
                <a:ea typeface="Calibri" panose="020F0502020204030204" pitchFamily="34" charset="0"/>
                <a:cs typeface="Arial" panose="020B0604020202020204" pitchFamily="34" charset="0"/>
              </a:rPr>
              <a:t>. Palgrave. </a:t>
            </a:r>
          </a:p>
          <a:p>
            <a:r>
              <a:rPr lang="en-GB" dirty="0">
                <a:latin typeface="Arial" panose="020B0604020202020204" pitchFamily="34" charset="0"/>
                <a:ea typeface="Calibri" panose="020F0502020204030204" pitchFamily="34" charset="0"/>
                <a:cs typeface="Arial" panose="020B0604020202020204" pitchFamily="34" charset="0"/>
              </a:rPr>
              <a:t>CIPD (2023) ‘Recruitment: An Overview.’ Available at: https://www.cipd.org/uk/knowledge/factsheets/recruitment-factsheet/ (Accessed: [insert date]). </a:t>
            </a:r>
          </a:p>
          <a:p>
            <a:r>
              <a:rPr lang="en-GB" dirty="0">
                <a:latin typeface="Arial" panose="020B0604020202020204" pitchFamily="34" charset="0"/>
                <a:ea typeface="Calibri" panose="020F0502020204030204" pitchFamily="34" charset="0"/>
                <a:cs typeface="Arial" panose="020B0604020202020204" pitchFamily="34" charset="0"/>
              </a:rPr>
              <a:t>Foot, M. &amp; Hook, C. (2019) Introducing Human Resource Management. 8th </a:t>
            </a:r>
            <a:r>
              <a:rPr lang="en-GB" dirty="0" err="1">
                <a:latin typeface="Arial" panose="020B0604020202020204" pitchFamily="34" charset="0"/>
                <a:ea typeface="Calibri" panose="020F0502020204030204" pitchFamily="34" charset="0"/>
                <a:cs typeface="Arial" panose="020B0604020202020204" pitchFamily="34" charset="0"/>
              </a:rPr>
              <a:t>edn</a:t>
            </a:r>
            <a:r>
              <a:rPr lang="en-GB" dirty="0">
                <a:latin typeface="Arial" panose="020B0604020202020204" pitchFamily="34" charset="0"/>
                <a:ea typeface="Calibri" panose="020F0502020204030204" pitchFamily="34" charset="0"/>
                <a:cs typeface="Arial" panose="020B0604020202020204" pitchFamily="34" charset="0"/>
              </a:rPr>
              <a:t>. Pearson. </a:t>
            </a:r>
          </a:p>
          <a:p>
            <a:r>
              <a:rPr lang="en-GB" dirty="0">
                <a:latin typeface="Arial" panose="020B0604020202020204" pitchFamily="34" charset="0"/>
                <a:ea typeface="Calibri" panose="020F0502020204030204" pitchFamily="34" charset="0"/>
                <a:cs typeface="Arial" panose="020B0604020202020204" pitchFamily="34" charset="0"/>
              </a:rPr>
              <a:t>Muller </a:t>
            </a:r>
            <a:r>
              <a:rPr lang="en-GB" dirty="0" err="1">
                <a:latin typeface="Arial" panose="020B0604020202020204" pitchFamily="34" charset="0"/>
                <a:ea typeface="Calibri" panose="020F0502020204030204" pitchFamily="34" charset="0"/>
                <a:cs typeface="Arial" panose="020B0604020202020204" pitchFamily="34" charset="0"/>
              </a:rPr>
              <a:t>Camen</a:t>
            </a:r>
            <a:r>
              <a:rPr lang="en-GB" dirty="0">
                <a:latin typeface="Arial" panose="020B0604020202020204" pitchFamily="34" charset="0"/>
                <a:ea typeface="Calibri" panose="020F0502020204030204" pitchFamily="34" charset="0"/>
                <a:cs typeface="Arial" panose="020B0604020202020204" pitchFamily="34" charset="0"/>
              </a:rPr>
              <a:t>, M., Croucher, R., Leigh, S. &amp; </a:t>
            </a:r>
            <a:r>
              <a:rPr lang="en-GB" dirty="0" err="1">
                <a:latin typeface="Arial" panose="020B0604020202020204" pitchFamily="34" charset="0"/>
                <a:ea typeface="Calibri" panose="020F0502020204030204" pitchFamily="34" charset="0"/>
                <a:cs typeface="Arial" panose="020B0604020202020204" pitchFamily="34" charset="0"/>
              </a:rPr>
              <a:t>Suder</a:t>
            </a:r>
            <a:r>
              <a:rPr lang="en-GB" dirty="0">
                <a:latin typeface="Arial" panose="020B0604020202020204" pitchFamily="34" charset="0"/>
                <a:ea typeface="Calibri" panose="020F0502020204030204" pitchFamily="34" charset="0"/>
                <a:cs typeface="Arial" panose="020B0604020202020204" pitchFamily="34" charset="0"/>
              </a:rPr>
              <a:t>, G. (2022) Human Resource Management: a Contemporary Approach. 4th </a:t>
            </a:r>
            <a:r>
              <a:rPr lang="en-GB" dirty="0" err="1">
                <a:latin typeface="Arial" panose="020B0604020202020204" pitchFamily="34" charset="0"/>
                <a:ea typeface="Calibri" panose="020F0502020204030204" pitchFamily="34" charset="0"/>
                <a:cs typeface="Arial" panose="020B0604020202020204" pitchFamily="34" charset="0"/>
              </a:rPr>
              <a:t>edn</a:t>
            </a:r>
            <a:r>
              <a:rPr lang="en-GB" dirty="0">
                <a:latin typeface="Arial" panose="020B0604020202020204" pitchFamily="34" charset="0"/>
                <a:ea typeface="Calibri" panose="020F0502020204030204" pitchFamily="34" charset="0"/>
                <a:cs typeface="Arial" panose="020B0604020202020204" pitchFamily="34" charset="0"/>
              </a:rPr>
              <a:t>. Oxford University Press.</a:t>
            </a:r>
          </a:p>
          <a:p>
            <a:endParaRPr lang="en-GB" dirty="0"/>
          </a:p>
          <a:p>
            <a:endParaRPr lang="en-GB" dirty="0"/>
          </a:p>
        </p:txBody>
      </p:sp>
      <p:pic>
        <p:nvPicPr>
          <p:cNvPr id="4" name="Picture 3" descr="A black and white logo&#10;&#10;AI-generated content may be incorrect.">
            <a:extLst>
              <a:ext uri="{FF2B5EF4-FFF2-40B4-BE49-F238E27FC236}">
                <a16:creationId xmlns:a16="http://schemas.microsoft.com/office/drawing/2014/main" id="{7D9F0C23-6221-D82F-69CC-8DB504C47F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62976" y="0"/>
            <a:ext cx="2729023" cy="1594809"/>
          </a:xfrm>
          <a:prstGeom prst="rect">
            <a:avLst/>
          </a:prstGeom>
        </p:spPr>
      </p:pic>
    </p:spTree>
    <p:extLst>
      <p:ext uri="{BB962C8B-B14F-4D97-AF65-F5344CB8AC3E}">
        <p14:creationId xmlns:p14="http://schemas.microsoft.com/office/powerpoint/2010/main" val="3642245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white rectangular sign with blue text&#10;&#10;AI-generated content may be incorrect.">
            <a:extLst>
              <a:ext uri="{FF2B5EF4-FFF2-40B4-BE49-F238E27FC236}">
                <a16:creationId xmlns:a16="http://schemas.microsoft.com/office/drawing/2014/main" id="{0A584206-B74A-6CF3-482E-23E71D3B7A1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2000" cy="6857999"/>
          </a:xfrm>
        </p:spPr>
      </p:pic>
      <p:pic>
        <p:nvPicPr>
          <p:cNvPr id="2" name="Picture 1" descr="A black and white logo&#10;&#10;AI-generated content may be incorrect.">
            <a:extLst>
              <a:ext uri="{FF2B5EF4-FFF2-40B4-BE49-F238E27FC236}">
                <a16:creationId xmlns:a16="http://schemas.microsoft.com/office/drawing/2014/main" id="{62376026-946E-2ECB-DC63-262977A8DEB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62976" y="0"/>
            <a:ext cx="2729023" cy="1594809"/>
          </a:xfrm>
          <a:prstGeom prst="rect">
            <a:avLst/>
          </a:prstGeom>
        </p:spPr>
      </p:pic>
    </p:spTree>
    <p:extLst>
      <p:ext uri="{BB962C8B-B14F-4D97-AF65-F5344CB8AC3E}">
        <p14:creationId xmlns:p14="http://schemas.microsoft.com/office/powerpoint/2010/main" val="1010290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195</TotalTime>
  <Words>1044</Words>
  <Application>Microsoft Office PowerPoint</Application>
  <PresentationFormat>Widescreen</PresentationFormat>
  <Paragraphs>114</Paragraphs>
  <Slides>18</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Aptos</vt:lpstr>
      <vt:lpstr>Arial</vt:lpstr>
      <vt:lpstr>Calibri</vt:lpstr>
      <vt:lpstr>Gill Sans MT</vt:lpstr>
      <vt:lpstr>Public Sans</vt:lpstr>
      <vt:lpstr>Wingdings</vt:lpstr>
      <vt:lpstr>Gallery</vt:lpstr>
      <vt:lpstr>Developing and Mapping Individuals and Teams  Module code: LCLM5002 Assessment 1: Presentation</vt:lpstr>
      <vt:lpstr>Table of content </vt:lpstr>
      <vt:lpstr>Introduction</vt:lpstr>
      <vt:lpstr>Company Profile –Zara uk  </vt:lpstr>
      <vt:lpstr>Advantages of Strategic Recruitment</vt:lpstr>
      <vt:lpstr>Overview of the Process of Recruitment </vt:lpstr>
      <vt:lpstr>Reason for Job Analysis</vt:lpstr>
      <vt:lpstr>Creating the Job Description</vt:lpstr>
      <vt:lpstr>Personal Specification </vt:lpstr>
      <vt:lpstr>Finding the Right Candidate</vt:lpstr>
      <vt:lpstr>Types of Interview</vt:lpstr>
      <vt:lpstr>PowerPoint Presentation</vt:lpstr>
      <vt:lpstr>PowerPoint Presentation</vt:lpstr>
      <vt:lpstr>PowerPoint Presentation</vt:lpstr>
      <vt:lpstr>Face to face VS Online interview </vt:lpstr>
      <vt:lpstr>Conclusion</vt:lpstr>
      <vt:lpstr>References</vt:lpstr>
      <vt:lpstr>PowerPoint Presentation</vt:lpstr>
    </vt:vector>
  </TitlesOfParts>
  <Company>Royal National Orthopaedic Hospital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DUMITROAE, Elena (ROYAL NATIONAL ORTHOPAEDIC HOSPITAL NHS TRUST)</dc:creator>
  <cp:lastModifiedBy>Elena irina Dumitroae</cp:lastModifiedBy>
  <cp:revision>5</cp:revision>
  <dcterms:created xsi:type="dcterms:W3CDTF">2025-11-06T13:17:53Z</dcterms:created>
  <dcterms:modified xsi:type="dcterms:W3CDTF">2025-11-10T14:36:22Z</dcterms:modified>
</cp:coreProperties>
</file>