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handoutMasterIdLst>
    <p:handoutMasterId r:id="rId5"/>
  </p:handoutMasterIdLst>
  <p:sldIdLst>
    <p:sldId id="256" r:id="rId2"/>
    <p:sldId id="257" r:id="rId3"/>
  </p:sldIdLst>
  <p:sldSz cx="21396325" cy="302672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936D518-ED12-4BD9-A9AC-9F02F8506F16}">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66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34" autoAdjust="0"/>
    <p:restoredTop sz="94660"/>
  </p:normalViewPr>
  <p:slideViewPr>
    <p:cSldViewPr snapToGrid="0">
      <p:cViewPr>
        <p:scale>
          <a:sx n="23" d="100"/>
          <a:sy n="23" d="100"/>
        </p:scale>
        <p:origin x="14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Vaughan" userId="cec56b84ddf43cc1" providerId="LiveId" clId="{AF310D80-7288-476C-A6DD-0FC56075E0B1}"/>
    <pc:docChg chg="undo custSel modSld">
      <pc:chgData name="Emily Vaughan" userId="cec56b84ddf43cc1" providerId="LiveId" clId="{AF310D80-7288-476C-A6DD-0FC56075E0B1}" dt="2020-03-01T01:45:50.645" v="2222"/>
      <pc:docMkLst>
        <pc:docMk/>
      </pc:docMkLst>
      <pc:sldChg chg="addSp modSp mod setBg">
        <pc:chgData name="Emily Vaughan" userId="cec56b84ddf43cc1" providerId="LiveId" clId="{AF310D80-7288-476C-A6DD-0FC56075E0B1}" dt="2020-03-01T01:45:34.121" v="2220" actId="255"/>
        <pc:sldMkLst>
          <pc:docMk/>
          <pc:sldMk cId="3993874265" sldId="256"/>
        </pc:sldMkLst>
        <pc:spChg chg="mod">
          <ac:chgData name="Emily Vaughan" userId="cec56b84ddf43cc1" providerId="LiveId" clId="{AF310D80-7288-476C-A6DD-0FC56075E0B1}" dt="2020-02-29T21:44:38.903" v="1671" actId="1076"/>
          <ac:spMkLst>
            <pc:docMk/>
            <pc:sldMk cId="3993874265" sldId="256"/>
            <ac:spMk id="8" creationId="{31C07C17-0E0A-493D-B501-4D8CFC36B31A}"/>
          </ac:spMkLst>
        </pc:spChg>
        <pc:spChg chg="mod">
          <ac:chgData name="Emily Vaughan" userId="cec56b84ddf43cc1" providerId="LiveId" clId="{AF310D80-7288-476C-A6DD-0FC56075E0B1}" dt="2020-02-22T18:35:08.201" v="169" actId="1076"/>
          <ac:spMkLst>
            <pc:docMk/>
            <pc:sldMk cId="3993874265" sldId="256"/>
            <ac:spMk id="9" creationId="{29426E31-BE40-445F-97CC-493B8F562405}"/>
          </ac:spMkLst>
        </pc:spChg>
        <pc:spChg chg="mod">
          <ac:chgData name="Emily Vaughan" userId="cec56b84ddf43cc1" providerId="LiveId" clId="{AF310D80-7288-476C-A6DD-0FC56075E0B1}" dt="2020-02-22T18:34:59.935" v="168" actId="1076"/>
          <ac:spMkLst>
            <pc:docMk/>
            <pc:sldMk cId="3993874265" sldId="256"/>
            <ac:spMk id="10" creationId="{8519CC5F-DE4D-4138-9B2B-CB25E452C5D5}"/>
          </ac:spMkLst>
        </pc:spChg>
        <pc:spChg chg="add mod">
          <ac:chgData name="Emily Vaughan" userId="cec56b84ddf43cc1" providerId="LiveId" clId="{AF310D80-7288-476C-A6DD-0FC56075E0B1}" dt="2020-02-22T18:34:18.674" v="162" actId="1076"/>
          <ac:spMkLst>
            <pc:docMk/>
            <pc:sldMk cId="3993874265" sldId="256"/>
            <ac:spMk id="12" creationId="{52349B5A-CE89-4034-9167-913CD0D1A76B}"/>
          </ac:spMkLst>
        </pc:spChg>
        <pc:spChg chg="add mod">
          <ac:chgData name="Emily Vaughan" userId="cec56b84ddf43cc1" providerId="LiveId" clId="{AF310D80-7288-476C-A6DD-0FC56075E0B1}" dt="2020-02-29T22:12:25.516" v="1810" actId="20577"/>
          <ac:spMkLst>
            <pc:docMk/>
            <pc:sldMk cId="3993874265" sldId="256"/>
            <ac:spMk id="13" creationId="{31227AFF-BB8A-4D81-8492-B2D45DDDE803}"/>
          </ac:spMkLst>
        </pc:spChg>
        <pc:spChg chg="add mod">
          <ac:chgData name="Emily Vaughan" userId="cec56b84ddf43cc1" providerId="LiveId" clId="{AF310D80-7288-476C-A6DD-0FC56075E0B1}" dt="2020-02-29T18:17:58.614" v="995" actId="255"/>
          <ac:spMkLst>
            <pc:docMk/>
            <pc:sldMk cId="3993874265" sldId="256"/>
            <ac:spMk id="14" creationId="{ECCA1928-CDC9-41E0-B306-C6ABA78BB83A}"/>
          </ac:spMkLst>
        </pc:spChg>
        <pc:spChg chg="add mod">
          <ac:chgData name="Emily Vaughan" userId="cec56b84ddf43cc1" providerId="LiveId" clId="{AF310D80-7288-476C-A6DD-0FC56075E0B1}" dt="2020-03-01T01:45:34.121" v="2220" actId="255"/>
          <ac:spMkLst>
            <pc:docMk/>
            <pc:sldMk cId="3993874265" sldId="256"/>
            <ac:spMk id="15" creationId="{0AADC0C7-C46D-471D-804C-30AFE16FE98A}"/>
          </ac:spMkLst>
        </pc:spChg>
        <pc:picChg chg="mod">
          <ac:chgData name="Emily Vaughan" userId="cec56b84ddf43cc1" providerId="LiveId" clId="{AF310D80-7288-476C-A6DD-0FC56075E0B1}" dt="2020-02-22T18:34:54.112" v="167" actId="1440"/>
          <ac:picMkLst>
            <pc:docMk/>
            <pc:sldMk cId="3993874265" sldId="256"/>
            <ac:picMk id="11" creationId="{AB6486FC-5BAF-43BD-8D71-A5FF8E90FD5A}"/>
          </ac:picMkLst>
        </pc:picChg>
        <pc:picChg chg="mod">
          <ac:chgData name="Emily Vaughan" userId="cec56b84ddf43cc1" providerId="LiveId" clId="{AF310D80-7288-476C-A6DD-0FC56075E0B1}" dt="2020-02-22T18:34:35.836" v="163" actId="1440"/>
          <ac:picMkLst>
            <pc:docMk/>
            <pc:sldMk cId="3993874265" sldId="256"/>
            <ac:picMk id="1026" creationId="{9C1F65F9-A8CF-42C2-B0DB-5703C761C8B8}"/>
          </ac:picMkLst>
        </pc:picChg>
        <pc:picChg chg="mod">
          <ac:chgData name="Emily Vaughan" userId="cec56b84ddf43cc1" providerId="LiveId" clId="{AF310D80-7288-476C-A6DD-0FC56075E0B1}" dt="2020-02-22T18:34:51.691" v="166" actId="1440"/>
          <ac:picMkLst>
            <pc:docMk/>
            <pc:sldMk cId="3993874265" sldId="256"/>
            <ac:picMk id="1028" creationId="{185711BB-5D75-4646-A8D0-3F9C67C7E407}"/>
          </ac:picMkLst>
        </pc:picChg>
      </pc:sldChg>
      <pc:sldChg chg="modSp mod">
        <pc:chgData name="Emily Vaughan" userId="cec56b84ddf43cc1" providerId="LiveId" clId="{AF310D80-7288-476C-A6DD-0FC56075E0B1}" dt="2020-03-01T01:45:50.645" v="2222"/>
        <pc:sldMkLst>
          <pc:docMk/>
          <pc:sldMk cId="1805668552" sldId="257"/>
        </pc:sldMkLst>
        <pc:spChg chg="mod">
          <ac:chgData name="Emily Vaughan" userId="cec56b84ddf43cc1" providerId="LiveId" clId="{AF310D80-7288-476C-A6DD-0FC56075E0B1}" dt="2020-03-01T01:45:50.645" v="2222"/>
          <ac:spMkLst>
            <pc:docMk/>
            <pc:sldMk cId="1805668552" sldId="257"/>
            <ac:spMk id="3" creationId="{5B51DE3C-108F-490E-9951-3BE135FF0CA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C17208-84BF-41A7-BB01-CD295DE7C4E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Emily Vaughan</a:t>
            </a:r>
          </a:p>
        </p:txBody>
      </p:sp>
      <p:sp>
        <p:nvSpPr>
          <p:cNvPr id="3" name="Date Placeholder 2">
            <a:extLst>
              <a:ext uri="{FF2B5EF4-FFF2-40B4-BE49-F238E27FC236}">
                <a16:creationId xmlns:a16="http://schemas.microsoft.com/office/drawing/2014/main" id="{1260AA79-0C75-472B-AAF9-5B534658640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CC005EB-BF8B-47F0-824F-DDB0747280E2}" type="datetimeFigureOut">
              <a:rPr lang="en-GB" smtClean="0"/>
              <a:t>29/02/2020</a:t>
            </a:fld>
            <a:endParaRPr lang="en-GB" dirty="0"/>
          </a:p>
        </p:txBody>
      </p:sp>
      <p:sp>
        <p:nvSpPr>
          <p:cNvPr id="4" name="Footer Placeholder 3">
            <a:extLst>
              <a:ext uri="{FF2B5EF4-FFF2-40B4-BE49-F238E27FC236}">
                <a16:creationId xmlns:a16="http://schemas.microsoft.com/office/drawing/2014/main" id="{A6D3F29C-4413-424C-B1C5-B176A6FEA59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EE62795-BDC0-434B-9FCE-EF8D9A9FB14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F7254F1-E516-4893-86D6-4066D91A7E12}" type="slidenum">
              <a:rPr lang="en-GB" smtClean="0"/>
              <a:t>‹#›</a:t>
            </a:fld>
            <a:endParaRPr lang="en-GB" dirty="0"/>
          </a:p>
        </p:txBody>
      </p:sp>
    </p:spTree>
    <p:extLst>
      <p:ext uri="{BB962C8B-B14F-4D97-AF65-F5344CB8AC3E}">
        <p14:creationId xmlns:p14="http://schemas.microsoft.com/office/powerpoint/2010/main" val="2066091962"/>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Emily Vaughan</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FEDA51-C5F6-45D9-8C69-B722A0D6B376}" type="datetimeFigureOut">
              <a:rPr lang="en-GB" smtClean="0"/>
              <a:t>29/02/2020</a:t>
            </a:fld>
            <a:endParaRPr lang="en-GB" dirty="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0C603A-9905-4500-B2C9-688F404167B2}" type="slidenum">
              <a:rPr lang="en-GB" smtClean="0"/>
              <a:t>‹#›</a:t>
            </a:fld>
            <a:endParaRPr lang="en-GB" dirty="0"/>
          </a:p>
        </p:txBody>
      </p:sp>
    </p:spTree>
    <p:extLst>
      <p:ext uri="{BB962C8B-B14F-4D97-AF65-F5344CB8AC3E}">
        <p14:creationId xmlns:p14="http://schemas.microsoft.com/office/powerpoint/2010/main" val="2499770003"/>
      </p:ext>
    </p:extLst>
  </p:cSld>
  <p:clrMap bg1="lt1" tx1="dk1" bg2="lt2" tx2="dk2" accent1="accent1" accent2="accent2" accent3="accent3" accent4="accent4" accent5="accent5" accent6="accent6" hlink="hlink" folHlink="folHlink"/>
  <p:hf sldNum="0" ftr="0" dt="0"/>
  <p:notesStyle>
    <a:lvl1pPr marL="0" algn="l" defTabSz="2479853" rtl="0" eaLnBrk="1" latinLnBrk="0" hangingPunct="1">
      <a:defRPr sz="3254" kern="1200">
        <a:solidFill>
          <a:schemeClr val="tx1"/>
        </a:solidFill>
        <a:latin typeface="+mn-lt"/>
        <a:ea typeface="+mn-ea"/>
        <a:cs typeface="+mn-cs"/>
      </a:defRPr>
    </a:lvl1pPr>
    <a:lvl2pPr marL="1239926" algn="l" defTabSz="2479853" rtl="0" eaLnBrk="1" latinLnBrk="0" hangingPunct="1">
      <a:defRPr sz="3254" kern="1200">
        <a:solidFill>
          <a:schemeClr val="tx1"/>
        </a:solidFill>
        <a:latin typeface="+mn-lt"/>
        <a:ea typeface="+mn-ea"/>
        <a:cs typeface="+mn-cs"/>
      </a:defRPr>
    </a:lvl2pPr>
    <a:lvl3pPr marL="2479853" algn="l" defTabSz="2479853" rtl="0" eaLnBrk="1" latinLnBrk="0" hangingPunct="1">
      <a:defRPr sz="3254" kern="1200">
        <a:solidFill>
          <a:schemeClr val="tx1"/>
        </a:solidFill>
        <a:latin typeface="+mn-lt"/>
        <a:ea typeface="+mn-ea"/>
        <a:cs typeface="+mn-cs"/>
      </a:defRPr>
    </a:lvl3pPr>
    <a:lvl4pPr marL="3719779" algn="l" defTabSz="2479853" rtl="0" eaLnBrk="1" latinLnBrk="0" hangingPunct="1">
      <a:defRPr sz="3254" kern="1200">
        <a:solidFill>
          <a:schemeClr val="tx1"/>
        </a:solidFill>
        <a:latin typeface="+mn-lt"/>
        <a:ea typeface="+mn-ea"/>
        <a:cs typeface="+mn-cs"/>
      </a:defRPr>
    </a:lvl4pPr>
    <a:lvl5pPr marL="4959706" algn="l" defTabSz="2479853" rtl="0" eaLnBrk="1" latinLnBrk="0" hangingPunct="1">
      <a:defRPr sz="3254" kern="1200">
        <a:solidFill>
          <a:schemeClr val="tx1"/>
        </a:solidFill>
        <a:latin typeface="+mn-lt"/>
        <a:ea typeface="+mn-ea"/>
        <a:cs typeface="+mn-cs"/>
      </a:defRPr>
    </a:lvl5pPr>
    <a:lvl6pPr marL="6199632" algn="l" defTabSz="2479853" rtl="0" eaLnBrk="1" latinLnBrk="0" hangingPunct="1">
      <a:defRPr sz="3254" kern="1200">
        <a:solidFill>
          <a:schemeClr val="tx1"/>
        </a:solidFill>
        <a:latin typeface="+mn-lt"/>
        <a:ea typeface="+mn-ea"/>
        <a:cs typeface="+mn-cs"/>
      </a:defRPr>
    </a:lvl6pPr>
    <a:lvl7pPr marL="7439558" algn="l" defTabSz="2479853" rtl="0" eaLnBrk="1" latinLnBrk="0" hangingPunct="1">
      <a:defRPr sz="3254" kern="1200">
        <a:solidFill>
          <a:schemeClr val="tx1"/>
        </a:solidFill>
        <a:latin typeface="+mn-lt"/>
        <a:ea typeface="+mn-ea"/>
        <a:cs typeface="+mn-cs"/>
      </a:defRPr>
    </a:lvl7pPr>
    <a:lvl8pPr marL="8679485" algn="l" defTabSz="2479853" rtl="0" eaLnBrk="1" latinLnBrk="0" hangingPunct="1">
      <a:defRPr sz="3254" kern="1200">
        <a:solidFill>
          <a:schemeClr val="tx1"/>
        </a:solidFill>
        <a:latin typeface="+mn-lt"/>
        <a:ea typeface="+mn-ea"/>
        <a:cs typeface="+mn-cs"/>
      </a:defRPr>
    </a:lvl8pPr>
    <a:lvl9pPr marL="9919411" algn="l" defTabSz="2479853" rtl="0" eaLnBrk="1" latinLnBrk="0" hangingPunct="1">
      <a:defRPr sz="325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725" y="4953466"/>
            <a:ext cx="18186876" cy="10537496"/>
          </a:xfrm>
        </p:spPr>
        <p:txBody>
          <a:bodyPr anchor="b"/>
          <a:lstStyle>
            <a:lvl1pPr algn="ctr">
              <a:defRPr sz="14039"/>
            </a:lvl1pPr>
          </a:lstStyle>
          <a:p>
            <a:r>
              <a:rPr lang="en-US"/>
              <a:t>Click to edit Master title style</a:t>
            </a:r>
            <a:endParaRPr lang="en-US" dirty="0"/>
          </a:p>
        </p:txBody>
      </p:sp>
      <p:sp>
        <p:nvSpPr>
          <p:cNvPr id="3" name="Subtitle 2"/>
          <p:cNvSpPr>
            <a:spLocks noGrp="1"/>
          </p:cNvSpPr>
          <p:nvPr>
            <p:ph type="subTitle" idx="1"/>
          </p:nvPr>
        </p:nvSpPr>
        <p:spPr>
          <a:xfrm>
            <a:off x="2674541" y="15897328"/>
            <a:ext cx="16047244" cy="7307583"/>
          </a:xfrm>
        </p:spPr>
        <p:txBody>
          <a:bodyPr/>
          <a:lstStyle>
            <a:lvl1pPr marL="0" indent="0" algn="ctr">
              <a:buNone/>
              <a:defRPr sz="5616"/>
            </a:lvl1pPr>
            <a:lvl2pPr marL="1069802" indent="0" algn="ctr">
              <a:buNone/>
              <a:defRPr sz="4680"/>
            </a:lvl2pPr>
            <a:lvl3pPr marL="2139605" indent="0" algn="ctr">
              <a:buNone/>
              <a:defRPr sz="4212"/>
            </a:lvl3pPr>
            <a:lvl4pPr marL="3209407" indent="0" algn="ctr">
              <a:buNone/>
              <a:defRPr sz="3744"/>
            </a:lvl4pPr>
            <a:lvl5pPr marL="4279209" indent="0" algn="ctr">
              <a:buNone/>
              <a:defRPr sz="3744"/>
            </a:lvl5pPr>
            <a:lvl6pPr marL="5349011" indent="0" algn="ctr">
              <a:buNone/>
              <a:defRPr sz="3744"/>
            </a:lvl6pPr>
            <a:lvl7pPr marL="6418814" indent="0" algn="ctr">
              <a:buNone/>
              <a:defRPr sz="3744"/>
            </a:lvl7pPr>
            <a:lvl8pPr marL="7488616" indent="0" algn="ctr">
              <a:buNone/>
              <a:defRPr sz="3744"/>
            </a:lvl8pPr>
            <a:lvl9pPr marL="8558418" indent="0" algn="ctr">
              <a:buNone/>
              <a:defRPr sz="37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B9BC1A-3833-4EE2-98AF-D3CA9C88683A}" type="datetime1">
              <a:rPr lang="en-GB" smtClean="0"/>
              <a:t>29/02/2020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42866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8A6FD0-4454-49F3-A5BE-D2FBBF871D29}" type="datetime1">
              <a:rPr lang="en-GB" smtClean="0"/>
              <a:t>29/02/2020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3678634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855" y="7545809"/>
            <a:ext cx="18454330" cy="12590343"/>
          </a:xfrm>
        </p:spPr>
        <p:txBody>
          <a:bodyPr anchor="b"/>
          <a:lstStyle>
            <a:lvl1pPr>
              <a:defRPr sz="14039"/>
            </a:lvl1pPr>
          </a:lstStyle>
          <a:p>
            <a:r>
              <a:rPr lang="en-US"/>
              <a:t>Click to edit Master title style</a:t>
            </a:r>
            <a:endParaRPr lang="en-US" dirty="0"/>
          </a:p>
        </p:txBody>
      </p:sp>
      <p:sp>
        <p:nvSpPr>
          <p:cNvPr id="3" name="Text Placeholder 2"/>
          <p:cNvSpPr>
            <a:spLocks noGrp="1"/>
          </p:cNvSpPr>
          <p:nvPr>
            <p:ph type="body" idx="1"/>
          </p:nvPr>
        </p:nvSpPr>
        <p:spPr>
          <a:xfrm>
            <a:off x="1459855" y="20255262"/>
            <a:ext cx="18454330" cy="6620964"/>
          </a:xfrm>
        </p:spPr>
        <p:txBody>
          <a:bodyPr/>
          <a:lstStyle>
            <a:lvl1pPr marL="0" indent="0">
              <a:buNone/>
              <a:defRPr sz="5616">
                <a:solidFill>
                  <a:schemeClr val="tx1"/>
                </a:solidFill>
              </a:defRPr>
            </a:lvl1pPr>
            <a:lvl2pPr marL="1069802" indent="0">
              <a:buNone/>
              <a:defRPr sz="4680">
                <a:solidFill>
                  <a:schemeClr val="tx1">
                    <a:tint val="75000"/>
                  </a:schemeClr>
                </a:solidFill>
              </a:defRPr>
            </a:lvl2pPr>
            <a:lvl3pPr marL="2139605" indent="0">
              <a:buNone/>
              <a:defRPr sz="4212">
                <a:solidFill>
                  <a:schemeClr val="tx1">
                    <a:tint val="75000"/>
                  </a:schemeClr>
                </a:solidFill>
              </a:defRPr>
            </a:lvl3pPr>
            <a:lvl4pPr marL="3209407" indent="0">
              <a:buNone/>
              <a:defRPr sz="3744">
                <a:solidFill>
                  <a:schemeClr val="tx1">
                    <a:tint val="75000"/>
                  </a:schemeClr>
                </a:solidFill>
              </a:defRPr>
            </a:lvl4pPr>
            <a:lvl5pPr marL="4279209" indent="0">
              <a:buNone/>
              <a:defRPr sz="3744">
                <a:solidFill>
                  <a:schemeClr val="tx1">
                    <a:tint val="75000"/>
                  </a:schemeClr>
                </a:solidFill>
              </a:defRPr>
            </a:lvl5pPr>
            <a:lvl6pPr marL="5349011" indent="0">
              <a:buNone/>
              <a:defRPr sz="3744">
                <a:solidFill>
                  <a:schemeClr val="tx1">
                    <a:tint val="75000"/>
                  </a:schemeClr>
                </a:solidFill>
              </a:defRPr>
            </a:lvl6pPr>
            <a:lvl7pPr marL="6418814" indent="0">
              <a:buNone/>
              <a:defRPr sz="3744">
                <a:solidFill>
                  <a:schemeClr val="tx1">
                    <a:tint val="75000"/>
                  </a:schemeClr>
                </a:solidFill>
              </a:defRPr>
            </a:lvl7pPr>
            <a:lvl8pPr marL="7488616" indent="0">
              <a:buNone/>
              <a:defRPr sz="3744">
                <a:solidFill>
                  <a:schemeClr val="tx1">
                    <a:tint val="75000"/>
                  </a:schemeClr>
                </a:solidFill>
              </a:defRPr>
            </a:lvl8pPr>
            <a:lvl9pPr marL="8558418" indent="0">
              <a:buNone/>
              <a:defRPr sz="37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A0D97B-D218-409B-A199-46BD625B2250}" type="datetime1">
              <a:rPr lang="en-GB" smtClean="0"/>
              <a:t>29/02/2020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1787116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997" y="8057261"/>
            <a:ext cx="9093438"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31890" y="8057261"/>
            <a:ext cx="9093438"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CFF0A1-CAFF-43FB-AA5F-084E34205B45}" type="datetime1">
              <a:rPr lang="en-GB" smtClean="0"/>
              <a:t>29/02/2020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1363956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784" y="1611459"/>
            <a:ext cx="18454330" cy="5850274"/>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787" y="7419688"/>
            <a:ext cx="9051647" cy="3636275"/>
          </a:xfrm>
        </p:spPr>
        <p:txBody>
          <a:bodyPr anchor="b"/>
          <a:lstStyle>
            <a:lvl1pPr marL="0" indent="0">
              <a:buNone/>
              <a:defRPr sz="5616" b="1"/>
            </a:lvl1pPr>
            <a:lvl2pPr marL="1069802" indent="0">
              <a:buNone/>
              <a:defRPr sz="4680" b="1"/>
            </a:lvl2pPr>
            <a:lvl3pPr marL="2139605" indent="0">
              <a:buNone/>
              <a:defRPr sz="4212" b="1"/>
            </a:lvl3pPr>
            <a:lvl4pPr marL="3209407" indent="0">
              <a:buNone/>
              <a:defRPr sz="3744" b="1"/>
            </a:lvl4pPr>
            <a:lvl5pPr marL="4279209" indent="0">
              <a:buNone/>
              <a:defRPr sz="3744" b="1"/>
            </a:lvl5pPr>
            <a:lvl6pPr marL="5349011" indent="0">
              <a:buNone/>
              <a:defRPr sz="3744" b="1"/>
            </a:lvl6pPr>
            <a:lvl7pPr marL="6418814" indent="0">
              <a:buNone/>
              <a:defRPr sz="3744" b="1"/>
            </a:lvl7pPr>
            <a:lvl8pPr marL="7488616" indent="0">
              <a:buNone/>
              <a:defRPr sz="3744" b="1"/>
            </a:lvl8pPr>
            <a:lvl9pPr marL="8558418" indent="0">
              <a:buNone/>
              <a:defRPr sz="3744" b="1"/>
            </a:lvl9pPr>
          </a:lstStyle>
          <a:p>
            <a:pPr lvl="0"/>
            <a:r>
              <a:rPr lang="en-US"/>
              <a:t>Click to edit Master text styles</a:t>
            </a:r>
          </a:p>
        </p:txBody>
      </p:sp>
      <p:sp>
        <p:nvSpPr>
          <p:cNvPr id="4" name="Content Placeholder 3"/>
          <p:cNvSpPr>
            <a:spLocks noGrp="1"/>
          </p:cNvSpPr>
          <p:nvPr>
            <p:ph sz="half" idx="2"/>
          </p:nvPr>
        </p:nvSpPr>
        <p:spPr>
          <a:xfrm>
            <a:off x="1473787" y="11055963"/>
            <a:ext cx="9051647"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31891" y="7419688"/>
            <a:ext cx="9096225" cy="3636275"/>
          </a:xfrm>
        </p:spPr>
        <p:txBody>
          <a:bodyPr anchor="b"/>
          <a:lstStyle>
            <a:lvl1pPr marL="0" indent="0">
              <a:buNone/>
              <a:defRPr sz="5616" b="1"/>
            </a:lvl1pPr>
            <a:lvl2pPr marL="1069802" indent="0">
              <a:buNone/>
              <a:defRPr sz="4680" b="1"/>
            </a:lvl2pPr>
            <a:lvl3pPr marL="2139605" indent="0">
              <a:buNone/>
              <a:defRPr sz="4212" b="1"/>
            </a:lvl3pPr>
            <a:lvl4pPr marL="3209407" indent="0">
              <a:buNone/>
              <a:defRPr sz="3744" b="1"/>
            </a:lvl4pPr>
            <a:lvl5pPr marL="4279209" indent="0">
              <a:buNone/>
              <a:defRPr sz="3744" b="1"/>
            </a:lvl5pPr>
            <a:lvl6pPr marL="5349011" indent="0">
              <a:buNone/>
              <a:defRPr sz="3744" b="1"/>
            </a:lvl6pPr>
            <a:lvl7pPr marL="6418814" indent="0">
              <a:buNone/>
              <a:defRPr sz="3744" b="1"/>
            </a:lvl7pPr>
            <a:lvl8pPr marL="7488616" indent="0">
              <a:buNone/>
              <a:defRPr sz="3744" b="1"/>
            </a:lvl8pPr>
            <a:lvl9pPr marL="8558418" indent="0">
              <a:buNone/>
              <a:defRPr sz="3744" b="1"/>
            </a:lvl9pPr>
          </a:lstStyle>
          <a:p>
            <a:pPr lvl="0"/>
            <a:r>
              <a:rPr lang="en-US"/>
              <a:t>Click to edit Master text styles</a:t>
            </a:r>
          </a:p>
        </p:txBody>
      </p:sp>
      <p:sp>
        <p:nvSpPr>
          <p:cNvPr id="6" name="Content Placeholder 5"/>
          <p:cNvSpPr>
            <a:spLocks noGrp="1"/>
          </p:cNvSpPr>
          <p:nvPr>
            <p:ph sz="quarter" idx="4"/>
          </p:nvPr>
        </p:nvSpPr>
        <p:spPr>
          <a:xfrm>
            <a:off x="10831891" y="11055963"/>
            <a:ext cx="9096225"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22A514-6084-4A4C-919C-25292CD58DE0}" type="datetime1">
              <a:rPr lang="en-GB" smtClean="0"/>
              <a:t>29/02/2020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416688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9B8BF5-7081-49EC-834B-CE607E898DF5}" type="datetime1">
              <a:rPr lang="en-GB" smtClean="0"/>
              <a:t>29/02/2020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4055804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F7046-E4EB-4C3E-9149-C4E2F7ACFAED}" type="datetime1">
              <a:rPr lang="en-GB" smtClean="0"/>
              <a:t>29/02/2020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1524778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784" y="2017818"/>
            <a:ext cx="6900872" cy="7062364"/>
          </a:xfrm>
        </p:spPr>
        <p:txBody>
          <a:bodyPr anchor="b"/>
          <a:lstStyle>
            <a:lvl1pPr>
              <a:defRPr sz="7488"/>
            </a:lvl1pPr>
          </a:lstStyle>
          <a:p>
            <a:r>
              <a:rPr lang="en-US"/>
              <a:t>Click to edit Master title style</a:t>
            </a:r>
            <a:endParaRPr lang="en-US" dirty="0"/>
          </a:p>
        </p:txBody>
      </p:sp>
      <p:sp>
        <p:nvSpPr>
          <p:cNvPr id="3" name="Content Placeholder 2"/>
          <p:cNvSpPr>
            <a:spLocks noGrp="1"/>
          </p:cNvSpPr>
          <p:nvPr>
            <p:ph idx="1"/>
          </p:nvPr>
        </p:nvSpPr>
        <p:spPr>
          <a:xfrm>
            <a:off x="9096225" y="4357934"/>
            <a:ext cx="10831890" cy="21509383"/>
          </a:xfrm>
        </p:spPr>
        <p:txBody>
          <a:bodyPr/>
          <a:lstStyle>
            <a:lvl1pPr>
              <a:defRPr sz="7488"/>
            </a:lvl1pPr>
            <a:lvl2pPr>
              <a:defRPr sz="6552"/>
            </a:lvl2pPr>
            <a:lvl3pPr>
              <a:defRPr sz="5616"/>
            </a:lvl3pPr>
            <a:lvl4pPr>
              <a:defRPr sz="4680"/>
            </a:lvl4pPr>
            <a:lvl5pPr>
              <a:defRPr sz="4680"/>
            </a:lvl5pPr>
            <a:lvl6pPr>
              <a:defRPr sz="4680"/>
            </a:lvl6pPr>
            <a:lvl7pPr>
              <a:defRPr sz="4680"/>
            </a:lvl7pPr>
            <a:lvl8pPr>
              <a:defRPr sz="4680"/>
            </a:lvl8pPr>
            <a:lvl9pPr>
              <a:defRPr sz="4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784" y="9080183"/>
            <a:ext cx="6900872" cy="16822161"/>
          </a:xfrm>
        </p:spPr>
        <p:txBody>
          <a:bodyPr/>
          <a:lstStyle>
            <a:lvl1pPr marL="0" indent="0">
              <a:buNone/>
              <a:defRPr sz="3744"/>
            </a:lvl1pPr>
            <a:lvl2pPr marL="1069802" indent="0">
              <a:buNone/>
              <a:defRPr sz="3276"/>
            </a:lvl2pPr>
            <a:lvl3pPr marL="2139605" indent="0">
              <a:buNone/>
              <a:defRPr sz="2808"/>
            </a:lvl3pPr>
            <a:lvl4pPr marL="3209407" indent="0">
              <a:buNone/>
              <a:defRPr sz="2340"/>
            </a:lvl4pPr>
            <a:lvl5pPr marL="4279209" indent="0">
              <a:buNone/>
              <a:defRPr sz="2340"/>
            </a:lvl5pPr>
            <a:lvl6pPr marL="5349011" indent="0">
              <a:buNone/>
              <a:defRPr sz="2340"/>
            </a:lvl6pPr>
            <a:lvl7pPr marL="6418814" indent="0">
              <a:buNone/>
              <a:defRPr sz="2340"/>
            </a:lvl7pPr>
            <a:lvl8pPr marL="7488616" indent="0">
              <a:buNone/>
              <a:defRPr sz="2340"/>
            </a:lvl8pPr>
            <a:lvl9pPr marL="8558418"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3B7C68CF-311B-4970-B4BD-E7D4BDCCED50}" type="datetime1">
              <a:rPr lang="en-GB" smtClean="0"/>
              <a:t>29/02/2020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912123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784" y="2017818"/>
            <a:ext cx="6900872" cy="7062364"/>
          </a:xfrm>
        </p:spPr>
        <p:txBody>
          <a:bodyPr anchor="b"/>
          <a:lstStyle>
            <a:lvl1pPr>
              <a:defRPr sz="7488"/>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6225" y="4357934"/>
            <a:ext cx="10831890" cy="21509383"/>
          </a:xfrm>
        </p:spPr>
        <p:txBody>
          <a:bodyPr anchor="t"/>
          <a:lstStyle>
            <a:lvl1pPr marL="0" indent="0">
              <a:buNone/>
              <a:defRPr sz="7488"/>
            </a:lvl1pPr>
            <a:lvl2pPr marL="1069802" indent="0">
              <a:buNone/>
              <a:defRPr sz="6552"/>
            </a:lvl2pPr>
            <a:lvl3pPr marL="2139605" indent="0">
              <a:buNone/>
              <a:defRPr sz="5616"/>
            </a:lvl3pPr>
            <a:lvl4pPr marL="3209407" indent="0">
              <a:buNone/>
              <a:defRPr sz="4680"/>
            </a:lvl4pPr>
            <a:lvl5pPr marL="4279209" indent="0">
              <a:buNone/>
              <a:defRPr sz="4680"/>
            </a:lvl5pPr>
            <a:lvl6pPr marL="5349011" indent="0">
              <a:buNone/>
              <a:defRPr sz="4680"/>
            </a:lvl6pPr>
            <a:lvl7pPr marL="6418814" indent="0">
              <a:buNone/>
              <a:defRPr sz="4680"/>
            </a:lvl7pPr>
            <a:lvl8pPr marL="7488616" indent="0">
              <a:buNone/>
              <a:defRPr sz="4680"/>
            </a:lvl8pPr>
            <a:lvl9pPr marL="8558418" indent="0">
              <a:buNone/>
              <a:defRPr sz="4680"/>
            </a:lvl9pPr>
          </a:lstStyle>
          <a:p>
            <a:r>
              <a:rPr lang="en-US" dirty="0"/>
              <a:t>Click icon to add picture</a:t>
            </a:r>
          </a:p>
        </p:txBody>
      </p:sp>
      <p:sp>
        <p:nvSpPr>
          <p:cNvPr id="4" name="Text Placeholder 3"/>
          <p:cNvSpPr>
            <a:spLocks noGrp="1"/>
          </p:cNvSpPr>
          <p:nvPr>
            <p:ph type="body" sz="half" idx="2"/>
          </p:nvPr>
        </p:nvSpPr>
        <p:spPr>
          <a:xfrm>
            <a:off x="1473784" y="9080183"/>
            <a:ext cx="6900872" cy="16822161"/>
          </a:xfrm>
        </p:spPr>
        <p:txBody>
          <a:bodyPr/>
          <a:lstStyle>
            <a:lvl1pPr marL="0" indent="0">
              <a:buNone/>
              <a:defRPr sz="3744"/>
            </a:lvl1pPr>
            <a:lvl2pPr marL="1069802" indent="0">
              <a:buNone/>
              <a:defRPr sz="3276"/>
            </a:lvl2pPr>
            <a:lvl3pPr marL="2139605" indent="0">
              <a:buNone/>
              <a:defRPr sz="2808"/>
            </a:lvl3pPr>
            <a:lvl4pPr marL="3209407" indent="0">
              <a:buNone/>
              <a:defRPr sz="2340"/>
            </a:lvl4pPr>
            <a:lvl5pPr marL="4279209" indent="0">
              <a:buNone/>
              <a:defRPr sz="2340"/>
            </a:lvl5pPr>
            <a:lvl6pPr marL="5349011" indent="0">
              <a:buNone/>
              <a:defRPr sz="2340"/>
            </a:lvl6pPr>
            <a:lvl7pPr marL="6418814" indent="0">
              <a:buNone/>
              <a:defRPr sz="2340"/>
            </a:lvl7pPr>
            <a:lvl8pPr marL="7488616" indent="0">
              <a:buNone/>
              <a:defRPr sz="2340"/>
            </a:lvl8pPr>
            <a:lvl9pPr marL="8558418"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4BF876C9-FD82-4D48-A8CF-2E69D887C64D}" type="datetime1">
              <a:rPr lang="en-GB" smtClean="0"/>
              <a:t>29/02/2020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272996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EC883-9E68-4937-A461-7B63865628AD}" type="datetime1">
              <a:rPr lang="en-GB" smtClean="0"/>
              <a:t>29/02/2020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1635649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11746" y="1611452"/>
            <a:ext cx="4613583" cy="25650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998" y="1611452"/>
            <a:ext cx="13573294" cy="25650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498500-10F5-4059-B154-707C1687F55B}" type="datetime1">
              <a:rPr lang="en-GB" smtClean="0"/>
              <a:t>29/02/2020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9C880BA-2CE2-49A3-B6F1-8C7BEDB29238}" type="slidenum">
              <a:rPr lang="en-GB" smtClean="0"/>
              <a:t>‹#›</a:t>
            </a:fld>
            <a:endParaRPr lang="en-GB" dirty="0"/>
          </a:p>
        </p:txBody>
      </p:sp>
    </p:spTree>
    <p:extLst>
      <p:ext uri="{BB962C8B-B14F-4D97-AF65-F5344CB8AC3E}">
        <p14:creationId xmlns:p14="http://schemas.microsoft.com/office/powerpoint/2010/main" val="1752616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998" y="1611459"/>
            <a:ext cx="18454330" cy="585027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998" y="8057261"/>
            <a:ext cx="18454330" cy="19204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997" y="28053287"/>
            <a:ext cx="4814173" cy="1611452"/>
          </a:xfrm>
          <a:prstGeom prst="rect">
            <a:avLst/>
          </a:prstGeom>
        </p:spPr>
        <p:txBody>
          <a:bodyPr vert="horz" lIns="91440" tIns="45720" rIns="91440" bIns="45720" rtlCol="0" anchor="ctr"/>
          <a:lstStyle>
            <a:lvl1pPr algn="l">
              <a:defRPr sz="2808">
                <a:solidFill>
                  <a:schemeClr val="tx1">
                    <a:tint val="75000"/>
                  </a:schemeClr>
                </a:solidFill>
              </a:defRPr>
            </a:lvl1pPr>
          </a:lstStyle>
          <a:p>
            <a:fld id="{2E898A9D-D3D1-4AD7-ACCA-5C8EDE612A1E}" type="datetime1">
              <a:rPr lang="en-GB" smtClean="0"/>
              <a:t>29/02/2020</a:t>
            </a:fld>
            <a:endParaRPr lang="en-GB" dirty="0"/>
          </a:p>
        </p:txBody>
      </p:sp>
      <p:sp>
        <p:nvSpPr>
          <p:cNvPr id="5" name="Footer Placeholder 4"/>
          <p:cNvSpPr>
            <a:spLocks noGrp="1"/>
          </p:cNvSpPr>
          <p:nvPr>
            <p:ph type="ftr" sz="quarter" idx="3"/>
          </p:nvPr>
        </p:nvSpPr>
        <p:spPr>
          <a:xfrm>
            <a:off x="7087533" y="28053287"/>
            <a:ext cx="7221260" cy="1611452"/>
          </a:xfrm>
          <a:prstGeom prst="rect">
            <a:avLst/>
          </a:prstGeom>
        </p:spPr>
        <p:txBody>
          <a:bodyPr vert="horz" lIns="91440" tIns="45720" rIns="91440" bIns="45720" rtlCol="0" anchor="ctr"/>
          <a:lstStyle>
            <a:lvl1pPr algn="ctr">
              <a:defRPr sz="2808">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5111155" y="28053287"/>
            <a:ext cx="4814173" cy="1611452"/>
          </a:xfrm>
          <a:prstGeom prst="rect">
            <a:avLst/>
          </a:prstGeom>
        </p:spPr>
        <p:txBody>
          <a:bodyPr vert="horz" lIns="91440" tIns="45720" rIns="91440" bIns="45720" rtlCol="0" anchor="ctr"/>
          <a:lstStyle>
            <a:lvl1pPr algn="r">
              <a:defRPr sz="2808">
                <a:solidFill>
                  <a:schemeClr val="tx1">
                    <a:tint val="75000"/>
                  </a:schemeClr>
                </a:solidFill>
              </a:defRPr>
            </a:lvl1pPr>
          </a:lstStyle>
          <a:p>
            <a:fld id="{79C880BA-2CE2-49A3-B6F1-8C7BEDB29238}" type="slidenum">
              <a:rPr lang="en-GB" smtClean="0"/>
              <a:t>‹#›</a:t>
            </a:fld>
            <a:endParaRPr lang="en-GB" dirty="0"/>
          </a:p>
        </p:txBody>
      </p:sp>
    </p:spTree>
    <p:extLst>
      <p:ext uri="{BB962C8B-B14F-4D97-AF65-F5344CB8AC3E}">
        <p14:creationId xmlns:p14="http://schemas.microsoft.com/office/powerpoint/2010/main" val="29756349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2139605" rtl="0" eaLnBrk="1" latinLnBrk="0" hangingPunct="1">
        <a:lnSpc>
          <a:spcPct val="90000"/>
        </a:lnSpc>
        <a:spcBef>
          <a:spcPct val="0"/>
        </a:spcBef>
        <a:buNone/>
        <a:defRPr sz="10296" kern="1200">
          <a:solidFill>
            <a:schemeClr val="tx1"/>
          </a:solidFill>
          <a:latin typeface="+mj-lt"/>
          <a:ea typeface="+mj-ea"/>
          <a:cs typeface="+mj-cs"/>
        </a:defRPr>
      </a:lvl1pPr>
    </p:titleStyle>
    <p:bodyStyle>
      <a:lvl1pPr marL="534901" indent="-534901" algn="l" defTabSz="2139605" rtl="0" eaLnBrk="1" latinLnBrk="0" hangingPunct="1">
        <a:lnSpc>
          <a:spcPct val="90000"/>
        </a:lnSpc>
        <a:spcBef>
          <a:spcPts val="2340"/>
        </a:spcBef>
        <a:buFont typeface="Arial" panose="020B0604020202020204" pitchFamily="34" charset="0"/>
        <a:buChar char="•"/>
        <a:defRPr sz="6552" kern="1200">
          <a:solidFill>
            <a:schemeClr val="tx1"/>
          </a:solidFill>
          <a:latin typeface="+mn-lt"/>
          <a:ea typeface="+mn-ea"/>
          <a:cs typeface="+mn-cs"/>
        </a:defRPr>
      </a:lvl1pPr>
      <a:lvl2pPr marL="1604703" indent="-534901" algn="l" defTabSz="2139605" rtl="0" eaLnBrk="1" latinLnBrk="0" hangingPunct="1">
        <a:lnSpc>
          <a:spcPct val="90000"/>
        </a:lnSpc>
        <a:spcBef>
          <a:spcPts val="1170"/>
        </a:spcBef>
        <a:buFont typeface="Arial" panose="020B0604020202020204" pitchFamily="34" charset="0"/>
        <a:buChar char="•"/>
        <a:defRPr sz="5616" kern="1200">
          <a:solidFill>
            <a:schemeClr val="tx1"/>
          </a:solidFill>
          <a:latin typeface="+mn-lt"/>
          <a:ea typeface="+mn-ea"/>
          <a:cs typeface="+mn-cs"/>
        </a:defRPr>
      </a:lvl2pPr>
      <a:lvl3pPr marL="2674506" indent="-534901" algn="l" defTabSz="2139605" rtl="0" eaLnBrk="1" latinLnBrk="0" hangingPunct="1">
        <a:lnSpc>
          <a:spcPct val="90000"/>
        </a:lnSpc>
        <a:spcBef>
          <a:spcPts val="1170"/>
        </a:spcBef>
        <a:buFont typeface="Arial" panose="020B0604020202020204" pitchFamily="34" charset="0"/>
        <a:buChar char="•"/>
        <a:defRPr sz="4680" kern="1200">
          <a:solidFill>
            <a:schemeClr val="tx1"/>
          </a:solidFill>
          <a:latin typeface="+mn-lt"/>
          <a:ea typeface="+mn-ea"/>
          <a:cs typeface="+mn-cs"/>
        </a:defRPr>
      </a:lvl3pPr>
      <a:lvl4pPr marL="3744308"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4pPr>
      <a:lvl5pPr marL="4814110"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5pPr>
      <a:lvl6pPr marL="5883913"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6pPr>
      <a:lvl7pPr marL="6953715"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7pPr>
      <a:lvl8pPr marL="8023517"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8pPr>
      <a:lvl9pPr marL="9093319"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9pPr>
    </p:bodyStyle>
    <p:otherStyle>
      <a:defPPr>
        <a:defRPr lang="en-US"/>
      </a:defPPr>
      <a:lvl1pPr marL="0" algn="l" defTabSz="2139605" rtl="0" eaLnBrk="1" latinLnBrk="0" hangingPunct="1">
        <a:defRPr sz="4212" kern="1200">
          <a:solidFill>
            <a:schemeClr val="tx1"/>
          </a:solidFill>
          <a:latin typeface="+mn-lt"/>
          <a:ea typeface="+mn-ea"/>
          <a:cs typeface="+mn-cs"/>
        </a:defRPr>
      </a:lvl1pPr>
      <a:lvl2pPr marL="1069802" algn="l" defTabSz="2139605" rtl="0" eaLnBrk="1" latinLnBrk="0" hangingPunct="1">
        <a:defRPr sz="4212" kern="1200">
          <a:solidFill>
            <a:schemeClr val="tx1"/>
          </a:solidFill>
          <a:latin typeface="+mn-lt"/>
          <a:ea typeface="+mn-ea"/>
          <a:cs typeface="+mn-cs"/>
        </a:defRPr>
      </a:lvl2pPr>
      <a:lvl3pPr marL="2139605" algn="l" defTabSz="2139605" rtl="0" eaLnBrk="1" latinLnBrk="0" hangingPunct="1">
        <a:defRPr sz="4212" kern="1200">
          <a:solidFill>
            <a:schemeClr val="tx1"/>
          </a:solidFill>
          <a:latin typeface="+mn-lt"/>
          <a:ea typeface="+mn-ea"/>
          <a:cs typeface="+mn-cs"/>
        </a:defRPr>
      </a:lvl3pPr>
      <a:lvl4pPr marL="3209407" algn="l" defTabSz="2139605" rtl="0" eaLnBrk="1" latinLnBrk="0" hangingPunct="1">
        <a:defRPr sz="4212" kern="1200">
          <a:solidFill>
            <a:schemeClr val="tx1"/>
          </a:solidFill>
          <a:latin typeface="+mn-lt"/>
          <a:ea typeface="+mn-ea"/>
          <a:cs typeface="+mn-cs"/>
        </a:defRPr>
      </a:lvl4pPr>
      <a:lvl5pPr marL="4279209" algn="l" defTabSz="2139605" rtl="0" eaLnBrk="1" latinLnBrk="0" hangingPunct="1">
        <a:defRPr sz="4212" kern="1200">
          <a:solidFill>
            <a:schemeClr val="tx1"/>
          </a:solidFill>
          <a:latin typeface="+mn-lt"/>
          <a:ea typeface="+mn-ea"/>
          <a:cs typeface="+mn-cs"/>
        </a:defRPr>
      </a:lvl5pPr>
      <a:lvl6pPr marL="5349011" algn="l" defTabSz="2139605" rtl="0" eaLnBrk="1" latinLnBrk="0" hangingPunct="1">
        <a:defRPr sz="4212" kern="1200">
          <a:solidFill>
            <a:schemeClr val="tx1"/>
          </a:solidFill>
          <a:latin typeface="+mn-lt"/>
          <a:ea typeface="+mn-ea"/>
          <a:cs typeface="+mn-cs"/>
        </a:defRPr>
      </a:lvl6pPr>
      <a:lvl7pPr marL="6418814" algn="l" defTabSz="2139605" rtl="0" eaLnBrk="1" latinLnBrk="0" hangingPunct="1">
        <a:defRPr sz="4212" kern="1200">
          <a:solidFill>
            <a:schemeClr val="tx1"/>
          </a:solidFill>
          <a:latin typeface="+mn-lt"/>
          <a:ea typeface="+mn-ea"/>
          <a:cs typeface="+mn-cs"/>
        </a:defRPr>
      </a:lvl7pPr>
      <a:lvl8pPr marL="7488616" algn="l" defTabSz="2139605" rtl="0" eaLnBrk="1" latinLnBrk="0" hangingPunct="1">
        <a:defRPr sz="4212" kern="1200">
          <a:solidFill>
            <a:schemeClr val="tx1"/>
          </a:solidFill>
          <a:latin typeface="+mn-lt"/>
          <a:ea typeface="+mn-ea"/>
          <a:cs typeface="+mn-cs"/>
        </a:defRPr>
      </a:lvl8pPr>
      <a:lvl9pPr marL="8558418" algn="l" defTabSz="2139605" rtl="0" eaLnBrk="1" latinLnBrk="0" hangingPunct="1">
        <a:defRPr sz="42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hadsie.deviantart.com/art/Maple-Tea-Texture-114332616" TargetMode="External"/><Relationship Id="rId7" Type="http://schemas.openxmlformats.org/officeDocument/2006/relationships/hyperlink" Target="https://www.akg-images.co.uk/archive/Death-of-Caligula-2UMDHURPXA6U.html"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getty.edu/art/collection/objects/7005/unknown-maker-portrait-head-of-caligula-roman-ad-37-41/" TargetMode="External"/><Relationship Id="rId4" Type="http://schemas.openxmlformats.org/officeDocument/2006/relationships/image" Target="../media/image2.png"/><Relationship Id="rId9" Type="http://schemas.openxmlformats.org/officeDocument/2006/relationships/hyperlink" Target="https://www.akg-images.co.uk/CS.aspx?VP3=SearchResult&amp;VBID=2UMESQ5M9BH8LU#/SearchResult&amp;VBID=2UMESQ5M9BH8LU&amp;POPUPPN=50&amp;POPUPIID=2UMEBMYL24LZR"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000" b="-1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2899-AB74-43EC-BB73-73BF6B6C5FAD}"/>
              </a:ext>
            </a:extLst>
          </p:cNvPr>
          <p:cNvSpPr/>
          <p:nvPr/>
        </p:nvSpPr>
        <p:spPr>
          <a:xfrm>
            <a:off x="4853581" y="642464"/>
            <a:ext cx="11689162" cy="2462213"/>
          </a:xfrm>
          <a:prstGeom prst="rect">
            <a:avLst/>
          </a:prstGeom>
          <a:noFill/>
        </p:spPr>
        <p:txBody>
          <a:bodyPr wrap="none" lIns="91440" tIns="45720" rIns="91440" bIns="45720">
            <a:spAutoFit/>
          </a:bodyPr>
          <a:lstStyle/>
          <a:p>
            <a:pPr algn="ctr"/>
            <a:r>
              <a:rPr lang="en-GB" sz="10000" u="sng"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Caligula c.12 – 41 AD</a:t>
            </a:r>
            <a:endParaRPr lang="en-GB" sz="100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a:extLst>
              <a:ext uri="{FF2B5EF4-FFF2-40B4-BE49-F238E27FC236}">
                <a16:creationId xmlns:a16="http://schemas.microsoft.com/office/drawing/2014/main" id="{31C07C17-0E0A-493D-B501-4D8CFC36B31A}"/>
              </a:ext>
            </a:extLst>
          </p:cNvPr>
          <p:cNvSpPr txBox="1"/>
          <p:nvPr/>
        </p:nvSpPr>
        <p:spPr>
          <a:xfrm>
            <a:off x="5386671" y="1874014"/>
            <a:ext cx="10622981" cy="1569660"/>
          </a:xfrm>
          <a:prstGeom prst="rect">
            <a:avLst/>
          </a:prstGeom>
          <a:noFill/>
        </p:spPr>
        <p:txBody>
          <a:bodyPr wrap="square" rtlCol="0">
            <a:spAutoFit/>
          </a:bodyPr>
          <a:lstStyle/>
          <a:p>
            <a:pPr algn="ctr"/>
            <a:r>
              <a:rPr lang="en-GB" sz="9600" u="sng"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Illness or Madness?</a:t>
            </a:r>
          </a:p>
        </p:txBody>
      </p:sp>
      <p:pic>
        <p:nvPicPr>
          <p:cNvPr id="1026" name="Picture 2">
            <a:extLst>
              <a:ext uri="{FF2B5EF4-FFF2-40B4-BE49-F238E27FC236}">
                <a16:creationId xmlns:a16="http://schemas.microsoft.com/office/drawing/2014/main" id="{9C1F65F9-A8CF-42C2-B0DB-5703C761C8B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412" r="29016"/>
          <a:stretch/>
        </p:blipFill>
        <p:spPr bwMode="auto">
          <a:xfrm>
            <a:off x="1773014" y="4032494"/>
            <a:ext cx="4532762" cy="695567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29426E31-BE40-445F-97CC-493B8F562405}"/>
              </a:ext>
            </a:extLst>
          </p:cNvPr>
          <p:cNvSpPr txBox="1"/>
          <p:nvPr/>
        </p:nvSpPr>
        <p:spPr>
          <a:xfrm>
            <a:off x="2226923" y="11188276"/>
            <a:ext cx="3624944" cy="769441"/>
          </a:xfrm>
          <a:prstGeom prst="rect">
            <a:avLst/>
          </a:prstGeom>
          <a:noFill/>
        </p:spPr>
        <p:txBody>
          <a:bodyPr wrap="square" rtlCol="0">
            <a:spAutoFit/>
          </a:bodyPr>
          <a:lstStyle/>
          <a:p>
            <a:r>
              <a:rPr lang="en-GB" sz="1000" dirty="0"/>
              <a:t>Figure 1: Portrait Head of Caligula Source from: [</a:t>
            </a:r>
            <a:r>
              <a:rPr lang="en-GB" sz="1000" dirty="0">
                <a:hlinkClick r:id="rId5"/>
              </a:rPr>
              <a:t>http://www.getty.edu/art/collection/objects/7005/unknown-maker-portrait-head-of-caligula-roman-ad-37-41/</a:t>
            </a:r>
            <a:r>
              <a:rPr lang="en-GB" sz="1000" dirty="0"/>
              <a:t>] </a:t>
            </a:r>
          </a:p>
          <a:p>
            <a:endParaRPr lang="en-GB" sz="1400" dirty="0"/>
          </a:p>
        </p:txBody>
      </p:sp>
      <p:pic>
        <p:nvPicPr>
          <p:cNvPr id="1028" name="Picture 4" descr="The assassination of Caligula">
            <a:extLst>
              <a:ext uri="{FF2B5EF4-FFF2-40B4-BE49-F238E27FC236}">
                <a16:creationId xmlns:a16="http://schemas.microsoft.com/office/drawing/2014/main" id="{185711BB-5D75-4646-A8D0-3F9C67C7E4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433058" y="11915989"/>
            <a:ext cx="8219367" cy="57821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8519CC5F-DE4D-4138-9B2B-CB25E452C5D5}"/>
              </a:ext>
            </a:extLst>
          </p:cNvPr>
          <p:cNvSpPr txBox="1"/>
          <p:nvPr/>
        </p:nvSpPr>
        <p:spPr>
          <a:xfrm>
            <a:off x="13931176" y="17965291"/>
            <a:ext cx="6721249" cy="646331"/>
          </a:xfrm>
          <a:prstGeom prst="rect">
            <a:avLst/>
          </a:prstGeom>
          <a:noFill/>
        </p:spPr>
        <p:txBody>
          <a:bodyPr wrap="square" rtlCol="0">
            <a:spAutoFit/>
          </a:bodyPr>
          <a:lstStyle/>
          <a:p>
            <a:pPr algn="r"/>
            <a:r>
              <a:rPr lang="en-GB" dirty="0"/>
              <a:t>Figure 2: Death of Caligula Source: [</a:t>
            </a:r>
            <a:r>
              <a:rPr lang="en-GB" dirty="0">
                <a:hlinkClick r:id="rId7"/>
              </a:rPr>
              <a:t>https://www.akg-images.co.uk/archive/Death-of-Caligula-2UMDHURPXA6U.html</a:t>
            </a:r>
            <a:r>
              <a:rPr lang="en-GB" dirty="0"/>
              <a:t>]</a:t>
            </a:r>
          </a:p>
        </p:txBody>
      </p:sp>
      <p:pic>
        <p:nvPicPr>
          <p:cNvPr id="11" name="Picture 10">
            <a:extLst>
              <a:ext uri="{FF2B5EF4-FFF2-40B4-BE49-F238E27FC236}">
                <a16:creationId xmlns:a16="http://schemas.microsoft.com/office/drawing/2014/main" id="{AB6486FC-5BAF-43BD-8D71-A5FF8E90FD5A}"/>
              </a:ext>
            </a:extLst>
          </p:cNvPr>
          <p:cNvPicPr>
            <a:picLocks noChangeAspect="1"/>
          </p:cNvPicPr>
          <p:nvPr/>
        </p:nvPicPr>
        <p:blipFill>
          <a:blip r:embed="rId8"/>
          <a:stretch>
            <a:fillRect/>
          </a:stretch>
        </p:blipFill>
        <p:spPr>
          <a:xfrm>
            <a:off x="1510507" y="19071771"/>
            <a:ext cx="5954642" cy="81638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52349B5A-CE89-4034-9167-913CD0D1A76B}"/>
              </a:ext>
            </a:extLst>
          </p:cNvPr>
          <p:cNvSpPr txBox="1"/>
          <p:nvPr/>
        </p:nvSpPr>
        <p:spPr>
          <a:xfrm>
            <a:off x="1510507" y="27572511"/>
            <a:ext cx="5788364" cy="646331"/>
          </a:xfrm>
          <a:prstGeom prst="rect">
            <a:avLst/>
          </a:prstGeom>
          <a:noFill/>
        </p:spPr>
        <p:txBody>
          <a:bodyPr wrap="square" rtlCol="0">
            <a:spAutoFit/>
          </a:bodyPr>
          <a:lstStyle/>
          <a:p>
            <a:r>
              <a:rPr lang="en-GB" sz="1200" dirty="0"/>
              <a:t>Figure 3: </a:t>
            </a:r>
            <a:r>
              <a:rPr lang="en-US" sz="1200" dirty="0"/>
              <a:t>Milonia Caesonia, wife of Caligula, Emperor of Rome Source: [</a:t>
            </a:r>
            <a:r>
              <a:rPr lang="en-GB" sz="1200" dirty="0">
                <a:hlinkClick r:id="rId9"/>
              </a:rPr>
              <a:t>https://www.akg-images.co.uk/CS.aspx?VP3=SearchResult&amp;VBID=2UMESQ5M9BH8LU#/SearchResult&amp;VBID=2UMESQ5M9BH8LU&amp;POPUPPN=50&amp;POPUPIID=2UMEBMYL24LZR</a:t>
            </a:r>
            <a:r>
              <a:rPr lang="en-GB" sz="1200" dirty="0"/>
              <a:t>]</a:t>
            </a:r>
          </a:p>
        </p:txBody>
      </p:sp>
      <p:sp>
        <p:nvSpPr>
          <p:cNvPr id="13" name="Rectangle 12">
            <a:extLst>
              <a:ext uri="{FF2B5EF4-FFF2-40B4-BE49-F238E27FC236}">
                <a16:creationId xmlns:a16="http://schemas.microsoft.com/office/drawing/2014/main" id="{31227AFF-BB8A-4D81-8492-B2D45DDDE803}"/>
              </a:ext>
            </a:extLst>
          </p:cNvPr>
          <p:cNvSpPr/>
          <p:nvPr/>
        </p:nvSpPr>
        <p:spPr>
          <a:xfrm>
            <a:off x="7852095" y="4059043"/>
            <a:ext cx="12158162" cy="6803954"/>
          </a:xfrm>
          <a:prstGeom prst="rect">
            <a:avLst/>
          </a:prstGeom>
        </p:spPr>
        <p:style>
          <a:lnRef idx="2">
            <a:schemeClr val="accent4"/>
          </a:lnRef>
          <a:fillRef idx="1">
            <a:schemeClr val="lt1"/>
          </a:fillRef>
          <a:effectRef idx="0">
            <a:schemeClr val="accent4"/>
          </a:effectRef>
          <a:fontRef idx="minor">
            <a:schemeClr val="dk1"/>
          </a:fontRef>
        </p:style>
        <p:txBody>
          <a:bodyPr rtlCol="0" anchor="t"/>
          <a:lstStyle/>
          <a:p>
            <a:r>
              <a:rPr lang="en-GB" sz="4200" dirty="0">
                <a:latin typeface="Times New Roman" panose="02020603050405020304" pitchFamily="18" charset="0"/>
                <a:cs typeface="Times New Roman" panose="02020603050405020304" pitchFamily="18" charset="0"/>
              </a:rPr>
              <a:t>There are differentiating ideas as to what caused Caligula’s madness if anything did drive him to this as writer Geoff .W. Adams suggests that Caligula “</a:t>
            </a:r>
            <a:r>
              <a:rPr lang="en-GB" sz="4200" i="1" dirty="0">
                <a:latin typeface="Times New Roman" panose="02020603050405020304" pitchFamily="18" charset="0"/>
                <a:cs typeface="Times New Roman" panose="02020603050405020304" pitchFamily="18" charset="0"/>
              </a:rPr>
              <a:t>Had become accustomed to his position of dominance</a:t>
            </a:r>
            <a:r>
              <a:rPr lang="en-GB" sz="4200" dirty="0">
                <a:latin typeface="Times New Roman" panose="02020603050405020304" pitchFamily="18" charset="0"/>
                <a:cs typeface="Times New Roman" panose="02020603050405020304" pitchFamily="18" charset="0"/>
              </a:rPr>
              <a:t>” (Adams, 2007). However other writers have accredited his change of behaviour to medical reasons, A.A Barrett suggests that “</a:t>
            </a:r>
            <a:r>
              <a:rPr lang="en-GB" sz="4200" i="1" dirty="0">
                <a:latin typeface="Times New Roman" panose="02020603050405020304" pitchFamily="18" charset="0"/>
                <a:cs typeface="Times New Roman" panose="02020603050405020304" pitchFamily="18" charset="0"/>
              </a:rPr>
              <a:t>Caligula suffered from epidemic encephalitis which leads to mental derangement</a:t>
            </a:r>
            <a:r>
              <a:rPr lang="en-GB" sz="4200" dirty="0">
                <a:latin typeface="Times New Roman" panose="02020603050405020304" pitchFamily="18" charset="0"/>
                <a:cs typeface="Times New Roman" panose="02020603050405020304" pitchFamily="18" charset="0"/>
              </a:rPr>
              <a:t>” (Barrett, 2015). However Philo suggest that “</a:t>
            </a:r>
            <a:r>
              <a:rPr lang="en-GB" sz="4200" i="1" dirty="0">
                <a:latin typeface="Times New Roman" panose="02020603050405020304" pitchFamily="18" charset="0"/>
                <a:cs typeface="Times New Roman" panose="02020603050405020304" pitchFamily="18" charset="0"/>
              </a:rPr>
              <a:t>The illness was a kind of nervous breakdown</a:t>
            </a:r>
            <a:r>
              <a:rPr lang="en-GB" sz="4200" dirty="0">
                <a:latin typeface="Times New Roman" panose="02020603050405020304" pitchFamily="18" charset="0"/>
                <a:cs typeface="Times New Roman" panose="02020603050405020304" pitchFamily="18" charset="0"/>
              </a:rPr>
              <a:t>”.</a:t>
            </a:r>
          </a:p>
          <a:p>
            <a:endParaRPr lang="en-GB" dirty="0"/>
          </a:p>
        </p:txBody>
      </p:sp>
      <p:sp>
        <p:nvSpPr>
          <p:cNvPr id="14" name="Rectangle 13">
            <a:extLst>
              <a:ext uri="{FF2B5EF4-FFF2-40B4-BE49-F238E27FC236}">
                <a16:creationId xmlns:a16="http://schemas.microsoft.com/office/drawing/2014/main" id="{ECCA1928-CDC9-41E0-B306-C6ABA78BB83A}"/>
              </a:ext>
            </a:extLst>
          </p:cNvPr>
          <p:cNvSpPr/>
          <p:nvPr/>
        </p:nvSpPr>
        <p:spPr>
          <a:xfrm>
            <a:off x="8559120" y="19071771"/>
            <a:ext cx="11460275" cy="9284995"/>
          </a:xfrm>
          <a:prstGeom prst="rect">
            <a:avLst/>
          </a:prstGeom>
        </p:spPr>
        <p:style>
          <a:lnRef idx="2">
            <a:schemeClr val="accent4"/>
          </a:lnRef>
          <a:fillRef idx="1">
            <a:schemeClr val="lt1"/>
          </a:fillRef>
          <a:effectRef idx="0">
            <a:schemeClr val="accent4"/>
          </a:effectRef>
          <a:fontRef idx="minor">
            <a:schemeClr val="dk1"/>
          </a:fontRef>
        </p:style>
        <p:txBody>
          <a:bodyPr rtlCol="0" anchor="t"/>
          <a:lstStyle/>
          <a:p>
            <a:r>
              <a:rPr lang="en-GB" sz="4200" dirty="0">
                <a:latin typeface="Times New Roman" panose="02020603050405020304" pitchFamily="18" charset="0"/>
                <a:cs typeface="Times New Roman" panose="02020603050405020304" pitchFamily="18" charset="0"/>
              </a:rPr>
              <a:t>“</a:t>
            </a:r>
            <a:r>
              <a:rPr lang="en-GB" sz="4200" i="1" dirty="0">
                <a:latin typeface="Times New Roman" panose="02020603050405020304" pitchFamily="18" charset="0"/>
                <a:cs typeface="Times New Roman" panose="02020603050405020304" pitchFamily="18" charset="0"/>
              </a:rPr>
              <a:t>The Romans thought Caligula went mad because his wife (Caesonia) gave him a drug intended as a love potion</a:t>
            </a:r>
            <a:r>
              <a:rPr lang="en-GB" sz="4200" dirty="0">
                <a:latin typeface="Times New Roman" panose="02020603050405020304" pitchFamily="18" charset="0"/>
                <a:cs typeface="Times New Roman" panose="02020603050405020304" pitchFamily="18" charset="0"/>
              </a:rPr>
              <a:t>” (Matyszak, 2019). This belief was not uncommon in Romans times as it was held in belief that Philia which was what would be considered in modern day as “White magic” would invoke love or affection which had a darker counter part which was Agogai which would invoke an uncontrollable lust, therefore love and violence came hand in hand. </a:t>
            </a:r>
          </a:p>
          <a:p>
            <a:r>
              <a:rPr lang="en-GB" sz="4200" dirty="0">
                <a:latin typeface="Times New Roman" panose="02020603050405020304" pitchFamily="18" charset="0"/>
                <a:cs typeface="Times New Roman" panose="02020603050405020304" pitchFamily="18" charset="0"/>
              </a:rPr>
              <a:t>Indeed there were many similar cases in Rome </a:t>
            </a:r>
            <a:r>
              <a:rPr lang="en-GB" sz="4200" dirty="0">
                <a:solidFill>
                  <a:schemeClr val="tx1"/>
                </a:solidFill>
                <a:latin typeface="Times New Roman" panose="02020603050405020304" pitchFamily="18" charset="0"/>
                <a:cs typeface="Times New Roman" panose="02020603050405020304" pitchFamily="18" charset="0"/>
              </a:rPr>
              <a:t>in Leucipp, Clitophon Achilles Tatius wrote that “</a:t>
            </a:r>
            <a:r>
              <a:rPr lang="en-GB" sz="4200" i="1" dirty="0">
                <a:latin typeface="Times New Roman" panose="02020603050405020304" pitchFamily="18" charset="0"/>
                <a:cs typeface="Times New Roman" panose="02020603050405020304" pitchFamily="18" charset="0"/>
              </a:rPr>
              <a:t>Gorgias fell in love and prepared a love-philtre but made a </a:t>
            </a:r>
            <a:r>
              <a:rPr lang="en-US" sz="4200" i="1" dirty="0">
                <a:latin typeface="Times New Roman" panose="02020603050405020304" pitchFamily="18" charset="0"/>
                <a:cs typeface="Times New Roman" panose="02020603050405020304" pitchFamily="18" charset="0"/>
              </a:rPr>
              <a:t>mistake and  administered the philtre undiluted producing madness</a:t>
            </a:r>
            <a:r>
              <a:rPr lang="en-US" sz="4200" dirty="0">
                <a:latin typeface="Times New Roman" panose="02020603050405020304" pitchFamily="18" charset="0"/>
                <a:cs typeface="Times New Roman" panose="02020603050405020304" pitchFamily="18" charset="0"/>
              </a:rPr>
              <a:t>” (Tatius, 225.5.4).</a:t>
            </a:r>
          </a:p>
          <a:p>
            <a:endParaRPr lang="en-GB" sz="3600" dirty="0">
              <a:solidFill>
                <a:schemeClr val="tx1"/>
              </a:solidFill>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a:p>
            <a:endParaRPr lang="en-GB" sz="36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0AADC0C7-C46D-471D-804C-30AFE16FE98A}"/>
              </a:ext>
            </a:extLst>
          </p:cNvPr>
          <p:cNvSpPr/>
          <p:nvPr/>
        </p:nvSpPr>
        <p:spPr>
          <a:xfrm>
            <a:off x="1773014" y="11987857"/>
            <a:ext cx="9526357" cy="5710264"/>
          </a:xfrm>
          <a:prstGeom prst="rect">
            <a:avLst/>
          </a:prstGeom>
        </p:spPr>
        <p:style>
          <a:lnRef idx="2">
            <a:schemeClr val="accent4"/>
          </a:lnRef>
          <a:fillRef idx="1">
            <a:schemeClr val="lt1"/>
          </a:fillRef>
          <a:effectRef idx="0">
            <a:schemeClr val="accent4"/>
          </a:effectRef>
          <a:fontRef idx="minor">
            <a:schemeClr val="dk1"/>
          </a:fontRef>
        </p:style>
        <p:txBody>
          <a:bodyPr rtlCol="0" anchor="t"/>
          <a:lstStyle/>
          <a:p>
            <a:r>
              <a:rPr lang="en-GB" sz="4200" dirty="0">
                <a:latin typeface="Times New Roman" panose="02020603050405020304" pitchFamily="18" charset="0"/>
                <a:cs typeface="Times New Roman" panose="02020603050405020304" pitchFamily="18" charset="0"/>
              </a:rPr>
              <a:t>According to writer T. C. F. Hopkins tells us that Caligula’s “</a:t>
            </a:r>
            <a:r>
              <a:rPr lang="en-GB" sz="4200" i="1" dirty="0">
                <a:latin typeface="Times New Roman" panose="02020603050405020304" pitchFamily="18" charset="0"/>
                <a:cs typeface="Times New Roman" panose="02020603050405020304" pitchFamily="18" charset="0"/>
              </a:rPr>
              <a:t>Illness went undiagnosed and that he acquitted to an attempt to poison him</a:t>
            </a:r>
            <a:r>
              <a:rPr lang="en-GB" sz="4200" dirty="0">
                <a:latin typeface="Times New Roman" panose="02020603050405020304" pitchFamily="18" charset="0"/>
                <a:cs typeface="Times New Roman" panose="02020603050405020304" pitchFamily="18" charset="0"/>
              </a:rPr>
              <a:t>” (Hopkins, 2013). However this apparent scare caused him to become unhinged including infamously erecting a statue of himself in Jerusalem in godlike fashion. </a:t>
            </a:r>
          </a:p>
        </p:txBody>
      </p:sp>
    </p:spTree>
    <p:extLst>
      <p:ext uri="{BB962C8B-B14F-4D97-AF65-F5344CB8AC3E}">
        <p14:creationId xmlns:p14="http://schemas.microsoft.com/office/powerpoint/2010/main" val="3993874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2082-D9C4-4E36-A838-E6AFC63B7FF0}"/>
              </a:ext>
            </a:extLst>
          </p:cNvPr>
          <p:cNvSpPr>
            <a:spLocks noGrp="1"/>
          </p:cNvSpPr>
          <p:nvPr>
            <p:ph type="title"/>
          </p:nvPr>
        </p:nvSpPr>
        <p:spPr/>
        <p:txBody>
          <a:bodyPr/>
          <a:lstStyle/>
          <a:p>
            <a:r>
              <a:rPr lang="en-GB" u="sng" dirty="0"/>
              <a:t>Bibliography</a:t>
            </a:r>
          </a:p>
        </p:txBody>
      </p:sp>
      <p:sp>
        <p:nvSpPr>
          <p:cNvPr id="3" name="Content Placeholder 2">
            <a:extLst>
              <a:ext uri="{FF2B5EF4-FFF2-40B4-BE49-F238E27FC236}">
                <a16:creationId xmlns:a16="http://schemas.microsoft.com/office/drawing/2014/main" id="{5B51DE3C-108F-490E-9951-3BE135FF0CA2}"/>
              </a:ext>
            </a:extLst>
          </p:cNvPr>
          <p:cNvSpPr>
            <a:spLocks noGrp="1"/>
          </p:cNvSpPr>
          <p:nvPr>
            <p:ph idx="1"/>
          </p:nvPr>
        </p:nvSpPr>
        <p:spPr/>
        <p:txBody>
          <a:bodyPr/>
          <a:lstStyle/>
          <a:p>
            <a:r>
              <a:rPr lang="en-US" dirty="0"/>
              <a:t>Matyszak, P. (2019). </a:t>
            </a:r>
            <a:r>
              <a:rPr lang="en-US" i="1" dirty="0"/>
              <a:t>Ancient Magic</a:t>
            </a:r>
            <a:r>
              <a:rPr lang="en-US" dirty="0"/>
              <a:t>. United Kingdom: Thames &amp; Hudson Ltd, p.83.</a:t>
            </a:r>
          </a:p>
          <a:p>
            <a:r>
              <a:rPr lang="en-US" dirty="0"/>
              <a:t>TATIUS, A. (2016). </a:t>
            </a:r>
            <a:r>
              <a:rPr lang="en-US" i="1" dirty="0"/>
              <a:t>LEUCIPPE AND CLITOPHON</a:t>
            </a:r>
            <a:r>
              <a:rPr lang="en-US" dirty="0"/>
              <a:t>. [Place of publication not identified]: FORGOTTEN Books.</a:t>
            </a:r>
          </a:p>
          <a:p>
            <a:r>
              <a:rPr lang="en-US" dirty="0"/>
              <a:t>Adams, G. (2007). </a:t>
            </a:r>
            <a:r>
              <a:rPr lang="en-US" i="1" dirty="0"/>
              <a:t>The Roman emperor Gaius "Caligula" and his Hellenistic aspirations</a:t>
            </a:r>
            <a:r>
              <a:rPr lang="en-US" dirty="0"/>
              <a:t>. Boca Raton, FL: </a:t>
            </a:r>
            <a:r>
              <a:rPr lang="en-US" dirty="0" err="1"/>
              <a:t>BrownWalker</a:t>
            </a:r>
            <a:r>
              <a:rPr lang="en-US" dirty="0"/>
              <a:t> Press.</a:t>
            </a:r>
          </a:p>
          <a:p>
            <a:r>
              <a:rPr lang="en-US" dirty="0"/>
              <a:t>Hopkins, T. (2013). </a:t>
            </a:r>
            <a:r>
              <a:rPr lang="en-US" i="1" dirty="0"/>
              <a:t>Empires, wars, and battles</a:t>
            </a:r>
            <a:r>
              <a:rPr lang="en-US" dirty="0"/>
              <a:t>. New York: Tor.</a:t>
            </a:r>
          </a:p>
          <a:p>
            <a:endParaRPr lang="en-GB" dirty="0"/>
          </a:p>
        </p:txBody>
      </p:sp>
    </p:spTree>
    <p:extLst>
      <p:ext uri="{BB962C8B-B14F-4D97-AF65-F5344CB8AC3E}">
        <p14:creationId xmlns:p14="http://schemas.microsoft.com/office/powerpoint/2010/main" val="18056685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6534</TotalTime>
  <Words>485</Words>
  <Application>Microsoft Office PowerPoint</Application>
  <PresentationFormat>Custom</PresentationFormat>
  <Paragraphs>15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Vaughan</dc:creator>
  <cp:lastModifiedBy>Emily Vaughan</cp:lastModifiedBy>
  <cp:revision>24</cp:revision>
  <dcterms:created xsi:type="dcterms:W3CDTF">2020-02-22T17:55:17Z</dcterms:created>
  <dcterms:modified xsi:type="dcterms:W3CDTF">2020-03-01T01:46:02Z</dcterms:modified>
</cp:coreProperties>
</file>