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8" d="100"/>
          <a:sy n="88" d="100"/>
        </p:scale>
        <p:origin x="-138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 algn="l" eaLnBrk="1" latinLnBrk="0" hangingPunct="1"/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 algn="l" eaLnBrk="1" latinLnBrk="0" hangingPunct="1"/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 algn="l" eaLnBrk="1" latinLnBrk="0" hangingPunct="1"/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GB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Drag picture to placeholder or click icon to add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 algn="l" eaLnBrk="1" latinLnBrk="0" hangingPunct="1"/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D92626-37D2-4832-BF7A-BC283494A20D}" type="datetimeFigureOut">
              <a:rPr lang="en-US" smtClean="0"/>
              <a:t>30/09/14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592886-E571-45D5-8B56-343DC94F8FA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 algn="r" eaLnBrk="1" latinLnBrk="0" hangingPunct="1"/>
            <a:endParaRPr kumimoji="0" lang="en-US" sz="1300" dirty="0">
              <a:solidFill>
                <a:schemeClr val="bg2">
                  <a:tint val="60000"/>
                  <a:satMod val="155000"/>
                </a:schemeClr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 algn="l" eaLnBrk="1" latinLnBrk="0" hangingPunct="1"/>
            <a:fld id="{48D92626-37D2-4832-BF7A-BC283494A20D}" type="datetimeFigureOut">
              <a:rPr lang="en-US" smtClean="0"/>
              <a:t>30/09/14</a:t>
            </a:fld>
            <a:endParaRPr lang="en-US" sz="1300" dirty="0">
              <a:solidFill>
                <a:schemeClr val="bg2">
                  <a:tint val="60000"/>
                  <a:satMod val="155000"/>
                </a:scheme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 algn="r" eaLnBrk="1" latinLnBrk="0" hangingPunct="1"/>
            <a:fld id="{8C592886-E571-45D5-8B56-343DC94F8FA6}" type="slidenum">
              <a:rPr kumimoji="0" lang="en-US" smtClean="0"/>
              <a:t>‹#›</a:t>
            </a:fld>
            <a:endParaRPr kumimoji="0" lang="en-US" sz="1600" b="1" dirty="0">
              <a:solidFill>
                <a:schemeClr val="tx2">
                  <a:shade val="90000"/>
                </a:schemeClr>
              </a:solidFill>
              <a:effectLst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Planning Your Website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0339" y="3912249"/>
            <a:ext cx="6560234" cy="1752600"/>
          </a:xfrm>
        </p:spPr>
        <p:txBody>
          <a:bodyPr>
            <a:normAutofit fontScale="700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US" dirty="0" smtClean="0"/>
              <a:t>Create a site concept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 smtClean="0"/>
              <a:t>Plan your site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 smtClean="0"/>
              <a:t>Mock Up- Wireframe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 smtClean="0"/>
              <a:t>Create the site pages in Muse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 smtClean="0"/>
              <a:t>Preview and test your pages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dirty="0" smtClean="0"/>
              <a:t>Publish your site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069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Concept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it for</a:t>
            </a:r>
          </a:p>
          <a:p>
            <a:r>
              <a:rPr lang="en-US" dirty="0" smtClean="0"/>
              <a:t>Who is it for</a:t>
            </a:r>
          </a:p>
          <a:p>
            <a:r>
              <a:rPr lang="en-US" dirty="0" smtClean="0"/>
              <a:t>Why are you building it</a:t>
            </a:r>
          </a:p>
          <a:p>
            <a:r>
              <a:rPr lang="en-US" dirty="0" smtClean="0"/>
              <a:t>What are the deliverables</a:t>
            </a:r>
          </a:p>
          <a:p>
            <a:r>
              <a:rPr lang="en-US" dirty="0" smtClean="0"/>
              <a:t>Who are the competitors; </a:t>
            </a:r>
          </a:p>
          <a:p>
            <a:pPr lvl="2"/>
            <a:r>
              <a:rPr lang="en-US" dirty="0" smtClean="0"/>
              <a:t>what do you like/dislike about them</a:t>
            </a:r>
          </a:p>
          <a:p>
            <a:r>
              <a:rPr lang="en-US" dirty="0" smtClean="0"/>
              <a:t>What device is it for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712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Network Plan</a:t>
            </a:r>
            <a:endParaRPr lang="en-US" dirty="0"/>
          </a:p>
        </p:txBody>
      </p:sp>
      <p:pic>
        <p:nvPicPr>
          <p:cNvPr id="4" name="Content Placeholder 3" descr="Screen Shot 2014-09-30 at 22.14.10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9" b="-266"/>
          <a:stretch/>
        </p:blipFill>
        <p:spPr>
          <a:xfrm>
            <a:off x="734235" y="1396536"/>
            <a:ext cx="7851547" cy="5327983"/>
          </a:xfrm>
        </p:spPr>
      </p:pic>
    </p:spTree>
    <p:extLst>
      <p:ext uri="{BB962C8B-B14F-4D97-AF65-F5344CB8AC3E}">
        <p14:creationId xmlns:p14="http://schemas.microsoft.com/office/powerpoint/2010/main" val="4189904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Network Plan</a:t>
            </a:r>
            <a:endParaRPr lang="en-US" dirty="0"/>
          </a:p>
        </p:txBody>
      </p:sp>
      <p:pic>
        <p:nvPicPr>
          <p:cNvPr id="5" name="Content Placeholder 4" descr="Screen Shot 2014-09-30 at 22.15.55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" r="-10"/>
          <a:stretch/>
        </p:blipFill>
        <p:spPr>
          <a:xfrm>
            <a:off x="169183" y="2265557"/>
            <a:ext cx="8807054" cy="3249744"/>
          </a:xfrm>
        </p:spPr>
      </p:pic>
    </p:spTree>
    <p:extLst>
      <p:ext uri="{BB962C8B-B14F-4D97-AF65-F5344CB8AC3E}">
        <p14:creationId xmlns:p14="http://schemas.microsoft.com/office/powerpoint/2010/main" val="127245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Mock Up</a:t>
            </a:r>
            <a:endParaRPr lang="en-US" dirty="0"/>
          </a:p>
        </p:txBody>
      </p:sp>
      <p:pic>
        <p:nvPicPr>
          <p:cNvPr id="4" name="Content Placeholder 3" descr="Screen Shot 2014-09-30 at 22.03.18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" r="417"/>
          <a:stretch/>
        </p:blipFill>
        <p:spPr>
          <a:xfrm>
            <a:off x="259762" y="1574087"/>
            <a:ext cx="8615456" cy="4526280"/>
          </a:xfrm>
        </p:spPr>
      </p:pic>
    </p:spTree>
    <p:extLst>
      <p:ext uri="{BB962C8B-B14F-4D97-AF65-F5344CB8AC3E}">
        <p14:creationId xmlns:p14="http://schemas.microsoft.com/office/powerpoint/2010/main" val="3341889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Publishing</a:t>
            </a:r>
            <a:endParaRPr lang="en-US" dirty="0"/>
          </a:p>
        </p:txBody>
      </p:sp>
      <p:pic>
        <p:nvPicPr>
          <p:cNvPr id="4" name="Content Placeholder 3" descr="Screen Shot 2014-09-30 at 22.07.15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16" b="431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02310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华文新魏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ＭＳ 明朝"/>
        <a:font script="Hang" typeface="바탕"/>
        <a:font script="Hans" typeface="华文新魏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Foundry.thmx</Template>
  <TotalTime>36</TotalTime>
  <Words>71</Words>
  <Application>Microsoft Macintosh PowerPoint</Application>
  <PresentationFormat>On-screen Show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Foundry</vt:lpstr>
      <vt:lpstr>Planning Your Website</vt:lpstr>
      <vt:lpstr>Concept</vt:lpstr>
      <vt:lpstr>Network Plan</vt:lpstr>
      <vt:lpstr>Network Plan</vt:lpstr>
      <vt:lpstr>Mock Up</vt:lpstr>
      <vt:lpstr>Publishing</vt:lpstr>
    </vt:vector>
  </TitlesOfParts>
  <Company>TSD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Your Website</dc:title>
  <dc:creator>Brett Aggersberg</dc:creator>
  <cp:lastModifiedBy>Brett Aggersberg</cp:lastModifiedBy>
  <cp:revision>5</cp:revision>
  <dcterms:created xsi:type="dcterms:W3CDTF">2014-09-30T20:41:54Z</dcterms:created>
  <dcterms:modified xsi:type="dcterms:W3CDTF">2014-09-30T21:18:10Z</dcterms:modified>
</cp:coreProperties>
</file>