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7" r:id="rId1"/>
  </p:sldMasterIdLst>
  <p:notesMasterIdLst>
    <p:notesMasterId r:id="rId14"/>
  </p:notesMasterIdLst>
  <p:sldIdLst>
    <p:sldId id="256" r:id="rId2"/>
    <p:sldId id="257" r:id="rId3"/>
    <p:sldId id="271" r:id="rId4"/>
    <p:sldId id="264" r:id="rId5"/>
    <p:sldId id="270" r:id="rId6"/>
    <p:sldId id="272" r:id="rId7"/>
    <p:sldId id="273" r:id="rId8"/>
    <p:sldId id="269" r:id="rId9"/>
    <p:sldId id="268" r:id="rId10"/>
    <p:sldId id="267" r:id="rId11"/>
    <p:sldId id="266"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833210-0DFD-438F-9EB0-B5DFCA533CF7}" v="91" dt="2022-07-16T21:12:32.4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3763" autoAdjust="0"/>
  </p:normalViewPr>
  <p:slideViewPr>
    <p:cSldViewPr snapToGrid="0">
      <p:cViewPr varScale="1">
        <p:scale>
          <a:sx n="66" d="100"/>
          <a:sy n="66" d="100"/>
        </p:scale>
        <p:origin x="90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mza Shk" userId="e4e392782aff2276" providerId="LiveId" clId="{A9833210-0DFD-438F-9EB0-B5DFCA533CF7}"/>
    <pc:docChg chg="undo redo custSel addSld delSld modSld sldOrd addMainMaster delMainMaster">
      <pc:chgData name="Hamza Shk" userId="e4e392782aff2276" providerId="LiveId" clId="{A9833210-0DFD-438F-9EB0-B5DFCA533CF7}" dt="2022-07-16T21:12:28.424" v="1240" actId="20577"/>
      <pc:docMkLst>
        <pc:docMk/>
      </pc:docMkLst>
      <pc:sldChg chg="addSp delSp modSp mod modClrScheme chgLayout">
        <pc:chgData name="Hamza Shk" userId="e4e392782aff2276" providerId="LiveId" clId="{A9833210-0DFD-438F-9EB0-B5DFCA533CF7}" dt="2022-07-16T21:12:28.424" v="1240" actId="20577"/>
        <pc:sldMkLst>
          <pc:docMk/>
          <pc:sldMk cId="3532703735" sldId="256"/>
        </pc:sldMkLst>
        <pc:spChg chg="mod">
          <ac:chgData name="Hamza Shk" userId="e4e392782aff2276" providerId="LiveId" clId="{A9833210-0DFD-438F-9EB0-B5DFCA533CF7}" dt="2022-07-15T19:42:44.423" v="18" actId="2710"/>
          <ac:spMkLst>
            <pc:docMk/>
            <pc:sldMk cId="3532703735" sldId="256"/>
            <ac:spMk id="2" creationId="{9B3E71E6-FE50-F285-234E-48AA7FD23758}"/>
          </ac:spMkLst>
        </pc:spChg>
        <pc:spChg chg="mod">
          <ac:chgData name="Hamza Shk" userId="e4e392782aff2276" providerId="LiveId" clId="{A9833210-0DFD-438F-9EB0-B5DFCA533CF7}" dt="2022-07-16T21:12:28.424" v="1240" actId="20577"/>
          <ac:spMkLst>
            <pc:docMk/>
            <pc:sldMk cId="3532703735" sldId="256"/>
            <ac:spMk id="3" creationId="{E1DF1F6C-EEAC-46ED-A7B8-35B22FF76576}"/>
          </ac:spMkLst>
        </pc:spChg>
        <pc:spChg chg="add del">
          <ac:chgData name="Hamza Shk" userId="e4e392782aff2276" providerId="LiveId" clId="{A9833210-0DFD-438F-9EB0-B5DFCA533CF7}" dt="2022-07-15T19:42:16.903" v="10" actId="26606"/>
          <ac:spMkLst>
            <pc:docMk/>
            <pc:sldMk cId="3532703735" sldId="256"/>
            <ac:spMk id="137" creationId="{2644B391-9BFE-445C-A9EC-F544BB85FBC7}"/>
          </ac:spMkLst>
        </pc:spChg>
        <pc:spChg chg="add del">
          <ac:chgData name="Hamza Shk" userId="e4e392782aff2276" providerId="LiveId" clId="{A9833210-0DFD-438F-9EB0-B5DFCA533CF7}" dt="2022-07-15T19:42:16.903" v="10" actId="26606"/>
          <ac:spMkLst>
            <pc:docMk/>
            <pc:sldMk cId="3532703735" sldId="256"/>
            <ac:spMk id="139" creationId="{80F26E69-87D9-4655-AE7B-280A87AA3CAD}"/>
          </ac:spMkLst>
        </pc:spChg>
        <pc:spChg chg="add del">
          <ac:chgData name="Hamza Shk" userId="e4e392782aff2276" providerId="LiveId" clId="{A9833210-0DFD-438F-9EB0-B5DFCA533CF7}" dt="2022-07-15T19:42:16.903" v="10" actId="26606"/>
          <ac:spMkLst>
            <pc:docMk/>
            <pc:sldMk cId="3532703735" sldId="256"/>
            <ac:spMk id="144" creationId="{19F9BF86-FE94-4517-B97D-026C7515E589}"/>
          </ac:spMkLst>
        </pc:spChg>
        <pc:spChg chg="add del">
          <ac:chgData name="Hamza Shk" userId="e4e392782aff2276" providerId="LiveId" clId="{A9833210-0DFD-438F-9EB0-B5DFCA533CF7}" dt="2022-07-15T19:42:16.903" v="10" actId="26606"/>
          <ac:spMkLst>
            <pc:docMk/>
            <pc:sldMk cId="3532703735" sldId="256"/>
            <ac:spMk id="146" creationId="{36136311-C81B-47C5-AE0A-5641A5A59520}"/>
          </ac:spMkLst>
        </pc:spChg>
        <pc:cxnChg chg="add del">
          <ac:chgData name="Hamza Shk" userId="e4e392782aff2276" providerId="LiveId" clId="{A9833210-0DFD-438F-9EB0-B5DFCA533CF7}" dt="2022-07-15T19:42:16.903" v="10" actId="26606"/>
          <ac:cxnSpMkLst>
            <pc:docMk/>
            <pc:sldMk cId="3532703735" sldId="256"/>
            <ac:cxnSpMk id="148" creationId="{7CC73A33-65FF-41A9-A3B0-006753CD1028}"/>
          </ac:cxnSpMkLst>
        </pc:cxnChg>
      </pc:sldChg>
      <pc:sldChg chg="addSp delSp modSp new mod setBg">
        <pc:chgData name="Hamza Shk" userId="e4e392782aff2276" providerId="LiveId" clId="{A9833210-0DFD-438F-9EB0-B5DFCA533CF7}" dt="2022-07-15T19:52:03.575" v="214" actId="403"/>
        <pc:sldMkLst>
          <pc:docMk/>
          <pc:sldMk cId="262597289" sldId="257"/>
        </pc:sldMkLst>
        <pc:spChg chg="mod">
          <ac:chgData name="Hamza Shk" userId="e4e392782aff2276" providerId="LiveId" clId="{A9833210-0DFD-438F-9EB0-B5DFCA533CF7}" dt="2022-07-15T19:45:59.949" v="101" actId="1076"/>
          <ac:spMkLst>
            <pc:docMk/>
            <pc:sldMk cId="262597289" sldId="257"/>
            <ac:spMk id="2" creationId="{F9EE9F1E-A65A-A3CE-2A4C-F5DB8BF0AC39}"/>
          </ac:spMkLst>
        </pc:spChg>
        <pc:spChg chg="add del mod">
          <ac:chgData name="Hamza Shk" userId="e4e392782aff2276" providerId="LiveId" clId="{A9833210-0DFD-438F-9EB0-B5DFCA533CF7}" dt="2022-07-15T19:45:52.440" v="100" actId="26606"/>
          <ac:spMkLst>
            <pc:docMk/>
            <pc:sldMk cId="262597289" sldId="257"/>
            <ac:spMk id="3" creationId="{1114AD24-6476-4749-8ACA-2BB082C47061}"/>
          </ac:spMkLst>
        </pc:spChg>
        <pc:spChg chg="add">
          <ac:chgData name="Hamza Shk" userId="e4e392782aff2276" providerId="LiveId" clId="{A9833210-0DFD-438F-9EB0-B5DFCA533CF7}" dt="2022-07-15T19:43:05.833" v="20" actId="26606"/>
          <ac:spMkLst>
            <pc:docMk/>
            <pc:sldMk cId="262597289" sldId="257"/>
            <ac:spMk id="8" creationId="{70120F84-A866-4D9F-8B1C-9120A013D654}"/>
          </ac:spMkLst>
        </pc:spChg>
        <pc:spChg chg="add">
          <ac:chgData name="Hamza Shk" userId="e4e392782aff2276" providerId="LiveId" clId="{A9833210-0DFD-438F-9EB0-B5DFCA533CF7}" dt="2022-07-15T19:43:05.833" v="20" actId="26606"/>
          <ac:spMkLst>
            <pc:docMk/>
            <pc:sldMk cId="262597289" sldId="257"/>
            <ac:spMk id="10" creationId="{252FEFEF-6AC0-46B6-AC09-11FC56196FA4}"/>
          </ac:spMkLst>
        </pc:spChg>
        <pc:graphicFrameChg chg="add del">
          <ac:chgData name="Hamza Shk" userId="e4e392782aff2276" providerId="LiveId" clId="{A9833210-0DFD-438F-9EB0-B5DFCA533CF7}" dt="2022-07-15T19:45:52.129" v="99" actId="26606"/>
          <ac:graphicFrameMkLst>
            <pc:docMk/>
            <pc:sldMk cId="262597289" sldId="257"/>
            <ac:graphicFrameMk id="12" creationId="{6292FE39-9CBA-FB7D-1B4F-F10774869D9E}"/>
          </ac:graphicFrameMkLst>
        </pc:graphicFrameChg>
        <pc:graphicFrameChg chg="add mod modGraphic">
          <ac:chgData name="Hamza Shk" userId="e4e392782aff2276" providerId="LiveId" clId="{A9833210-0DFD-438F-9EB0-B5DFCA533CF7}" dt="2022-07-15T19:52:03.575" v="214" actId="403"/>
          <ac:graphicFrameMkLst>
            <pc:docMk/>
            <pc:sldMk cId="262597289" sldId="257"/>
            <ac:graphicFrameMk id="14" creationId="{E078A9F8-E1C8-E89C-C6DD-C45F68A3F04B}"/>
          </ac:graphicFrameMkLst>
        </pc:graphicFrameChg>
      </pc:sldChg>
      <pc:sldChg chg="modSp new del mod">
        <pc:chgData name="Hamza Shk" userId="e4e392782aff2276" providerId="LiveId" clId="{A9833210-0DFD-438F-9EB0-B5DFCA533CF7}" dt="2022-07-15T20:03:21.201" v="382" actId="47"/>
        <pc:sldMkLst>
          <pc:docMk/>
          <pc:sldMk cId="703833335" sldId="258"/>
        </pc:sldMkLst>
        <pc:spChg chg="mod">
          <ac:chgData name="Hamza Shk" userId="e4e392782aff2276" providerId="LiveId" clId="{A9833210-0DFD-438F-9EB0-B5DFCA533CF7}" dt="2022-07-15T19:55:44.342" v="270" actId="255"/>
          <ac:spMkLst>
            <pc:docMk/>
            <pc:sldMk cId="703833335" sldId="258"/>
            <ac:spMk id="2" creationId="{C8C75E90-6501-7DE3-804D-FF5F98B6EEFB}"/>
          </ac:spMkLst>
        </pc:spChg>
      </pc:sldChg>
      <pc:sldChg chg="modSp new del mod">
        <pc:chgData name="Hamza Shk" userId="e4e392782aff2276" providerId="LiveId" clId="{A9833210-0DFD-438F-9EB0-B5DFCA533CF7}" dt="2022-07-15T20:03:05.209" v="378" actId="47"/>
        <pc:sldMkLst>
          <pc:docMk/>
          <pc:sldMk cId="393434200" sldId="259"/>
        </pc:sldMkLst>
        <pc:spChg chg="mod">
          <ac:chgData name="Hamza Shk" userId="e4e392782aff2276" providerId="LiveId" clId="{A9833210-0DFD-438F-9EB0-B5DFCA533CF7}" dt="2022-07-15T19:52:40.024" v="224" actId="255"/>
          <ac:spMkLst>
            <pc:docMk/>
            <pc:sldMk cId="393434200" sldId="259"/>
            <ac:spMk id="2" creationId="{82E366AB-F9DA-4882-8D2C-D6090E18E71A}"/>
          </ac:spMkLst>
        </pc:spChg>
      </pc:sldChg>
      <pc:sldChg chg="modSp new del mod">
        <pc:chgData name="Hamza Shk" userId="e4e392782aff2276" providerId="LiveId" clId="{A9833210-0DFD-438F-9EB0-B5DFCA533CF7}" dt="2022-07-15T20:02:39.044" v="371" actId="47"/>
        <pc:sldMkLst>
          <pc:docMk/>
          <pc:sldMk cId="229641297" sldId="260"/>
        </pc:sldMkLst>
        <pc:spChg chg="mod">
          <ac:chgData name="Hamza Shk" userId="e4e392782aff2276" providerId="LiveId" clId="{A9833210-0DFD-438F-9EB0-B5DFCA533CF7}" dt="2022-07-15T19:52:49.839" v="225" actId="255"/>
          <ac:spMkLst>
            <pc:docMk/>
            <pc:sldMk cId="229641297" sldId="260"/>
            <ac:spMk id="2" creationId="{6A616A81-BB59-2BF8-A3C0-949917AAEACE}"/>
          </ac:spMkLst>
        </pc:spChg>
      </pc:sldChg>
      <pc:sldChg chg="modSp new del mod">
        <pc:chgData name="Hamza Shk" userId="e4e392782aff2276" providerId="LiveId" clId="{A9833210-0DFD-438F-9EB0-B5DFCA533CF7}" dt="2022-07-15T20:01:57.633" v="365" actId="47"/>
        <pc:sldMkLst>
          <pc:docMk/>
          <pc:sldMk cId="2315078709" sldId="261"/>
        </pc:sldMkLst>
        <pc:spChg chg="mod">
          <ac:chgData name="Hamza Shk" userId="e4e392782aff2276" providerId="LiveId" clId="{A9833210-0DFD-438F-9EB0-B5DFCA533CF7}" dt="2022-07-15T19:54:37.867" v="248" actId="255"/>
          <ac:spMkLst>
            <pc:docMk/>
            <pc:sldMk cId="2315078709" sldId="261"/>
            <ac:spMk id="2" creationId="{082C80F0-0D17-6CE0-F03A-471807945B02}"/>
          </ac:spMkLst>
        </pc:spChg>
      </pc:sldChg>
      <pc:sldChg chg="modSp new del mod">
        <pc:chgData name="Hamza Shk" userId="e4e392782aff2276" providerId="LiveId" clId="{A9833210-0DFD-438F-9EB0-B5DFCA533CF7}" dt="2022-07-15T20:01:43.686" v="363" actId="47"/>
        <pc:sldMkLst>
          <pc:docMk/>
          <pc:sldMk cId="528048284" sldId="262"/>
        </pc:sldMkLst>
        <pc:spChg chg="mod">
          <ac:chgData name="Hamza Shk" userId="e4e392782aff2276" providerId="LiveId" clId="{A9833210-0DFD-438F-9EB0-B5DFCA533CF7}" dt="2022-07-15T19:54:14.711" v="246" actId="255"/>
          <ac:spMkLst>
            <pc:docMk/>
            <pc:sldMk cId="528048284" sldId="262"/>
            <ac:spMk id="2" creationId="{574516DA-E9CB-8D5B-17C2-3C2651AB700B}"/>
          </ac:spMkLst>
        </pc:spChg>
        <pc:spChg chg="mod">
          <ac:chgData name="Hamza Shk" userId="e4e392782aff2276" providerId="LiveId" clId="{A9833210-0DFD-438F-9EB0-B5DFCA533CF7}" dt="2022-07-15T19:54:24.597" v="247" actId="1076"/>
          <ac:spMkLst>
            <pc:docMk/>
            <pc:sldMk cId="528048284" sldId="262"/>
            <ac:spMk id="3" creationId="{18A49914-565F-D9EA-DA9D-EA042865ABD7}"/>
          </ac:spMkLst>
        </pc:spChg>
      </pc:sldChg>
      <pc:sldChg chg="addSp modSp new del mod setBg">
        <pc:chgData name="Hamza Shk" userId="e4e392782aff2276" providerId="LiveId" clId="{A9833210-0DFD-438F-9EB0-B5DFCA533CF7}" dt="2022-07-15T20:00:45.780" v="358" actId="47"/>
        <pc:sldMkLst>
          <pc:docMk/>
          <pc:sldMk cId="2443528214" sldId="263"/>
        </pc:sldMkLst>
        <pc:spChg chg="mod">
          <ac:chgData name="Hamza Shk" userId="e4e392782aff2276" providerId="LiveId" clId="{A9833210-0DFD-438F-9EB0-B5DFCA533CF7}" dt="2022-07-15T20:00:19.038" v="336" actId="1076"/>
          <ac:spMkLst>
            <pc:docMk/>
            <pc:sldMk cId="2443528214" sldId="263"/>
            <ac:spMk id="2" creationId="{50BBF1D1-63B2-3AB5-993A-82C7E37FAE1D}"/>
          </ac:spMkLst>
        </pc:spChg>
        <pc:spChg chg="mod">
          <ac:chgData name="Hamza Shk" userId="e4e392782aff2276" providerId="LiveId" clId="{A9833210-0DFD-438F-9EB0-B5DFCA533CF7}" dt="2022-07-15T19:59:50.613" v="334" actId="14100"/>
          <ac:spMkLst>
            <pc:docMk/>
            <pc:sldMk cId="2443528214" sldId="263"/>
            <ac:spMk id="3" creationId="{2AD967F4-59A2-1EC2-1769-3C6A3B495169}"/>
          </ac:spMkLst>
        </pc:spChg>
        <pc:spChg chg="add">
          <ac:chgData name="Hamza Shk" userId="e4e392782aff2276" providerId="LiveId" clId="{A9833210-0DFD-438F-9EB0-B5DFCA533CF7}" dt="2022-07-15T19:59:35.020" v="331" actId="26606"/>
          <ac:spMkLst>
            <pc:docMk/>
            <pc:sldMk cId="2443528214" sldId="263"/>
            <ac:spMk id="8" creationId="{70120F84-A866-4D9F-8B1C-9120A013D654}"/>
          </ac:spMkLst>
        </pc:spChg>
        <pc:spChg chg="add">
          <ac:chgData name="Hamza Shk" userId="e4e392782aff2276" providerId="LiveId" clId="{A9833210-0DFD-438F-9EB0-B5DFCA533CF7}" dt="2022-07-15T19:59:35.020" v="331" actId="26606"/>
          <ac:spMkLst>
            <pc:docMk/>
            <pc:sldMk cId="2443528214" sldId="263"/>
            <ac:spMk id="10" creationId="{252FEFEF-6AC0-46B6-AC09-11FC56196FA4}"/>
          </ac:spMkLst>
        </pc:spChg>
      </pc:sldChg>
      <pc:sldChg chg="addSp delSp modSp new mod setBg">
        <pc:chgData name="Hamza Shk" userId="e4e392782aff2276" providerId="LiveId" clId="{A9833210-0DFD-438F-9EB0-B5DFCA533CF7}" dt="2022-07-16T11:52:43.698" v="1113" actId="14100"/>
        <pc:sldMkLst>
          <pc:docMk/>
          <pc:sldMk cId="1103556514" sldId="264"/>
        </pc:sldMkLst>
        <pc:spChg chg="mod">
          <ac:chgData name="Hamza Shk" userId="e4e392782aff2276" providerId="LiveId" clId="{A9833210-0DFD-438F-9EB0-B5DFCA533CF7}" dt="2022-07-16T11:52:36.991" v="1112" actId="1076"/>
          <ac:spMkLst>
            <pc:docMk/>
            <pc:sldMk cId="1103556514" sldId="264"/>
            <ac:spMk id="2" creationId="{C5B6D8F5-EA19-D5EB-4F71-A4A7132B74F7}"/>
          </ac:spMkLst>
        </pc:spChg>
        <pc:spChg chg="mod">
          <ac:chgData name="Hamza Shk" userId="e4e392782aff2276" providerId="LiveId" clId="{A9833210-0DFD-438F-9EB0-B5DFCA533CF7}" dt="2022-07-16T11:52:43.698" v="1113" actId="14100"/>
          <ac:spMkLst>
            <pc:docMk/>
            <pc:sldMk cId="1103556514" sldId="264"/>
            <ac:spMk id="3" creationId="{73F6EF36-B346-3AFA-D13F-F0FA10EFB636}"/>
          </ac:spMkLst>
        </pc:spChg>
        <pc:spChg chg="add del">
          <ac:chgData name="Hamza Shk" userId="e4e392782aff2276" providerId="LiveId" clId="{A9833210-0DFD-438F-9EB0-B5DFCA533CF7}" dt="2022-07-15T19:58:04.668" v="313" actId="26606"/>
          <ac:spMkLst>
            <pc:docMk/>
            <pc:sldMk cId="1103556514" sldId="264"/>
            <ac:spMk id="6" creationId="{70120F84-A866-4D9F-8B1C-9120A013D654}"/>
          </ac:spMkLst>
        </pc:spChg>
        <pc:spChg chg="add del">
          <ac:chgData name="Hamza Shk" userId="e4e392782aff2276" providerId="LiveId" clId="{A9833210-0DFD-438F-9EB0-B5DFCA533CF7}" dt="2022-07-15T19:58:04.668" v="313" actId="26606"/>
          <ac:spMkLst>
            <pc:docMk/>
            <pc:sldMk cId="1103556514" sldId="264"/>
            <ac:spMk id="7" creationId="{252FEFEF-6AC0-46B6-AC09-11FC56196FA4}"/>
          </ac:spMkLst>
        </pc:spChg>
        <pc:spChg chg="add del">
          <ac:chgData name="Hamza Shk" userId="e4e392782aff2276" providerId="LiveId" clId="{A9833210-0DFD-438F-9EB0-B5DFCA533CF7}" dt="2022-07-15T19:57:05.058" v="299" actId="26606"/>
          <ac:spMkLst>
            <pc:docMk/>
            <pc:sldMk cId="1103556514" sldId="264"/>
            <ac:spMk id="8" creationId="{70120F84-A866-4D9F-8B1C-9120A013D654}"/>
          </ac:spMkLst>
        </pc:spChg>
        <pc:spChg chg="add del">
          <ac:chgData name="Hamza Shk" userId="e4e392782aff2276" providerId="LiveId" clId="{A9833210-0DFD-438F-9EB0-B5DFCA533CF7}" dt="2022-07-15T19:58:02.367" v="310" actId="26606"/>
          <ac:spMkLst>
            <pc:docMk/>
            <pc:sldMk cId="1103556514" sldId="264"/>
            <ac:spMk id="9" creationId="{70120F84-A866-4D9F-8B1C-9120A013D654}"/>
          </ac:spMkLst>
        </pc:spChg>
        <pc:spChg chg="add del">
          <ac:chgData name="Hamza Shk" userId="e4e392782aff2276" providerId="LiveId" clId="{A9833210-0DFD-438F-9EB0-B5DFCA533CF7}" dt="2022-07-15T19:57:05.058" v="299" actId="26606"/>
          <ac:spMkLst>
            <pc:docMk/>
            <pc:sldMk cId="1103556514" sldId="264"/>
            <ac:spMk id="10" creationId="{252FEFEF-6AC0-46B6-AC09-11FC56196FA4}"/>
          </ac:spMkLst>
        </pc:spChg>
        <pc:spChg chg="add del">
          <ac:chgData name="Hamza Shk" userId="e4e392782aff2276" providerId="LiveId" clId="{A9833210-0DFD-438F-9EB0-B5DFCA533CF7}" dt="2022-07-15T19:57:20.437" v="301" actId="26606"/>
          <ac:spMkLst>
            <pc:docMk/>
            <pc:sldMk cId="1103556514" sldId="264"/>
            <ac:spMk id="12" creationId="{70120F84-A866-4D9F-8B1C-9120A013D654}"/>
          </ac:spMkLst>
        </pc:spChg>
        <pc:spChg chg="add del">
          <ac:chgData name="Hamza Shk" userId="e4e392782aff2276" providerId="LiveId" clId="{A9833210-0DFD-438F-9EB0-B5DFCA533CF7}" dt="2022-07-15T19:57:20.437" v="301" actId="26606"/>
          <ac:spMkLst>
            <pc:docMk/>
            <pc:sldMk cId="1103556514" sldId="264"/>
            <ac:spMk id="13" creationId="{252FEFEF-6AC0-46B6-AC09-11FC56196FA4}"/>
          </ac:spMkLst>
        </pc:spChg>
        <pc:spChg chg="add del">
          <ac:chgData name="Hamza Shk" userId="e4e392782aff2276" providerId="LiveId" clId="{A9833210-0DFD-438F-9EB0-B5DFCA533CF7}" dt="2022-07-15T19:58:02.367" v="310" actId="26606"/>
          <ac:spMkLst>
            <pc:docMk/>
            <pc:sldMk cId="1103556514" sldId="264"/>
            <ac:spMk id="14" creationId="{252FEFEF-6AC0-46B6-AC09-11FC56196FA4}"/>
          </ac:spMkLst>
        </pc:spChg>
        <pc:spChg chg="add del">
          <ac:chgData name="Hamza Shk" userId="e4e392782aff2276" providerId="LiveId" clId="{A9833210-0DFD-438F-9EB0-B5DFCA533CF7}" dt="2022-07-15T19:58:04.653" v="312" actId="26606"/>
          <ac:spMkLst>
            <pc:docMk/>
            <pc:sldMk cId="1103556514" sldId="264"/>
            <ac:spMk id="16" creationId="{70120F84-A866-4D9F-8B1C-9120A013D654}"/>
          </ac:spMkLst>
        </pc:spChg>
        <pc:spChg chg="add del">
          <ac:chgData name="Hamza Shk" userId="e4e392782aff2276" providerId="LiveId" clId="{A9833210-0DFD-438F-9EB0-B5DFCA533CF7}" dt="2022-07-15T19:58:04.653" v="312" actId="26606"/>
          <ac:spMkLst>
            <pc:docMk/>
            <pc:sldMk cId="1103556514" sldId="264"/>
            <ac:spMk id="17" creationId="{252FEFEF-6AC0-46B6-AC09-11FC56196FA4}"/>
          </ac:spMkLst>
        </pc:spChg>
        <pc:spChg chg="add">
          <ac:chgData name="Hamza Shk" userId="e4e392782aff2276" providerId="LiveId" clId="{A9833210-0DFD-438F-9EB0-B5DFCA533CF7}" dt="2022-07-15T19:58:04.668" v="313" actId="26606"/>
          <ac:spMkLst>
            <pc:docMk/>
            <pc:sldMk cId="1103556514" sldId="264"/>
            <ac:spMk id="19" creationId="{70120F84-A866-4D9F-8B1C-9120A013D654}"/>
          </ac:spMkLst>
        </pc:spChg>
        <pc:spChg chg="add">
          <ac:chgData name="Hamza Shk" userId="e4e392782aff2276" providerId="LiveId" clId="{A9833210-0DFD-438F-9EB0-B5DFCA533CF7}" dt="2022-07-15T19:58:04.668" v="313" actId="26606"/>
          <ac:spMkLst>
            <pc:docMk/>
            <pc:sldMk cId="1103556514" sldId="264"/>
            <ac:spMk id="20" creationId="{252FEFEF-6AC0-46B6-AC09-11FC56196FA4}"/>
          </ac:spMkLst>
        </pc:spChg>
        <pc:picChg chg="add del">
          <ac:chgData name="Hamza Shk" userId="e4e392782aff2276" providerId="LiveId" clId="{A9833210-0DFD-438F-9EB0-B5DFCA533CF7}" dt="2022-07-15T19:57:23.390" v="303" actId="26606"/>
          <ac:picMkLst>
            <pc:docMk/>
            <pc:sldMk cId="1103556514" sldId="264"/>
            <ac:picMk id="5" creationId="{24DFCDDD-4D18-994D-8DD8-7FE88258F5E0}"/>
          </ac:picMkLst>
        </pc:picChg>
      </pc:sldChg>
      <pc:sldChg chg="addSp delSp modSp new mod setBg addAnim delAnim setClrOvrMap">
        <pc:chgData name="Hamza Shk" userId="e4e392782aff2276" providerId="LiveId" clId="{A9833210-0DFD-438F-9EB0-B5DFCA533CF7}" dt="2022-07-15T19:59:23.042" v="330" actId="403"/>
        <pc:sldMkLst>
          <pc:docMk/>
          <pc:sldMk cId="3459231002" sldId="265"/>
        </pc:sldMkLst>
        <pc:spChg chg="mod">
          <ac:chgData name="Hamza Shk" userId="e4e392782aff2276" providerId="LiveId" clId="{A9833210-0DFD-438F-9EB0-B5DFCA533CF7}" dt="2022-07-15T19:59:23.042" v="330" actId="403"/>
          <ac:spMkLst>
            <pc:docMk/>
            <pc:sldMk cId="3459231002" sldId="265"/>
            <ac:spMk id="2" creationId="{7557979A-F687-6A57-BDF8-52210E3EED04}"/>
          </ac:spMkLst>
        </pc:spChg>
        <pc:spChg chg="add del">
          <ac:chgData name="Hamza Shk" userId="e4e392782aff2276" providerId="LiveId" clId="{A9833210-0DFD-438F-9EB0-B5DFCA533CF7}" dt="2022-07-15T19:56:29.017" v="290" actId="26606"/>
          <ac:spMkLst>
            <pc:docMk/>
            <pc:sldMk cId="3459231002" sldId="265"/>
            <ac:spMk id="7" creationId="{904DB13E-F722-4ED6-BB00-556651E95281}"/>
          </ac:spMkLst>
        </pc:spChg>
        <pc:spChg chg="add del">
          <ac:chgData name="Hamza Shk" userId="e4e392782aff2276" providerId="LiveId" clId="{A9833210-0DFD-438F-9EB0-B5DFCA533CF7}" dt="2022-07-15T19:56:29.017" v="290" actId="26606"/>
          <ac:spMkLst>
            <pc:docMk/>
            <pc:sldMk cId="3459231002" sldId="265"/>
            <ac:spMk id="9" creationId="{7B58A187-A4B1-42EB-A4C7-8635BA507BCE}"/>
          </ac:spMkLst>
        </pc:spChg>
        <pc:spChg chg="add del">
          <ac:chgData name="Hamza Shk" userId="e4e392782aff2276" providerId="LiveId" clId="{A9833210-0DFD-438F-9EB0-B5DFCA533CF7}" dt="2022-07-15T19:56:29.017" v="290" actId="26606"/>
          <ac:spMkLst>
            <pc:docMk/>
            <pc:sldMk cId="3459231002" sldId="265"/>
            <ac:spMk id="11" creationId="{37F14E7F-3054-458C-ACF9-A8DA1757C65C}"/>
          </ac:spMkLst>
        </pc:spChg>
        <pc:spChg chg="add del">
          <ac:chgData name="Hamza Shk" userId="e4e392782aff2276" providerId="LiveId" clId="{A9833210-0DFD-438F-9EB0-B5DFCA533CF7}" dt="2022-07-15T19:56:29.017" v="290" actId="26606"/>
          <ac:spMkLst>
            <pc:docMk/>
            <pc:sldMk cId="3459231002" sldId="265"/>
            <ac:spMk id="13" creationId="{93747C1C-97FC-4D70-A6C8-A01FBCF5A9DC}"/>
          </ac:spMkLst>
        </pc:spChg>
        <pc:spChg chg="add del">
          <ac:chgData name="Hamza Shk" userId="e4e392782aff2276" providerId="LiveId" clId="{A9833210-0DFD-438F-9EB0-B5DFCA533CF7}" dt="2022-07-15T19:56:29.017" v="290" actId="26606"/>
          <ac:spMkLst>
            <pc:docMk/>
            <pc:sldMk cId="3459231002" sldId="265"/>
            <ac:spMk id="20" creationId="{B645BD8A-B13F-463A-9101-4FB883F064BD}"/>
          </ac:spMkLst>
        </pc:spChg>
        <pc:spChg chg="add del">
          <ac:chgData name="Hamza Shk" userId="e4e392782aff2276" providerId="LiveId" clId="{A9833210-0DFD-438F-9EB0-B5DFCA533CF7}" dt="2022-07-15T19:56:29.017" v="290" actId="26606"/>
          <ac:spMkLst>
            <pc:docMk/>
            <pc:sldMk cId="3459231002" sldId="265"/>
            <ac:spMk id="22" creationId="{94003B42-F17E-473C-9366-9369C047115C}"/>
          </ac:spMkLst>
        </pc:spChg>
        <pc:spChg chg="add del">
          <ac:chgData name="Hamza Shk" userId="e4e392782aff2276" providerId="LiveId" clId="{A9833210-0DFD-438F-9EB0-B5DFCA533CF7}" dt="2022-07-15T19:56:29.017" v="290" actId="26606"/>
          <ac:spMkLst>
            <pc:docMk/>
            <pc:sldMk cId="3459231002" sldId="265"/>
            <ac:spMk id="24" creationId="{149DDF01-2EFB-49D0-864E-0CE29F33A69F}"/>
          </ac:spMkLst>
        </pc:spChg>
        <pc:spChg chg="add del">
          <ac:chgData name="Hamza Shk" userId="e4e392782aff2276" providerId="LiveId" clId="{A9833210-0DFD-438F-9EB0-B5DFCA533CF7}" dt="2022-07-15T19:56:29.017" v="290" actId="26606"/>
          <ac:spMkLst>
            <pc:docMk/>
            <pc:sldMk cId="3459231002" sldId="265"/>
            <ac:spMk id="26" creationId="{8EEA5BB7-5B71-4B52-AD7F-3BA82A6177F2}"/>
          </ac:spMkLst>
        </pc:spChg>
        <pc:spChg chg="add del">
          <ac:chgData name="Hamza Shk" userId="e4e392782aff2276" providerId="LiveId" clId="{A9833210-0DFD-438F-9EB0-B5DFCA533CF7}" dt="2022-07-15T19:56:32.345" v="292" actId="26606"/>
          <ac:spMkLst>
            <pc:docMk/>
            <pc:sldMk cId="3459231002" sldId="265"/>
            <ac:spMk id="35" creationId="{904DB13E-F722-4ED6-BB00-556651E95281}"/>
          </ac:spMkLst>
        </pc:spChg>
        <pc:spChg chg="add del">
          <ac:chgData name="Hamza Shk" userId="e4e392782aff2276" providerId="LiveId" clId="{A9833210-0DFD-438F-9EB0-B5DFCA533CF7}" dt="2022-07-15T19:56:32.345" v="292" actId="26606"/>
          <ac:spMkLst>
            <pc:docMk/>
            <pc:sldMk cId="3459231002" sldId="265"/>
            <ac:spMk id="36" creationId="{1E8D93C5-28EB-42D0-86CE-D804955653CC}"/>
          </ac:spMkLst>
        </pc:spChg>
        <pc:spChg chg="add del">
          <ac:chgData name="Hamza Shk" userId="e4e392782aff2276" providerId="LiveId" clId="{A9833210-0DFD-438F-9EB0-B5DFCA533CF7}" dt="2022-07-15T19:56:32.345" v="292" actId="26606"/>
          <ac:spMkLst>
            <pc:docMk/>
            <pc:sldMk cId="3459231002" sldId="265"/>
            <ac:spMk id="37" creationId="{AB1B1E7D-F76D-4744-AF85-239E6998A4C5}"/>
          </ac:spMkLst>
        </pc:spChg>
        <pc:spChg chg="add del">
          <ac:chgData name="Hamza Shk" userId="e4e392782aff2276" providerId="LiveId" clId="{A9833210-0DFD-438F-9EB0-B5DFCA533CF7}" dt="2022-07-15T19:56:32.345" v="292" actId="26606"/>
          <ac:spMkLst>
            <pc:docMk/>
            <pc:sldMk cId="3459231002" sldId="265"/>
            <ac:spMk id="38" creationId="{3BB65211-00DB-45B6-A223-033B2D19CBE8}"/>
          </ac:spMkLst>
        </pc:spChg>
        <pc:spChg chg="add del">
          <ac:chgData name="Hamza Shk" userId="e4e392782aff2276" providerId="LiveId" clId="{A9833210-0DFD-438F-9EB0-B5DFCA533CF7}" dt="2022-07-15T19:56:32.345" v="292" actId="26606"/>
          <ac:spMkLst>
            <pc:docMk/>
            <pc:sldMk cId="3459231002" sldId="265"/>
            <ac:spMk id="40" creationId="{56F7F177-4AE8-4934-A7F6-B3910259F21E}"/>
          </ac:spMkLst>
        </pc:spChg>
        <pc:spChg chg="add del">
          <ac:chgData name="Hamza Shk" userId="e4e392782aff2276" providerId="LiveId" clId="{A9833210-0DFD-438F-9EB0-B5DFCA533CF7}" dt="2022-07-15T19:56:32.345" v="292" actId="26606"/>
          <ac:spMkLst>
            <pc:docMk/>
            <pc:sldMk cId="3459231002" sldId="265"/>
            <ac:spMk id="41" creationId="{1DAC2350-FA6C-4B24-9A17-926C160E8CD9}"/>
          </ac:spMkLst>
        </pc:spChg>
        <pc:spChg chg="add del">
          <ac:chgData name="Hamza Shk" userId="e4e392782aff2276" providerId="LiveId" clId="{A9833210-0DFD-438F-9EB0-B5DFCA533CF7}" dt="2022-07-15T19:56:32.345" v="292" actId="26606"/>
          <ac:spMkLst>
            <pc:docMk/>
            <pc:sldMk cId="3459231002" sldId="265"/>
            <ac:spMk id="42" creationId="{2A637C44-0146-4C54-A1A1-57BC8E6C3C2B}"/>
          </ac:spMkLst>
        </pc:spChg>
        <pc:spChg chg="add del">
          <ac:chgData name="Hamza Shk" userId="e4e392782aff2276" providerId="LiveId" clId="{A9833210-0DFD-438F-9EB0-B5DFCA533CF7}" dt="2022-07-15T19:56:32.345" v="292" actId="26606"/>
          <ac:spMkLst>
            <pc:docMk/>
            <pc:sldMk cId="3459231002" sldId="265"/>
            <ac:spMk id="43" creationId="{6AB310E7-DE5C-4964-8CBB-E87A22B5BD59}"/>
          </ac:spMkLst>
        </pc:spChg>
        <pc:spChg chg="add del">
          <ac:chgData name="Hamza Shk" userId="e4e392782aff2276" providerId="LiveId" clId="{A9833210-0DFD-438F-9EB0-B5DFCA533CF7}" dt="2022-07-15T19:56:34.981" v="294" actId="26606"/>
          <ac:spMkLst>
            <pc:docMk/>
            <pc:sldMk cId="3459231002" sldId="265"/>
            <ac:spMk id="47" creationId="{904DB13E-F722-4ED6-BB00-556651E95281}"/>
          </ac:spMkLst>
        </pc:spChg>
        <pc:spChg chg="add del">
          <ac:chgData name="Hamza Shk" userId="e4e392782aff2276" providerId="LiveId" clId="{A9833210-0DFD-438F-9EB0-B5DFCA533CF7}" dt="2022-07-15T19:56:34.981" v="294" actId="26606"/>
          <ac:spMkLst>
            <pc:docMk/>
            <pc:sldMk cId="3459231002" sldId="265"/>
            <ac:spMk id="48" creationId="{7B58A187-A4B1-42EB-A4C7-8635BA507BCE}"/>
          </ac:spMkLst>
        </pc:spChg>
        <pc:spChg chg="add del">
          <ac:chgData name="Hamza Shk" userId="e4e392782aff2276" providerId="LiveId" clId="{A9833210-0DFD-438F-9EB0-B5DFCA533CF7}" dt="2022-07-15T19:56:34.981" v="294" actId="26606"/>
          <ac:spMkLst>
            <pc:docMk/>
            <pc:sldMk cId="3459231002" sldId="265"/>
            <ac:spMk id="49" creationId="{37F14E7F-3054-458C-ACF9-A8DA1757C65C}"/>
          </ac:spMkLst>
        </pc:spChg>
        <pc:spChg chg="add del">
          <ac:chgData name="Hamza Shk" userId="e4e392782aff2276" providerId="LiveId" clId="{A9833210-0DFD-438F-9EB0-B5DFCA533CF7}" dt="2022-07-15T19:56:34.981" v="294" actId="26606"/>
          <ac:spMkLst>
            <pc:docMk/>
            <pc:sldMk cId="3459231002" sldId="265"/>
            <ac:spMk id="50" creationId="{93747C1C-97FC-4D70-A6C8-A01FBCF5A9DC}"/>
          </ac:spMkLst>
        </pc:spChg>
        <pc:spChg chg="add del">
          <ac:chgData name="Hamza Shk" userId="e4e392782aff2276" providerId="LiveId" clId="{A9833210-0DFD-438F-9EB0-B5DFCA533CF7}" dt="2022-07-15T19:56:34.981" v="294" actId="26606"/>
          <ac:spMkLst>
            <pc:docMk/>
            <pc:sldMk cId="3459231002" sldId="265"/>
            <ac:spMk id="53" creationId="{B645BD8A-B13F-463A-9101-4FB883F064BD}"/>
          </ac:spMkLst>
        </pc:spChg>
        <pc:spChg chg="add del">
          <ac:chgData name="Hamza Shk" userId="e4e392782aff2276" providerId="LiveId" clId="{A9833210-0DFD-438F-9EB0-B5DFCA533CF7}" dt="2022-07-15T19:56:34.981" v="294" actId="26606"/>
          <ac:spMkLst>
            <pc:docMk/>
            <pc:sldMk cId="3459231002" sldId="265"/>
            <ac:spMk id="54" creationId="{94003B42-F17E-473C-9366-9369C047115C}"/>
          </ac:spMkLst>
        </pc:spChg>
        <pc:spChg chg="add del">
          <ac:chgData name="Hamza Shk" userId="e4e392782aff2276" providerId="LiveId" clId="{A9833210-0DFD-438F-9EB0-B5DFCA533CF7}" dt="2022-07-15T19:56:34.981" v="294" actId="26606"/>
          <ac:spMkLst>
            <pc:docMk/>
            <pc:sldMk cId="3459231002" sldId="265"/>
            <ac:spMk id="55" creationId="{149DDF01-2EFB-49D0-864E-0CE29F33A69F}"/>
          </ac:spMkLst>
        </pc:spChg>
        <pc:spChg chg="add del">
          <ac:chgData name="Hamza Shk" userId="e4e392782aff2276" providerId="LiveId" clId="{A9833210-0DFD-438F-9EB0-B5DFCA533CF7}" dt="2022-07-15T19:56:34.981" v="294" actId="26606"/>
          <ac:spMkLst>
            <pc:docMk/>
            <pc:sldMk cId="3459231002" sldId="265"/>
            <ac:spMk id="56" creationId="{8EEA5BB7-5B71-4B52-AD7F-3BA82A6177F2}"/>
          </ac:spMkLst>
        </pc:spChg>
        <pc:spChg chg="add del">
          <ac:chgData name="Hamza Shk" userId="e4e392782aff2276" providerId="LiveId" clId="{A9833210-0DFD-438F-9EB0-B5DFCA533CF7}" dt="2022-07-15T19:56:36.686" v="296" actId="26606"/>
          <ac:spMkLst>
            <pc:docMk/>
            <pc:sldMk cId="3459231002" sldId="265"/>
            <ac:spMk id="61" creationId="{904DB13E-F722-4ED6-BB00-556651E95281}"/>
          </ac:spMkLst>
        </pc:spChg>
        <pc:spChg chg="add del">
          <ac:chgData name="Hamza Shk" userId="e4e392782aff2276" providerId="LiveId" clId="{A9833210-0DFD-438F-9EB0-B5DFCA533CF7}" dt="2022-07-15T19:56:36.686" v="296" actId="26606"/>
          <ac:spMkLst>
            <pc:docMk/>
            <pc:sldMk cId="3459231002" sldId="265"/>
            <ac:spMk id="62" creationId="{7B58A187-A4B1-42EB-A4C7-8635BA507BCE}"/>
          </ac:spMkLst>
        </pc:spChg>
        <pc:spChg chg="add del">
          <ac:chgData name="Hamza Shk" userId="e4e392782aff2276" providerId="LiveId" clId="{A9833210-0DFD-438F-9EB0-B5DFCA533CF7}" dt="2022-07-15T19:56:36.686" v="296" actId="26606"/>
          <ac:spMkLst>
            <pc:docMk/>
            <pc:sldMk cId="3459231002" sldId="265"/>
            <ac:spMk id="63" creationId="{37F14E7F-3054-458C-ACF9-A8DA1757C65C}"/>
          </ac:spMkLst>
        </pc:spChg>
        <pc:spChg chg="add del">
          <ac:chgData name="Hamza Shk" userId="e4e392782aff2276" providerId="LiveId" clId="{A9833210-0DFD-438F-9EB0-B5DFCA533CF7}" dt="2022-07-15T19:56:36.686" v="296" actId="26606"/>
          <ac:spMkLst>
            <pc:docMk/>
            <pc:sldMk cId="3459231002" sldId="265"/>
            <ac:spMk id="64" creationId="{93747C1C-97FC-4D70-A6C8-A01FBCF5A9DC}"/>
          </ac:spMkLst>
        </pc:spChg>
        <pc:spChg chg="add del">
          <ac:chgData name="Hamza Shk" userId="e4e392782aff2276" providerId="LiveId" clId="{A9833210-0DFD-438F-9EB0-B5DFCA533CF7}" dt="2022-07-15T19:56:36.686" v="296" actId="26606"/>
          <ac:spMkLst>
            <pc:docMk/>
            <pc:sldMk cId="3459231002" sldId="265"/>
            <ac:spMk id="67" creationId="{B66F8A2C-B8CF-4B20-9A73-2ADCF6302755}"/>
          </ac:spMkLst>
        </pc:spChg>
        <pc:spChg chg="add del">
          <ac:chgData name="Hamza Shk" userId="e4e392782aff2276" providerId="LiveId" clId="{A9833210-0DFD-438F-9EB0-B5DFCA533CF7}" dt="2022-07-15T19:56:36.686" v="296" actId="26606"/>
          <ac:spMkLst>
            <pc:docMk/>
            <pc:sldMk cId="3459231002" sldId="265"/>
            <ac:spMk id="68" creationId="{B5DD78E9-DE0D-47AF-A0DB-F475221E3DC7}"/>
          </ac:spMkLst>
        </pc:spChg>
        <pc:spChg chg="add del">
          <ac:chgData name="Hamza Shk" userId="e4e392782aff2276" providerId="LiveId" clId="{A9833210-0DFD-438F-9EB0-B5DFCA533CF7}" dt="2022-07-15T19:56:36.686" v="296" actId="26606"/>
          <ac:spMkLst>
            <pc:docMk/>
            <pc:sldMk cId="3459231002" sldId="265"/>
            <ac:spMk id="69" creationId="{A118D329-2010-4A15-B57C-429FFAE35B11}"/>
          </ac:spMkLst>
        </pc:spChg>
        <pc:spChg chg="add del">
          <ac:chgData name="Hamza Shk" userId="e4e392782aff2276" providerId="LiveId" clId="{A9833210-0DFD-438F-9EB0-B5DFCA533CF7}" dt="2022-07-15T19:58:40.475" v="323" actId="26606"/>
          <ac:spMkLst>
            <pc:docMk/>
            <pc:sldMk cId="3459231002" sldId="265"/>
            <ac:spMk id="72" creationId="{904DB13E-F722-4ED6-BB00-556651E95281}"/>
          </ac:spMkLst>
        </pc:spChg>
        <pc:spChg chg="add del">
          <ac:chgData name="Hamza Shk" userId="e4e392782aff2276" providerId="LiveId" clId="{A9833210-0DFD-438F-9EB0-B5DFCA533CF7}" dt="2022-07-15T19:58:40.475" v="323" actId="26606"/>
          <ac:spMkLst>
            <pc:docMk/>
            <pc:sldMk cId="3459231002" sldId="265"/>
            <ac:spMk id="73" creationId="{7B58A187-A4B1-42EB-A4C7-8635BA507BCE}"/>
          </ac:spMkLst>
        </pc:spChg>
        <pc:spChg chg="add del">
          <ac:chgData name="Hamza Shk" userId="e4e392782aff2276" providerId="LiveId" clId="{A9833210-0DFD-438F-9EB0-B5DFCA533CF7}" dt="2022-07-15T19:58:40.475" v="323" actId="26606"/>
          <ac:spMkLst>
            <pc:docMk/>
            <pc:sldMk cId="3459231002" sldId="265"/>
            <ac:spMk id="74" creationId="{37F14E7F-3054-458C-ACF9-A8DA1757C65C}"/>
          </ac:spMkLst>
        </pc:spChg>
        <pc:spChg chg="add del">
          <ac:chgData name="Hamza Shk" userId="e4e392782aff2276" providerId="LiveId" clId="{A9833210-0DFD-438F-9EB0-B5DFCA533CF7}" dt="2022-07-15T19:58:40.475" v="323" actId="26606"/>
          <ac:spMkLst>
            <pc:docMk/>
            <pc:sldMk cId="3459231002" sldId="265"/>
            <ac:spMk id="75" creationId="{93747C1C-97FC-4D70-A6C8-A01FBCF5A9DC}"/>
          </ac:spMkLst>
        </pc:spChg>
        <pc:spChg chg="add del">
          <ac:chgData name="Hamza Shk" userId="e4e392782aff2276" providerId="LiveId" clId="{A9833210-0DFD-438F-9EB0-B5DFCA533CF7}" dt="2022-07-15T19:58:40.475" v="323" actId="26606"/>
          <ac:spMkLst>
            <pc:docMk/>
            <pc:sldMk cId="3459231002" sldId="265"/>
            <ac:spMk id="78" creationId="{6EB4BFD6-A85D-4A13-A54A-9A5C9E31C69E}"/>
          </ac:spMkLst>
        </pc:spChg>
        <pc:spChg chg="add del">
          <ac:chgData name="Hamza Shk" userId="e4e392782aff2276" providerId="LiveId" clId="{A9833210-0DFD-438F-9EB0-B5DFCA533CF7}" dt="2022-07-15T19:58:40.475" v="323" actId="26606"/>
          <ac:spMkLst>
            <pc:docMk/>
            <pc:sldMk cId="3459231002" sldId="265"/>
            <ac:spMk id="79" creationId="{B5DD78E9-DE0D-47AF-A0DB-F475221E3DC7}"/>
          </ac:spMkLst>
        </pc:spChg>
        <pc:spChg chg="add del">
          <ac:chgData name="Hamza Shk" userId="e4e392782aff2276" providerId="LiveId" clId="{A9833210-0DFD-438F-9EB0-B5DFCA533CF7}" dt="2022-07-15T19:58:40.475" v="323" actId="26606"/>
          <ac:spMkLst>
            <pc:docMk/>
            <pc:sldMk cId="3459231002" sldId="265"/>
            <ac:spMk id="80" creationId="{A118D329-2010-4A15-B57C-429FFAE35B11}"/>
          </ac:spMkLst>
        </pc:spChg>
        <pc:spChg chg="add del">
          <ac:chgData name="Hamza Shk" userId="e4e392782aff2276" providerId="LiveId" clId="{A9833210-0DFD-438F-9EB0-B5DFCA533CF7}" dt="2022-07-15T19:58:38.664" v="320" actId="26606"/>
          <ac:spMkLst>
            <pc:docMk/>
            <pc:sldMk cId="3459231002" sldId="265"/>
            <ac:spMk id="86" creationId="{904DB13E-F722-4ED6-BB00-556651E95281}"/>
          </ac:spMkLst>
        </pc:spChg>
        <pc:spChg chg="add del">
          <ac:chgData name="Hamza Shk" userId="e4e392782aff2276" providerId="LiveId" clId="{A9833210-0DFD-438F-9EB0-B5DFCA533CF7}" dt="2022-07-15T19:58:27.488" v="315" actId="26606"/>
          <ac:spMkLst>
            <pc:docMk/>
            <pc:sldMk cId="3459231002" sldId="265"/>
            <ac:spMk id="88" creationId="{904DB13E-F722-4ED6-BB00-556651E95281}"/>
          </ac:spMkLst>
        </pc:spChg>
        <pc:spChg chg="add del">
          <ac:chgData name="Hamza Shk" userId="e4e392782aff2276" providerId="LiveId" clId="{A9833210-0DFD-438F-9EB0-B5DFCA533CF7}" dt="2022-07-15T19:58:27.488" v="315" actId="26606"/>
          <ac:spMkLst>
            <pc:docMk/>
            <pc:sldMk cId="3459231002" sldId="265"/>
            <ac:spMk id="90" creationId="{1E8D93C5-28EB-42D0-86CE-D804955653CC}"/>
          </ac:spMkLst>
        </pc:spChg>
        <pc:spChg chg="add del">
          <ac:chgData name="Hamza Shk" userId="e4e392782aff2276" providerId="LiveId" clId="{A9833210-0DFD-438F-9EB0-B5DFCA533CF7}" dt="2022-07-15T19:58:27.488" v="315" actId="26606"/>
          <ac:spMkLst>
            <pc:docMk/>
            <pc:sldMk cId="3459231002" sldId="265"/>
            <ac:spMk id="92" creationId="{AB1B1E7D-F76D-4744-AF85-239E6998A4C5}"/>
          </ac:spMkLst>
        </pc:spChg>
        <pc:spChg chg="add del">
          <ac:chgData name="Hamza Shk" userId="e4e392782aff2276" providerId="LiveId" clId="{A9833210-0DFD-438F-9EB0-B5DFCA533CF7}" dt="2022-07-15T19:58:27.488" v="315" actId="26606"/>
          <ac:spMkLst>
            <pc:docMk/>
            <pc:sldMk cId="3459231002" sldId="265"/>
            <ac:spMk id="94" creationId="{3BB65211-00DB-45B6-A223-033B2D19CBE8}"/>
          </ac:spMkLst>
        </pc:spChg>
        <pc:spChg chg="add del">
          <ac:chgData name="Hamza Shk" userId="e4e392782aff2276" providerId="LiveId" clId="{A9833210-0DFD-438F-9EB0-B5DFCA533CF7}" dt="2022-07-15T19:58:38.664" v="320" actId="26606"/>
          <ac:spMkLst>
            <pc:docMk/>
            <pc:sldMk cId="3459231002" sldId="265"/>
            <ac:spMk id="99" creationId="{6EB4BFD6-A85D-4A13-A54A-9A5C9E31C69E}"/>
          </ac:spMkLst>
        </pc:spChg>
        <pc:spChg chg="add del">
          <ac:chgData name="Hamza Shk" userId="e4e392782aff2276" providerId="LiveId" clId="{A9833210-0DFD-438F-9EB0-B5DFCA533CF7}" dt="2022-07-15T19:58:27.488" v="315" actId="26606"/>
          <ac:spMkLst>
            <pc:docMk/>
            <pc:sldMk cId="3459231002" sldId="265"/>
            <ac:spMk id="101" creationId="{56F7F177-4AE8-4934-A7F6-B3910259F21E}"/>
          </ac:spMkLst>
        </pc:spChg>
        <pc:spChg chg="add del">
          <ac:chgData name="Hamza Shk" userId="e4e392782aff2276" providerId="LiveId" clId="{A9833210-0DFD-438F-9EB0-B5DFCA533CF7}" dt="2022-07-15T19:58:27.488" v="315" actId="26606"/>
          <ac:spMkLst>
            <pc:docMk/>
            <pc:sldMk cId="3459231002" sldId="265"/>
            <ac:spMk id="103" creationId="{1DAC2350-FA6C-4B24-9A17-926C160E8CD9}"/>
          </ac:spMkLst>
        </pc:spChg>
        <pc:spChg chg="add del">
          <ac:chgData name="Hamza Shk" userId="e4e392782aff2276" providerId="LiveId" clId="{A9833210-0DFD-438F-9EB0-B5DFCA533CF7}" dt="2022-07-15T19:58:27.488" v="315" actId="26606"/>
          <ac:spMkLst>
            <pc:docMk/>
            <pc:sldMk cId="3459231002" sldId="265"/>
            <ac:spMk id="105" creationId="{2A637C44-0146-4C54-A1A1-57BC8E6C3C2B}"/>
          </ac:spMkLst>
        </pc:spChg>
        <pc:spChg chg="add del">
          <ac:chgData name="Hamza Shk" userId="e4e392782aff2276" providerId="LiveId" clId="{A9833210-0DFD-438F-9EB0-B5DFCA533CF7}" dt="2022-07-15T19:58:27.488" v="315" actId="26606"/>
          <ac:spMkLst>
            <pc:docMk/>
            <pc:sldMk cId="3459231002" sldId="265"/>
            <ac:spMk id="107" creationId="{6AB310E7-DE5C-4964-8CBB-E87A22B5BD59}"/>
          </ac:spMkLst>
        </pc:spChg>
        <pc:spChg chg="add del">
          <ac:chgData name="Hamza Shk" userId="e4e392782aff2276" providerId="LiveId" clId="{A9833210-0DFD-438F-9EB0-B5DFCA533CF7}" dt="2022-07-15T19:58:35.636" v="318" actId="26606"/>
          <ac:spMkLst>
            <pc:docMk/>
            <pc:sldMk cId="3459231002" sldId="265"/>
            <ac:spMk id="115" creationId="{904DB13E-F722-4ED6-BB00-556651E95281}"/>
          </ac:spMkLst>
        </pc:spChg>
        <pc:spChg chg="add del">
          <ac:chgData name="Hamza Shk" userId="e4e392782aff2276" providerId="LiveId" clId="{A9833210-0DFD-438F-9EB0-B5DFCA533CF7}" dt="2022-07-15T19:58:35.636" v="318" actId="26606"/>
          <ac:spMkLst>
            <pc:docMk/>
            <pc:sldMk cId="3459231002" sldId="265"/>
            <ac:spMk id="116" creationId="{1E8D93C5-28EB-42D0-86CE-D804955653CC}"/>
          </ac:spMkLst>
        </pc:spChg>
        <pc:spChg chg="add del">
          <ac:chgData name="Hamza Shk" userId="e4e392782aff2276" providerId="LiveId" clId="{A9833210-0DFD-438F-9EB0-B5DFCA533CF7}" dt="2022-07-15T19:58:35.636" v="318" actId="26606"/>
          <ac:spMkLst>
            <pc:docMk/>
            <pc:sldMk cId="3459231002" sldId="265"/>
            <ac:spMk id="117" creationId="{AB1B1E7D-F76D-4744-AF85-239E6998A4C5}"/>
          </ac:spMkLst>
        </pc:spChg>
        <pc:spChg chg="add del">
          <ac:chgData name="Hamza Shk" userId="e4e392782aff2276" providerId="LiveId" clId="{A9833210-0DFD-438F-9EB0-B5DFCA533CF7}" dt="2022-07-15T19:58:35.636" v="318" actId="26606"/>
          <ac:spMkLst>
            <pc:docMk/>
            <pc:sldMk cId="3459231002" sldId="265"/>
            <ac:spMk id="118" creationId="{3BB65211-00DB-45B6-A223-033B2D19CBE8}"/>
          </ac:spMkLst>
        </pc:spChg>
        <pc:spChg chg="add del">
          <ac:chgData name="Hamza Shk" userId="e4e392782aff2276" providerId="LiveId" clId="{A9833210-0DFD-438F-9EB0-B5DFCA533CF7}" dt="2022-07-15T19:58:35.636" v="318" actId="26606"/>
          <ac:spMkLst>
            <pc:docMk/>
            <pc:sldMk cId="3459231002" sldId="265"/>
            <ac:spMk id="120" creationId="{02DC0967-ECFB-46A2-ADEB-01374F3D3CF0}"/>
          </ac:spMkLst>
        </pc:spChg>
        <pc:spChg chg="add del">
          <ac:chgData name="Hamza Shk" userId="e4e392782aff2276" providerId="LiveId" clId="{A9833210-0DFD-438F-9EB0-B5DFCA533CF7}" dt="2022-07-15T19:58:35.636" v="318" actId="26606"/>
          <ac:spMkLst>
            <pc:docMk/>
            <pc:sldMk cId="3459231002" sldId="265"/>
            <ac:spMk id="121" creationId="{533173E3-A708-4A63-AB1F-6729F5E53B6D}"/>
          </ac:spMkLst>
        </pc:spChg>
        <pc:spChg chg="add del">
          <ac:chgData name="Hamza Shk" userId="e4e392782aff2276" providerId="LiveId" clId="{A9833210-0DFD-438F-9EB0-B5DFCA533CF7}" dt="2022-07-15T19:58:35.636" v="318" actId="26606"/>
          <ac:spMkLst>
            <pc:docMk/>
            <pc:sldMk cId="3459231002" sldId="265"/>
            <ac:spMk id="122" creationId="{9D98FDEF-0256-4AA6-B4F5-14FEE180D833}"/>
          </ac:spMkLst>
        </pc:spChg>
        <pc:spChg chg="add del">
          <ac:chgData name="Hamza Shk" userId="e4e392782aff2276" providerId="LiveId" clId="{A9833210-0DFD-438F-9EB0-B5DFCA533CF7}" dt="2022-07-15T19:58:35.636" v="318" actId="26606"/>
          <ac:spMkLst>
            <pc:docMk/>
            <pc:sldMk cId="3459231002" sldId="265"/>
            <ac:spMk id="123" creationId="{8ABEB269-2208-4181-9DDB-A5C2D189B262}"/>
          </ac:spMkLst>
        </pc:spChg>
        <pc:spChg chg="add del">
          <ac:chgData name="Hamza Shk" userId="e4e392782aff2276" providerId="LiveId" clId="{A9833210-0DFD-438F-9EB0-B5DFCA533CF7}" dt="2022-07-15T19:58:38.664" v="320" actId="26606"/>
          <ac:spMkLst>
            <pc:docMk/>
            <pc:sldMk cId="3459231002" sldId="265"/>
            <ac:spMk id="129" creationId="{7B58A187-A4B1-42EB-A4C7-8635BA507BCE}"/>
          </ac:spMkLst>
        </pc:spChg>
        <pc:spChg chg="add del">
          <ac:chgData name="Hamza Shk" userId="e4e392782aff2276" providerId="LiveId" clId="{A9833210-0DFD-438F-9EB0-B5DFCA533CF7}" dt="2022-07-15T19:58:38.664" v="320" actId="26606"/>
          <ac:spMkLst>
            <pc:docMk/>
            <pc:sldMk cId="3459231002" sldId="265"/>
            <ac:spMk id="130" creationId="{37F14E7F-3054-458C-ACF9-A8DA1757C65C}"/>
          </ac:spMkLst>
        </pc:spChg>
        <pc:spChg chg="add del">
          <ac:chgData name="Hamza Shk" userId="e4e392782aff2276" providerId="LiveId" clId="{A9833210-0DFD-438F-9EB0-B5DFCA533CF7}" dt="2022-07-15T19:58:38.664" v="320" actId="26606"/>
          <ac:spMkLst>
            <pc:docMk/>
            <pc:sldMk cId="3459231002" sldId="265"/>
            <ac:spMk id="131" creationId="{93747C1C-97FC-4D70-A6C8-A01FBCF5A9DC}"/>
          </ac:spMkLst>
        </pc:spChg>
        <pc:spChg chg="add del">
          <ac:chgData name="Hamza Shk" userId="e4e392782aff2276" providerId="LiveId" clId="{A9833210-0DFD-438F-9EB0-B5DFCA533CF7}" dt="2022-07-15T19:58:38.664" v="320" actId="26606"/>
          <ac:spMkLst>
            <pc:docMk/>
            <pc:sldMk cId="3459231002" sldId="265"/>
            <ac:spMk id="134" creationId="{B5DD78E9-DE0D-47AF-A0DB-F475221E3DC7}"/>
          </ac:spMkLst>
        </pc:spChg>
        <pc:spChg chg="add del">
          <ac:chgData name="Hamza Shk" userId="e4e392782aff2276" providerId="LiveId" clId="{A9833210-0DFD-438F-9EB0-B5DFCA533CF7}" dt="2022-07-15T19:58:38.664" v="320" actId="26606"/>
          <ac:spMkLst>
            <pc:docMk/>
            <pc:sldMk cId="3459231002" sldId="265"/>
            <ac:spMk id="135" creationId="{A118D329-2010-4A15-B57C-429FFAE35B11}"/>
          </ac:spMkLst>
        </pc:spChg>
        <pc:spChg chg="add del">
          <ac:chgData name="Hamza Shk" userId="e4e392782aff2276" providerId="LiveId" clId="{A9833210-0DFD-438F-9EB0-B5DFCA533CF7}" dt="2022-07-15T19:58:40.438" v="322" actId="26606"/>
          <ac:spMkLst>
            <pc:docMk/>
            <pc:sldMk cId="3459231002" sldId="265"/>
            <ac:spMk id="138" creationId="{904DB13E-F722-4ED6-BB00-556651E95281}"/>
          </ac:spMkLst>
        </pc:spChg>
        <pc:spChg chg="add del">
          <ac:chgData name="Hamza Shk" userId="e4e392782aff2276" providerId="LiveId" clId="{A9833210-0DFD-438F-9EB0-B5DFCA533CF7}" dt="2022-07-15T19:58:40.438" v="322" actId="26606"/>
          <ac:spMkLst>
            <pc:docMk/>
            <pc:sldMk cId="3459231002" sldId="265"/>
            <ac:spMk id="139" creationId="{7B58A187-A4B1-42EB-A4C7-8635BA507BCE}"/>
          </ac:spMkLst>
        </pc:spChg>
        <pc:spChg chg="add del">
          <ac:chgData name="Hamza Shk" userId="e4e392782aff2276" providerId="LiveId" clId="{A9833210-0DFD-438F-9EB0-B5DFCA533CF7}" dt="2022-07-15T19:58:40.438" v="322" actId="26606"/>
          <ac:spMkLst>
            <pc:docMk/>
            <pc:sldMk cId="3459231002" sldId="265"/>
            <ac:spMk id="140" creationId="{37F14E7F-3054-458C-ACF9-A8DA1757C65C}"/>
          </ac:spMkLst>
        </pc:spChg>
        <pc:spChg chg="add del">
          <ac:chgData name="Hamza Shk" userId="e4e392782aff2276" providerId="LiveId" clId="{A9833210-0DFD-438F-9EB0-B5DFCA533CF7}" dt="2022-07-15T19:58:40.438" v="322" actId="26606"/>
          <ac:spMkLst>
            <pc:docMk/>
            <pc:sldMk cId="3459231002" sldId="265"/>
            <ac:spMk id="141" creationId="{93747C1C-97FC-4D70-A6C8-A01FBCF5A9DC}"/>
          </ac:spMkLst>
        </pc:spChg>
        <pc:spChg chg="add del">
          <ac:chgData name="Hamza Shk" userId="e4e392782aff2276" providerId="LiveId" clId="{A9833210-0DFD-438F-9EB0-B5DFCA533CF7}" dt="2022-07-15T19:58:40.438" v="322" actId="26606"/>
          <ac:spMkLst>
            <pc:docMk/>
            <pc:sldMk cId="3459231002" sldId="265"/>
            <ac:spMk id="144" creationId="{B66F8A2C-B8CF-4B20-9A73-2ADCF6302755}"/>
          </ac:spMkLst>
        </pc:spChg>
        <pc:spChg chg="add del">
          <ac:chgData name="Hamza Shk" userId="e4e392782aff2276" providerId="LiveId" clId="{A9833210-0DFD-438F-9EB0-B5DFCA533CF7}" dt="2022-07-15T19:58:40.438" v="322" actId="26606"/>
          <ac:spMkLst>
            <pc:docMk/>
            <pc:sldMk cId="3459231002" sldId="265"/>
            <ac:spMk id="145" creationId="{B5DD78E9-DE0D-47AF-A0DB-F475221E3DC7}"/>
          </ac:spMkLst>
        </pc:spChg>
        <pc:spChg chg="add del">
          <ac:chgData name="Hamza Shk" userId="e4e392782aff2276" providerId="LiveId" clId="{A9833210-0DFD-438F-9EB0-B5DFCA533CF7}" dt="2022-07-15T19:58:40.438" v="322" actId="26606"/>
          <ac:spMkLst>
            <pc:docMk/>
            <pc:sldMk cId="3459231002" sldId="265"/>
            <ac:spMk id="146" creationId="{A118D329-2010-4A15-B57C-429FFAE35B11}"/>
          </ac:spMkLst>
        </pc:spChg>
        <pc:spChg chg="add del">
          <ac:chgData name="Hamza Shk" userId="e4e392782aff2276" providerId="LiveId" clId="{A9833210-0DFD-438F-9EB0-B5DFCA533CF7}" dt="2022-07-15T19:58:53.645" v="324" actId="26606"/>
          <ac:spMkLst>
            <pc:docMk/>
            <pc:sldMk cId="3459231002" sldId="265"/>
            <ac:spMk id="149" creationId="{904DB13E-F722-4ED6-BB00-556651E95281}"/>
          </ac:spMkLst>
        </pc:spChg>
        <pc:spChg chg="add del">
          <ac:chgData name="Hamza Shk" userId="e4e392782aff2276" providerId="LiveId" clId="{A9833210-0DFD-438F-9EB0-B5DFCA533CF7}" dt="2022-07-15T19:58:53.645" v="324" actId="26606"/>
          <ac:spMkLst>
            <pc:docMk/>
            <pc:sldMk cId="3459231002" sldId="265"/>
            <ac:spMk id="150" creationId="{7B58A187-A4B1-42EB-A4C7-8635BA507BCE}"/>
          </ac:spMkLst>
        </pc:spChg>
        <pc:spChg chg="add del">
          <ac:chgData name="Hamza Shk" userId="e4e392782aff2276" providerId="LiveId" clId="{A9833210-0DFD-438F-9EB0-B5DFCA533CF7}" dt="2022-07-15T19:58:53.645" v="324" actId="26606"/>
          <ac:spMkLst>
            <pc:docMk/>
            <pc:sldMk cId="3459231002" sldId="265"/>
            <ac:spMk id="151" creationId="{37F14E7F-3054-458C-ACF9-A8DA1757C65C}"/>
          </ac:spMkLst>
        </pc:spChg>
        <pc:spChg chg="add del">
          <ac:chgData name="Hamza Shk" userId="e4e392782aff2276" providerId="LiveId" clId="{A9833210-0DFD-438F-9EB0-B5DFCA533CF7}" dt="2022-07-15T19:58:53.645" v="324" actId="26606"/>
          <ac:spMkLst>
            <pc:docMk/>
            <pc:sldMk cId="3459231002" sldId="265"/>
            <ac:spMk id="152" creationId="{93747C1C-97FC-4D70-A6C8-A01FBCF5A9DC}"/>
          </ac:spMkLst>
        </pc:spChg>
        <pc:spChg chg="add del">
          <ac:chgData name="Hamza Shk" userId="e4e392782aff2276" providerId="LiveId" clId="{A9833210-0DFD-438F-9EB0-B5DFCA533CF7}" dt="2022-07-15T19:58:53.645" v="324" actId="26606"/>
          <ac:spMkLst>
            <pc:docMk/>
            <pc:sldMk cId="3459231002" sldId="265"/>
            <ac:spMk id="155" creationId="{6EB4BFD6-A85D-4A13-A54A-9A5C9E31C69E}"/>
          </ac:spMkLst>
        </pc:spChg>
        <pc:spChg chg="add del">
          <ac:chgData name="Hamza Shk" userId="e4e392782aff2276" providerId="LiveId" clId="{A9833210-0DFD-438F-9EB0-B5DFCA533CF7}" dt="2022-07-15T19:58:53.645" v="324" actId="26606"/>
          <ac:spMkLst>
            <pc:docMk/>
            <pc:sldMk cId="3459231002" sldId="265"/>
            <ac:spMk id="156" creationId="{B5DD78E9-DE0D-47AF-A0DB-F475221E3DC7}"/>
          </ac:spMkLst>
        </pc:spChg>
        <pc:spChg chg="add del">
          <ac:chgData name="Hamza Shk" userId="e4e392782aff2276" providerId="LiveId" clId="{A9833210-0DFD-438F-9EB0-B5DFCA533CF7}" dt="2022-07-15T19:58:53.645" v="324" actId="26606"/>
          <ac:spMkLst>
            <pc:docMk/>
            <pc:sldMk cId="3459231002" sldId="265"/>
            <ac:spMk id="157" creationId="{A118D329-2010-4A15-B57C-429FFAE35B11}"/>
          </ac:spMkLst>
        </pc:spChg>
        <pc:spChg chg="add del">
          <ac:chgData name="Hamza Shk" userId="e4e392782aff2276" providerId="LiveId" clId="{A9833210-0DFD-438F-9EB0-B5DFCA533CF7}" dt="2022-07-15T19:59:14.110" v="325" actId="26606"/>
          <ac:spMkLst>
            <pc:docMk/>
            <pc:sldMk cId="3459231002" sldId="265"/>
            <ac:spMk id="163" creationId="{904DB13E-F722-4ED6-BB00-556651E95281}"/>
          </ac:spMkLst>
        </pc:spChg>
        <pc:spChg chg="add del">
          <ac:chgData name="Hamza Shk" userId="e4e392782aff2276" providerId="LiveId" clId="{A9833210-0DFD-438F-9EB0-B5DFCA533CF7}" dt="2022-07-15T19:59:14.110" v="325" actId="26606"/>
          <ac:spMkLst>
            <pc:docMk/>
            <pc:sldMk cId="3459231002" sldId="265"/>
            <ac:spMk id="165" creationId="{7B58A187-A4B1-42EB-A4C7-8635BA507BCE}"/>
          </ac:spMkLst>
        </pc:spChg>
        <pc:spChg chg="add del">
          <ac:chgData name="Hamza Shk" userId="e4e392782aff2276" providerId="LiveId" clId="{A9833210-0DFD-438F-9EB0-B5DFCA533CF7}" dt="2022-07-15T19:59:14.110" v="325" actId="26606"/>
          <ac:spMkLst>
            <pc:docMk/>
            <pc:sldMk cId="3459231002" sldId="265"/>
            <ac:spMk id="167" creationId="{37F14E7F-3054-458C-ACF9-A8DA1757C65C}"/>
          </ac:spMkLst>
        </pc:spChg>
        <pc:spChg chg="add del">
          <ac:chgData name="Hamza Shk" userId="e4e392782aff2276" providerId="LiveId" clId="{A9833210-0DFD-438F-9EB0-B5DFCA533CF7}" dt="2022-07-15T19:59:14.110" v="325" actId="26606"/>
          <ac:spMkLst>
            <pc:docMk/>
            <pc:sldMk cId="3459231002" sldId="265"/>
            <ac:spMk id="169" creationId="{93747C1C-97FC-4D70-A6C8-A01FBCF5A9DC}"/>
          </ac:spMkLst>
        </pc:spChg>
        <pc:spChg chg="add del">
          <ac:chgData name="Hamza Shk" userId="e4e392782aff2276" providerId="LiveId" clId="{A9833210-0DFD-438F-9EB0-B5DFCA533CF7}" dt="2022-07-15T19:59:14.110" v="325" actId="26606"/>
          <ac:spMkLst>
            <pc:docMk/>
            <pc:sldMk cId="3459231002" sldId="265"/>
            <ac:spMk id="176" creationId="{B66F8A2C-B8CF-4B20-9A73-2ADCF6302755}"/>
          </ac:spMkLst>
        </pc:spChg>
        <pc:spChg chg="add del">
          <ac:chgData name="Hamza Shk" userId="e4e392782aff2276" providerId="LiveId" clId="{A9833210-0DFD-438F-9EB0-B5DFCA533CF7}" dt="2022-07-15T19:59:14.110" v="325" actId="26606"/>
          <ac:spMkLst>
            <pc:docMk/>
            <pc:sldMk cId="3459231002" sldId="265"/>
            <ac:spMk id="178" creationId="{B5DD78E9-DE0D-47AF-A0DB-F475221E3DC7}"/>
          </ac:spMkLst>
        </pc:spChg>
        <pc:spChg chg="add del">
          <ac:chgData name="Hamza Shk" userId="e4e392782aff2276" providerId="LiveId" clId="{A9833210-0DFD-438F-9EB0-B5DFCA533CF7}" dt="2022-07-15T19:59:14.110" v="325" actId="26606"/>
          <ac:spMkLst>
            <pc:docMk/>
            <pc:sldMk cId="3459231002" sldId="265"/>
            <ac:spMk id="180" creationId="{A118D329-2010-4A15-B57C-429FFAE35B11}"/>
          </ac:spMkLst>
        </pc:spChg>
        <pc:spChg chg="add">
          <ac:chgData name="Hamza Shk" userId="e4e392782aff2276" providerId="LiveId" clId="{A9833210-0DFD-438F-9EB0-B5DFCA533CF7}" dt="2022-07-15T19:59:14.110" v="325" actId="26606"/>
          <ac:spMkLst>
            <pc:docMk/>
            <pc:sldMk cId="3459231002" sldId="265"/>
            <ac:spMk id="187" creationId="{904DB13E-F722-4ED6-BB00-556651E95281}"/>
          </ac:spMkLst>
        </pc:spChg>
        <pc:spChg chg="add">
          <ac:chgData name="Hamza Shk" userId="e4e392782aff2276" providerId="LiveId" clId="{A9833210-0DFD-438F-9EB0-B5DFCA533CF7}" dt="2022-07-15T19:59:14.110" v="325" actId="26606"/>
          <ac:spMkLst>
            <pc:docMk/>
            <pc:sldMk cId="3459231002" sldId="265"/>
            <ac:spMk id="189" creationId="{7B58A187-A4B1-42EB-A4C7-8635BA507BCE}"/>
          </ac:spMkLst>
        </pc:spChg>
        <pc:spChg chg="add">
          <ac:chgData name="Hamza Shk" userId="e4e392782aff2276" providerId="LiveId" clId="{A9833210-0DFD-438F-9EB0-B5DFCA533CF7}" dt="2022-07-15T19:59:14.110" v="325" actId="26606"/>
          <ac:spMkLst>
            <pc:docMk/>
            <pc:sldMk cId="3459231002" sldId="265"/>
            <ac:spMk id="191" creationId="{37F14E7F-3054-458C-ACF9-A8DA1757C65C}"/>
          </ac:spMkLst>
        </pc:spChg>
        <pc:spChg chg="add">
          <ac:chgData name="Hamza Shk" userId="e4e392782aff2276" providerId="LiveId" clId="{A9833210-0DFD-438F-9EB0-B5DFCA533CF7}" dt="2022-07-15T19:59:14.110" v="325" actId="26606"/>
          <ac:spMkLst>
            <pc:docMk/>
            <pc:sldMk cId="3459231002" sldId="265"/>
            <ac:spMk id="193" creationId="{93747C1C-97FC-4D70-A6C8-A01FBCF5A9DC}"/>
          </ac:spMkLst>
        </pc:spChg>
        <pc:spChg chg="add">
          <ac:chgData name="Hamza Shk" userId="e4e392782aff2276" providerId="LiveId" clId="{A9833210-0DFD-438F-9EB0-B5DFCA533CF7}" dt="2022-07-15T19:59:14.110" v="325" actId="26606"/>
          <ac:spMkLst>
            <pc:docMk/>
            <pc:sldMk cId="3459231002" sldId="265"/>
            <ac:spMk id="200" creationId="{B66F8A2C-B8CF-4B20-9A73-2ADCF6302755}"/>
          </ac:spMkLst>
        </pc:spChg>
        <pc:spChg chg="add">
          <ac:chgData name="Hamza Shk" userId="e4e392782aff2276" providerId="LiveId" clId="{A9833210-0DFD-438F-9EB0-B5DFCA533CF7}" dt="2022-07-15T19:59:14.110" v="325" actId="26606"/>
          <ac:spMkLst>
            <pc:docMk/>
            <pc:sldMk cId="3459231002" sldId="265"/>
            <ac:spMk id="202" creationId="{B5DD78E9-DE0D-47AF-A0DB-F475221E3DC7}"/>
          </ac:spMkLst>
        </pc:spChg>
        <pc:spChg chg="add">
          <ac:chgData name="Hamza Shk" userId="e4e392782aff2276" providerId="LiveId" clId="{A9833210-0DFD-438F-9EB0-B5DFCA533CF7}" dt="2022-07-15T19:59:14.110" v="325" actId="26606"/>
          <ac:spMkLst>
            <pc:docMk/>
            <pc:sldMk cId="3459231002" sldId="265"/>
            <ac:spMk id="204" creationId="{A118D329-2010-4A15-B57C-429FFAE35B11}"/>
          </ac:spMkLst>
        </pc:spChg>
        <pc:grpChg chg="add del">
          <ac:chgData name="Hamza Shk" userId="e4e392782aff2276" providerId="LiveId" clId="{A9833210-0DFD-438F-9EB0-B5DFCA533CF7}" dt="2022-07-15T19:56:29.017" v="290" actId="26606"/>
          <ac:grpSpMkLst>
            <pc:docMk/>
            <pc:sldMk cId="3459231002" sldId="265"/>
            <ac:grpSpMk id="15" creationId="{E26428D7-C6F3-473D-A360-A3F5C3E8728C}"/>
          </ac:grpSpMkLst>
        </pc:grpChg>
        <pc:grpChg chg="add del">
          <ac:chgData name="Hamza Shk" userId="e4e392782aff2276" providerId="LiveId" clId="{A9833210-0DFD-438F-9EB0-B5DFCA533CF7}" dt="2022-07-15T19:56:32.345" v="292" actId="26606"/>
          <ac:grpSpMkLst>
            <pc:docMk/>
            <pc:sldMk cId="3459231002" sldId="265"/>
            <ac:grpSpMk id="17" creationId="{E26428D7-C6F3-473D-A360-A3F5C3E8728C}"/>
          </ac:grpSpMkLst>
        </pc:grpChg>
        <pc:grpChg chg="add del">
          <ac:chgData name="Hamza Shk" userId="e4e392782aff2276" providerId="LiveId" clId="{A9833210-0DFD-438F-9EB0-B5DFCA533CF7}" dt="2022-07-15T19:56:34.981" v="294" actId="26606"/>
          <ac:grpSpMkLst>
            <pc:docMk/>
            <pc:sldMk cId="3459231002" sldId="265"/>
            <ac:grpSpMk id="51" creationId="{E26428D7-C6F3-473D-A360-A3F5C3E8728C}"/>
          </ac:grpSpMkLst>
        </pc:grpChg>
        <pc:grpChg chg="add del">
          <ac:chgData name="Hamza Shk" userId="e4e392782aff2276" providerId="LiveId" clId="{A9833210-0DFD-438F-9EB0-B5DFCA533CF7}" dt="2022-07-15T19:56:36.686" v="296" actId="26606"/>
          <ac:grpSpMkLst>
            <pc:docMk/>
            <pc:sldMk cId="3459231002" sldId="265"/>
            <ac:grpSpMk id="65" creationId="{E26428D7-C6F3-473D-A360-A3F5C3E8728C}"/>
          </ac:grpSpMkLst>
        </pc:grpChg>
        <pc:grpChg chg="add del">
          <ac:chgData name="Hamza Shk" userId="e4e392782aff2276" providerId="LiveId" clId="{A9833210-0DFD-438F-9EB0-B5DFCA533CF7}" dt="2022-07-15T19:58:40.475" v="323" actId="26606"/>
          <ac:grpSpMkLst>
            <pc:docMk/>
            <pc:sldMk cId="3459231002" sldId="265"/>
            <ac:grpSpMk id="76" creationId="{E26428D7-C6F3-473D-A360-A3F5C3E8728C}"/>
          </ac:grpSpMkLst>
        </pc:grpChg>
        <pc:grpChg chg="add del">
          <ac:chgData name="Hamza Shk" userId="e4e392782aff2276" providerId="LiveId" clId="{A9833210-0DFD-438F-9EB0-B5DFCA533CF7}" dt="2022-07-15T19:58:27.488" v="315" actId="26606"/>
          <ac:grpSpMkLst>
            <pc:docMk/>
            <pc:sldMk cId="3459231002" sldId="265"/>
            <ac:grpSpMk id="96" creationId="{E26428D7-C6F3-473D-A360-A3F5C3E8728C}"/>
          </ac:grpSpMkLst>
        </pc:grpChg>
        <pc:grpChg chg="add del">
          <ac:chgData name="Hamza Shk" userId="e4e392782aff2276" providerId="LiveId" clId="{A9833210-0DFD-438F-9EB0-B5DFCA533CF7}" dt="2022-07-15T19:58:35.636" v="318" actId="26606"/>
          <ac:grpSpMkLst>
            <pc:docMk/>
            <pc:sldMk cId="3459231002" sldId="265"/>
            <ac:grpSpMk id="119" creationId="{E26428D7-C6F3-473D-A360-A3F5C3E8728C}"/>
          </ac:grpSpMkLst>
        </pc:grpChg>
        <pc:grpChg chg="add del">
          <ac:chgData name="Hamza Shk" userId="e4e392782aff2276" providerId="LiveId" clId="{A9833210-0DFD-438F-9EB0-B5DFCA533CF7}" dt="2022-07-15T19:58:38.664" v="320" actId="26606"/>
          <ac:grpSpMkLst>
            <pc:docMk/>
            <pc:sldMk cId="3459231002" sldId="265"/>
            <ac:grpSpMk id="132" creationId="{E26428D7-C6F3-473D-A360-A3F5C3E8728C}"/>
          </ac:grpSpMkLst>
        </pc:grpChg>
        <pc:grpChg chg="add del">
          <ac:chgData name="Hamza Shk" userId="e4e392782aff2276" providerId="LiveId" clId="{A9833210-0DFD-438F-9EB0-B5DFCA533CF7}" dt="2022-07-15T19:58:40.438" v="322" actId="26606"/>
          <ac:grpSpMkLst>
            <pc:docMk/>
            <pc:sldMk cId="3459231002" sldId="265"/>
            <ac:grpSpMk id="142" creationId="{E26428D7-C6F3-473D-A360-A3F5C3E8728C}"/>
          </ac:grpSpMkLst>
        </pc:grpChg>
        <pc:grpChg chg="add del">
          <ac:chgData name="Hamza Shk" userId="e4e392782aff2276" providerId="LiveId" clId="{A9833210-0DFD-438F-9EB0-B5DFCA533CF7}" dt="2022-07-15T19:58:53.645" v="324" actId="26606"/>
          <ac:grpSpMkLst>
            <pc:docMk/>
            <pc:sldMk cId="3459231002" sldId="265"/>
            <ac:grpSpMk id="153" creationId="{E26428D7-C6F3-473D-A360-A3F5C3E8728C}"/>
          </ac:grpSpMkLst>
        </pc:grpChg>
        <pc:grpChg chg="add del">
          <ac:chgData name="Hamza Shk" userId="e4e392782aff2276" providerId="LiveId" clId="{A9833210-0DFD-438F-9EB0-B5DFCA533CF7}" dt="2022-07-15T19:59:14.110" v="325" actId="26606"/>
          <ac:grpSpMkLst>
            <pc:docMk/>
            <pc:sldMk cId="3459231002" sldId="265"/>
            <ac:grpSpMk id="171" creationId="{E26428D7-C6F3-473D-A360-A3F5C3E8728C}"/>
          </ac:grpSpMkLst>
        </pc:grpChg>
        <pc:grpChg chg="add">
          <ac:chgData name="Hamza Shk" userId="e4e392782aff2276" providerId="LiveId" clId="{A9833210-0DFD-438F-9EB0-B5DFCA533CF7}" dt="2022-07-15T19:59:14.110" v="325" actId="26606"/>
          <ac:grpSpMkLst>
            <pc:docMk/>
            <pc:sldMk cId="3459231002" sldId="265"/>
            <ac:grpSpMk id="195" creationId="{E26428D7-C6F3-473D-A360-A3F5C3E8728C}"/>
          </ac:grpSpMkLst>
        </pc:grpChg>
        <pc:picChg chg="add del">
          <ac:chgData name="Hamza Shk" userId="e4e392782aff2276" providerId="LiveId" clId="{A9833210-0DFD-438F-9EB0-B5DFCA533CF7}" dt="2022-07-15T19:56:32.345" v="292" actId="26606"/>
          <ac:picMkLst>
            <pc:docMk/>
            <pc:sldMk cId="3459231002" sldId="265"/>
            <ac:picMk id="6" creationId="{95721CD7-336B-3DC7-67EE-436BC64A396D}"/>
          </ac:picMkLst>
        </pc:picChg>
        <pc:picChg chg="add del">
          <ac:chgData name="Hamza Shk" userId="e4e392782aff2276" providerId="LiveId" clId="{A9833210-0DFD-438F-9EB0-B5DFCA533CF7}" dt="2022-07-15T19:58:27.488" v="315" actId="26606"/>
          <ac:picMkLst>
            <pc:docMk/>
            <pc:sldMk cId="3459231002" sldId="265"/>
            <ac:picMk id="85" creationId="{387D6A16-79BB-2161-5683-881B79911F3E}"/>
          </ac:picMkLst>
        </pc:picChg>
        <pc:picChg chg="add del">
          <ac:chgData name="Hamza Shk" userId="e4e392782aff2276" providerId="LiveId" clId="{A9833210-0DFD-438F-9EB0-B5DFCA533CF7}" dt="2022-07-15T19:58:35.636" v="318" actId="26606"/>
          <ac:picMkLst>
            <pc:docMk/>
            <pc:sldMk cId="3459231002" sldId="265"/>
            <ac:picMk id="127" creationId="{81B9FFE8-0E5B-84FF-9A2F-DDD0FF6ABDA9}"/>
          </ac:picMkLst>
        </pc:picChg>
        <pc:cxnChg chg="add del">
          <ac:chgData name="Hamza Shk" userId="e4e392782aff2276" providerId="LiveId" clId="{A9833210-0DFD-438F-9EB0-B5DFCA533CF7}" dt="2022-07-15T19:56:29.017" v="290" actId="26606"/>
          <ac:cxnSpMkLst>
            <pc:docMk/>
            <pc:sldMk cId="3459231002" sldId="265"/>
            <ac:cxnSpMk id="28" creationId="{2A1BDD5A-B952-463D-8BF6-F89EC6F21CAA}"/>
          </ac:cxnSpMkLst>
        </pc:cxnChg>
        <pc:cxnChg chg="add del">
          <ac:chgData name="Hamza Shk" userId="e4e392782aff2276" providerId="LiveId" clId="{A9833210-0DFD-438F-9EB0-B5DFCA533CF7}" dt="2022-07-15T19:56:29.017" v="290" actId="26606"/>
          <ac:cxnSpMkLst>
            <pc:docMk/>
            <pc:sldMk cId="3459231002" sldId="265"/>
            <ac:cxnSpMk id="30" creationId="{A2C2EF86-4721-4AC5-AC3A-5343FE12BA8C}"/>
          </ac:cxnSpMkLst>
        </pc:cxnChg>
        <pc:cxnChg chg="add del">
          <ac:chgData name="Hamza Shk" userId="e4e392782aff2276" providerId="LiveId" clId="{A9833210-0DFD-438F-9EB0-B5DFCA533CF7}" dt="2022-07-15T19:56:29.017" v="290" actId="26606"/>
          <ac:cxnSpMkLst>
            <pc:docMk/>
            <pc:sldMk cId="3459231002" sldId="265"/>
            <ac:cxnSpMk id="32" creationId="{F42A6C7C-49DA-4D7E-9647-1696C74DF81F}"/>
          </ac:cxnSpMkLst>
        </pc:cxnChg>
        <pc:cxnChg chg="add del">
          <ac:chgData name="Hamza Shk" userId="e4e392782aff2276" providerId="LiveId" clId="{A9833210-0DFD-438F-9EB0-B5DFCA533CF7}" dt="2022-07-15T19:56:32.345" v="292" actId="26606"/>
          <ac:cxnSpMkLst>
            <pc:docMk/>
            <pc:sldMk cId="3459231002" sldId="265"/>
            <ac:cxnSpMk id="34" creationId="{B1848EA8-FE52-4762-AE9B-5D1DD4C33621}"/>
          </ac:cxnSpMkLst>
        </pc:cxnChg>
        <pc:cxnChg chg="add del">
          <ac:chgData name="Hamza Shk" userId="e4e392782aff2276" providerId="LiveId" clId="{A9833210-0DFD-438F-9EB0-B5DFCA533CF7}" dt="2022-07-15T19:56:32.345" v="292" actId="26606"/>
          <ac:cxnSpMkLst>
            <pc:docMk/>
            <pc:sldMk cId="3459231002" sldId="265"/>
            <ac:cxnSpMk id="44" creationId="{BC6D0BA2-2FCA-496D-A55A-C56A7B3E09D8}"/>
          </ac:cxnSpMkLst>
        </pc:cxnChg>
        <pc:cxnChg chg="add del">
          <ac:chgData name="Hamza Shk" userId="e4e392782aff2276" providerId="LiveId" clId="{A9833210-0DFD-438F-9EB0-B5DFCA533CF7}" dt="2022-07-15T19:56:32.345" v="292" actId="26606"/>
          <ac:cxnSpMkLst>
            <pc:docMk/>
            <pc:sldMk cId="3459231002" sldId="265"/>
            <ac:cxnSpMk id="45" creationId="{EA158404-99A1-4EB0-B63C-8744C273AC0A}"/>
          </ac:cxnSpMkLst>
        </pc:cxnChg>
        <pc:cxnChg chg="add del">
          <ac:chgData name="Hamza Shk" userId="e4e392782aff2276" providerId="LiveId" clId="{A9833210-0DFD-438F-9EB0-B5DFCA533CF7}" dt="2022-07-15T19:56:34.981" v="294" actId="26606"/>
          <ac:cxnSpMkLst>
            <pc:docMk/>
            <pc:sldMk cId="3459231002" sldId="265"/>
            <ac:cxnSpMk id="57" creationId="{2A1BDD5A-B952-463D-8BF6-F89EC6F21CAA}"/>
          </ac:cxnSpMkLst>
        </pc:cxnChg>
        <pc:cxnChg chg="add del">
          <ac:chgData name="Hamza Shk" userId="e4e392782aff2276" providerId="LiveId" clId="{A9833210-0DFD-438F-9EB0-B5DFCA533CF7}" dt="2022-07-15T19:56:34.981" v="294" actId="26606"/>
          <ac:cxnSpMkLst>
            <pc:docMk/>
            <pc:sldMk cId="3459231002" sldId="265"/>
            <ac:cxnSpMk id="58" creationId="{A2C2EF86-4721-4AC5-AC3A-5343FE12BA8C}"/>
          </ac:cxnSpMkLst>
        </pc:cxnChg>
        <pc:cxnChg chg="add del">
          <ac:chgData name="Hamza Shk" userId="e4e392782aff2276" providerId="LiveId" clId="{A9833210-0DFD-438F-9EB0-B5DFCA533CF7}" dt="2022-07-15T19:56:34.981" v="294" actId="26606"/>
          <ac:cxnSpMkLst>
            <pc:docMk/>
            <pc:sldMk cId="3459231002" sldId="265"/>
            <ac:cxnSpMk id="59" creationId="{F42A6C7C-49DA-4D7E-9647-1696C74DF81F}"/>
          </ac:cxnSpMkLst>
        </pc:cxnChg>
        <pc:cxnChg chg="add del">
          <ac:chgData name="Hamza Shk" userId="e4e392782aff2276" providerId="LiveId" clId="{A9833210-0DFD-438F-9EB0-B5DFCA533CF7}" dt="2022-07-15T19:56:36.686" v="296" actId="26606"/>
          <ac:cxnSpMkLst>
            <pc:docMk/>
            <pc:sldMk cId="3459231002" sldId="265"/>
            <ac:cxnSpMk id="70" creationId="{994262BC-EE98-4BD6-82DB-4955E8DCC290}"/>
          </ac:cxnSpMkLst>
        </pc:cxnChg>
        <pc:cxnChg chg="add del">
          <ac:chgData name="Hamza Shk" userId="e4e392782aff2276" providerId="LiveId" clId="{A9833210-0DFD-438F-9EB0-B5DFCA533CF7}" dt="2022-07-15T19:58:40.475" v="323" actId="26606"/>
          <ac:cxnSpMkLst>
            <pc:docMk/>
            <pc:sldMk cId="3459231002" sldId="265"/>
            <ac:cxnSpMk id="81" creationId="{994262BC-EE98-4BD6-82DB-4955E8DCC290}"/>
          </ac:cxnSpMkLst>
        </pc:cxnChg>
        <pc:cxnChg chg="add del">
          <ac:chgData name="Hamza Shk" userId="e4e392782aff2276" providerId="LiveId" clId="{A9833210-0DFD-438F-9EB0-B5DFCA533CF7}" dt="2022-07-15T19:58:27.488" v="315" actId="26606"/>
          <ac:cxnSpMkLst>
            <pc:docMk/>
            <pc:sldMk cId="3459231002" sldId="265"/>
            <ac:cxnSpMk id="109" creationId="{BC6D0BA2-2FCA-496D-A55A-C56A7B3E09D8}"/>
          </ac:cxnSpMkLst>
        </pc:cxnChg>
        <pc:cxnChg chg="add del">
          <ac:chgData name="Hamza Shk" userId="e4e392782aff2276" providerId="LiveId" clId="{A9833210-0DFD-438F-9EB0-B5DFCA533CF7}" dt="2022-07-15T19:58:27.488" v="315" actId="26606"/>
          <ac:cxnSpMkLst>
            <pc:docMk/>
            <pc:sldMk cId="3459231002" sldId="265"/>
            <ac:cxnSpMk id="111" creationId="{EA158404-99A1-4EB0-B63C-8744C273AC0A}"/>
          </ac:cxnSpMkLst>
        </pc:cxnChg>
        <pc:cxnChg chg="add del">
          <ac:chgData name="Hamza Shk" userId="e4e392782aff2276" providerId="LiveId" clId="{A9833210-0DFD-438F-9EB0-B5DFCA533CF7}" dt="2022-07-15T19:58:27.488" v="315" actId="26606"/>
          <ac:cxnSpMkLst>
            <pc:docMk/>
            <pc:sldMk cId="3459231002" sldId="265"/>
            <ac:cxnSpMk id="113" creationId="{B1848EA8-FE52-4762-AE9B-5D1DD4C33621}"/>
          </ac:cxnSpMkLst>
        </pc:cxnChg>
        <pc:cxnChg chg="add del">
          <ac:chgData name="Hamza Shk" userId="e4e392782aff2276" providerId="LiveId" clId="{A9833210-0DFD-438F-9EB0-B5DFCA533CF7}" dt="2022-07-15T19:58:35.636" v="318" actId="26606"/>
          <ac:cxnSpMkLst>
            <pc:docMk/>
            <pc:sldMk cId="3459231002" sldId="265"/>
            <ac:cxnSpMk id="124" creationId="{384CBE60-0977-4285-9BF5-9D8271989AD6}"/>
          </ac:cxnSpMkLst>
        </pc:cxnChg>
        <pc:cxnChg chg="add del">
          <ac:chgData name="Hamza Shk" userId="e4e392782aff2276" providerId="LiveId" clId="{A9833210-0DFD-438F-9EB0-B5DFCA533CF7}" dt="2022-07-15T19:58:35.636" v="318" actId="26606"/>
          <ac:cxnSpMkLst>
            <pc:docMk/>
            <pc:sldMk cId="3459231002" sldId="265"/>
            <ac:cxnSpMk id="125" creationId="{1911CEBB-5C08-41C5-8954-C727FC875565}"/>
          </ac:cxnSpMkLst>
        </pc:cxnChg>
        <pc:cxnChg chg="add del">
          <ac:chgData name="Hamza Shk" userId="e4e392782aff2276" providerId="LiveId" clId="{A9833210-0DFD-438F-9EB0-B5DFCA533CF7}" dt="2022-07-15T19:58:35.636" v="318" actId="26606"/>
          <ac:cxnSpMkLst>
            <pc:docMk/>
            <pc:sldMk cId="3459231002" sldId="265"/>
            <ac:cxnSpMk id="126" creationId="{E56FA950-4DFC-4710-A30A-6E55033CA460}"/>
          </ac:cxnSpMkLst>
        </pc:cxnChg>
        <pc:cxnChg chg="add del">
          <ac:chgData name="Hamza Shk" userId="e4e392782aff2276" providerId="LiveId" clId="{A9833210-0DFD-438F-9EB0-B5DFCA533CF7}" dt="2022-07-15T19:58:38.664" v="320" actId="26606"/>
          <ac:cxnSpMkLst>
            <pc:docMk/>
            <pc:sldMk cId="3459231002" sldId="265"/>
            <ac:cxnSpMk id="136" creationId="{994262BC-EE98-4BD6-82DB-4955E8DCC290}"/>
          </ac:cxnSpMkLst>
        </pc:cxnChg>
        <pc:cxnChg chg="add del">
          <ac:chgData name="Hamza Shk" userId="e4e392782aff2276" providerId="LiveId" clId="{A9833210-0DFD-438F-9EB0-B5DFCA533CF7}" dt="2022-07-15T19:58:40.438" v="322" actId="26606"/>
          <ac:cxnSpMkLst>
            <pc:docMk/>
            <pc:sldMk cId="3459231002" sldId="265"/>
            <ac:cxnSpMk id="147" creationId="{994262BC-EE98-4BD6-82DB-4955E8DCC290}"/>
          </ac:cxnSpMkLst>
        </pc:cxnChg>
        <pc:cxnChg chg="add del">
          <ac:chgData name="Hamza Shk" userId="e4e392782aff2276" providerId="LiveId" clId="{A9833210-0DFD-438F-9EB0-B5DFCA533CF7}" dt="2022-07-15T19:58:53.645" v="324" actId="26606"/>
          <ac:cxnSpMkLst>
            <pc:docMk/>
            <pc:sldMk cId="3459231002" sldId="265"/>
            <ac:cxnSpMk id="158" creationId="{994262BC-EE98-4BD6-82DB-4955E8DCC290}"/>
          </ac:cxnSpMkLst>
        </pc:cxnChg>
        <pc:cxnChg chg="add del">
          <ac:chgData name="Hamza Shk" userId="e4e392782aff2276" providerId="LiveId" clId="{A9833210-0DFD-438F-9EB0-B5DFCA533CF7}" dt="2022-07-15T19:59:14.110" v="325" actId="26606"/>
          <ac:cxnSpMkLst>
            <pc:docMk/>
            <pc:sldMk cId="3459231002" sldId="265"/>
            <ac:cxnSpMk id="182" creationId="{994262BC-EE98-4BD6-82DB-4955E8DCC290}"/>
          </ac:cxnSpMkLst>
        </pc:cxnChg>
        <pc:cxnChg chg="add">
          <ac:chgData name="Hamza Shk" userId="e4e392782aff2276" providerId="LiveId" clId="{A9833210-0DFD-438F-9EB0-B5DFCA533CF7}" dt="2022-07-15T19:59:14.110" v="325" actId="26606"/>
          <ac:cxnSpMkLst>
            <pc:docMk/>
            <pc:sldMk cId="3459231002" sldId="265"/>
            <ac:cxnSpMk id="206" creationId="{994262BC-EE98-4BD6-82DB-4955E8DCC290}"/>
          </ac:cxnSpMkLst>
        </pc:cxnChg>
      </pc:sldChg>
      <pc:sldChg chg="add">
        <pc:chgData name="Hamza Shk" userId="e4e392782aff2276" providerId="LiveId" clId="{A9833210-0DFD-438F-9EB0-B5DFCA533CF7}" dt="2022-07-15T20:00:29.298" v="337" actId="2890"/>
        <pc:sldMkLst>
          <pc:docMk/>
          <pc:sldMk cId="746958957" sldId="266"/>
        </pc:sldMkLst>
      </pc:sldChg>
      <pc:sldChg chg="add">
        <pc:chgData name="Hamza Shk" userId="e4e392782aff2276" providerId="LiveId" clId="{A9833210-0DFD-438F-9EB0-B5DFCA533CF7}" dt="2022-07-15T20:00:50.823" v="359" actId="2890"/>
        <pc:sldMkLst>
          <pc:docMk/>
          <pc:sldMk cId="3116934210" sldId="267"/>
        </pc:sldMkLst>
      </pc:sldChg>
      <pc:sldChg chg="modSp add mod">
        <pc:chgData name="Hamza Shk" userId="e4e392782aff2276" providerId="LiveId" clId="{A9833210-0DFD-438F-9EB0-B5DFCA533CF7}" dt="2022-07-16T16:06:41.988" v="1178" actId="20577"/>
        <pc:sldMkLst>
          <pc:docMk/>
          <pc:sldMk cId="3221199906" sldId="268"/>
        </pc:sldMkLst>
        <pc:spChg chg="mod">
          <ac:chgData name="Hamza Shk" userId="e4e392782aff2276" providerId="LiveId" clId="{A9833210-0DFD-438F-9EB0-B5DFCA533CF7}" dt="2022-07-15T20:02:33.100" v="370" actId="123"/>
          <ac:spMkLst>
            <pc:docMk/>
            <pc:sldMk cId="3221199906" sldId="268"/>
            <ac:spMk id="2" creationId="{C5B6D8F5-EA19-D5EB-4F71-A4A7132B74F7}"/>
          </ac:spMkLst>
        </pc:spChg>
        <pc:spChg chg="mod">
          <ac:chgData name="Hamza Shk" userId="e4e392782aff2276" providerId="LiveId" clId="{A9833210-0DFD-438F-9EB0-B5DFCA533CF7}" dt="2022-07-16T16:06:41.988" v="1178" actId="20577"/>
          <ac:spMkLst>
            <pc:docMk/>
            <pc:sldMk cId="3221199906" sldId="268"/>
            <ac:spMk id="3" creationId="{73F6EF36-B346-3AFA-D13F-F0FA10EFB636}"/>
          </ac:spMkLst>
        </pc:spChg>
      </pc:sldChg>
      <pc:sldChg chg="addSp delSp modSp add mod">
        <pc:chgData name="Hamza Shk" userId="e4e392782aff2276" providerId="LiveId" clId="{A9833210-0DFD-438F-9EB0-B5DFCA533CF7}" dt="2022-07-16T17:46:19.494" v="1185" actId="1076"/>
        <pc:sldMkLst>
          <pc:docMk/>
          <pc:sldMk cId="3491278798" sldId="269"/>
        </pc:sldMkLst>
        <pc:spChg chg="mod">
          <ac:chgData name="Hamza Shk" userId="e4e392782aff2276" providerId="LiveId" clId="{A9833210-0DFD-438F-9EB0-B5DFCA533CF7}" dt="2022-07-15T20:02:27.018" v="369" actId="123"/>
          <ac:spMkLst>
            <pc:docMk/>
            <pc:sldMk cId="3491278798" sldId="269"/>
            <ac:spMk id="2" creationId="{C5B6D8F5-EA19-D5EB-4F71-A4A7132B74F7}"/>
          </ac:spMkLst>
        </pc:spChg>
        <pc:spChg chg="del">
          <ac:chgData name="Hamza Shk" userId="e4e392782aff2276" providerId="LiveId" clId="{A9833210-0DFD-438F-9EB0-B5DFCA533CF7}" dt="2022-07-16T17:45:51.118" v="1179" actId="22"/>
          <ac:spMkLst>
            <pc:docMk/>
            <pc:sldMk cId="3491278798" sldId="269"/>
            <ac:spMk id="3" creationId="{73F6EF36-B346-3AFA-D13F-F0FA10EFB636}"/>
          </ac:spMkLst>
        </pc:spChg>
        <pc:picChg chg="add mod ord">
          <ac:chgData name="Hamza Shk" userId="e4e392782aff2276" providerId="LiveId" clId="{A9833210-0DFD-438F-9EB0-B5DFCA533CF7}" dt="2022-07-16T17:46:19.494" v="1185" actId="1076"/>
          <ac:picMkLst>
            <pc:docMk/>
            <pc:sldMk cId="3491278798" sldId="269"/>
            <ac:picMk id="5" creationId="{953981B2-73A7-7CD7-FEE0-065BF52878C3}"/>
          </ac:picMkLst>
        </pc:picChg>
      </pc:sldChg>
      <pc:sldChg chg="modSp add mod modNotesTx">
        <pc:chgData name="Hamza Shk" userId="e4e392782aff2276" providerId="LiveId" clId="{A9833210-0DFD-438F-9EB0-B5DFCA533CF7}" dt="2022-07-16T16:04:24.471" v="1150" actId="403"/>
        <pc:sldMkLst>
          <pc:docMk/>
          <pc:sldMk cId="1974052765" sldId="270"/>
        </pc:sldMkLst>
        <pc:spChg chg="mod">
          <ac:chgData name="Hamza Shk" userId="e4e392782aff2276" providerId="LiveId" clId="{A9833210-0DFD-438F-9EB0-B5DFCA533CF7}" dt="2022-07-16T16:04:24.471" v="1150" actId="403"/>
          <ac:spMkLst>
            <pc:docMk/>
            <pc:sldMk cId="1974052765" sldId="270"/>
            <ac:spMk id="3" creationId="{73F6EF36-B346-3AFA-D13F-F0FA10EFB636}"/>
          </ac:spMkLst>
        </pc:spChg>
      </pc:sldChg>
      <pc:sldChg chg="modSp add mod ord">
        <pc:chgData name="Hamza Shk" userId="e4e392782aff2276" providerId="LiveId" clId="{A9833210-0DFD-438F-9EB0-B5DFCA533CF7}" dt="2022-07-15T20:46:46.317" v="466" actId="20577"/>
        <pc:sldMkLst>
          <pc:docMk/>
          <pc:sldMk cId="2519528738" sldId="271"/>
        </pc:sldMkLst>
        <pc:spChg chg="mod">
          <ac:chgData name="Hamza Shk" userId="e4e392782aff2276" providerId="LiveId" clId="{A9833210-0DFD-438F-9EB0-B5DFCA533CF7}" dt="2022-07-15T20:03:29.903" v="404" actId="20577"/>
          <ac:spMkLst>
            <pc:docMk/>
            <pc:sldMk cId="2519528738" sldId="271"/>
            <ac:spMk id="2" creationId="{C5B6D8F5-EA19-D5EB-4F71-A4A7132B74F7}"/>
          </ac:spMkLst>
        </pc:spChg>
        <pc:spChg chg="mod">
          <ac:chgData name="Hamza Shk" userId="e4e392782aff2276" providerId="LiveId" clId="{A9833210-0DFD-438F-9EB0-B5DFCA533CF7}" dt="2022-07-15T20:46:46.317" v="466" actId="20577"/>
          <ac:spMkLst>
            <pc:docMk/>
            <pc:sldMk cId="2519528738" sldId="271"/>
            <ac:spMk id="3" creationId="{73F6EF36-B346-3AFA-D13F-F0FA10EFB636}"/>
          </ac:spMkLst>
        </pc:spChg>
      </pc:sldChg>
      <pc:sldChg chg="modSp add mod">
        <pc:chgData name="Hamza Shk" userId="e4e392782aff2276" providerId="LiveId" clId="{A9833210-0DFD-438F-9EB0-B5DFCA533CF7}" dt="2022-07-16T11:40:13.896" v="994" actId="20577"/>
        <pc:sldMkLst>
          <pc:docMk/>
          <pc:sldMk cId="1703190917" sldId="272"/>
        </pc:sldMkLst>
        <pc:spChg chg="mod">
          <ac:chgData name="Hamza Shk" userId="e4e392782aff2276" providerId="LiveId" clId="{A9833210-0DFD-438F-9EB0-B5DFCA533CF7}" dt="2022-07-16T11:40:13.896" v="994" actId="20577"/>
          <ac:spMkLst>
            <pc:docMk/>
            <pc:sldMk cId="1703190917" sldId="272"/>
            <ac:spMk id="3" creationId="{73F6EF36-B346-3AFA-D13F-F0FA10EFB636}"/>
          </ac:spMkLst>
        </pc:spChg>
      </pc:sldChg>
      <pc:sldChg chg="modSp add mod">
        <pc:chgData name="Hamza Shk" userId="e4e392782aff2276" providerId="LiveId" clId="{A9833210-0DFD-438F-9EB0-B5DFCA533CF7}" dt="2022-07-16T11:48:07.051" v="1072" actId="20577"/>
        <pc:sldMkLst>
          <pc:docMk/>
          <pc:sldMk cId="2511449105" sldId="273"/>
        </pc:sldMkLst>
        <pc:spChg chg="mod">
          <ac:chgData name="Hamza Shk" userId="e4e392782aff2276" providerId="LiveId" clId="{A9833210-0DFD-438F-9EB0-B5DFCA533CF7}" dt="2022-07-16T11:48:07.051" v="1072" actId="20577"/>
          <ac:spMkLst>
            <pc:docMk/>
            <pc:sldMk cId="2511449105" sldId="273"/>
            <ac:spMk id="3" creationId="{73F6EF36-B346-3AFA-D13F-F0FA10EFB636}"/>
          </ac:spMkLst>
        </pc:spChg>
      </pc:sldChg>
      <pc:sldMasterChg chg="add del addSldLayout delSldLayout">
        <pc:chgData name="Hamza Shk" userId="e4e392782aff2276" providerId="LiveId" clId="{A9833210-0DFD-438F-9EB0-B5DFCA533CF7}" dt="2022-07-15T19:42:16.903" v="10" actId="26606"/>
        <pc:sldMasterMkLst>
          <pc:docMk/>
          <pc:sldMasterMk cId="69881512" sldId="2147483847"/>
        </pc:sldMasterMkLst>
        <pc:sldLayoutChg chg="add del">
          <pc:chgData name="Hamza Shk" userId="e4e392782aff2276" providerId="LiveId" clId="{A9833210-0DFD-438F-9EB0-B5DFCA533CF7}" dt="2022-07-15T19:42:16.903" v="10" actId="26606"/>
          <pc:sldLayoutMkLst>
            <pc:docMk/>
            <pc:sldMasterMk cId="69881512" sldId="2147483847"/>
            <pc:sldLayoutMk cId="5156116" sldId="2147483836"/>
          </pc:sldLayoutMkLst>
        </pc:sldLayoutChg>
        <pc:sldLayoutChg chg="add del">
          <pc:chgData name="Hamza Shk" userId="e4e392782aff2276" providerId="LiveId" clId="{A9833210-0DFD-438F-9EB0-B5DFCA533CF7}" dt="2022-07-15T19:42:16.903" v="10" actId="26606"/>
          <pc:sldLayoutMkLst>
            <pc:docMk/>
            <pc:sldMasterMk cId="69881512" sldId="2147483847"/>
            <pc:sldLayoutMk cId="1635205010" sldId="2147483837"/>
          </pc:sldLayoutMkLst>
        </pc:sldLayoutChg>
        <pc:sldLayoutChg chg="add del">
          <pc:chgData name="Hamza Shk" userId="e4e392782aff2276" providerId="LiveId" clId="{A9833210-0DFD-438F-9EB0-B5DFCA533CF7}" dt="2022-07-15T19:42:16.903" v="10" actId="26606"/>
          <pc:sldLayoutMkLst>
            <pc:docMk/>
            <pc:sldMasterMk cId="69881512" sldId="2147483847"/>
            <pc:sldLayoutMk cId="2965638514" sldId="2147483838"/>
          </pc:sldLayoutMkLst>
        </pc:sldLayoutChg>
        <pc:sldLayoutChg chg="add del">
          <pc:chgData name="Hamza Shk" userId="e4e392782aff2276" providerId="LiveId" clId="{A9833210-0DFD-438F-9EB0-B5DFCA533CF7}" dt="2022-07-15T19:42:16.903" v="10" actId="26606"/>
          <pc:sldLayoutMkLst>
            <pc:docMk/>
            <pc:sldMasterMk cId="69881512" sldId="2147483847"/>
            <pc:sldLayoutMk cId="1529284669" sldId="2147483839"/>
          </pc:sldLayoutMkLst>
        </pc:sldLayoutChg>
        <pc:sldLayoutChg chg="add del">
          <pc:chgData name="Hamza Shk" userId="e4e392782aff2276" providerId="LiveId" clId="{A9833210-0DFD-438F-9EB0-B5DFCA533CF7}" dt="2022-07-15T19:42:16.903" v="10" actId="26606"/>
          <pc:sldLayoutMkLst>
            <pc:docMk/>
            <pc:sldMasterMk cId="69881512" sldId="2147483847"/>
            <pc:sldLayoutMk cId="1016727251" sldId="2147483840"/>
          </pc:sldLayoutMkLst>
        </pc:sldLayoutChg>
        <pc:sldLayoutChg chg="add del">
          <pc:chgData name="Hamza Shk" userId="e4e392782aff2276" providerId="LiveId" clId="{A9833210-0DFD-438F-9EB0-B5DFCA533CF7}" dt="2022-07-15T19:42:16.903" v="10" actId="26606"/>
          <pc:sldLayoutMkLst>
            <pc:docMk/>
            <pc:sldMasterMk cId="69881512" sldId="2147483847"/>
            <pc:sldLayoutMk cId="3721553243" sldId="2147483841"/>
          </pc:sldLayoutMkLst>
        </pc:sldLayoutChg>
        <pc:sldLayoutChg chg="add del">
          <pc:chgData name="Hamza Shk" userId="e4e392782aff2276" providerId="LiveId" clId="{A9833210-0DFD-438F-9EB0-B5DFCA533CF7}" dt="2022-07-15T19:42:16.903" v="10" actId="26606"/>
          <pc:sldLayoutMkLst>
            <pc:docMk/>
            <pc:sldMasterMk cId="69881512" sldId="2147483847"/>
            <pc:sldLayoutMk cId="4206755566" sldId="2147483842"/>
          </pc:sldLayoutMkLst>
        </pc:sldLayoutChg>
        <pc:sldLayoutChg chg="add del">
          <pc:chgData name="Hamza Shk" userId="e4e392782aff2276" providerId="LiveId" clId="{A9833210-0DFD-438F-9EB0-B5DFCA533CF7}" dt="2022-07-15T19:42:16.903" v="10" actId="26606"/>
          <pc:sldLayoutMkLst>
            <pc:docMk/>
            <pc:sldMasterMk cId="69881512" sldId="2147483847"/>
            <pc:sldLayoutMk cId="4065542685" sldId="2147483843"/>
          </pc:sldLayoutMkLst>
        </pc:sldLayoutChg>
        <pc:sldLayoutChg chg="add del">
          <pc:chgData name="Hamza Shk" userId="e4e392782aff2276" providerId="LiveId" clId="{A9833210-0DFD-438F-9EB0-B5DFCA533CF7}" dt="2022-07-15T19:42:16.903" v="10" actId="26606"/>
          <pc:sldLayoutMkLst>
            <pc:docMk/>
            <pc:sldMasterMk cId="69881512" sldId="2147483847"/>
            <pc:sldLayoutMk cId="3290466013" sldId="2147483844"/>
          </pc:sldLayoutMkLst>
        </pc:sldLayoutChg>
        <pc:sldLayoutChg chg="add del">
          <pc:chgData name="Hamza Shk" userId="e4e392782aff2276" providerId="LiveId" clId="{A9833210-0DFD-438F-9EB0-B5DFCA533CF7}" dt="2022-07-15T19:42:16.903" v="10" actId="26606"/>
          <pc:sldLayoutMkLst>
            <pc:docMk/>
            <pc:sldMasterMk cId="69881512" sldId="2147483847"/>
            <pc:sldLayoutMk cId="3572382187" sldId="2147483845"/>
          </pc:sldLayoutMkLst>
        </pc:sldLayoutChg>
        <pc:sldLayoutChg chg="add del">
          <pc:chgData name="Hamza Shk" userId="e4e392782aff2276" providerId="LiveId" clId="{A9833210-0DFD-438F-9EB0-B5DFCA533CF7}" dt="2022-07-15T19:42:16.903" v="10" actId="26606"/>
          <pc:sldLayoutMkLst>
            <pc:docMk/>
            <pc:sldMasterMk cId="69881512" sldId="2147483847"/>
            <pc:sldLayoutMk cId="1342955201" sldId="2147483846"/>
          </pc:sldLayoutMkLst>
        </pc:sldLayoutChg>
      </pc:sldMasterChg>
      <pc:sldMasterChg chg="add del addSldLayout delSldLayout">
        <pc:chgData name="Hamza Shk" userId="e4e392782aff2276" providerId="LiveId" clId="{A9833210-0DFD-438F-9EB0-B5DFCA533CF7}" dt="2022-07-15T19:42:16.903" v="10" actId="26606"/>
        <pc:sldMasterMkLst>
          <pc:docMk/>
          <pc:sldMasterMk cId="2838898807" sldId="2147483910"/>
        </pc:sldMasterMkLst>
        <pc:sldLayoutChg chg="add del">
          <pc:chgData name="Hamza Shk" userId="e4e392782aff2276" providerId="LiveId" clId="{A9833210-0DFD-438F-9EB0-B5DFCA533CF7}" dt="2022-07-15T19:42:16.903" v="10" actId="26606"/>
          <pc:sldLayoutMkLst>
            <pc:docMk/>
            <pc:sldMasterMk cId="2838898807" sldId="2147483910"/>
            <pc:sldLayoutMk cId="3307277657" sldId="2147483899"/>
          </pc:sldLayoutMkLst>
        </pc:sldLayoutChg>
        <pc:sldLayoutChg chg="add del">
          <pc:chgData name="Hamza Shk" userId="e4e392782aff2276" providerId="LiveId" clId="{A9833210-0DFD-438F-9EB0-B5DFCA533CF7}" dt="2022-07-15T19:42:16.903" v="10" actId="26606"/>
          <pc:sldLayoutMkLst>
            <pc:docMk/>
            <pc:sldMasterMk cId="2838898807" sldId="2147483910"/>
            <pc:sldLayoutMk cId="3157880885" sldId="2147483900"/>
          </pc:sldLayoutMkLst>
        </pc:sldLayoutChg>
        <pc:sldLayoutChg chg="add del">
          <pc:chgData name="Hamza Shk" userId="e4e392782aff2276" providerId="LiveId" clId="{A9833210-0DFD-438F-9EB0-B5DFCA533CF7}" dt="2022-07-15T19:42:16.903" v="10" actId="26606"/>
          <pc:sldLayoutMkLst>
            <pc:docMk/>
            <pc:sldMasterMk cId="2838898807" sldId="2147483910"/>
            <pc:sldLayoutMk cId="3415725367" sldId="2147483901"/>
          </pc:sldLayoutMkLst>
        </pc:sldLayoutChg>
        <pc:sldLayoutChg chg="add del">
          <pc:chgData name="Hamza Shk" userId="e4e392782aff2276" providerId="LiveId" clId="{A9833210-0DFD-438F-9EB0-B5DFCA533CF7}" dt="2022-07-15T19:42:16.903" v="10" actId="26606"/>
          <pc:sldLayoutMkLst>
            <pc:docMk/>
            <pc:sldMasterMk cId="2838898807" sldId="2147483910"/>
            <pc:sldLayoutMk cId="488297622" sldId="2147483902"/>
          </pc:sldLayoutMkLst>
        </pc:sldLayoutChg>
        <pc:sldLayoutChg chg="add del">
          <pc:chgData name="Hamza Shk" userId="e4e392782aff2276" providerId="LiveId" clId="{A9833210-0DFD-438F-9EB0-B5DFCA533CF7}" dt="2022-07-15T19:42:16.903" v="10" actId="26606"/>
          <pc:sldLayoutMkLst>
            <pc:docMk/>
            <pc:sldMasterMk cId="2838898807" sldId="2147483910"/>
            <pc:sldLayoutMk cId="2217495557" sldId="2147483903"/>
          </pc:sldLayoutMkLst>
        </pc:sldLayoutChg>
        <pc:sldLayoutChg chg="add del">
          <pc:chgData name="Hamza Shk" userId="e4e392782aff2276" providerId="LiveId" clId="{A9833210-0DFD-438F-9EB0-B5DFCA533CF7}" dt="2022-07-15T19:42:16.903" v="10" actId="26606"/>
          <pc:sldLayoutMkLst>
            <pc:docMk/>
            <pc:sldMasterMk cId="2838898807" sldId="2147483910"/>
            <pc:sldLayoutMk cId="988562026" sldId="2147483904"/>
          </pc:sldLayoutMkLst>
        </pc:sldLayoutChg>
        <pc:sldLayoutChg chg="add del">
          <pc:chgData name="Hamza Shk" userId="e4e392782aff2276" providerId="LiveId" clId="{A9833210-0DFD-438F-9EB0-B5DFCA533CF7}" dt="2022-07-15T19:42:16.903" v="10" actId="26606"/>
          <pc:sldLayoutMkLst>
            <pc:docMk/>
            <pc:sldMasterMk cId="2838898807" sldId="2147483910"/>
            <pc:sldLayoutMk cId="3153443216" sldId="2147483905"/>
          </pc:sldLayoutMkLst>
        </pc:sldLayoutChg>
        <pc:sldLayoutChg chg="add del">
          <pc:chgData name="Hamza Shk" userId="e4e392782aff2276" providerId="LiveId" clId="{A9833210-0DFD-438F-9EB0-B5DFCA533CF7}" dt="2022-07-15T19:42:16.903" v="10" actId="26606"/>
          <pc:sldLayoutMkLst>
            <pc:docMk/>
            <pc:sldMasterMk cId="2838898807" sldId="2147483910"/>
            <pc:sldLayoutMk cId="1363645503" sldId="2147483906"/>
          </pc:sldLayoutMkLst>
        </pc:sldLayoutChg>
        <pc:sldLayoutChg chg="add del">
          <pc:chgData name="Hamza Shk" userId="e4e392782aff2276" providerId="LiveId" clId="{A9833210-0DFD-438F-9EB0-B5DFCA533CF7}" dt="2022-07-15T19:42:16.903" v="10" actId="26606"/>
          <pc:sldLayoutMkLst>
            <pc:docMk/>
            <pc:sldMasterMk cId="2838898807" sldId="2147483910"/>
            <pc:sldLayoutMk cId="576996118" sldId="2147483907"/>
          </pc:sldLayoutMkLst>
        </pc:sldLayoutChg>
        <pc:sldLayoutChg chg="add del">
          <pc:chgData name="Hamza Shk" userId="e4e392782aff2276" providerId="LiveId" clId="{A9833210-0DFD-438F-9EB0-B5DFCA533CF7}" dt="2022-07-15T19:42:16.903" v="10" actId="26606"/>
          <pc:sldLayoutMkLst>
            <pc:docMk/>
            <pc:sldMasterMk cId="2838898807" sldId="2147483910"/>
            <pc:sldLayoutMk cId="994560081" sldId="2147483908"/>
          </pc:sldLayoutMkLst>
        </pc:sldLayoutChg>
        <pc:sldLayoutChg chg="add del">
          <pc:chgData name="Hamza Shk" userId="e4e392782aff2276" providerId="LiveId" clId="{A9833210-0DFD-438F-9EB0-B5DFCA533CF7}" dt="2022-07-15T19:42:16.903" v="10" actId="26606"/>
          <pc:sldLayoutMkLst>
            <pc:docMk/>
            <pc:sldMasterMk cId="2838898807" sldId="2147483910"/>
            <pc:sldLayoutMk cId="3532026443" sldId="214748390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2E4329-26D0-468B-A0CF-9CEAFEA18B39}" type="doc">
      <dgm:prSet loTypeId="urn:microsoft.com/office/officeart/2016/7/layout/LinearArrowProcessNumbered" loCatId="process" qsTypeId="urn:microsoft.com/office/officeart/2005/8/quickstyle/simple1" qsCatId="simple" csTypeId="urn:microsoft.com/office/officeart/2005/8/colors/colorful1" csCatId="colorful" phldr="1"/>
      <dgm:spPr/>
      <dgm:t>
        <a:bodyPr/>
        <a:lstStyle/>
        <a:p>
          <a:endParaRPr lang="en-US"/>
        </a:p>
      </dgm:t>
    </dgm:pt>
    <dgm:pt modelId="{9A0AEEDE-0D4E-45AB-BEC7-008E7A2875F6}">
      <dgm:prSet custT="1"/>
      <dgm:spPr/>
      <dgm:t>
        <a:bodyPr/>
        <a:lstStyle/>
        <a:p>
          <a:pPr algn="ctr"/>
          <a:r>
            <a:rPr lang="en-US" sz="1400" dirty="0"/>
            <a:t>Introduction</a:t>
          </a:r>
        </a:p>
      </dgm:t>
    </dgm:pt>
    <dgm:pt modelId="{E580355A-5B6E-4A94-A1C4-1FB7F255AD53}" type="parTrans" cxnId="{95C8A47D-474A-4215-A43D-999AB4901296}">
      <dgm:prSet/>
      <dgm:spPr/>
      <dgm:t>
        <a:bodyPr/>
        <a:lstStyle/>
        <a:p>
          <a:endParaRPr lang="en-US"/>
        </a:p>
      </dgm:t>
    </dgm:pt>
    <dgm:pt modelId="{8D05BD9F-3459-43D9-A108-AD74E64D2541}" type="sibTrans" cxnId="{95C8A47D-474A-4215-A43D-999AB4901296}">
      <dgm:prSet phldrT="1" phldr="0"/>
      <dgm:spPr/>
      <dgm:t>
        <a:bodyPr/>
        <a:lstStyle/>
        <a:p>
          <a:r>
            <a:rPr lang="en-US"/>
            <a:t>1</a:t>
          </a:r>
        </a:p>
      </dgm:t>
    </dgm:pt>
    <dgm:pt modelId="{E8B0D655-5D90-4758-985B-B2B84BA5BEFB}">
      <dgm:prSet custT="1"/>
      <dgm:spPr/>
      <dgm:t>
        <a:bodyPr/>
        <a:lstStyle/>
        <a:p>
          <a:pPr algn="ctr"/>
          <a:r>
            <a:rPr lang="en-US" sz="1400" dirty="0"/>
            <a:t>“Discussion on the impact of the complex problem on employees and their organizations”.</a:t>
          </a:r>
        </a:p>
      </dgm:t>
    </dgm:pt>
    <dgm:pt modelId="{C42DDFE3-5CAE-48FF-AF51-C6BE40F3F870}" type="parTrans" cxnId="{8D7E1AD0-5F00-4D86-976D-25ECA063AB22}">
      <dgm:prSet/>
      <dgm:spPr/>
      <dgm:t>
        <a:bodyPr/>
        <a:lstStyle/>
        <a:p>
          <a:endParaRPr lang="en-US"/>
        </a:p>
      </dgm:t>
    </dgm:pt>
    <dgm:pt modelId="{A6970131-8787-483A-9BFE-E7AB903A1DB0}" type="sibTrans" cxnId="{8D7E1AD0-5F00-4D86-976D-25ECA063AB22}">
      <dgm:prSet phldrT="2" phldr="0"/>
      <dgm:spPr/>
      <dgm:t>
        <a:bodyPr/>
        <a:lstStyle/>
        <a:p>
          <a:r>
            <a:rPr lang="en-US"/>
            <a:t>2</a:t>
          </a:r>
        </a:p>
      </dgm:t>
    </dgm:pt>
    <dgm:pt modelId="{61071FEA-61CF-471D-B61C-DC7E5BFD8C05}">
      <dgm:prSet custT="1"/>
      <dgm:spPr/>
      <dgm:t>
        <a:bodyPr/>
        <a:lstStyle/>
        <a:p>
          <a:pPr algn="ctr"/>
          <a:r>
            <a:rPr lang="en-US" sz="1400" dirty="0"/>
            <a:t>“PESTLE analysis of the macro-environmental factors contributing to the complex problem”.</a:t>
          </a:r>
        </a:p>
      </dgm:t>
    </dgm:pt>
    <dgm:pt modelId="{C25C2381-00C2-48D9-8F1A-B0C59DA5145D}" type="parTrans" cxnId="{572BFB58-F6F7-4C31-9228-69DF6BB46EEC}">
      <dgm:prSet/>
      <dgm:spPr/>
      <dgm:t>
        <a:bodyPr/>
        <a:lstStyle/>
        <a:p>
          <a:endParaRPr lang="en-US"/>
        </a:p>
      </dgm:t>
    </dgm:pt>
    <dgm:pt modelId="{96AC5F16-B000-4066-8423-900034A0C765}" type="sibTrans" cxnId="{572BFB58-F6F7-4C31-9228-69DF6BB46EEC}">
      <dgm:prSet phldrT="3" phldr="0"/>
      <dgm:spPr/>
      <dgm:t>
        <a:bodyPr/>
        <a:lstStyle/>
        <a:p>
          <a:r>
            <a:rPr lang="en-US"/>
            <a:t>3</a:t>
          </a:r>
        </a:p>
      </dgm:t>
    </dgm:pt>
    <dgm:pt modelId="{A6B3D3F9-E465-4146-BE40-9182C6737DB2}">
      <dgm:prSet custT="1"/>
      <dgm:spPr/>
      <dgm:t>
        <a:bodyPr/>
        <a:lstStyle/>
        <a:p>
          <a:pPr algn="ctr"/>
          <a:r>
            <a:rPr lang="en-US" sz="1400" dirty="0"/>
            <a:t>“A research-informed cause-and-effect analysis, using the Fishbone Diagram, of the complex problem”.</a:t>
          </a:r>
        </a:p>
      </dgm:t>
    </dgm:pt>
    <dgm:pt modelId="{B263CB3C-199D-40BE-94A7-8064EE6EC4EE}" type="parTrans" cxnId="{2A738FA6-C68C-4F14-9D33-8A8007A4DFE0}">
      <dgm:prSet/>
      <dgm:spPr/>
      <dgm:t>
        <a:bodyPr/>
        <a:lstStyle/>
        <a:p>
          <a:endParaRPr lang="en-US"/>
        </a:p>
      </dgm:t>
    </dgm:pt>
    <dgm:pt modelId="{3149DCA1-4264-4024-9FF8-48AB5DD16321}" type="sibTrans" cxnId="{2A738FA6-C68C-4F14-9D33-8A8007A4DFE0}">
      <dgm:prSet phldrT="4" phldr="0"/>
      <dgm:spPr/>
      <dgm:t>
        <a:bodyPr/>
        <a:lstStyle/>
        <a:p>
          <a:r>
            <a:rPr lang="en-US"/>
            <a:t>4</a:t>
          </a:r>
        </a:p>
      </dgm:t>
    </dgm:pt>
    <dgm:pt modelId="{3594327E-1E5F-4CC9-AE46-2455AEA81DD4}">
      <dgm:prSet custT="1"/>
      <dgm:spPr/>
      <dgm:t>
        <a:bodyPr/>
        <a:lstStyle/>
        <a:p>
          <a:pPr algn="ctr"/>
          <a:r>
            <a:rPr lang="en-US" sz="1400" dirty="0"/>
            <a:t>“An evaluation of alternative solutions to staff shortage with an aim of choosing the most appropriate solution”.</a:t>
          </a:r>
        </a:p>
      </dgm:t>
    </dgm:pt>
    <dgm:pt modelId="{14264F07-5799-4667-9B28-F28F795BDD02}" type="parTrans" cxnId="{BB3B1C04-5E42-4EBC-A19C-9B06F4A2A7C3}">
      <dgm:prSet/>
      <dgm:spPr/>
      <dgm:t>
        <a:bodyPr/>
        <a:lstStyle/>
        <a:p>
          <a:endParaRPr lang="en-US"/>
        </a:p>
      </dgm:t>
    </dgm:pt>
    <dgm:pt modelId="{CADC06DC-27D8-4FB6-B974-3742FDC3AF76}" type="sibTrans" cxnId="{BB3B1C04-5E42-4EBC-A19C-9B06F4A2A7C3}">
      <dgm:prSet phldrT="5" phldr="0"/>
      <dgm:spPr/>
      <dgm:t>
        <a:bodyPr/>
        <a:lstStyle/>
        <a:p>
          <a:r>
            <a:rPr lang="en-US"/>
            <a:t>5</a:t>
          </a:r>
        </a:p>
      </dgm:t>
    </dgm:pt>
    <dgm:pt modelId="{6978A537-304D-4A79-AE06-A361A070860A}">
      <dgm:prSet custT="1"/>
      <dgm:spPr/>
      <dgm:t>
        <a:bodyPr/>
        <a:lstStyle/>
        <a:p>
          <a:pPr algn="ctr"/>
          <a:r>
            <a:rPr lang="en-US" sz="1400" dirty="0"/>
            <a:t>Conclusion</a:t>
          </a:r>
        </a:p>
      </dgm:t>
    </dgm:pt>
    <dgm:pt modelId="{34B1A8E9-202C-41AB-9802-5E32DABCC805}" type="parTrans" cxnId="{1DDEAE24-1B09-4990-854B-E3F1449E2872}">
      <dgm:prSet/>
      <dgm:spPr/>
      <dgm:t>
        <a:bodyPr/>
        <a:lstStyle/>
        <a:p>
          <a:endParaRPr lang="en-US"/>
        </a:p>
      </dgm:t>
    </dgm:pt>
    <dgm:pt modelId="{A431F06C-2F03-4606-B2BA-C81609C2D87A}" type="sibTrans" cxnId="{1DDEAE24-1B09-4990-854B-E3F1449E2872}">
      <dgm:prSet phldrT="6" phldr="0"/>
      <dgm:spPr/>
      <dgm:t>
        <a:bodyPr/>
        <a:lstStyle/>
        <a:p>
          <a:r>
            <a:rPr lang="en-US"/>
            <a:t>6</a:t>
          </a:r>
        </a:p>
      </dgm:t>
    </dgm:pt>
    <dgm:pt modelId="{B5C05139-8286-4450-B83A-03AA9ACFE004}" type="pres">
      <dgm:prSet presAssocID="{CD2E4329-26D0-468B-A0CF-9CEAFEA18B39}" presName="linearFlow" presStyleCnt="0">
        <dgm:presLayoutVars>
          <dgm:dir/>
          <dgm:animLvl val="lvl"/>
          <dgm:resizeHandles val="exact"/>
        </dgm:presLayoutVars>
      </dgm:prSet>
      <dgm:spPr/>
    </dgm:pt>
    <dgm:pt modelId="{C9021D35-EDE6-4EE6-8F08-ACF297A52179}" type="pres">
      <dgm:prSet presAssocID="{9A0AEEDE-0D4E-45AB-BEC7-008E7A2875F6}" presName="compositeNode" presStyleCnt="0"/>
      <dgm:spPr/>
    </dgm:pt>
    <dgm:pt modelId="{4A10062A-D3E8-457A-857F-C45C7747377F}" type="pres">
      <dgm:prSet presAssocID="{9A0AEEDE-0D4E-45AB-BEC7-008E7A2875F6}" presName="parTx" presStyleLbl="node1" presStyleIdx="0" presStyleCnt="0">
        <dgm:presLayoutVars>
          <dgm:chMax val="0"/>
          <dgm:chPref val="0"/>
          <dgm:bulletEnabled val="1"/>
        </dgm:presLayoutVars>
      </dgm:prSet>
      <dgm:spPr/>
    </dgm:pt>
    <dgm:pt modelId="{62A8D2F2-5D37-49A5-AE75-F2D0FDC0C612}" type="pres">
      <dgm:prSet presAssocID="{9A0AEEDE-0D4E-45AB-BEC7-008E7A2875F6}" presName="parSh" presStyleCnt="0"/>
      <dgm:spPr/>
    </dgm:pt>
    <dgm:pt modelId="{881D563E-85A6-4537-A9B4-875EA5074E88}" type="pres">
      <dgm:prSet presAssocID="{9A0AEEDE-0D4E-45AB-BEC7-008E7A2875F6}" presName="lineNode" presStyleLbl="alignAccFollowNode1" presStyleIdx="0" presStyleCnt="18"/>
      <dgm:spPr/>
    </dgm:pt>
    <dgm:pt modelId="{B66B0070-3B0C-47BA-AC5C-66C2F2B81064}" type="pres">
      <dgm:prSet presAssocID="{9A0AEEDE-0D4E-45AB-BEC7-008E7A2875F6}" presName="lineArrowNode" presStyleLbl="alignAccFollowNode1" presStyleIdx="1" presStyleCnt="18"/>
      <dgm:spPr/>
    </dgm:pt>
    <dgm:pt modelId="{8ED8A549-13E2-43F2-BA3D-6076809C39D5}" type="pres">
      <dgm:prSet presAssocID="{8D05BD9F-3459-43D9-A108-AD74E64D2541}" presName="sibTransNodeCircle" presStyleLbl="alignNode1" presStyleIdx="0" presStyleCnt="6">
        <dgm:presLayoutVars>
          <dgm:chMax val="0"/>
          <dgm:bulletEnabled/>
        </dgm:presLayoutVars>
      </dgm:prSet>
      <dgm:spPr/>
    </dgm:pt>
    <dgm:pt modelId="{9A31139C-5F72-452B-B392-537F544D5543}" type="pres">
      <dgm:prSet presAssocID="{8D05BD9F-3459-43D9-A108-AD74E64D2541}" presName="spacerBetweenCircleAndCallout" presStyleCnt="0">
        <dgm:presLayoutVars/>
      </dgm:prSet>
      <dgm:spPr/>
    </dgm:pt>
    <dgm:pt modelId="{19DC5874-F99D-4B5E-8B67-7F70399565B2}" type="pres">
      <dgm:prSet presAssocID="{9A0AEEDE-0D4E-45AB-BEC7-008E7A2875F6}" presName="nodeText" presStyleLbl="alignAccFollowNode1" presStyleIdx="2" presStyleCnt="18">
        <dgm:presLayoutVars>
          <dgm:bulletEnabled val="1"/>
        </dgm:presLayoutVars>
      </dgm:prSet>
      <dgm:spPr/>
    </dgm:pt>
    <dgm:pt modelId="{0432D0D1-FB0A-4620-8F5D-8A4162BE6E4A}" type="pres">
      <dgm:prSet presAssocID="{8D05BD9F-3459-43D9-A108-AD74E64D2541}" presName="sibTransComposite" presStyleCnt="0"/>
      <dgm:spPr/>
    </dgm:pt>
    <dgm:pt modelId="{974A50E4-850A-46B7-83A9-799F057C2791}" type="pres">
      <dgm:prSet presAssocID="{E8B0D655-5D90-4758-985B-B2B84BA5BEFB}" presName="compositeNode" presStyleCnt="0"/>
      <dgm:spPr/>
    </dgm:pt>
    <dgm:pt modelId="{D2E215BD-CFC0-424D-8EC8-EB058DB176A9}" type="pres">
      <dgm:prSet presAssocID="{E8B0D655-5D90-4758-985B-B2B84BA5BEFB}" presName="parTx" presStyleLbl="node1" presStyleIdx="0" presStyleCnt="0">
        <dgm:presLayoutVars>
          <dgm:chMax val="0"/>
          <dgm:chPref val="0"/>
          <dgm:bulletEnabled val="1"/>
        </dgm:presLayoutVars>
      </dgm:prSet>
      <dgm:spPr/>
    </dgm:pt>
    <dgm:pt modelId="{FD16E658-F931-4B5C-942B-1DE95DD5DC96}" type="pres">
      <dgm:prSet presAssocID="{E8B0D655-5D90-4758-985B-B2B84BA5BEFB}" presName="parSh" presStyleCnt="0"/>
      <dgm:spPr/>
    </dgm:pt>
    <dgm:pt modelId="{32DA0F07-33F6-4D0D-A417-EC0EC2684173}" type="pres">
      <dgm:prSet presAssocID="{E8B0D655-5D90-4758-985B-B2B84BA5BEFB}" presName="lineNode" presStyleLbl="alignAccFollowNode1" presStyleIdx="3" presStyleCnt="18"/>
      <dgm:spPr/>
    </dgm:pt>
    <dgm:pt modelId="{793C40F0-CCDB-4894-BA6B-FE65B29B53B0}" type="pres">
      <dgm:prSet presAssocID="{E8B0D655-5D90-4758-985B-B2B84BA5BEFB}" presName="lineArrowNode" presStyleLbl="alignAccFollowNode1" presStyleIdx="4" presStyleCnt="18"/>
      <dgm:spPr/>
    </dgm:pt>
    <dgm:pt modelId="{3B5C1E3F-6E22-42EA-A9EC-3013B1C8BA6D}" type="pres">
      <dgm:prSet presAssocID="{A6970131-8787-483A-9BFE-E7AB903A1DB0}" presName="sibTransNodeCircle" presStyleLbl="alignNode1" presStyleIdx="1" presStyleCnt="6">
        <dgm:presLayoutVars>
          <dgm:chMax val="0"/>
          <dgm:bulletEnabled/>
        </dgm:presLayoutVars>
      </dgm:prSet>
      <dgm:spPr/>
    </dgm:pt>
    <dgm:pt modelId="{752E3A52-D70A-4B21-A584-CDBACF9624DC}" type="pres">
      <dgm:prSet presAssocID="{A6970131-8787-483A-9BFE-E7AB903A1DB0}" presName="spacerBetweenCircleAndCallout" presStyleCnt="0">
        <dgm:presLayoutVars/>
      </dgm:prSet>
      <dgm:spPr/>
    </dgm:pt>
    <dgm:pt modelId="{003F7A01-B52A-4009-8578-CC4C467D9A16}" type="pres">
      <dgm:prSet presAssocID="{E8B0D655-5D90-4758-985B-B2B84BA5BEFB}" presName="nodeText" presStyleLbl="alignAccFollowNode1" presStyleIdx="5" presStyleCnt="18">
        <dgm:presLayoutVars>
          <dgm:bulletEnabled val="1"/>
        </dgm:presLayoutVars>
      </dgm:prSet>
      <dgm:spPr/>
    </dgm:pt>
    <dgm:pt modelId="{DDB097A3-920E-48EB-A052-C4B1584565C4}" type="pres">
      <dgm:prSet presAssocID="{A6970131-8787-483A-9BFE-E7AB903A1DB0}" presName="sibTransComposite" presStyleCnt="0"/>
      <dgm:spPr/>
    </dgm:pt>
    <dgm:pt modelId="{D8915AC6-03AD-44A4-A471-6161537514FE}" type="pres">
      <dgm:prSet presAssocID="{61071FEA-61CF-471D-B61C-DC7E5BFD8C05}" presName="compositeNode" presStyleCnt="0"/>
      <dgm:spPr/>
    </dgm:pt>
    <dgm:pt modelId="{5041BB8A-4064-40A2-BD7A-6545DE2F17F1}" type="pres">
      <dgm:prSet presAssocID="{61071FEA-61CF-471D-B61C-DC7E5BFD8C05}" presName="parTx" presStyleLbl="node1" presStyleIdx="0" presStyleCnt="0">
        <dgm:presLayoutVars>
          <dgm:chMax val="0"/>
          <dgm:chPref val="0"/>
          <dgm:bulletEnabled val="1"/>
        </dgm:presLayoutVars>
      </dgm:prSet>
      <dgm:spPr/>
    </dgm:pt>
    <dgm:pt modelId="{2122AA5C-DC4E-4672-8E05-0C48D01A7033}" type="pres">
      <dgm:prSet presAssocID="{61071FEA-61CF-471D-B61C-DC7E5BFD8C05}" presName="parSh" presStyleCnt="0"/>
      <dgm:spPr/>
    </dgm:pt>
    <dgm:pt modelId="{AB4FFDC1-AB4B-46B5-8F42-21B4F067620E}" type="pres">
      <dgm:prSet presAssocID="{61071FEA-61CF-471D-B61C-DC7E5BFD8C05}" presName="lineNode" presStyleLbl="alignAccFollowNode1" presStyleIdx="6" presStyleCnt="18"/>
      <dgm:spPr/>
    </dgm:pt>
    <dgm:pt modelId="{50A2EB97-DDB7-4902-B45E-3812F85BB55C}" type="pres">
      <dgm:prSet presAssocID="{61071FEA-61CF-471D-B61C-DC7E5BFD8C05}" presName="lineArrowNode" presStyleLbl="alignAccFollowNode1" presStyleIdx="7" presStyleCnt="18"/>
      <dgm:spPr/>
    </dgm:pt>
    <dgm:pt modelId="{82D58A12-7CA0-43D6-A8AE-60F54139A7CF}" type="pres">
      <dgm:prSet presAssocID="{96AC5F16-B000-4066-8423-900034A0C765}" presName="sibTransNodeCircle" presStyleLbl="alignNode1" presStyleIdx="2" presStyleCnt="6">
        <dgm:presLayoutVars>
          <dgm:chMax val="0"/>
          <dgm:bulletEnabled/>
        </dgm:presLayoutVars>
      </dgm:prSet>
      <dgm:spPr/>
    </dgm:pt>
    <dgm:pt modelId="{0438478C-FAD6-487D-AE05-AB77FC399341}" type="pres">
      <dgm:prSet presAssocID="{96AC5F16-B000-4066-8423-900034A0C765}" presName="spacerBetweenCircleAndCallout" presStyleCnt="0">
        <dgm:presLayoutVars/>
      </dgm:prSet>
      <dgm:spPr/>
    </dgm:pt>
    <dgm:pt modelId="{7BB67CB7-CA30-4AB0-A5EA-6A3F330E705F}" type="pres">
      <dgm:prSet presAssocID="{61071FEA-61CF-471D-B61C-DC7E5BFD8C05}" presName="nodeText" presStyleLbl="alignAccFollowNode1" presStyleIdx="8" presStyleCnt="18">
        <dgm:presLayoutVars>
          <dgm:bulletEnabled val="1"/>
        </dgm:presLayoutVars>
      </dgm:prSet>
      <dgm:spPr/>
    </dgm:pt>
    <dgm:pt modelId="{1ACA2FE3-611D-4EAD-91E0-580990D71F21}" type="pres">
      <dgm:prSet presAssocID="{96AC5F16-B000-4066-8423-900034A0C765}" presName="sibTransComposite" presStyleCnt="0"/>
      <dgm:spPr/>
    </dgm:pt>
    <dgm:pt modelId="{FCA7DB81-37E6-4BA8-8560-4F2ED45E8B87}" type="pres">
      <dgm:prSet presAssocID="{A6B3D3F9-E465-4146-BE40-9182C6737DB2}" presName="compositeNode" presStyleCnt="0"/>
      <dgm:spPr/>
    </dgm:pt>
    <dgm:pt modelId="{D9B11174-1502-4B77-84E6-1C19966BD5A1}" type="pres">
      <dgm:prSet presAssocID="{A6B3D3F9-E465-4146-BE40-9182C6737DB2}" presName="parTx" presStyleLbl="node1" presStyleIdx="0" presStyleCnt="0">
        <dgm:presLayoutVars>
          <dgm:chMax val="0"/>
          <dgm:chPref val="0"/>
          <dgm:bulletEnabled val="1"/>
        </dgm:presLayoutVars>
      </dgm:prSet>
      <dgm:spPr/>
    </dgm:pt>
    <dgm:pt modelId="{735F6CC9-86DD-40F5-BA1C-C7424FF1B42B}" type="pres">
      <dgm:prSet presAssocID="{A6B3D3F9-E465-4146-BE40-9182C6737DB2}" presName="parSh" presStyleCnt="0"/>
      <dgm:spPr/>
    </dgm:pt>
    <dgm:pt modelId="{F51418F1-E18D-4A9C-B407-37BF76855DA8}" type="pres">
      <dgm:prSet presAssocID="{A6B3D3F9-E465-4146-BE40-9182C6737DB2}" presName="lineNode" presStyleLbl="alignAccFollowNode1" presStyleIdx="9" presStyleCnt="18"/>
      <dgm:spPr/>
    </dgm:pt>
    <dgm:pt modelId="{C0A73D74-7BA0-4799-A372-1991CDA03121}" type="pres">
      <dgm:prSet presAssocID="{A6B3D3F9-E465-4146-BE40-9182C6737DB2}" presName="lineArrowNode" presStyleLbl="alignAccFollowNode1" presStyleIdx="10" presStyleCnt="18"/>
      <dgm:spPr/>
    </dgm:pt>
    <dgm:pt modelId="{98415C8B-DEB8-4401-909A-12D1430941EB}" type="pres">
      <dgm:prSet presAssocID="{3149DCA1-4264-4024-9FF8-48AB5DD16321}" presName="sibTransNodeCircle" presStyleLbl="alignNode1" presStyleIdx="3" presStyleCnt="6">
        <dgm:presLayoutVars>
          <dgm:chMax val="0"/>
          <dgm:bulletEnabled/>
        </dgm:presLayoutVars>
      </dgm:prSet>
      <dgm:spPr/>
    </dgm:pt>
    <dgm:pt modelId="{0B97D5FA-61F8-4683-849E-8E0035031F02}" type="pres">
      <dgm:prSet presAssocID="{3149DCA1-4264-4024-9FF8-48AB5DD16321}" presName="spacerBetweenCircleAndCallout" presStyleCnt="0">
        <dgm:presLayoutVars/>
      </dgm:prSet>
      <dgm:spPr/>
    </dgm:pt>
    <dgm:pt modelId="{894CF82C-5176-4575-BB5A-46C3205B5335}" type="pres">
      <dgm:prSet presAssocID="{A6B3D3F9-E465-4146-BE40-9182C6737DB2}" presName="nodeText" presStyleLbl="alignAccFollowNode1" presStyleIdx="11" presStyleCnt="18">
        <dgm:presLayoutVars>
          <dgm:bulletEnabled val="1"/>
        </dgm:presLayoutVars>
      </dgm:prSet>
      <dgm:spPr/>
    </dgm:pt>
    <dgm:pt modelId="{374BDD94-EB41-4A22-8D00-B7D6B886305C}" type="pres">
      <dgm:prSet presAssocID="{3149DCA1-4264-4024-9FF8-48AB5DD16321}" presName="sibTransComposite" presStyleCnt="0"/>
      <dgm:spPr/>
    </dgm:pt>
    <dgm:pt modelId="{196968CB-9925-4BA4-8EE0-32C4D93D5EFF}" type="pres">
      <dgm:prSet presAssocID="{3594327E-1E5F-4CC9-AE46-2455AEA81DD4}" presName="compositeNode" presStyleCnt="0"/>
      <dgm:spPr/>
    </dgm:pt>
    <dgm:pt modelId="{0EE7F7ED-E076-4C24-B950-A460304B4D0F}" type="pres">
      <dgm:prSet presAssocID="{3594327E-1E5F-4CC9-AE46-2455AEA81DD4}" presName="parTx" presStyleLbl="node1" presStyleIdx="0" presStyleCnt="0">
        <dgm:presLayoutVars>
          <dgm:chMax val="0"/>
          <dgm:chPref val="0"/>
          <dgm:bulletEnabled val="1"/>
        </dgm:presLayoutVars>
      </dgm:prSet>
      <dgm:spPr/>
    </dgm:pt>
    <dgm:pt modelId="{9EC2D9FF-3435-4B02-B60F-BB7016C3AB38}" type="pres">
      <dgm:prSet presAssocID="{3594327E-1E5F-4CC9-AE46-2455AEA81DD4}" presName="parSh" presStyleCnt="0"/>
      <dgm:spPr/>
    </dgm:pt>
    <dgm:pt modelId="{A9506AF7-90EF-4116-9F58-65BA50DA4EFD}" type="pres">
      <dgm:prSet presAssocID="{3594327E-1E5F-4CC9-AE46-2455AEA81DD4}" presName="lineNode" presStyleLbl="alignAccFollowNode1" presStyleIdx="12" presStyleCnt="18"/>
      <dgm:spPr/>
    </dgm:pt>
    <dgm:pt modelId="{28F1C587-9990-44CD-96F4-177D93F0C1BE}" type="pres">
      <dgm:prSet presAssocID="{3594327E-1E5F-4CC9-AE46-2455AEA81DD4}" presName="lineArrowNode" presStyleLbl="alignAccFollowNode1" presStyleIdx="13" presStyleCnt="18"/>
      <dgm:spPr/>
    </dgm:pt>
    <dgm:pt modelId="{D868B9C3-12BF-470D-8C38-70F50F94D961}" type="pres">
      <dgm:prSet presAssocID="{CADC06DC-27D8-4FB6-B974-3742FDC3AF76}" presName="sibTransNodeCircle" presStyleLbl="alignNode1" presStyleIdx="4" presStyleCnt="6">
        <dgm:presLayoutVars>
          <dgm:chMax val="0"/>
          <dgm:bulletEnabled/>
        </dgm:presLayoutVars>
      </dgm:prSet>
      <dgm:spPr/>
    </dgm:pt>
    <dgm:pt modelId="{9DB80A9A-3FCC-49AD-BB96-2491EF5E488E}" type="pres">
      <dgm:prSet presAssocID="{CADC06DC-27D8-4FB6-B974-3742FDC3AF76}" presName="spacerBetweenCircleAndCallout" presStyleCnt="0">
        <dgm:presLayoutVars/>
      </dgm:prSet>
      <dgm:spPr/>
    </dgm:pt>
    <dgm:pt modelId="{A670460F-D250-4407-B932-54A0B86F4438}" type="pres">
      <dgm:prSet presAssocID="{3594327E-1E5F-4CC9-AE46-2455AEA81DD4}" presName="nodeText" presStyleLbl="alignAccFollowNode1" presStyleIdx="14" presStyleCnt="18">
        <dgm:presLayoutVars>
          <dgm:bulletEnabled val="1"/>
        </dgm:presLayoutVars>
      </dgm:prSet>
      <dgm:spPr/>
    </dgm:pt>
    <dgm:pt modelId="{D21F16FD-F383-4BBC-98FF-C84649767328}" type="pres">
      <dgm:prSet presAssocID="{CADC06DC-27D8-4FB6-B974-3742FDC3AF76}" presName="sibTransComposite" presStyleCnt="0"/>
      <dgm:spPr/>
    </dgm:pt>
    <dgm:pt modelId="{5B845796-9743-47F7-B6A5-1E62B9E46FB1}" type="pres">
      <dgm:prSet presAssocID="{6978A537-304D-4A79-AE06-A361A070860A}" presName="compositeNode" presStyleCnt="0"/>
      <dgm:spPr/>
    </dgm:pt>
    <dgm:pt modelId="{06889197-6E31-446E-BC6F-A0ECCD0BC6A3}" type="pres">
      <dgm:prSet presAssocID="{6978A537-304D-4A79-AE06-A361A070860A}" presName="parTx" presStyleLbl="node1" presStyleIdx="0" presStyleCnt="0">
        <dgm:presLayoutVars>
          <dgm:chMax val="0"/>
          <dgm:chPref val="0"/>
          <dgm:bulletEnabled val="1"/>
        </dgm:presLayoutVars>
      </dgm:prSet>
      <dgm:spPr/>
    </dgm:pt>
    <dgm:pt modelId="{8DDC6472-4F00-4AA3-B4E8-AE9038BFA0DC}" type="pres">
      <dgm:prSet presAssocID="{6978A537-304D-4A79-AE06-A361A070860A}" presName="parSh" presStyleCnt="0"/>
      <dgm:spPr/>
    </dgm:pt>
    <dgm:pt modelId="{A663AB0C-3FE6-4DB6-A8D0-3EB17E01CF67}" type="pres">
      <dgm:prSet presAssocID="{6978A537-304D-4A79-AE06-A361A070860A}" presName="lineNode" presStyleLbl="alignAccFollowNode1" presStyleIdx="15" presStyleCnt="18"/>
      <dgm:spPr/>
    </dgm:pt>
    <dgm:pt modelId="{CF5EFD2B-6182-4A3E-95CD-193D2B51F705}" type="pres">
      <dgm:prSet presAssocID="{6978A537-304D-4A79-AE06-A361A070860A}" presName="lineArrowNode" presStyleLbl="alignAccFollowNode1" presStyleIdx="16" presStyleCnt="18"/>
      <dgm:spPr/>
    </dgm:pt>
    <dgm:pt modelId="{188E2191-5FBD-422A-BBAC-3AA8D05F1BAF}" type="pres">
      <dgm:prSet presAssocID="{A431F06C-2F03-4606-B2BA-C81609C2D87A}" presName="sibTransNodeCircle" presStyleLbl="alignNode1" presStyleIdx="5" presStyleCnt="6">
        <dgm:presLayoutVars>
          <dgm:chMax val="0"/>
          <dgm:bulletEnabled/>
        </dgm:presLayoutVars>
      </dgm:prSet>
      <dgm:spPr/>
    </dgm:pt>
    <dgm:pt modelId="{415DDE79-3E9A-41D9-A459-9E74F0F21F8B}" type="pres">
      <dgm:prSet presAssocID="{A431F06C-2F03-4606-B2BA-C81609C2D87A}" presName="spacerBetweenCircleAndCallout" presStyleCnt="0">
        <dgm:presLayoutVars/>
      </dgm:prSet>
      <dgm:spPr/>
    </dgm:pt>
    <dgm:pt modelId="{4ABA7E40-7A97-492B-BE5D-B0556A701063}" type="pres">
      <dgm:prSet presAssocID="{6978A537-304D-4A79-AE06-A361A070860A}" presName="nodeText" presStyleLbl="alignAccFollowNode1" presStyleIdx="17" presStyleCnt="18">
        <dgm:presLayoutVars>
          <dgm:bulletEnabled val="1"/>
        </dgm:presLayoutVars>
      </dgm:prSet>
      <dgm:spPr/>
    </dgm:pt>
  </dgm:ptLst>
  <dgm:cxnLst>
    <dgm:cxn modelId="{BB3B1C04-5E42-4EBC-A19C-9B06F4A2A7C3}" srcId="{CD2E4329-26D0-468B-A0CF-9CEAFEA18B39}" destId="{3594327E-1E5F-4CC9-AE46-2455AEA81DD4}" srcOrd="4" destOrd="0" parTransId="{14264F07-5799-4667-9B28-F28F795BDD02}" sibTransId="{CADC06DC-27D8-4FB6-B974-3742FDC3AF76}"/>
    <dgm:cxn modelId="{98538A09-026C-4243-9961-E2AD07377A93}" type="presOf" srcId="{A6970131-8787-483A-9BFE-E7AB903A1DB0}" destId="{3B5C1E3F-6E22-42EA-A9EC-3013B1C8BA6D}" srcOrd="0" destOrd="0" presId="urn:microsoft.com/office/officeart/2016/7/layout/LinearArrowProcessNumbered"/>
    <dgm:cxn modelId="{3C6E5F22-6A36-4018-95B6-A9D580956589}" type="presOf" srcId="{A6B3D3F9-E465-4146-BE40-9182C6737DB2}" destId="{894CF82C-5176-4575-BB5A-46C3205B5335}" srcOrd="0" destOrd="0" presId="urn:microsoft.com/office/officeart/2016/7/layout/LinearArrowProcessNumbered"/>
    <dgm:cxn modelId="{1DDEAE24-1B09-4990-854B-E3F1449E2872}" srcId="{CD2E4329-26D0-468B-A0CF-9CEAFEA18B39}" destId="{6978A537-304D-4A79-AE06-A361A070860A}" srcOrd="5" destOrd="0" parTransId="{34B1A8E9-202C-41AB-9802-5E32DABCC805}" sibTransId="{A431F06C-2F03-4606-B2BA-C81609C2D87A}"/>
    <dgm:cxn modelId="{0D27083C-0FA2-495D-AC30-016D30919FD3}" type="presOf" srcId="{6978A537-304D-4A79-AE06-A361A070860A}" destId="{4ABA7E40-7A97-492B-BE5D-B0556A701063}" srcOrd="0" destOrd="0" presId="urn:microsoft.com/office/officeart/2016/7/layout/LinearArrowProcessNumbered"/>
    <dgm:cxn modelId="{DB9C634C-2C5E-472E-A1A6-4CA5369D741A}" type="presOf" srcId="{CD2E4329-26D0-468B-A0CF-9CEAFEA18B39}" destId="{B5C05139-8286-4450-B83A-03AA9ACFE004}" srcOrd="0" destOrd="0" presId="urn:microsoft.com/office/officeart/2016/7/layout/LinearArrowProcessNumbered"/>
    <dgm:cxn modelId="{2CE11A4F-0289-4C2B-ACA9-92D1CBF49C2A}" type="presOf" srcId="{8D05BD9F-3459-43D9-A108-AD74E64D2541}" destId="{8ED8A549-13E2-43F2-BA3D-6076809C39D5}" srcOrd="0" destOrd="0" presId="urn:microsoft.com/office/officeart/2016/7/layout/LinearArrowProcessNumbered"/>
    <dgm:cxn modelId="{572BFB58-F6F7-4C31-9228-69DF6BB46EEC}" srcId="{CD2E4329-26D0-468B-A0CF-9CEAFEA18B39}" destId="{61071FEA-61CF-471D-B61C-DC7E5BFD8C05}" srcOrd="2" destOrd="0" parTransId="{C25C2381-00C2-48D9-8F1A-B0C59DA5145D}" sibTransId="{96AC5F16-B000-4066-8423-900034A0C765}"/>
    <dgm:cxn modelId="{95C8A47D-474A-4215-A43D-999AB4901296}" srcId="{CD2E4329-26D0-468B-A0CF-9CEAFEA18B39}" destId="{9A0AEEDE-0D4E-45AB-BEC7-008E7A2875F6}" srcOrd="0" destOrd="0" parTransId="{E580355A-5B6E-4A94-A1C4-1FB7F255AD53}" sibTransId="{8D05BD9F-3459-43D9-A108-AD74E64D2541}"/>
    <dgm:cxn modelId="{8C51567F-6858-4236-A65C-5202D2544832}" type="presOf" srcId="{9A0AEEDE-0D4E-45AB-BEC7-008E7A2875F6}" destId="{19DC5874-F99D-4B5E-8B67-7F70399565B2}" srcOrd="0" destOrd="0" presId="urn:microsoft.com/office/officeart/2016/7/layout/LinearArrowProcessNumbered"/>
    <dgm:cxn modelId="{E1150984-AFF6-496F-B8F5-C11DD9AC06A6}" type="presOf" srcId="{96AC5F16-B000-4066-8423-900034A0C765}" destId="{82D58A12-7CA0-43D6-A8AE-60F54139A7CF}" srcOrd="0" destOrd="0" presId="urn:microsoft.com/office/officeart/2016/7/layout/LinearArrowProcessNumbered"/>
    <dgm:cxn modelId="{E4D5718D-F2FE-413B-99A1-872F4CA390A4}" type="presOf" srcId="{3594327E-1E5F-4CC9-AE46-2455AEA81DD4}" destId="{A670460F-D250-4407-B932-54A0B86F4438}" srcOrd="0" destOrd="0" presId="urn:microsoft.com/office/officeart/2016/7/layout/LinearArrowProcessNumbered"/>
    <dgm:cxn modelId="{EAD1D49B-65A1-4E0A-ACAA-2BEF5180FE15}" type="presOf" srcId="{3149DCA1-4264-4024-9FF8-48AB5DD16321}" destId="{98415C8B-DEB8-4401-909A-12D1430941EB}" srcOrd="0" destOrd="0" presId="urn:microsoft.com/office/officeart/2016/7/layout/LinearArrowProcessNumbered"/>
    <dgm:cxn modelId="{2A738FA6-C68C-4F14-9D33-8A8007A4DFE0}" srcId="{CD2E4329-26D0-468B-A0CF-9CEAFEA18B39}" destId="{A6B3D3F9-E465-4146-BE40-9182C6737DB2}" srcOrd="3" destOrd="0" parTransId="{B263CB3C-199D-40BE-94A7-8064EE6EC4EE}" sibTransId="{3149DCA1-4264-4024-9FF8-48AB5DD16321}"/>
    <dgm:cxn modelId="{69BA34AC-B40E-4B36-8030-4A50DD2B1805}" type="presOf" srcId="{CADC06DC-27D8-4FB6-B974-3742FDC3AF76}" destId="{D868B9C3-12BF-470D-8C38-70F50F94D961}" srcOrd="0" destOrd="0" presId="urn:microsoft.com/office/officeart/2016/7/layout/LinearArrowProcessNumbered"/>
    <dgm:cxn modelId="{735D3FB6-8B45-41DD-AF08-D03DF77B7F7B}" type="presOf" srcId="{A431F06C-2F03-4606-B2BA-C81609C2D87A}" destId="{188E2191-5FBD-422A-BBAC-3AA8D05F1BAF}" srcOrd="0" destOrd="0" presId="urn:microsoft.com/office/officeart/2016/7/layout/LinearArrowProcessNumbered"/>
    <dgm:cxn modelId="{06EE47B8-A750-4096-B44C-E6059CFFB9A4}" type="presOf" srcId="{E8B0D655-5D90-4758-985B-B2B84BA5BEFB}" destId="{003F7A01-B52A-4009-8578-CC4C467D9A16}" srcOrd="0" destOrd="0" presId="urn:microsoft.com/office/officeart/2016/7/layout/LinearArrowProcessNumbered"/>
    <dgm:cxn modelId="{8B64A8B9-2B12-4648-8109-DB389E4A1802}" type="presOf" srcId="{61071FEA-61CF-471D-B61C-DC7E5BFD8C05}" destId="{7BB67CB7-CA30-4AB0-A5EA-6A3F330E705F}" srcOrd="0" destOrd="0" presId="urn:microsoft.com/office/officeart/2016/7/layout/LinearArrowProcessNumbered"/>
    <dgm:cxn modelId="{8D7E1AD0-5F00-4D86-976D-25ECA063AB22}" srcId="{CD2E4329-26D0-468B-A0CF-9CEAFEA18B39}" destId="{E8B0D655-5D90-4758-985B-B2B84BA5BEFB}" srcOrd="1" destOrd="0" parTransId="{C42DDFE3-5CAE-48FF-AF51-C6BE40F3F870}" sibTransId="{A6970131-8787-483A-9BFE-E7AB903A1DB0}"/>
    <dgm:cxn modelId="{BD460CA8-5FE6-4C97-8D59-D1D091054322}" type="presParOf" srcId="{B5C05139-8286-4450-B83A-03AA9ACFE004}" destId="{C9021D35-EDE6-4EE6-8F08-ACF297A52179}" srcOrd="0" destOrd="0" presId="urn:microsoft.com/office/officeart/2016/7/layout/LinearArrowProcessNumbered"/>
    <dgm:cxn modelId="{9CA1FAAB-6014-4F22-8297-0614E3F2EA8E}" type="presParOf" srcId="{C9021D35-EDE6-4EE6-8F08-ACF297A52179}" destId="{4A10062A-D3E8-457A-857F-C45C7747377F}" srcOrd="0" destOrd="0" presId="urn:microsoft.com/office/officeart/2016/7/layout/LinearArrowProcessNumbered"/>
    <dgm:cxn modelId="{ED7D4D84-FC1D-4668-AD00-2E6192D2E7B0}" type="presParOf" srcId="{C9021D35-EDE6-4EE6-8F08-ACF297A52179}" destId="{62A8D2F2-5D37-49A5-AE75-F2D0FDC0C612}" srcOrd="1" destOrd="0" presId="urn:microsoft.com/office/officeart/2016/7/layout/LinearArrowProcessNumbered"/>
    <dgm:cxn modelId="{0BC01D0B-98B4-49E6-AF15-243182B697DB}" type="presParOf" srcId="{62A8D2F2-5D37-49A5-AE75-F2D0FDC0C612}" destId="{881D563E-85A6-4537-A9B4-875EA5074E88}" srcOrd="0" destOrd="0" presId="urn:microsoft.com/office/officeart/2016/7/layout/LinearArrowProcessNumbered"/>
    <dgm:cxn modelId="{B35A6F75-5A48-4C04-BE0C-9F6C27A06DC5}" type="presParOf" srcId="{62A8D2F2-5D37-49A5-AE75-F2D0FDC0C612}" destId="{B66B0070-3B0C-47BA-AC5C-66C2F2B81064}" srcOrd="1" destOrd="0" presId="urn:microsoft.com/office/officeart/2016/7/layout/LinearArrowProcessNumbered"/>
    <dgm:cxn modelId="{BB69ADD5-3C18-44C2-9E1E-8BA38E79FBE9}" type="presParOf" srcId="{62A8D2F2-5D37-49A5-AE75-F2D0FDC0C612}" destId="{8ED8A549-13E2-43F2-BA3D-6076809C39D5}" srcOrd="2" destOrd="0" presId="urn:microsoft.com/office/officeart/2016/7/layout/LinearArrowProcessNumbered"/>
    <dgm:cxn modelId="{6CF93BAE-DC19-47E5-9CD8-96EA72CEC9C5}" type="presParOf" srcId="{62A8D2F2-5D37-49A5-AE75-F2D0FDC0C612}" destId="{9A31139C-5F72-452B-B392-537F544D5543}" srcOrd="3" destOrd="0" presId="urn:microsoft.com/office/officeart/2016/7/layout/LinearArrowProcessNumbered"/>
    <dgm:cxn modelId="{41382FFB-7358-4488-B329-8A5660DD2A6E}" type="presParOf" srcId="{C9021D35-EDE6-4EE6-8F08-ACF297A52179}" destId="{19DC5874-F99D-4B5E-8B67-7F70399565B2}" srcOrd="2" destOrd="0" presId="urn:microsoft.com/office/officeart/2016/7/layout/LinearArrowProcessNumbered"/>
    <dgm:cxn modelId="{AFD3FD66-E3D3-48D0-9BD3-08961A51ED14}" type="presParOf" srcId="{B5C05139-8286-4450-B83A-03AA9ACFE004}" destId="{0432D0D1-FB0A-4620-8F5D-8A4162BE6E4A}" srcOrd="1" destOrd="0" presId="urn:microsoft.com/office/officeart/2016/7/layout/LinearArrowProcessNumbered"/>
    <dgm:cxn modelId="{ECA655B9-5101-47AA-8278-C1A3466F3102}" type="presParOf" srcId="{B5C05139-8286-4450-B83A-03AA9ACFE004}" destId="{974A50E4-850A-46B7-83A9-799F057C2791}" srcOrd="2" destOrd="0" presId="urn:microsoft.com/office/officeart/2016/7/layout/LinearArrowProcessNumbered"/>
    <dgm:cxn modelId="{5EE81576-BFC4-4A22-8D11-7D08347ACA49}" type="presParOf" srcId="{974A50E4-850A-46B7-83A9-799F057C2791}" destId="{D2E215BD-CFC0-424D-8EC8-EB058DB176A9}" srcOrd="0" destOrd="0" presId="urn:microsoft.com/office/officeart/2016/7/layout/LinearArrowProcessNumbered"/>
    <dgm:cxn modelId="{056699A2-F18D-4622-BB02-514241C6D910}" type="presParOf" srcId="{974A50E4-850A-46B7-83A9-799F057C2791}" destId="{FD16E658-F931-4B5C-942B-1DE95DD5DC96}" srcOrd="1" destOrd="0" presId="urn:microsoft.com/office/officeart/2016/7/layout/LinearArrowProcessNumbered"/>
    <dgm:cxn modelId="{C6FB3A4C-0C73-469A-BD48-C8B179886B88}" type="presParOf" srcId="{FD16E658-F931-4B5C-942B-1DE95DD5DC96}" destId="{32DA0F07-33F6-4D0D-A417-EC0EC2684173}" srcOrd="0" destOrd="0" presId="urn:microsoft.com/office/officeart/2016/7/layout/LinearArrowProcessNumbered"/>
    <dgm:cxn modelId="{42F74FB8-ADA8-4C76-AD4A-4AD42AB05E35}" type="presParOf" srcId="{FD16E658-F931-4B5C-942B-1DE95DD5DC96}" destId="{793C40F0-CCDB-4894-BA6B-FE65B29B53B0}" srcOrd="1" destOrd="0" presId="urn:microsoft.com/office/officeart/2016/7/layout/LinearArrowProcessNumbered"/>
    <dgm:cxn modelId="{949209B1-B56B-4EE0-9CB0-8000B23CC063}" type="presParOf" srcId="{FD16E658-F931-4B5C-942B-1DE95DD5DC96}" destId="{3B5C1E3F-6E22-42EA-A9EC-3013B1C8BA6D}" srcOrd="2" destOrd="0" presId="urn:microsoft.com/office/officeart/2016/7/layout/LinearArrowProcessNumbered"/>
    <dgm:cxn modelId="{04874196-2758-4026-AA81-15839F0315A4}" type="presParOf" srcId="{FD16E658-F931-4B5C-942B-1DE95DD5DC96}" destId="{752E3A52-D70A-4B21-A584-CDBACF9624DC}" srcOrd="3" destOrd="0" presId="urn:microsoft.com/office/officeart/2016/7/layout/LinearArrowProcessNumbered"/>
    <dgm:cxn modelId="{5C998670-9454-446A-A1F3-1911FEB04025}" type="presParOf" srcId="{974A50E4-850A-46B7-83A9-799F057C2791}" destId="{003F7A01-B52A-4009-8578-CC4C467D9A16}" srcOrd="2" destOrd="0" presId="urn:microsoft.com/office/officeart/2016/7/layout/LinearArrowProcessNumbered"/>
    <dgm:cxn modelId="{96D1CF50-F5E5-4F34-BA14-9E5DFB36864B}" type="presParOf" srcId="{B5C05139-8286-4450-B83A-03AA9ACFE004}" destId="{DDB097A3-920E-48EB-A052-C4B1584565C4}" srcOrd="3" destOrd="0" presId="urn:microsoft.com/office/officeart/2016/7/layout/LinearArrowProcessNumbered"/>
    <dgm:cxn modelId="{A049C425-9103-43A2-A2A3-8C16F299E4B0}" type="presParOf" srcId="{B5C05139-8286-4450-B83A-03AA9ACFE004}" destId="{D8915AC6-03AD-44A4-A471-6161537514FE}" srcOrd="4" destOrd="0" presId="urn:microsoft.com/office/officeart/2016/7/layout/LinearArrowProcessNumbered"/>
    <dgm:cxn modelId="{62FC0D9D-E0C6-45FB-B39A-76CD58D8EE49}" type="presParOf" srcId="{D8915AC6-03AD-44A4-A471-6161537514FE}" destId="{5041BB8A-4064-40A2-BD7A-6545DE2F17F1}" srcOrd="0" destOrd="0" presId="urn:microsoft.com/office/officeart/2016/7/layout/LinearArrowProcessNumbered"/>
    <dgm:cxn modelId="{BAAB3E13-E6EE-45A3-94B7-550A1A15B771}" type="presParOf" srcId="{D8915AC6-03AD-44A4-A471-6161537514FE}" destId="{2122AA5C-DC4E-4672-8E05-0C48D01A7033}" srcOrd="1" destOrd="0" presId="urn:microsoft.com/office/officeart/2016/7/layout/LinearArrowProcessNumbered"/>
    <dgm:cxn modelId="{F86C729C-9FCC-4A07-929C-1229B0B5720E}" type="presParOf" srcId="{2122AA5C-DC4E-4672-8E05-0C48D01A7033}" destId="{AB4FFDC1-AB4B-46B5-8F42-21B4F067620E}" srcOrd="0" destOrd="0" presId="urn:microsoft.com/office/officeart/2016/7/layout/LinearArrowProcessNumbered"/>
    <dgm:cxn modelId="{FBA1D09E-FDD5-43AD-9EB1-3BE4C580D8DA}" type="presParOf" srcId="{2122AA5C-DC4E-4672-8E05-0C48D01A7033}" destId="{50A2EB97-DDB7-4902-B45E-3812F85BB55C}" srcOrd="1" destOrd="0" presId="urn:microsoft.com/office/officeart/2016/7/layout/LinearArrowProcessNumbered"/>
    <dgm:cxn modelId="{CA9DAA2C-A8C6-4720-AC4C-3D36CE415303}" type="presParOf" srcId="{2122AA5C-DC4E-4672-8E05-0C48D01A7033}" destId="{82D58A12-7CA0-43D6-A8AE-60F54139A7CF}" srcOrd="2" destOrd="0" presId="urn:microsoft.com/office/officeart/2016/7/layout/LinearArrowProcessNumbered"/>
    <dgm:cxn modelId="{463F81A2-DF4F-4FD6-A932-ABFC898D9031}" type="presParOf" srcId="{2122AA5C-DC4E-4672-8E05-0C48D01A7033}" destId="{0438478C-FAD6-487D-AE05-AB77FC399341}" srcOrd="3" destOrd="0" presId="urn:microsoft.com/office/officeart/2016/7/layout/LinearArrowProcessNumbered"/>
    <dgm:cxn modelId="{6211F10D-935F-4269-A462-278A4ED3ECC0}" type="presParOf" srcId="{D8915AC6-03AD-44A4-A471-6161537514FE}" destId="{7BB67CB7-CA30-4AB0-A5EA-6A3F330E705F}" srcOrd="2" destOrd="0" presId="urn:microsoft.com/office/officeart/2016/7/layout/LinearArrowProcessNumbered"/>
    <dgm:cxn modelId="{0F17B18B-79DB-4518-AD3A-5357BD4D18EE}" type="presParOf" srcId="{B5C05139-8286-4450-B83A-03AA9ACFE004}" destId="{1ACA2FE3-611D-4EAD-91E0-580990D71F21}" srcOrd="5" destOrd="0" presId="urn:microsoft.com/office/officeart/2016/7/layout/LinearArrowProcessNumbered"/>
    <dgm:cxn modelId="{0C7113F2-FBF0-4D8A-935C-0D763FBC817F}" type="presParOf" srcId="{B5C05139-8286-4450-B83A-03AA9ACFE004}" destId="{FCA7DB81-37E6-4BA8-8560-4F2ED45E8B87}" srcOrd="6" destOrd="0" presId="urn:microsoft.com/office/officeart/2016/7/layout/LinearArrowProcessNumbered"/>
    <dgm:cxn modelId="{214BA4FB-089C-4BFC-8C83-77AA1CC627BF}" type="presParOf" srcId="{FCA7DB81-37E6-4BA8-8560-4F2ED45E8B87}" destId="{D9B11174-1502-4B77-84E6-1C19966BD5A1}" srcOrd="0" destOrd="0" presId="urn:microsoft.com/office/officeart/2016/7/layout/LinearArrowProcessNumbered"/>
    <dgm:cxn modelId="{7D50AE05-4DAF-4EBF-8A88-FAD71DF9D2CF}" type="presParOf" srcId="{FCA7DB81-37E6-4BA8-8560-4F2ED45E8B87}" destId="{735F6CC9-86DD-40F5-BA1C-C7424FF1B42B}" srcOrd="1" destOrd="0" presId="urn:microsoft.com/office/officeart/2016/7/layout/LinearArrowProcessNumbered"/>
    <dgm:cxn modelId="{08871DD1-C430-46A4-B464-F40FF66A71C9}" type="presParOf" srcId="{735F6CC9-86DD-40F5-BA1C-C7424FF1B42B}" destId="{F51418F1-E18D-4A9C-B407-37BF76855DA8}" srcOrd="0" destOrd="0" presId="urn:microsoft.com/office/officeart/2016/7/layout/LinearArrowProcessNumbered"/>
    <dgm:cxn modelId="{AD7C4607-24FA-45BC-82EB-5EA63D3C555B}" type="presParOf" srcId="{735F6CC9-86DD-40F5-BA1C-C7424FF1B42B}" destId="{C0A73D74-7BA0-4799-A372-1991CDA03121}" srcOrd="1" destOrd="0" presId="urn:microsoft.com/office/officeart/2016/7/layout/LinearArrowProcessNumbered"/>
    <dgm:cxn modelId="{08A30960-A380-43C1-8BCC-CF47ED32C163}" type="presParOf" srcId="{735F6CC9-86DD-40F5-BA1C-C7424FF1B42B}" destId="{98415C8B-DEB8-4401-909A-12D1430941EB}" srcOrd="2" destOrd="0" presId="urn:microsoft.com/office/officeart/2016/7/layout/LinearArrowProcessNumbered"/>
    <dgm:cxn modelId="{1D7EB718-FEC9-4044-8CC0-698247340FB5}" type="presParOf" srcId="{735F6CC9-86DD-40F5-BA1C-C7424FF1B42B}" destId="{0B97D5FA-61F8-4683-849E-8E0035031F02}" srcOrd="3" destOrd="0" presId="urn:microsoft.com/office/officeart/2016/7/layout/LinearArrowProcessNumbered"/>
    <dgm:cxn modelId="{69ED9B07-CC71-43BB-B29F-9F7DAAE20AEB}" type="presParOf" srcId="{FCA7DB81-37E6-4BA8-8560-4F2ED45E8B87}" destId="{894CF82C-5176-4575-BB5A-46C3205B5335}" srcOrd="2" destOrd="0" presId="urn:microsoft.com/office/officeart/2016/7/layout/LinearArrowProcessNumbered"/>
    <dgm:cxn modelId="{F195F9C7-51CA-44BD-A7A0-3BE0A36A8742}" type="presParOf" srcId="{B5C05139-8286-4450-B83A-03AA9ACFE004}" destId="{374BDD94-EB41-4A22-8D00-B7D6B886305C}" srcOrd="7" destOrd="0" presId="urn:microsoft.com/office/officeart/2016/7/layout/LinearArrowProcessNumbered"/>
    <dgm:cxn modelId="{CF431C62-D668-4530-9B85-31DFD3AA03A1}" type="presParOf" srcId="{B5C05139-8286-4450-B83A-03AA9ACFE004}" destId="{196968CB-9925-4BA4-8EE0-32C4D93D5EFF}" srcOrd="8" destOrd="0" presId="urn:microsoft.com/office/officeart/2016/7/layout/LinearArrowProcessNumbered"/>
    <dgm:cxn modelId="{5DE30DD4-29C9-41AD-826B-AC12C6DAEEAA}" type="presParOf" srcId="{196968CB-9925-4BA4-8EE0-32C4D93D5EFF}" destId="{0EE7F7ED-E076-4C24-B950-A460304B4D0F}" srcOrd="0" destOrd="0" presId="urn:microsoft.com/office/officeart/2016/7/layout/LinearArrowProcessNumbered"/>
    <dgm:cxn modelId="{A8FAD425-570B-4FA7-967B-C3AD094FC793}" type="presParOf" srcId="{196968CB-9925-4BA4-8EE0-32C4D93D5EFF}" destId="{9EC2D9FF-3435-4B02-B60F-BB7016C3AB38}" srcOrd="1" destOrd="0" presId="urn:microsoft.com/office/officeart/2016/7/layout/LinearArrowProcessNumbered"/>
    <dgm:cxn modelId="{67D9FE1B-EC54-4899-ACD0-751A493D152E}" type="presParOf" srcId="{9EC2D9FF-3435-4B02-B60F-BB7016C3AB38}" destId="{A9506AF7-90EF-4116-9F58-65BA50DA4EFD}" srcOrd="0" destOrd="0" presId="urn:microsoft.com/office/officeart/2016/7/layout/LinearArrowProcessNumbered"/>
    <dgm:cxn modelId="{5213CEF3-1552-4F9C-83C1-1CB1CBCF443F}" type="presParOf" srcId="{9EC2D9FF-3435-4B02-B60F-BB7016C3AB38}" destId="{28F1C587-9990-44CD-96F4-177D93F0C1BE}" srcOrd="1" destOrd="0" presId="urn:microsoft.com/office/officeart/2016/7/layout/LinearArrowProcessNumbered"/>
    <dgm:cxn modelId="{04EE38F2-8139-4B98-9884-5521BC0CED83}" type="presParOf" srcId="{9EC2D9FF-3435-4B02-B60F-BB7016C3AB38}" destId="{D868B9C3-12BF-470D-8C38-70F50F94D961}" srcOrd="2" destOrd="0" presId="urn:microsoft.com/office/officeart/2016/7/layout/LinearArrowProcessNumbered"/>
    <dgm:cxn modelId="{1A8998DA-7A61-43AA-9BF8-1D1B58717AED}" type="presParOf" srcId="{9EC2D9FF-3435-4B02-B60F-BB7016C3AB38}" destId="{9DB80A9A-3FCC-49AD-BB96-2491EF5E488E}" srcOrd="3" destOrd="0" presId="urn:microsoft.com/office/officeart/2016/7/layout/LinearArrowProcessNumbered"/>
    <dgm:cxn modelId="{47C08552-1F64-4A8B-A49F-0B36A7FC7374}" type="presParOf" srcId="{196968CB-9925-4BA4-8EE0-32C4D93D5EFF}" destId="{A670460F-D250-4407-B932-54A0B86F4438}" srcOrd="2" destOrd="0" presId="urn:microsoft.com/office/officeart/2016/7/layout/LinearArrowProcessNumbered"/>
    <dgm:cxn modelId="{1361E3D1-730F-488C-91F7-20CD7934C6EC}" type="presParOf" srcId="{B5C05139-8286-4450-B83A-03AA9ACFE004}" destId="{D21F16FD-F383-4BBC-98FF-C84649767328}" srcOrd="9" destOrd="0" presId="urn:microsoft.com/office/officeart/2016/7/layout/LinearArrowProcessNumbered"/>
    <dgm:cxn modelId="{65D5AC99-A546-4C40-852E-3917BB73ABC9}" type="presParOf" srcId="{B5C05139-8286-4450-B83A-03AA9ACFE004}" destId="{5B845796-9743-47F7-B6A5-1E62B9E46FB1}" srcOrd="10" destOrd="0" presId="urn:microsoft.com/office/officeart/2016/7/layout/LinearArrowProcessNumbered"/>
    <dgm:cxn modelId="{AE04D1B5-4236-4934-ADF4-0EF1C545CFDA}" type="presParOf" srcId="{5B845796-9743-47F7-B6A5-1E62B9E46FB1}" destId="{06889197-6E31-446E-BC6F-A0ECCD0BC6A3}" srcOrd="0" destOrd="0" presId="urn:microsoft.com/office/officeart/2016/7/layout/LinearArrowProcessNumbered"/>
    <dgm:cxn modelId="{431D32F5-8314-4550-B8D7-EF135E581F30}" type="presParOf" srcId="{5B845796-9743-47F7-B6A5-1E62B9E46FB1}" destId="{8DDC6472-4F00-4AA3-B4E8-AE9038BFA0DC}" srcOrd="1" destOrd="0" presId="urn:microsoft.com/office/officeart/2016/7/layout/LinearArrowProcessNumbered"/>
    <dgm:cxn modelId="{4276530F-B1B1-44BF-BC8E-4A410063529F}" type="presParOf" srcId="{8DDC6472-4F00-4AA3-B4E8-AE9038BFA0DC}" destId="{A663AB0C-3FE6-4DB6-A8D0-3EB17E01CF67}" srcOrd="0" destOrd="0" presId="urn:microsoft.com/office/officeart/2016/7/layout/LinearArrowProcessNumbered"/>
    <dgm:cxn modelId="{DC288265-E18D-4058-80B8-E405FE238B95}" type="presParOf" srcId="{8DDC6472-4F00-4AA3-B4E8-AE9038BFA0DC}" destId="{CF5EFD2B-6182-4A3E-95CD-193D2B51F705}" srcOrd="1" destOrd="0" presId="urn:microsoft.com/office/officeart/2016/7/layout/LinearArrowProcessNumbered"/>
    <dgm:cxn modelId="{8E1F4089-102A-433E-9556-C5C3E70809EE}" type="presParOf" srcId="{8DDC6472-4F00-4AA3-B4E8-AE9038BFA0DC}" destId="{188E2191-5FBD-422A-BBAC-3AA8D05F1BAF}" srcOrd="2" destOrd="0" presId="urn:microsoft.com/office/officeart/2016/7/layout/LinearArrowProcessNumbered"/>
    <dgm:cxn modelId="{E0F35CBA-97C1-43FF-A6E3-0EEE7F9CACD9}" type="presParOf" srcId="{8DDC6472-4F00-4AA3-B4E8-AE9038BFA0DC}" destId="{415DDE79-3E9A-41D9-A459-9E74F0F21F8B}" srcOrd="3" destOrd="0" presId="urn:microsoft.com/office/officeart/2016/7/layout/LinearArrowProcessNumbered"/>
    <dgm:cxn modelId="{3A682F11-789A-48A8-A8AA-A53BEBB834F9}" type="presParOf" srcId="{5B845796-9743-47F7-B6A5-1E62B9E46FB1}" destId="{4ABA7E40-7A97-492B-BE5D-B0556A701063}"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1D563E-85A6-4537-A9B4-875EA5074E88}">
      <dsp:nvSpPr>
        <dsp:cNvPr id="0" name=""/>
        <dsp:cNvSpPr/>
      </dsp:nvSpPr>
      <dsp:spPr>
        <a:xfrm>
          <a:off x="841899" y="782209"/>
          <a:ext cx="665706" cy="7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6B0070-3B0C-47BA-AC5C-66C2F2B81064}">
      <dsp:nvSpPr>
        <dsp:cNvPr id="0" name=""/>
        <dsp:cNvSpPr/>
      </dsp:nvSpPr>
      <dsp:spPr>
        <a:xfrm>
          <a:off x="1547548" y="726271"/>
          <a:ext cx="76556" cy="143932"/>
        </a:xfrm>
        <a:prstGeom prst="chevron">
          <a:avLst>
            <a:gd name="adj" fmla="val 9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ED8A549-13E2-43F2-BA3D-6076809C39D5}">
      <dsp:nvSpPr>
        <dsp:cNvPr id="0" name=""/>
        <dsp:cNvSpPr/>
      </dsp:nvSpPr>
      <dsp:spPr>
        <a:xfrm>
          <a:off x="441671" y="465230"/>
          <a:ext cx="634028" cy="634028"/>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604" tIns="24604" rIns="24604" bIns="24604" numCol="1" spcCol="1270" anchor="ctr" anchorCtr="0">
          <a:noAutofit/>
        </a:bodyPr>
        <a:lstStyle/>
        <a:p>
          <a:pPr marL="0" lvl="0" indent="0" algn="ctr" defTabSz="1333500">
            <a:lnSpc>
              <a:spcPct val="90000"/>
            </a:lnSpc>
            <a:spcBef>
              <a:spcPct val="0"/>
            </a:spcBef>
            <a:spcAft>
              <a:spcPct val="35000"/>
            </a:spcAft>
            <a:buNone/>
          </a:pPr>
          <a:r>
            <a:rPr lang="en-US" sz="3000" kern="1200"/>
            <a:t>1</a:t>
          </a:r>
        </a:p>
      </dsp:txBody>
      <dsp:txXfrm>
        <a:off x="534522" y="558081"/>
        <a:ext cx="448326" cy="448326"/>
      </dsp:txXfrm>
    </dsp:sp>
    <dsp:sp modelId="{19DC5874-F99D-4B5E-8B67-7F70399565B2}">
      <dsp:nvSpPr>
        <dsp:cNvPr id="0" name=""/>
        <dsp:cNvSpPr/>
      </dsp:nvSpPr>
      <dsp:spPr>
        <a:xfrm>
          <a:off x="9765" y="1264859"/>
          <a:ext cx="1497840"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51" tIns="165100" rIns="118151" bIns="165100" numCol="1" spcCol="1270" anchor="t" anchorCtr="0">
          <a:noAutofit/>
        </a:bodyPr>
        <a:lstStyle/>
        <a:p>
          <a:pPr marL="0" lvl="0" indent="0" algn="ctr" defTabSz="622300">
            <a:lnSpc>
              <a:spcPct val="90000"/>
            </a:lnSpc>
            <a:spcBef>
              <a:spcPct val="0"/>
            </a:spcBef>
            <a:spcAft>
              <a:spcPct val="35000"/>
            </a:spcAft>
            <a:buNone/>
          </a:pPr>
          <a:r>
            <a:rPr lang="en-US" sz="1400" kern="1200" dirty="0"/>
            <a:t>Introduction</a:t>
          </a:r>
        </a:p>
      </dsp:txBody>
      <dsp:txXfrm>
        <a:off x="9765" y="1564427"/>
        <a:ext cx="1497840" cy="1666032"/>
      </dsp:txXfrm>
    </dsp:sp>
    <dsp:sp modelId="{32DA0F07-33F6-4D0D-A417-EC0EC2684173}">
      <dsp:nvSpPr>
        <dsp:cNvPr id="0" name=""/>
        <dsp:cNvSpPr/>
      </dsp:nvSpPr>
      <dsp:spPr>
        <a:xfrm>
          <a:off x="1674032" y="782209"/>
          <a:ext cx="1497840" cy="71"/>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93C40F0-CCDB-4894-BA6B-FE65B29B53B0}">
      <dsp:nvSpPr>
        <dsp:cNvPr id="0" name=""/>
        <dsp:cNvSpPr/>
      </dsp:nvSpPr>
      <dsp:spPr>
        <a:xfrm>
          <a:off x="3211815" y="726271"/>
          <a:ext cx="76556" cy="143933"/>
        </a:xfrm>
        <a:prstGeom prst="chevron">
          <a:avLst>
            <a:gd name="adj" fmla="val 9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B5C1E3F-6E22-42EA-A9EC-3013B1C8BA6D}">
      <dsp:nvSpPr>
        <dsp:cNvPr id="0" name=""/>
        <dsp:cNvSpPr/>
      </dsp:nvSpPr>
      <dsp:spPr>
        <a:xfrm>
          <a:off x="2105938" y="465230"/>
          <a:ext cx="634028" cy="634028"/>
        </a:xfrm>
        <a:prstGeom prst="ellips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604" tIns="24604" rIns="24604" bIns="24604" numCol="1" spcCol="1270" anchor="ctr" anchorCtr="0">
          <a:noAutofit/>
        </a:bodyPr>
        <a:lstStyle/>
        <a:p>
          <a:pPr marL="0" lvl="0" indent="0" algn="ctr" defTabSz="1333500">
            <a:lnSpc>
              <a:spcPct val="90000"/>
            </a:lnSpc>
            <a:spcBef>
              <a:spcPct val="0"/>
            </a:spcBef>
            <a:spcAft>
              <a:spcPct val="35000"/>
            </a:spcAft>
            <a:buNone/>
          </a:pPr>
          <a:r>
            <a:rPr lang="en-US" sz="3000" kern="1200"/>
            <a:t>2</a:t>
          </a:r>
        </a:p>
      </dsp:txBody>
      <dsp:txXfrm>
        <a:off x="2198789" y="558081"/>
        <a:ext cx="448326" cy="448326"/>
      </dsp:txXfrm>
    </dsp:sp>
    <dsp:sp modelId="{003F7A01-B52A-4009-8578-CC4C467D9A16}">
      <dsp:nvSpPr>
        <dsp:cNvPr id="0" name=""/>
        <dsp:cNvSpPr/>
      </dsp:nvSpPr>
      <dsp:spPr>
        <a:xfrm>
          <a:off x="1674032" y="1264859"/>
          <a:ext cx="1497840" cy="1965600"/>
        </a:xfrm>
        <a:prstGeom prst="upArrowCallout">
          <a:avLst>
            <a:gd name="adj1" fmla="val 50000"/>
            <a:gd name="adj2" fmla="val 20000"/>
            <a:gd name="adj3" fmla="val 20000"/>
            <a:gd name="adj4" fmla="val 10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51" tIns="165100" rIns="118151" bIns="165100" numCol="1" spcCol="1270" anchor="t" anchorCtr="0">
          <a:noAutofit/>
        </a:bodyPr>
        <a:lstStyle/>
        <a:p>
          <a:pPr marL="0" lvl="0" indent="0" algn="ctr" defTabSz="622300">
            <a:lnSpc>
              <a:spcPct val="90000"/>
            </a:lnSpc>
            <a:spcBef>
              <a:spcPct val="0"/>
            </a:spcBef>
            <a:spcAft>
              <a:spcPct val="35000"/>
            </a:spcAft>
            <a:buNone/>
          </a:pPr>
          <a:r>
            <a:rPr lang="en-US" sz="1400" kern="1200" dirty="0"/>
            <a:t>“Discussion on the impact of the complex problem on employees and their organizations”.</a:t>
          </a:r>
        </a:p>
      </dsp:txBody>
      <dsp:txXfrm>
        <a:off x="1674032" y="1564427"/>
        <a:ext cx="1497840" cy="1666032"/>
      </dsp:txXfrm>
    </dsp:sp>
    <dsp:sp modelId="{AB4FFDC1-AB4B-46B5-8F42-21B4F067620E}">
      <dsp:nvSpPr>
        <dsp:cNvPr id="0" name=""/>
        <dsp:cNvSpPr/>
      </dsp:nvSpPr>
      <dsp:spPr>
        <a:xfrm>
          <a:off x="3338299" y="782209"/>
          <a:ext cx="1497840" cy="72"/>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0A2EB97-DDB7-4902-B45E-3812F85BB55C}">
      <dsp:nvSpPr>
        <dsp:cNvPr id="0" name=""/>
        <dsp:cNvSpPr/>
      </dsp:nvSpPr>
      <dsp:spPr>
        <a:xfrm>
          <a:off x="4876082" y="726270"/>
          <a:ext cx="76556" cy="143933"/>
        </a:xfrm>
        <a:prstGeom prst="chevron">
          <a:avLst>
            <a:gd name="adj" fmla="val 9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2D58A12-7CA0-43D6-A8AE-60F54139A7CF}">
      <dsp:nvSpPr>
        <dsp:cNvPr id="0" name=""/>
        <dsp:cNvSpPr/>
      </dsp:nvSpPr>
      <dsp:spPr>
        <a:xfrm>
          <a:off x="3770205" y="465230"/>
          <a:ext cx="634028" cy="634028"/>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604" tIns="24604" rIns="24604" bIns="24604" numCol="1" spcCol="1270" anchor="ctr" anchorCtr="0">
          <a:noAutofit/>
        </a:bodyPr>
        <a:lstStyle/>
        <a:p>
          <a:pPr marL="0" lvl="0" indent="0" algn="ctr" defTabSz="1333500">
            <a:lnSpc>
              <a:spcPct val="90000"/>
            </a:lnSpc>
            <a:spcBef>
              <a:spcPct val="0"/>
            </a:spcBef>
            <a:spcAft>
              <a:spcPct val="35000"/>
            </a:spcAft>
            <a:buNone/>
          </a:pPr>
          <a:r>
            <a:rPr lang="en-US" sz="3000" kern="1200"/>
            <a:t>3</a:t>
          </a:r>
        </a:p>
      </dsp:txBody>
      <dsp:txXfrm>
        <a:off x="3863056" y="558081"/>
        <a:ext cx="448326" cy="448326"/>
      </dsp:txXfrm>
    </dsp:sp>
    <dsp:sp modelId="{7BB67CB7-CA30-4AB0-A5EA-6A3F330E705F}">
      <dsp:nvSpPr>
        <dsp:cNvPr id="0" name=""/>
        <dsp:cNvSpPr/>
      </dsp:nvSpPr>
      <dsp:spPr>
        <a:xfrm>
          <a:off x="3338299" y="1264859"/>
          <a:ext cx="1497840" cy="1965600"/>
        </a:xfrm>
        <a:prstGeom prst="upArrowCallout">
          <a:avLst>
            <a:gd name="adj1" fmla="val 50000"/>
            <a:gd name="adj2" fmla="val 20000"/>
            <a:gd name="adj3" fmla="val 20000"/>
            <a:gd name="adj4" fmla="val 10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51" tIns="165100" rIns="118151" bIns="165100" numCol="1" spcCol="1270" anchor="t" anchorCtr="0">
          <a:noAutofit/>
        </a:bodyPr>
        <a:lstStyle/>
        <a:p>
          <a:pPr marL="0" lvl="0" indent="0" algn="ctr" defTabSz="622300">
            <a:lnSpc>
              <a:spcPct val="90000"/>
            </a:lnSpc>
            <a:spcBef>
              <a:spcPct val="0"/>
            </a:spcBef>
            <a:spcAft>
              <a:spcPct val="35000"/>
            </a:spcAft>
            <a:buNone/>
          </a:pPr>
          <a:r>
            <a:rPr lang="en-US" sz="1400" kern="1200" dirty="0"/>
            <a:t>“PESTLE analysis of the macro-environmental factors contributing to the complex problem”.</a:t>
          </a:r>
        </a:p>
      </dsp:txBody>
      <dsp:txXfrm>
        <a:off x="3338299" y="1564427"/>
        <a:ext cx="1497840" cy="1666032"/>
      </dsp:txXfrm>
    </dsp:sp>
    <dsp:sp modelId="{F51418F1-E18D-4A9C-B407-37BF76855DA8}">
      <dsp:nvSpPr>
        <dsp:cNvPr id="0" name=""/>
        <dsp:cNvSpPr/>
      </dsp:nvSpPr>
      <dsp:spPr>
        <a:xfrm>
          <a:off x="5002566" y="782209"/>
          <a:ext cx="1497840" cy="72"/>
        </a:xfrm>
        <a:prstGeom prst="rect">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0A73D74-7BA0-4799-A372-1991CDA03121}">
      <dsp:nvSpPr>
        <dsp:cNvPr id="0" name=""/>
        <dsp:cNvSpPr/>
      </dsp:nvSpPr>
      <dsp:spPr>
        <a:xfrm>
          <a:off x="6540349" y="726270"/>
          <a:ext cx="76556" cy="143933"/>
        </a:xfrm>
        <a:prstGeom prst="chevron">
          <a:avLst>
            <a:gd name="adj" fmla="val 9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8415C8B-DEB8-4401-909A-12D1430941EB}">
      <dsp:nvSpPr>
        <dsp:cNvPr id="0" name=""/>
        <dsp:cNvSpPr/>
      </dsp:nvSpPr>
      <dsp:spPr>
        <a:xfrm>
          <a:off x="5434472" y="465230"/>
          <a:ext cx="634028" cy="634028"/>
        </a:xfrm>
        <a:prstGeom prst="ellips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604" tIns="24604" rIns="24604" bIns="24604" numCol="1" spcCol="1270" anchor="ctr" anchorCtr="0">
          <a:noAutofit/>
        </a:bodyPr>
        <a:lstStyle/>
        <a:p>
          <a:pPr marL="0" lvl="0" indent="0" algn="ctr" defTabSz="1333500">
            <a:lnSpc>
              <a:spcPct val="90000"/>
            </a:lnSpc>
            <a:spcBef>
              <a:spcPct val="0"/>
            </a:spcBef>
            <a:spcAft>
              <a:spcPct val="35000"/>
            </a:spcAft>
            <a:buNone/>
          </a:pPr>
          <a:r>
            <a:rPr lang="en-US" sz="3000" kern="1200"/>
            <a:t>4</a:t>
          </a:r>
        </a:p>
      </dsp:txBody>
      <dsp:txXfrm>
        <a:off x="5527323" y="558081"/>
        <a:ext cx="448326" cy="448326"/>
      </dsp:txXfrm>
    </dsp:sp>
    <dsp:sp modelId="{894CF82C-5176-4575-BB5A-46C3205B5335}">
      <dsp:nvSpPr>
        <dsp:cNvPr id="0" name=""/>
        <dsp:cNvSpPr/>
      </dsp:nvSpPr>
      <dsp:spPr>
        <a:xfrm>
          <a:off x="5002566" y="1264859"/>
          <a:ext cx="1497840" cy="1965600"/>
        </a:xfrm>
        <a:prstGeom prst="upArrowCallout">
          <a:avLst>
            <a:gd name="adj1" fmla="val 50000"/>
            <a:gd name="adj2" fmla="val 20000"/>
            <a:gd name="adj3" fmla="val 20000"/>
            <a:gd name="adj4" fmla="val 10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51" tIns="165100" rIns="118151" bIns="165100" numCol="1" spcCol="1270" anchor="t" anchorCtr="0">
          <a:noAutofit/>
        </a:bodyPr>
        <a:lstStyle/>
        <a:p>
          <a:pPr marL="0" lvl="0" indent="0" algn="ctr" defTabSz="622300">
            <a:lnSpc>
              <a:spcPct val="90000"/>
            </a:lnSpc>
            <a:spcBef>
              <a:spcPct val="0"/>
            </a:spcBef>
            <a:spcAft>
              <a:spcPct val="35000"/>
            </a:spcAft>
            <a:buNone/>
          </a:pPr>
          <a:r>
            <a:rPr lang="en-US" sz="1400" kern="1200" dirty="0"/>
            <a:t>“A research-informed cause-and-effect analysis, using the Fishbone Diagram, of the complex problem”.</a:t>
          </a:r>
        </a:p>
      </dsp:txBody>
      <dsp:txXfrm>
        <a:off x="5002566" y="1564427"/>
        <a:ext cx="1497840" cy="1666032"/>
      </dsp:txXfrm>
    </dsp:sp>
    <dsp:sp modelId="{A9506AF7-90EF-4116-9F58-65BA50DA4EFD}">
      <dsp:nvSpPr>
        <dsp:cNvPr id="0" name=""/>
        <dsp:cNvSpPr/>
      </dsp:nvSpPr>
      <dsp:spPr>
        <a:xfrm>
          <a:off x="6666833" y="782208"/>
          <a:ext cx="1497840" cy="72"/>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8F1C587-9990-44CD-96F4-177D93F0C1BE}">
      <dsp:nvSpPr>
        <dsp:cNvPr id="0" name=""/>
        <dsp:cNvSpPr/>
      </dsp:nvSpPr>
      <dsp:spPr>
        <a:xfrm>
          <a:off x="8204615" y="726270"/>
          <a:ext cx="76556" cy="143933"/>
        </a:xfrm>
        <a:prstGeom prst="chevron">
          <a:avLst>
            <a:gd name="adj" fmla="val 90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868B9C3-12BF-470D-8C38-70F50F94D961}">
      <dsp:nvSpPr>
        <dsp:cNvPr id="0" name=""/>
        <dsp:cNvSpPr/>
      </dsp:nvSpPr>
      <dsp:spPr>
        <a:xfrm>
          <a:off x="7098738" y="465230"/>
          <a:ext cx="634028" cy="634028"/>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604" tIns="24604" rIns="24604" bIns="24604" numCol="1" spcCol="1270" anchor="ctr" anchorCtr="0">
          <a:noAutofit/>
        </a:bodyPr>
        <a:lstStyle/>
        <a:p>
          <a:pPr marL="0" lvl="0" indent="0" algn="ctr" defTabSz="1333500">
            <a:lnSpc>
              <a:spcPct val="90000"/>
            </a:lnSpc>
            <a:spcBef>
              <a:spcPct val="0"/>
            </a:spcBef>
            <a:spcAft>
              <a:spcPct val="35000"/>
            </a:spcAft>
            <a:buNone/>
          </a:pPr>
          <a:r>
            <a:rPr lang="en-US" sz="3000" kern="1200"/>
            <a:t>5</a:t>
          </a:r>
        </a:p>
      </dsp:txBody>
      <dsp:txXfrm>
        <a:off x="7191589" y="558081"/>
        <a:ext cx="448326" cy="448326"/>
      </dsp:txXfrm>
    </dsp:sp>
    <dsp:sp modelId="{A670460F-D250-4407-B932-54A0B86F4438}">
      <dsp:nvSpPr>
        <dsp:cNvPr id="0" name=""/>
        <dsp:cNvSpPr/>
      </dsp:nvSpPr>
      <dsp:spPr>
        <a:xfrm>
          <a:off x="6666833" y="1264859"/>
          <a:ext cx="1497840" cy="1965600"/>
        </a:xfrm>
        <a:prstGeom prst="upArrowCallout">
          <a:avLst>
            <a:gd name="adj1" fmla="val 50000"/>
            <a:gd name="adj2" fmla="val 20000"/>
            <a:gd name="adj3" fmla="val 20000"/>
            <a:gd name="adj4" fmla="val 100000"/>
          </a:avLst>
        </a:prstGeom>
        <a:solidFill>
          <a:schemeClr val="accent6">
            <a:tint val="40000"/>
            <a:alpha val="90000"/>
            <a:hueOff val="0"/>
            <a:satOff val="0"/>
            <a:lumOff val="0"/>
            <a:alphaOff val="0"/>
          </a:schemeClr>
        </a:solidFill>
        <a:ln w="12700" cap="flat"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51" tIns="165100" rIns="118151" bIns="165100" numCol="1" spcCol="1270" anchor="t" anchorCtr="0">
          <a:noAutofit/>
        </a:bodyPr>
        <a:lstStyle/>
        <a:p>
          <a:pPr marL="0" lvl="0" indent="0" algn="ctr" defTabSz="622300">
            <a:lnSpc>
              <a:spcPct val="90000"/>
            </a:lnSpc>
            <a:spcBef>
              <a:spcPct val="0"/>
            </a:spcBef>
            <a:spcAft>
              <a:spcPct val="35000"/>
            </a:spcAft>
            <a:buNone/>
          </a:pPr>
          <a:r>
            <a:rPr lang="en-US" sz="1400" kern="1200" dirty="0"/>
            <a:t>“An evaluation of alternative solutions to staff shortage with an aim of choosing the most appropriate solution”.</a:t>
          </a:r>
        </a:p>
      </dsp:txBody>
      <dsp:txXfrm>
        <a:off x="6666833" y="1564427"/>
        <a:ext cx="1497840" cy="1666032"/>
      </dsp:txXfrm>
    </dsp:sp>
    <dsp:sp modelId="{A663AB0C-3FE6-4DB6-A8D0-3EB17E01CF67}">
      <dsp:nvSpPr>
        <dsp:cNvPr id="0" name=""/>
        <dsp:cNvSpPr/>
      </dsp:nvSpPr>
      <dsp:spPr>
        <a:xfrm>
          <a:off x="8331100" y="782208"/>
          <a:ext cx="748920" cy="72"/>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88E2191-5FBD-422A-BBAC-3AA8D05F1BAF}">
      <dsp:nvSpPr>
        <dsp:cNvPr id="0" name=""/>
        <dsp:cNvSpPr/>
      </dsp:nvSpPr>
      <dsp:spPr>
        <a:xfrm>
          <a:off x="8763005" y="465230"/>
          <a:ext cx="634028" cy="634028"/>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604" tIns="24604" rIns="24604" bIns="24604" numCol="1" spcCol="1270" anchor="ctr" anchorCtr="0">
          <a:noAutofit/>
        </a:bodyPr>
        <a:lstStyle/>
        <a:p>
          <a:pPr marL="0" lvl="0" indent="0" algn="ctr" defTabSz="1333500">
            <a:lnSpc>
              <a:spcPct val="90000"/>
            </a:lnSpc>
            <a:spcBef>
              <a:spcPct val="0"/>
            </a:spcBef>
            <a:spcAft>
              <a:spcPct val="35000"/>
            </a:spcAft>
            <a:buNone/>
          </a:pPr>
          <a:r>
            <a:rPr lang="en-US" sz="3000" kern="1200"/>
            <a:t>6</a:t>
          </a:r>
        </a:p>
      </dsp:txBody>
      <dsp:txXfrm>
        <a:off x="8855856" y="558081"/>
        <a:ext cx="448326" cy="448326"/>
      </dsp:txXfrm>
    </dsp:sp>
    <dsp:sp modelId="{4ABA7E40-7A97-492B-BE5D-B0556A701063}">
      <dsp:nvSpPr>
        <dsp:cNvPr id="0" name=""/>
        <dsp:cNvSpPr/>
      </dsp:nvSpPr>
      <dsp:spPr>
        <a:xfrm>
          <a:off x="8331100" y="1264859"/>
          <a:ext cx="1497840" cy="1965600"/>
        </a:xfrm>
        <a:prstGeom prst="upArrowCallout">
          <a:avLst>
            <a:gd name="adj1" fmla="val 50000"/>
            <a:gd name="adj2" fmla="val 20000"/>
            <a:gd name="adj3" fmla="val 20000"/>
            <a:gd name="adj4" fmla="val 100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51" tIns="165100" rIns="118151" bIns="165100" numCol="1" spcCol="1270" anchor="t" anchorCtr="0">
          <a:noAutofit/>
        </a:bodyPr>
        <a:lstStyle/>
        <a:p>
          <a:pPr marL="0" lvl="0" indent="0" algn="ctr" defTabSz="622300">
            <a:lnSpc>
              <a:spcPct val="90000"/>
            </a:lnSpc>
            <a:spcBef>
              <a:spcPct val="0"/>
            </a:spcBef>
            <a:spcAft>
              <a:spcPct val="35000"/>
            </a:spcAft>
            <a:buNone/>
          </a:pPr>
          <a:r>
            <a:rPr lang="en-US" sz="1400" kern="1200" dirty="0"/>
            <a:t>Conclusion</a:t>
          </a:r>
        </a:p>
      </dsp:txBody>
      <dsp:txXfrm>
        <a:off x="8331100" y="1564427"/>
        <a:ext cx="1497840" cy="1666032"/>
      </dsp:txXfrm>
    </dsp:sp>
  </dsp:spTree>
</dsp:drawing>
</file>

<file path=ppt/diagrams/layout1.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45BC90-5A62-4296-8E17-D8C9BB9DB0C5}" type="datetimeFigureOut">
              <a:rPr lang="en-US" smtClean="0"/>
              <a:t>17-Jul-22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53B97F-BF68-4835-B870-B0963B3943E3}" type="slidenum">
              <a:rPr lang="en-US" smtClean="0"/>
              <a:t>‹#›</a:t>
            </a:fld>
            <a:endParaRPr lang="en-US"/>
          </a:p>
        </p:txBody>
      </p:sp>
    </p:spTree>
    <p:extLst>
      <p:ext uri="{BB962C8B-B14F-4D97-AF65-F5344CB8AC3E}">
        <p14:creationId xmlns:p14="http://schemas.microsoft.com/office/powerpoint/2010/main" val="976258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pestleanalysis.com/pest-analysis-brexit/"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pestleanalysis.com/pest-analysis-brexit/"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pestleanalysis.com/pest-analysis-brexit/"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666666"/>
                </a:solidFill>
                <a:effectLst/>
                <a:latin typeface="Raleway" pitchFamily="2" charset="0"/>
              </a:rPr>
              <a:t>The National Health Service, more commonly known as the </a:t>
            </a:r>
            <a:r>
              <a:rPr lang="en-US" b="1" i="0" dirty="0">
                <a:solidFill>
                  <a:srgbClr val="666666"/>
                </a:solidFill>
                <a:effectLst/>
                <a:latin typeface="Raleway" pitchFamily="2" charset="0"/>
              </a:rPr>
              <a:t>NHS</a:t>
            </a:r>
            <a:r>
              <a:rPr lang="en-US" b="0" i="0" dirty="0">
                <a:solidFill>
                  <a:srgbClr val="666666"/>
                </a:solidFill>
                <a:effectLst/>
                <a:latin typeface="Raleway" pitchFamily="2" charset="0"/>
              </a:rPr>
              <a:t>, is the United Kingdom’s all-in-one healthcare system. The NHS provides comprehensive, free care to all of the country’s residents, and has been running for more than 50 years. However, recent years have repeatedly shown numerous struggles raging within the NHS: between a lack of qualified staff and tough financial standings, the government organization may seem like it’s seriously in need of reform. </a:t>
            </a:r>
            <a:r>
              <a:rPr lang="en-US" sz="1200" dirty="0"/>
              <a:t>That’s why I conduct the PESTLE analysis of the macro-environmental factors contributing to the staff shortage problem that NHS faces: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171450" indent="-171450" algn="l">
              <a:buFont typeface="Wingdings" panose="05000000000000000000" pitchFamily="2" charset="2"/>
              <a:buChar char="Ø"/>
            </a:pPr>
            <a:r>
              <a:rPr lang="en-US" b="1" i="0" dirty="0">
                <a:solidFill>
                  <a:srgbClr val="000000"/>
                </a:solidFill>
                <a:effectLst/>
                <a:latin typeface="Raleway" pitchFamily="2" charset="0"/>
              </a:rPr>
              <a:t>Political Factors:</a:t>
            </a:r>
          </a:p>
          <a:p>
            <a:pPr marL="0" indent="0" algn="l">
              <a:buFont typeface="Wingdings" panose="05000000000000000000" pitchFamily="2" charset="2"/>
              <a:buNone/>
            </a:pPr>
            <a:endParaRPr lang="en-US" b="1" i="0" dirty="0">
              <a:solidFill>
                <a:srgbClr val="000000"/>
              </a:solidFill>
              <a:effectLst/>
              <a:latin typeface="Raleway" pitchFamily="2" charset="0"/>
            </a:endParaRPr>
          </a:p>
          <a:p>
            <a:pPr algn="l"/>
            <a:r>
              <a:rPr lang="en-US" b="0" i="0" dirty="0">
                <a:solidFill>
                  <a:srgbClr val="666666"/>
                </a:solidFill>
                <a:effectLst/>
                <a:latin typeface="Raleway" pitchFamily="2" charset="0"/>
              </a:rPr>
              <a:t>Here is a Political factor affecting the NHS:</a:t>
            </a:r>
          </a:p>
          <a:p>
            <a:pPr algn="l"/>
            <a:endParaRPr lang="en-US" b="1" i="0" dirty="0">
              <a:solidFill>
                <a:srgbClr val="000000"/>
              </a:solidFill>
              <a:effectLst/>
              <a:latin typeface="Raleway" pitchFamily="2" charset="0"/>
            </a:endParaRPr>
          </a:p>
          <a:p>
            <a:pPr algn="l"/>
            <a:r>
              <a:rPr lang="en-US" b="1" i="0" dirty="0">
                <a:solidFill>
                  <a:srgbClr val="000000"/>
                </a:solidFill>
                <a:effectLst/>
                <a:latin typeface="Raleway" pitchFamily="2" charset="0"/>
              </a:rPr>
              <a:t>- Brexit uncertainties:</a:t>
            </a:r>
          </a:p>
          <a:p>
            <a:pPr algn="l"/>
            <a:r>
              <a:rPr lang="en-US" b="0" i="0" dirty="0">
                <a:solidFill>
                  <a:srgbClr val="666666"/>
                </a:solidFill>
                <a:effectLst/>
                <a:latin typeface="Raleway" pitchFamily="2" charset="0"/>
              </a:rPr>
              <a:t>Perhaps the biggest question mark in current UK politics is </a:t>
            </a:r>
            <a:r>
              <a:rPr lang="en-US" b="0" i="0" u="none" strike="noStrike" dirty="0">
                <a:solidFill>
                  <a:srgbClr val="F76028"/>
                </a:solidFill>
                <a:effectLst/>
                <a:latin typeface="Raleway" pitchFamily="2" charset="0"/>
                <a:hlinkClick r:id="rId3"/>
              </a:rPr>
              <a:t>that of Brexit</a:t>
            </a:r>
            <a:r>
              <a:rPr lang="en-US" b="0" i="0" dirty="0">
                <a:solidFill>
                  <a:srgbClr val="666666"/>
                </a:solidFill>
                <a:effectLst/>
                <a:latin typeface="Raleway" pitchFamily="2" charset="0"/>
              </a:rPr>
              <a:t>. The United Kingdom’s decision to leave the European Union is set to have widespread consequences on society, and that includes public institutions such as the NHS. A number of articles have been published speculating how Brexit might impact the NHS, but nothing is sure just yet. For example, there are uncertainties surrounding how medication and equipment originating from the EU will be brought into the UK. Perhaps a more serious issue is that of staffing: with a great number of medical professionals originally from other European countries, there are concerns that the NHS’ workforce might take a hit if Brexit results in stricter or less favorable living conditions for foreigners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5"/>
          </p:nvPr>
        </p:nvSpPr>
        <p:spPr/>
        <p:txBody>
          <a:bodyPr/>
          <a:lstStyle/>
          <a:p>
            <a:fld id="{8353B97F-BF68-4835-B870-B0963B3943E3}" type="slidenum">
              <a:rPr lang="en-US" smtClean="0"/>
              <a:t>5</a:t>
            </a:fld>
            <a:endParaRPr lang="en-US"/>
          </a:p>
        </p:txBody>
      </p:sp>
    </p:spTree>
    <p:extLst>
      <p:ext uri="{BB962C8B-B14F-4D97-AF65-F5344CB8AC3E}">
        <p14:creationId xmlns:p14="http://schemas.microsoft.com/office/powerpoint/2010/main" val="42158369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666666"/>
                </a:solidFill>
                <a:effectLst/>
                <a:latin typeface="Raleway" pitchFamily="2" charset="0"/>
              </a:rPr>
              <a:t>The National Health Service, more commonly known as the </a:t>
            </a:r>
            <a:r>
              <a:rPr lang="en-US" b="1" i="0" dirty="0">
                <a:solidFill>
                  <a:srgbClr val="666666"/>
                </a:solidFill>
                <a:effectLst/>
                <a:latin typeface="Raleway" pitchFamily="2" charset="0"/>
              </a:rPr>
              <a:t>NHS</a:t>
            </a:r>
            <a:r>
              <a:rPr lang="en-US" b="0" i="0" dirty="0">
                <a:solidFill>
                  <a:srgbClr val="666666"/>
                </a:solidFill>
                <a:effectLst/>
                <a:latin typeface="Raleway" pitchFamily="2" charset="0"/>
              </a:rPr>
              <a:t>, is the United Kingdom’s all-in-one healthcare system. The NHS provides comprehensive, free care to all of the country’s residents, and has been running for more than 50 years. However, recent years have repeatedly shown numerous struggles raging within the NHS: between a lack of qualified staff and tough financial standings, the government organization may seem like it’s seriously in need of reform. </a:t>
            </a:r>
            <a:r>
              <a:rPr lang="en-US" sz="1200" dirty="0"/>
              <a:t>That’s why I conduct the PESTLE analysis of the macro-environmental factors contributing to the staff shortage problem that NHS faces: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171450" indent="-171450" algn="l">
              <a:buFont typeface="Wingdings" panose="05000000000000000000" pitchFamily="2" charset="2"/>
              <a:buChar char="Ø"/>
            </a:pPr>
            <a:r>
              <a:rPr lang="en-US" b="1" i="0" dirty="0">
                <a:solidFill>
                  <a:srgbClr val="000000"/>
                </a:solidFill>
                <a:effectLst/>
                <a:latin typeface="Raleway" pitchFamily="2" charset="0"/>
              </a:rPr>
              <a:t>Political Factors:</a:t>
            </a:r>
          </a:p>
          <a:p>
            <a:pPr marL="0" indent="0" algn="l">
              <a:buFont typeface="Wingdings" panose="05000000000000000000" pitchFamily="2" charset="2"/>
              <a:buNone/>
            </a:pPr>
            <a:endParaRPr lang="en-US" b="1" i="0" dirty="0">
              <a:solidFill>
                <a:srgbClr val="000000"/>
              </a:solidFill>
              <a:effectLst/>
              <a:latin typeface="Raleway" pitchFamily="2" charset="0"/>
            </a:endParaRPr>
          </a:p>
          <a:p>
            <a:pPr algn="l"/>
            <a:r>
              <a:rPr lang="en-US" b="0" i="0" dirty="0">
                <a:solidFill>
                  <a:srgbClr val="666666"/>
                </a:solidFill>
                <a:effectLst/>
                <a:latin typeface="Raleway" pitchFamily="2" charset="0"/>
              </a:rPr>
              <a:t>Here is a Political factor affecting the NHS:</a:t>
            </a:r>
          </a:p>
          <a:p>
            <a:pPr algn="l"/>
            <a:endParaRPr lang="en-US" b="1" i="0" dirty="0">
              <a:solidFill>
                <a:srgbClr val="000000"/>
              </a:solidFill>
              <a:effectLst/>
              <a:latin typeface="Raleway" pitchFamily="2" charset="0"/>
            </a:endParaRPr>
          </a:p>
          <a:p>
            <a:pPr algn="l"/>
            <a:r>
              <a:rPr lang="en-US" b="1" i="0" dirty="0">
                <a:solidFill>
                  <a:srgbClr val="000000"/>
                </a:solidFill>
                <a:effectLst/>
                <a:latin typeface="Raleway" pitchFamily="2" charset="0"/>
              </a:rPr>
              <a:t>- Brexit uncertainties:</a:t>
            </a:r>
          </a:p>
          <a:p>
            <a:pPr algn="l"/>
            <a:r>
              <a:rPr lang="en-US" b="0" i="0" dirty="0">
                <a:solidFill>
                  <a:srgbClr val="666666"/>
                </a:solidFill>
                <a:effectLst/>
                <a:latin typeface="Raleway" pitchFamily="2" charset="0"/>
              </a:rPr>
              <a:t>Perhaps the biggest question mark in current UK politics is </a:t>
            </a:r>
            <a:r>
              <a:rPr lang="en-US" b="0" i="0" u="none" strike="noStrike" dirty="0">
                <a:solidFill>
                  <a:srgbClr val="F76028"/>
                </a:solidFill>
                <a:effectLst/>
                <a:latin typeface="Raleway" pitchFamily="2" charset="0"/>
                <a:hlinkClick r:id="rId3"/>
              </a:rPr>
              <a:t>that of Brexit</a:t>
            </a:r>
            <a:r>
              <a:rPr lang="en-US" b="0" i="0" dirty="0">
                <a:solidFill>
                  <a:srgbClr val="666666"/>
                </a:solidFill>
                <a:effectLst/>
                <a:latin typeface="Raleway" pitchFamily="2" charset="0"/>
              </a:rPr>
              <a:t>. The United Kingdom’s decision to leave the European Union is set to have widespread consequences on society, and that includes public institutions such as the NHS. A number of articles have been published speculating how Brexit might impact the NHS, but nothing is sure just yet. For example, there are uncertainties surrounding how medication and equipment originating from the EU will be brought into the UK. Perhaps a more serious issue is that of staffing: with a great number of medical professionals originally from other European countries, there are concerns that the NHS’ workforce might take a hit if Brexit results in stricter or less favorable living conditions for foreigners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5"/>
          </p:nvPr>
        </p:nvSpPr>
        <p:spPr/>
        <p:txBody>
          <a:bodyPr/>
          <a:lstStyle/>
          <a:p>
            <a:fld id="{8353B97F-BF68-4835-B870-B0963B3943E3}" type="slidenum">
              <a:rPr lang="en-US" smtClean="0"/>
              <a:t>6</a:t>
            </a:fld>
            <a:endParaRPr lang="en-US"/>
          </a:p>
        </p:txBody>
      </p:sp>
    </p:spTree>
    <p:extLst>
      <p:ext uri="{BB962C8B-B14F-4D97-AF65-F5344CB8AC3E}">
        <p14:creationId xmlns:p14="http://schemas.microsoft.com/office/powerpoint/2010/main" val="3840701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666666"/>
                </a:solidFill>
                <a:effectLst/>
                <a:latin typeface="Raleway" pitchFamily="2" charset="0"/>
              </a:rPr>
              <a:t>The National Health Service, more commonly known as the </a:t>
            </a:r>
            <a:r>
              <a:rPr lang="en-US" b="1" i="0" dirty="0">
                <a:solidFill>
                  <a:srgbClr val="666666"/>
                </a:solidFill>
                <a:effectLst/>
                <a:latin typeface="Raleway" pitchFamily="2" charset="0"/>
              </a:rPr>
              <a:t>NHS</a:t>
            </a:r>
            <a:r>
              <a:rPr lang="en-US" b="0" i="0" dirty="0">
                <a:solidFill>
                  <a:srgbClr val="666666"/>
                </a:solidFill>
                <a:effectLst/>
                <a:latin typeface="Raleway" pitchFamily="2" charset="0"/>
              </a:rPr>
              <a:t>, is the United Kingdom’s all-in-one healthcare system. The NHS provides comprehensive, free care to all of the country’s residents, and has been running for more than 50 years. However, recent years have repeatedly shown numerous struggles raging within the NHS: between a lack of qualified staff and tough financial standings, the government organization may seem like it’s seriously in need of reform. </a:t>
            </a:r>
            <a:r>
              <a:rPr lang="en-US" sz="1200" dirty="0"/>
              <a:t>That’s why I conduct the PESTLE analysis of the macro-environmental factors contributing to the staff shortage problem that NHS faces: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pPr marL="171450" indent="-171450" algn="l">
              <a:buFont typeface="Wingdings" panose="05000000000000000000" pitchFamily="2" charset="2"/>
              <a:buChar char="Ø"/>
            </a:pPr>
            <a:r>
              <a:rPr lang="en-US" b="1" i="0" dirty="0">
                <a:solidFill>
                  <a:srgbClr val="000000"/>
                </a:solidFill>
                <a:effectLst/>
                <a:latin typeface="Raleway" pitchFamily="2" charset="0"/>
              </a:rPr>
              <a:t>Political Factors:</a:t>
            </a:r>
          </a:p>
          <a:p>
            <a:pPr marL="0" indent="0" algn="l">
              <a:buFont typeface="Wingdings" panose="05000000000000000000" pitchFamily="2" charset="2"/>
              <a:buNone/>
            </a:pPr>
            <a:endParaRPr lang="en-US" b="1" i="0" dirty="0">
              <a:solidFill>
                <a:srgbClr val="000000"/>
              </a:solidFill>
              <a:effectLst/>
              <a:latin typeface="Raleway" pitchFamily="2" charset="0"/>
            </a:endParaRPr>
          </a:p>
          <a:p>
            <a:pPr algn="l"/>
            <a:r>
              <a:rPr lang="en-US" b="0" i="0" dirty="0">
                <a:solidFill>
                  <a:srgbClr val="666666"/>
                </a:solidFill>
                <a:effectLst/>
                <a:latin typeface="Raleway" pitchFamily="2" charset="0"/>
              </a:rPr>
              <a:t>Here is a Political factor affecting the NHS:</a:t>
            </a:r>
          </a:p>
          <a:p>
            <a:pPr algn="l"/>
            <a:endParaRPr lang="en-US" b="1" i="0" dirty="0">
              <a:solidFill>
                <a:srgbClr val="000000"/>
              </a:solidFill>
              <a:effectLst/>
              <a:latin typeface="Raleway" pitchFamily="2" charset="0"/>
            </a:endParaRPr>
          </a:p>
          <a:p>
            <a:pPr algn="l"/>
            <a:r>
              <a:rPr lang="en-US" b="1" i="0" dirty="0">
                <a:solidFill>
                  <a:srgbClr val="000000"/>
                </a:solidFill>
                <a:effectLst/>
                <a:latin typeface="Raleway" pitchFamily="2" charset="0"/>
              </a:rPr>
              <a:t>- Brexit uncertainties:</a:t>
            </a:r>
          </a:p>
          <a:p>
            <a:pPr algn="l"/>
            <a:r>
              <a:rPr lang="en-US" b="0" i="0" dirty="0">
                <a:solidFill>
                  <a:srgbClr val="666666"/>
                </a:solidFill>
                <a:effectLst/>
                <a:latin typeface="Raleway" pitchFamily="2" charset="0"/>
              </a:rPr>
              <a:t>Perhaps the biggest question mark in current UK politics is </a:t>
            </a:r>
            <a:r>
              <a:rPr lang="en-US" b="0" i="0" u="none" strike="noStrike" dirty="0">
                <a:solidFill>
                  <a:srgbClr val="F76028"/>
                </a:solidFill>
                <a:effectLst/>
                <a:latin typeface="Raleway" pitchFamily="2" charset="0"/>
                <a:hlinkClick r:id="rId3"/>
              </a:rPr>
              <a:t>that of Brexit</a:t>
            </a:r>
            <a:r>
              <a:rPr lang="en-US" b="0" i="0" dirty="0">
                <a:solidFill>
                  <a:srgbClr val="666666"/>
                </a:solidFill>
                <a:effectLst/>
                <a:latin typeface="Raleway" pitchFamily="2" charset="0"/>
              </a:rPr>
              <a:t>. The United Kingdom’s decision to leave the European Union is set to have widespread consequences on society, and that includes public institutions such as the NHS. A number of articles have been published speculating how Brexit might impact the NHS, but nothing is sure just yet. For example, there are uncertainties surrounding how medication and equipment originating from the EU will be brought into the UK. Perhaps a more serious issue is that of staffing: with a great number of medical professionals originally from other European countries, there are concerns that the NHS’ workforce might take a hit if Brexit results in stricter or less favorable living conditions for foreigners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dirty="0"/>
          </a:p>
          <a:p>
            <a:endParaRPr lang="en-US" dirty="0"/>
          </a:p>
        </p:txBody>
      </p:sp>
      <p:sp>
        <p:nvSpPr>
          <p:cNvPr id="4" name="Slide Number Placeholder 3"/>
          <p:cNvSpPr>
            <a:spLocks noGrp="1"/>
          </p:cNvSpPr>
          <p:nvPr>
            <p:ph type="sldNum" sz="quarter" idx="5"/>
          </p:nvPr>
        </p:nvSpPr>
        <p:spPr/>
        <p:txBody>
          <a:bodyPr/>
          <a:lstStyle/>
          <a:p>
            <a:fld id="{8353B97F-BF68-4835-B870-B0963B3943E3}" type="slidenum">
              <a:rPr lang="en-US" smtClean="0"/>
              <a:t>7</a:t>
            </a:fld>
            <a:endParaRPr lang="en-US"/>
          </a:p>
        </p:txBody>
      </p:sp>
    </p:spTree>
    <p:extLst>
      <p:ext uri="{BB962C8B-B14F-4D97-AF65-F5344CB8AC3E}">
        <p14:creationId xmlns:p14="http://schemas.microsoft.com/office/powerpoint/2010/main" val="9379958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17-Jul-22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0655426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17-Jul-22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904660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17-Jul-22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5723821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17-Jul-22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42955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17-Jul-22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156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17-Jul-22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067555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17-Jul-22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35205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17-Jul-22</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9656385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17-Jul-22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5292846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17-Jul-22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16727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17-Jul-22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21553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17-Jul-22</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69881512"/>
      </p:ext>
    </p:extLst>
  </p:cSld>
  <p:clrMap bg1="lt1" tx1="dk1" bg2="lt2" tx2="dk2" accent1="accent1" accent2="accent2" accent3="accent3" accent4="accent4" accent5="accent5" accent6="accent6" hlink="hlink" folHlink="folHlink"/>
  <p:sldLayoutIdLst>
    <p:sldLayoutId id="2147483843" r:id="rId1"/>
    <p:sldLayoutId id="2147483844" r:id="rId2"/>
    <p:sldLayoutId id="2147483845" r:id="rId3"/>
    <p:sldLayoutId id="2147483846" r:id="rId4"/>
    <p:sldLayoutId id="2147483836" r:id="rId5"/>
    <p:sldLayoutId id="2147483842" r:id="rId6"/>
    <p:sldLayoutId id="2147483837" r:id="rId7"/>
    <p:sldLayoutId id="2147483838" r:id="rId8"/>
    <p:sldLayoutId id="2147483839" r:id="rId9"/>
    <p:sldLayoutId id="2147483840" r:id="rId10"/>
    <p:sldLayoutId id="2147483841" r:id="rId11"/>
  </p:sldLayoutIdLst>
  <p:hf sldNum="0" hdr="0" ftr="0" dt="0"/>
  <p:txStyles>
    <p:titleStyle>
      <a:lvl1pPr algn="l" defTabSz="914400" rtl="0" eaLnBrk="1" latinLnBrk="0" hangingPunct="1">
        <a:lnSpc>
          <a:spcPct val="90000"/>
        </a:lnSpc>
        <a:spcBef>
          <a:spcPct val="0"/>
        </a:spcBef>
        <a:buNone/>
        <a:defRPr lang="en-US" sz="44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erson with idea concept">
            <a:extLst>
              <a:ext uri="{FF2B5EF4-FFF2-40B4-BE49-F238E27FC236}">
                <a16:creationId xmlns:a16="http://schemas.microsoft.com/office/drawing/2014/main" id="{6AD1239A-F0FB-BEEC-2260-9FC6F9942C61}"/>
              </a:ext>
            </a:extLst>
          </p:cNvPr>
          <p:cNvPicPr>
            <a:picLocks noChangeAspect="1"/>
          </p:cNvPicPr>
          <p:nvPr/>
        </p:nvPicPr>
        <p:blipFill rotWithShape="1">
          <a:blip r:embed="rId2"/>
          <a:srcRect t="2980" b="12750"/>
          <a:stretch/>
        </p:blipFill>
        <p:spPr>
          <a:xfrm>
            <a:off x="20" y="10"/>
            <a:ext cx="12191979" cy="6857990"/>
          </a:xfrm>
          <a:prstGeom prst="rect">
            <a:avLst/>
          </a:prstGeom>
        </p:spPr>
      </p:pic>
      <p:sp>
        <p:nvSpPr>
          <p:cNvPr id="137" name="Rectangle 136">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139" name="Rectangle 138">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9B3E71E6-FE50-F285-234E-48AA7FD23758}"/>
              </a:ext>
            </a:extLst>
          </p:cNvPr>
          <p:cNvSpPr>
            <a:spLocks noGrp="1"/>
          </p:cNvSpPr>
          <p:nvPr>
            <p:ph type="ctrTitle"/>
          </p:nvPr>
        </p:nvSpPr>
        <p:spPr>
          <a:xfrm>
            <a:off x="1276055" y="2187129"/>
            <a:ext cx="4775075" cy="1630906"/>
          </a:xfrm>
        </p:spPr>
        <p:txBody>
          <a:bodyPr>
            <a:noAutofit/>
          </a:bodyPr>
          <a:lstStyle/>
          <a:p>
            <a:pPr>
              <a:lnSpc>
                <a:spcPct val="100000"/>
              </a:lnSpc>
            </a:pPr>
            <a:r>
              <a:rPr lang="en-US" sz="2800" dirty="0">
                <a:solidFill>
                  <a:schemeClr val="tx1"/>
                </a:solidFill>
                <a:latin typeface="Grandview" panose="020B0502040204020203" pitchFamily="34" charset="0"/>
              </a:rPr>
              <a:t>“Addressing the problem of staff shortage in Proper Care, UK”</a:t>
            </a:r>
          </a:p>
        </p:txBody>
      </p:sp>
      <p:sp>
        <p:nvSpPr>
          <p:cNvPr id="3" name="Subtitle 2">
            <a:extLst>
              <a:ext uri="{FF2B5EF4-FFF2-40B4-BE49-F238E27FC236}">
                <a16:creationId xmlns:a16="http://schemas.microsoft.com/office/drawing/2014/main" id="{E1DF1F6C-EEAC-46ED-A7B8-35B22FF76576}"/>
              </a:ext>
            </a:extLst>
          </p:cNvPr>
          <p:cNvSpPr>
            <a:spLocks noGrp="1"/>
          </p:cNvSpPr>
          <p:nvPr>
            <p:ph type="subTitle" idx="1"/>
          </p:nvPr>
        </p:nvSpPr>
        <p:spPr>
          <a:xfrm>
            <a:off x="1276055" y="3990545"/>
            <a:ext cx="4775075" cy="741111"/>
          </a:xfrm>
        </p:spPr>
        <p:txBody>
          <a:bodyPr>
            <a:normAutofit fontScale="92500" lnSpcReduction="10000"/>
          </a:bodyPr>
          <a:lstStyle/>
          <a:p>
            <a:pPr>
              <a:lnSpc>
                <a:spcPct val="90000"/>
              </a:lnSpc>
              <a:spcAft>
                <a:spcPts val="600"/>
              </a:spcAft>
            </a:pPr>
            <a:r>
              <a:rPr lang="en-US" sz="1400" dirty="0">
                <a:solidFill>
                  <a:schemeClr val="tx1"/>
                </a:solidFill>
              </a:rPr>
              <a:t>Student Name: Elisa Chinta</a:t>
            </a:r>
          </a:p>
          <a:p>
            <a:pPr>
              <a:lnSpc>
                <a:spcPct val="90000"/>
              </a:lnSpc>
              <a:spcAft>
                <a:spcPts val="600"/>
              </a:spcAft>
            </a:pPr>
            <a:r>
              <a:rPr lang="en-US" sz="1400" dirty="0">
                <a:solidFill>
                  <a:schemeClr val="tx1"/>
                </a:solidFill>
              </a:rPr>
              <a:t>Student ID: 2122780</a:t>
            </a:r>
          </a:p>
          <a:p>
            <a:pPr>
              <a:lnSpc>
                <a:spcPct val="90000"/>
              </a:lnSpc>
              <a:spcAft>
                <a:spcPts val="600"/>
              </a:spcAft>
            </a:pPr>
            <a:r>
              <a:rPr lang="en-US" sz="1400" dirty="0">
                <a:solidFill>
                  <a:schemeClr val="tx1"/>
                </a:solidFill>
              </a:rPr>
              <a:t>Lecturer Name: Besty Jose</a:t>
            </a:r>
          </a:p>
        </p:txBody>
      </p:sp>
    </p:spTree>
    <p:extLst>
      <p:ext uri="{BB962C8B-B14F-4D97-AF65-F5344CB8AC3E}">
        <p14:creationId xmlns:p14="http://schemas.microsoft.com/office/powerpoint/2010/main" val="3532703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F9EE9F1E-A65A-A3CE-2A4C-F5DB8BF0AC39}"/>
              </a:ext>
            </a:extLst>
          </p:cNvPr>
          <p:cNvSpPr>
            <a:spLocks noGrp="1"/>
          </p:cNvSpPr>
          <p:nvPr>
            <p:ph type="title"/>
          </p:nvPr>
        </p:nvSpPr>
        <p:spPr>
          <a:xfrm>
            <a:off x="1175512" y="628718"/>
            <a:ext cx="9792208" cy="1527078"/>
          </a:xfrm>
        </p:spPr>
        <p:txBody>
          <a:bodyPr>
            <a:normAutofit/>
          </a:bodyPr>
          <a:lstStyle/>
          <a:p>
            <a:r>
              <a:rPr lang="en-US" dirty="0"/>
              <a:t>Contents</a:t>
            </a:r>
          </a:p>
        </p:txBody>
      </p:sp>
      <p:graphicFrame>
        <p:nvGraphicFramePr>
          <p:cNvPr id="14" name="Content Placeholder 2">
            <a:extLst>
              <a:ext uri="{FF2B5EF4-FFF2-40B4-BE49-F238E27FC236}">
                <a16:creationId xmlns:a16="http://schemas.microsoft.com/office/drawing/2014/main" id="{E078A9F8-E1C8-E89C-C6DD-C45F68A3F04B}"/>
              </a:ext>
            </a:extLst>
          </p:cNvPr>
          <p:cNvGraphicFramePr>
            <a:graphicFrameLocks noGrp="1"/>
          </p:cNvGraphicFramePr>
          <p:nvPr>
            <p:ph idx="1"/>
            <p:extLst>
              <p:ext uri="{D42A27DB-BD31-4B8C-83A1-F6EECF244321}">
                <p14:modId xmlns:p14="http://schemas.microsoft.com/office/powerpoint/2010/main" val="889928962"/>
              </p:ext>
            </p:extLst>
          </p:nvPr>
        </p:nvGraphicFramePr>
        <p:xfrm>
          <a:off x="1093433" y="2155796"/>
          <a:ext cx="10005133" cy="36956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5972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C5B6D8F5-EA19-D5EB-4F71-A4A7132B74F7}"/>
              </a:ext>
            </a:extLst>
          </p:cNvPr>
          <p:cNvSpPr>
            <a:spLocks noGrp="1"/>
          </p:cNvSpPr>
          <p:nvPr>
            <p:ph type="title"/>
          </p:nvPr>
        </p:nvSpPr>
        <p:spPr>
          <a:xfrm>
            <a:off x="1175512" y="628718"/>
            <a:ext cx="9792208" cy="866253"/>
          </a:xfrm>
        </p:spPr>
        <p:txBody>
          <a:bodyPr>
            <a:normAutofit/>
          </a:bodyPr>
          <a:lstStyle/>
          <a:p>
            <a:r>
              <a:rPr lang="en-US" sz="3200" dirty="0"/>
              <a:t>Introduction:</a:t>
            </a:r>
          </a:p>
        </p:txBody>
      </p:sp>
      <p:sp>
        <p:nvSpPr>
          <p:cNvPr id="3" name="Content Placeholder 2">
            <a:extLst>
              <a:ext uri="{FF2B5EF4-FFF2-40B4-BE49-F238E27FC236}">
                <a16:creationId xmlns:a16="http://schemas.microsoft.com/office/drawing/2014/main" id="{73F6EF36-B346-3AFA-D13F-F0FA10EFB636}"/>
              </a:ext>
            </a:extLst>
          </p:cNvPr>
          <p:cNvSpPr>
            <a:spLocks noGrp="1"/>
          </p:cNvSpPr>
          <p:nvPr>
            <p:ph idx="1"/>
          </p:nvPr>
        </p:nvSpPr>
        <p:spPr>
          <a:xfrm>
            <a:off x="1175512" y="1721636"/>
            <a:ext cx="9792208" cy="4244075"/>
          </a:xfrm>
        </p:spPr>
        <p:txBody>
          <a:bodyPr>
            <a:normAutofit/>
          </a:bodyPr>
          <a:lstStyle/>
          <a:p>
            <a:pPr algn="just">
              <a:lnSpc>
                <a:spcPct val="150000"/>
              </a:lnSpc>
            </a:pPr>
            <a:r>
              <a:rPr lang="en-US" dirty="0"/>
              <a:t>In this presentation, I will address the complex problem of staff shortage in Proper Care, UK.</a:t>
            </a:r>
          </a:p>
          <a:p>
            <a:pPr algn="just">
              <a:lnSpc>
                <a:spcPct val="150000"/>
              </a:lnSpc>
            </a:pPr>
            <a:r>
              <a:rPr lang="en-US" dirty="0"/>
              <a:t>The National Health Service (NHS) employs more people than any other single institution in the UK and is among the greatest employers in the world.</a:t>
            </a:r>
          </a:p>
          <a:p>
            <a:pPr algn="just">
              <a:lnSpc>
                <a:spcPct val="150000"/>
              </a:lnSpc>
            </a:pPr>
            <a:r>
              <a:rPr lang="en-US" dirty="0"/>
              <a:t>Since, NHS has a massive workforce, it is becoming clear that there aren't enough workers to fulfill patient demands.</a:t>
            </a:r>
          </a:p>
          <a:p>
            <a:pPr algn="just">
              <a:lnSpc>
                <a:spcPct val="150000"/>
              </a:lnSpc>
            </a:pPr>
            <a:r>
              <a:rPr lang="en-US" dirty="0"/>
              <a:t>About two-thirds of NHS providers' expenditures are attributable to salaries and benefits for the 1.5 million workers employed by the NHS in the United Kingdom. </a:t>
            </a:r>
          </a:p>
          <a:p>
            <a:pPr algn="just">
              <a:lnSpc>
                <a:spcPct val="150000"/>
              </a:lnSpc>
            </a:pPr>
            <a:r>
              <a:rPr lang="en-US" dirty="0"/>
              <a:t>Proper Care in the UK, is experiencing a severe danger in the form of workforce issues, which are having serious effects on both patients and employees.</a:t>
            </a:r>
          </a:p>
        </p:txBody>
      </p:sp>
    </p:spTree>
    <p:extLst>
      <p:ext uri="{BB962C8B-B14F-4D97-AF65-F5344CB8AC3E}">
        <p14:creationId xmlns:p14="http://schemas.microsoft.com/office/powerpoint/2010/main" val="25195287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C5B6D8F5-EA19-D5EB-4F71-A4A7132B74F7}"/>
              </a:ext>
            </a:extLst>
          </p:cNvPr>
          <p:cNvSpPr>
            <a:spLocks noGrp="1"/>
          </p:cNvSpPr>
          <p:nvPr>
            <p:ph type="title"/>
          </p:nvPr>
        </p:nvSpPr>
        <p:spPr>
          <a:xfrm>
            <a:off x="1175512" y="781948"/>
            <a:ext cx="9792208" cy="866253"/>
          </a:xfrm>
        </p:spPr>
        <p:txBody>
          <a:bodyPr>
            <a:normAutofit fontScale="90000"/>
          </a:bodyPr>
          <a:lstStyle/>
          <a:p>
            <a:pPr algn="just"/>
            <a:r>
              <a:rPr lang="en-US" sz="3200" dirty="0"/>
              <a:t>“Discussion on the nature and impact of the complex problem on employees and their organizations”:</a:t>
            </a:r>
          </a:p>
        </p:txBody>
      </p:sp>
      <p:sp>
        <p:nvSpPr>
          <p:cNvPr id="3" name="Content Placeholder 2">
            <a:extLst>
              <a:ext uri="{FF2B5EF4-FFF2-40B4-BE49-F238E27FC236}">
                <a16:creationId xmlns:a16="http://schemas.microsoft.com/office/drawing/2014/main" id="{73F6EF36-B346-3AFA-D13F-F0FA10EFB636}"/>
              </a:ext>
            </a:extLst>
          </p:cNvPr>
          <p:cNvSpPr>
            <a:spLocks noGrp="1"/>
          </p:cNvSpPr>
          <p:nvPr>
            <p:ph idx="1"/>
          </p:nvPr>
        </p:nvSpPr>
        <p:spPr>
          <a:xfrm>
            <a:off x="1175512" y="1897024"/>
            <a:ext cx="9792208" cy="3937719"/>
          </a:xfrm>
        </p:spPr>
        <p:txBody>
          <a:bodyPr>
            <a:normAutofit/>
          </a:bodyPr>
          <a:lstStyle/>
          <a:p>
            <a:pPr algn="just">
              <a:lnSpc>
                <a:spcPct val="150000"/>
              </a:lnSpc>
            </a:pPr>
            <a:r>
              <a:rPr lang="en-US" sz="1800" dirty="0"/>
              <a:t>The latest survey of healthcare administrators found that "staff shortages throughout the NHS are having a substantial and harmful impact" on operations. They think the government should continue funding a change to the healthcare policy in order to improve worker planning.</a:t>
            </a:r>
          </a:p>
          <a:p>
            <a:pPr algn="just">
              <a:lnSpc>
                <a:spcPct val="150000"/>
              </a:lnSpc>
            </a:pPr>
            <a:r>
              <a:rPr lang="en-US" sz="1800" dirty="0"/>
              <a:t>Staff shortages affect the quality of service, but the government's reaction has been inadequate, with unclear responsibility.</a:t>
            </a:r>
          </a:p>
          <a:p>
            <a:pPr algn="just">
              <a:lnSpc>
                <a:spcPct val="150000"/>
              </a:lnSpc>
            </a:pPr>
            <a:r>
              <a:rPr lang="en-US" sz="1800" dirty="0"/>
              <a:t>Most medical specialists (89%) don't think the NHS has solid strategies to address workforce shortages. This highlights health experts' worries that authorities lack a clear strategy to manage the projected 110,000 NHS vacancies or the long-term demands of the NHS staff.</a:t>
            </a:r>
          </a:p>
        </p:txBody>
      </p:sp>
    </p:spTree>
    <p:extLst>
      <p:ext uri="{BB962C8B-B14F-4D97-AF65-F5344CB8AC3E}">
        <p14:creationId xmlns:p14="http://schemas.microsoft.com/office/powerpoint/2010/main" val="11035565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C5B6D8F5-EA19-D5EB-4F71-A4A7132B74F7}"/>
              </a:ext>
            </a:extLst>
          </p:cNvPr>
          <p:cNvSpPr>
            <a:spLocks noGrp="1"/>
          </p:cNvSpPr>
          <p:nvPr>
            <p:ph type="title"/>
          </p:nvPr>
        </p:nvSpPr>
        <p:spPr>
          <a:xfrm>
            <a:off x="1175512" y="628718"/>
            <a:ext cx="9792208" cy="866253"/>
          </a:xfrm>
        </p:spPr>
        <p:txBody>
          <a:bodyPr>
            <a:normAutofit fontScale="90000"/>
          </a:bodyPr>
          <a:lstStyle/>
          <a:p>
            <a:pPr algn="just"/>
            <a:r>
              <a:rPr lang="en-US" sz="3200" dirty="0"/>
              <a:t>“PESTLE analysis of the macro-environmental factors contributing to the complex problem”:</a:t>
            </a:r>
          </a:p>
        </p:txBody>
      </p:sp>
      <p:sp>
        <p:nvSpPr>
          <p:cNvPr id="3" name="Content Placeholder 2">
            <a:extLst>
              <a:ext uri="{FF2B5EF4-FFF2-40B4-BE49-F238E27FC236}">
                <a16:creationId xmlns:a16="http://schemas.microsoft.com/office/drawing/2014/main" id="{73F6EF36-B346-3AFA-D13F-F0FA10EFB636}"/>
              </a:ext>
            </a:extLst>
          </p:cNvPr>
          <p:cNvSpPr>
            <a:spLocks noGrp="1"/>
          </p:cNvSpPr>
          <p:nvPr>
            <p:ph idx="1"/>
          </p:nvPr>
        </p:nvSpPr>
        <p:spPr>
          <a:xfrm>
            <a:off x="1175512" y="1721636"/>
            <a:ext cx="9792208" cy="4621107"/>
          </a:xfrm>
        </p:spPr>
        <p:txBody>
          <a:bodyPr>
            <a:noAutofit/>
          </a:bodyPr>
          <a:lstStyle/>
          <a:p>
            <a:pPr marL="0" indent="0" algn="just">
              <a:lnSpc>
                <a:spcPct val="150000"/>
              </a:lnSpc>
              <a:buNone/>
            </a:pPr>
            <a:r>
              <a:rPr lang="en-US" dirty="0"/>
              <a:t>In recent years, the NHS has experienced a staffing shortage. That’s why I utilize PESTLE analysis to analyze the macro-environmental elements leading to NHS's staff shortage:</a:t>
            </a:r>
            <a:endParaRPr lang="en-US" sz="100" dirty="0"/>
          </a:p>
          <a:p>
            <a:pPr marL="0" indent="0" algn="just">
              <a:buNone/>
            </a:pPr>
            <a:endParaRPr lang="en-US" sz="100" dirty="0"/>
          </a:p>
          <a:p>
            <a:pPr algn="just">
              <a:buFont typeface="Wingdings" panose="05000000000000000000" pitchFamily="2" charset="2"/>
              <a:buChar char="Ø"/>
            </a:pPr>
            <a:r>
              <a:rPr lang="en-US" dirty="0"/>
              <a:t> Political Factors:</a:t>
            </a:r>
          </a:p>
          <a:p>
            <a:pPr algn="just">
              <a:buFont typeface="Arial" panose="020B0604020202020204" pitchFamily="34" charset="0"/>
              <a:buChar char="•"/>
            </a:pPr>
            <a:r>
              <a:rPr lang="en-US" dirty="0"/>
              <a:t>The UK's choice to exit the EU would impact public institutions like the NHS. </a:t>
            </a:r>
          </a:p>
          <a:p>
            <a:pPr algn="just">
              <a:buFont typeface="Arial" panose="020B0604020202020204" pitchFamily="34" charset="0"/>
              <a:buChar char="•"/>
            </a:pPr>
            <a:r>
              <a:rPr lang="en-US" dirty="0"/>
              <a:t>With numerous medical professionals there are concerns from other European countries that the NHS staff might be negatively impacted if Brexit leads to more difficult living conditions for foreigners.</a:t>
            </a:r>
          </a:p>
          <a:p>
            <a:pPr marL="0" indent="0" algn="just">
              <a:buNone/>
            </a:pPr>
            <a:endParaRPr lang="en-US" sz="1400" dirty="0"/>
          </a:p>
          <a:p>
            <a:pPr algn="just">
              <a:buFont typeface="Wingdings" panose="05000000000000000000" pitchFamily="2" charset="2"/>
              <a:buChar char="Ø"/>
            </a:pPr>
            <a:r>
              <a:rPr lang="en-US" dirty="0"/>
              <a:t> Economic Factors:</a:t>
            </a:r>
          </a:p>
          <a:p>
            <a:pPr algn="just">
              <a:buFont typeface="Arial" panose="020B0604020202020204" pitchFamily="34" charset="0"/>
              <a:buChar char="•"/>
            </a:pPr>
            <a:r>
              <a:rPr lang="en-US" dirty="0"/>
              <a:t>Problems with funding have reportedly plagued the NHS for over a decade (due to the economic downturn). </a:t>
            </a:r>
          </a:p>
          <a:p>
            <a:pPr algn="just">
              <a:buFont typeface="Arial" panose="020B0604020202020204" pitchFamily="34" charset="0"/>
              <a:buChar char="•"/>
            </a:pPr>
            <a:r>
              <a:rPr lang="en-US" dirty="0"/>
              <a:t>Due to a lack of skilled employees, the NHS can't give adequate treatment to its patients. </a:t>
            </a:r>
          </a:p>
        </p:txBody>
      </p:sp>
    </p:spTree>
    <p:extLst>
      <p:ext uri="{BB962C8B-B14F-4D97-AF65-F5344CB8AC3E}">
        <p14:creationId xmlns:p14="http://schemas.microsoft.com/office/powerpoint/2010/main" val="19740527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C5B6D8F5-EA19-D5EB-4F71-A4A7132B74F7}"/>
              </a:ext>
            </a:extLst>
          </p:cNvPr>
          <p:cNvSpPr>
            <a:spLocks noGrp="1"/>
          </p:cNvSpPr>
          <p:nvPr>
            <p:ph type="title"/>
          </p:nvPr>
        </p:nvSpPr>
        <p:spPr>
          <a:xfrm>
            <a:off x="1175512" y="628718"/>
            <a:ext cx="9792208" cy="866253"/>
          </a:xfrm>
        </p:spPr>
        <p:txBody>
          <a:bodyPr>
            <a:normAutofit fontScale="90000"/>
          </a:bodyPr>
          <a:lstStyle/>
          <a:p>
            <a:pPr algn="just"/>
            <a:r>
              <a:rPr lang="en-US" sz="3200" dirty="0"/>
              <a:t>“PESTLE analysis of the macro-environmental factors contributing to the complex problem”:</a:t>
            </a:r>
          </a:p>
        </p:txBody>
      </p:sp>
      <p:sp>
        <p:nvSpPr>
          <p:cNvPr id="3" name="Content Placeholder 2">
            <a:extLst>
              <a:ext uri="{FF2B5EF4-FFF2-40B4-BE49-F238E27FC236}">
                <a16:creationId xmlns:a16="http://schemas.microsoft.com/office/drawing/2014/main" id="{73F6EF36-B346-3AFA-D13F-F0FA10EFB636}"/>
              </a:ext>
            </a:extLst>
          </p:cNvPr>
          <p:cNvSpPr>
            <a:spLocks noGrp="1"/>
          </p:cNvSpPr>
          <p:nvPr>
            <p:ph idx="1"/>
          </p:nvPr>
        </p:nvSpPr>
        <p:spPr>
          <a:xfrm>
            <a:off x="1175512" y="1721636"/>
            <a:ext cx="9792208" cy="4244075"/>
          </a:xfrm>
        </p:spPr>
        <p:txBody>
          <a:bodyPr>
            <a:normAutofit/>
          </a:bodyPr>
          <a:lstStyle/>
          <a:p>
            <a:pPr marL="0" indent="0" algn="just">
              <a:buNone/>
            </a:pPr>
            <a:endParaRPr lang="en-US" sz="400" dirty="0"/>
          </a:p>
          <a:p>
            <a:pPr>
              <a:buFont typeface="Wingdings" panose="05000000000000000000" pitchFamily="2" charset="2"/>
              <a:buChar char="Ø"/>
            </a:pPr>
            <a:r>
              <a:rPr lang="en-US" dirty="0"/>
              <a:t> Sociocultural Factors:</a:t>
            </a:r>
          </a:p>
          <a:p>
            <a:pPr algn="just">
              <a:lnSpc>
                <a:spcPct val="110000"/>
              </a:lnSpc>
              <a:buFont typeface="Arial" panose="020B0604020202020204" pitchFamily="34" charset="0"/>
              <a:buChar char="•"/>
            </a:pPr>
            <a:r>
              <a:rPr lang="en-US" dirty="0"/>
              <a:t>Patients' expectations of NHS have risen with social media and better knowledge. </a:t>
            </a:r>
          </a:p>
          <a:p>
            <a:pPr algn="just">
              <a:lnSpc>
                <a:spcPct val="110000"/>
              </a:lnSpc>
              <a:buFont typeface="Arial" panose="020B0604020202020204" pitchFamily="34" charset="0"/>
              <a:buChar char="•"/>
            </a:pPr>
            <a:r>
              <a:rPr lang="en-US" dirty="0"/>
              <a:t>Patients have a greater understanding of their treatment choices, and in developed countries (like the UK), expect the government to pay for care. The shortage of skilled employees creates significant obstacles for the NHS, which is supposed to offer better treatment than ever before.</a:t>
            </a:r>
          </a:p>
          <a:p>
            <a:pPr algn="just">
              <a:buFont typeface="Arial" panose="020B0604020202020204" pitchFamily="34" charset="0"/>
              <a:buChar char="•"/>
            </a:pPr>
            <a:endParaRPr lang="en-US" sz="600" dirty="0"/>
          </a:p>
          <a:p>
            <a:pPr algn="just">
              <a:buFont typeface="Wingdings" panose="05000000000000000000" pitchFamily="2" charset="2"/>
              <a:buChar char="Ø"/>
            </a:pPr>
            <a:r>
              <a:rPr lang="en-US" dirty="0"/>
              <a:t> Technological Factors:</a:t>
            </a:r>
          </a:p>
          <a:p>
            <a:pPr algn="just">
              <a:buFont typeface="Arial" panose="020B0604020202020204" pitchFamily="34" charset="0"/>
              <a:buChar char="•"/>
            </a:pPr>
            <a:r>
              <a:rPr lang="en-US" dirty="0"/>
              <a:t>Technology improves medical training. Doctors and nurses may potentially benefit from wearables and other free or low-cost sources. </a:t>
            </a:r>
          </a:p>
          <a:p>
            <a:pPr algn="just">
              <a:buFont typeface="Arial" panose="020B0604020202020204" pitchFamily="34" charset="0"/>
              <a:buChar char="•"/>
            </a:pPr>
            <a:r>
              <a:rPr lang="en-US" dirty="0"/>
              <a:t>Also, the technology makes it simpler to provide accurate information to the public, but it's not being completely used. However, with enhanced clinical staff education, the NHS should identify competent people and offer high-quality treatment.</a:t>
            </a:r>
          </a:p>
          <a:p>
            <a:pPr algn="just">
              <a:buFont typeface="Arial" panose="020B0604020202020204" pitchFamily="34" charset="0"/>
              <a:buChar char="•"/>
            </a:pPr>
            <a:endParaRPr lang="en-US" dirty="0"/>
          </a:p>
        </p:txBody>
      </p:sp>
    </p:spTree>
    <p:extLst>
      <p:ext uri="{BB962C8B-B14F-4D97-AF65-F5344CB8AC3E}">
        <p14:creationId xmlns:p14="http://schemas.microsoft.com/office/powerpoint/2010/main" val="1703190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C5B6D8F5-EA19-D5EB-4F71-A4A7132B74F7}"/>
              </a:ext>
            </a:extLst>
          </p:cNvPr>
          <p:cNvSpPr>
            <a:spLocks noGrp="1"/>
          </p:cNvSpPr>
          <p:nvPr>
            <p:ph type="title"/>
          </p:nvPr>
        </p:nvSpPr>
        <p:spPr>
          <a:xfrm>
            <a:off x="1175512" y="628718"/>
            <a:ext cx="9792208" cy="866253"/>
          </a:xfrm>
        </p:spPr>
        <p:txBody>
          <a:bodyPr>
            <a:normAutofit fontScale="90000"/>
          </a:bodyPr>
          <a:lstStyle/>
          <a:p>
            <a:pPr algn="just"/>
            <a:r>
              <a:rPr lang="en-US" sz="3200" dirty="0"/>
              <a:t>“PESTLE analysis of the macro-environmental factors contributing to the complex problem”:</a:t>
            </a:r>
          </a:p>
        </p:txBody>
      </p:sp>
      <p:sp>
        <p:nvSpPr>
          <p:cNvPr id="3" name="Content Placeholder 2">
            <a:extLst>
              <a:ext uri="{FF2B5EF4-FFF2-40B4-BE49-F238E27FC236}">
                <a16:creationId xmlns:a16="http://schemas.microsoft.com/office/drawing/2014/main" id="{73F6EF36-B346-3AFA-D13F-F0FA10EFB636}"/>
              </a:ext>
            </a:extLst>
          </p:cNvPr>
          <p:cNvSpPr>
            <a:spLocks noGrp="1"/>
          </p:cNvSpPr>
          <p:nvPr>
            <p:ph idx="1"/>
          </p:nvPr>
        </p:nvSpPr>
        <p:spPr>
          <a:xfrm>
            <a:off x="1175512" y="1721636"/>
            <a:ext cx="9792208" cy="4244075"/>
          </a:xfrm>
        </p:spPr>
        <p:txBody>
          <a:bodyPr>
            <a:normAutofit/>
          </a:bodyPr>
          <a:lstStyle/>
          <a:p>
            <a:pPr marL="0" indent="0" algn="just">
              <a:buNone/>
            </a:pPr>
            <a:endParaRPr lang="en-US" sz="400" dirty="0"/>
          </a:p>
          <a:p>
            <a:pPr>
              <a:buFont typeface="Wingdings" panose="05000000000000000000" pitchFamily="2" charset="2"/>
              <a:buChar char="Ø"/>
            </a:pPr>
            <a:r>
              <a:rPr lang="en-US" dirty="0"/>
              <a:t>Legal Factors:</a:t>
            </a:r>
          </a:p>
          <a:p>
            <a:pPr algn="just">
              <a:buFont typeface="Arial" panose="020B0604020202020204" pitchFamily="34" charset="0"/>
              <a:buChar char="•"/>
            </a:pPr>
            <a:r>
              <a:rPr lang="en-US" dirty="0"/>
              <a:t>Patients (or family members) displeased with their care are increasingly resorting to the judicial system for remedies. The NHS has experience with this.</a:t>
            </a:r>
          </a:p>
          <a:p>
            <a:pPr algn="just">
              <a:buFont typeface="Arial" panose="020B0604020202020204" pitchFamily="34" charset="0"/>
              <a:buChar char="•"/>
            </a:pPr>
            <a:r>
              <a:rPr lang="en-US" dirty="0"/>
              <a:t>The number of healthcare-related litigation in the UK continues to rise. </a:t>
            </a:r>
          </a:p>
          <a:p>
            <a:pPr algn="just">
              <a:buFont typeface="Arial" panose="020B0604020202020204" pitchFamily="34" charset="0"/>
              <a:buChar char="•"/>
            </a:pPr>
            <a:r>
              <a:rPr lang="en-US" dirty="0"/>
              <a:t>This offers a new, substantial expenditure for the healthcare organization, which must engage in expensive legal defenses and pay multiple settlements.</a:t>
            </a:r>
          </a:p>
          <a:p>
            <a:pPr algn="just">
              <a:buFont typeface="Arial" panose="020B0604020202020204" pitchFamily="34" charset="0"/>
              <a:buChar char="•"/>
            </a:pPr>
            <a:endParaRPr lang="en-US" sz="900" dirty="0"/>
          </a:p>
          <a:p>
            <a:pPr algn="just">
              <a:buFont typeface="Wingdings" panose="05000000000000000000" pitchFamily="2" charset="2"/>
              <a:buChar char="Ø"/>
            </a:pPr>
            <a:r>
              <a:rPr lang="en-US" dirty="0"/>
              <a:t> Environmental Factors:</a:t>
            </a:r>
          </a:p>
          <a:p>
            <a:pPr algn="just">
              <a:buFont typeface="Arial" panose="020B0604020202020204" pitchFamily="34" charset="0"/>
              <a:buChar char="•"/>
            </a:pPr>
            <a:r>
              <a:rPr lang="en-US" dirty="0"/>
              <a:t>In addition to the present crisis, all medical organizations including NHS are under strain and they are expected to handle their trash and resources with care.</a:t>
            </a:r>
          </a:p>
          <a:p>
            <a:pPr algn="just">
              <a:buFont typeface="Arial" panose="020B0604020202020204" pitchFamily="34" charset="0"/>
              <a:buChar char="•"/>
            </a:pPr>
            <a:r>
              <a:rPr lang="en-US" dirty="0"/>
              <a:t>The NHS has made initiatives to minimize its medical waste effect.</a:t>
            </a:r>
          </a:p>
          <a:p>
            <a:pPr algn="just">
              <a:buFont typeface="Arial" panose="020B0604020202020204" pitchFamily="34" charset="0"/>
              <a:buChar char="•"/>
            </a:pPr>
            <a:endParaRPr lang="en-US" dirty="0"/>
          </a:p>
        </p:txBody>
      </p:sp>
    </p:spTree>
    <p:extLst>
      <p:ext uri="{BB962C8B-B14F-4D97-AF65-F5344CB8AC3E}">
        <p14:creationId xmlns:p14="http://schemas.microsoft.com/office/powerpoint/2010/main" val="25114491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C5B6D8F5-EA19-D5EB-4F71-A4A7132B74F7}"/>
              </a:ext>
            </a:extLst>
          </p:cNvPr>
          <p:cNvSpPr>
            <a:spLocks noGrp="1"/>
          </p:cNvSpPr>
          <p:nvPr>
            <p:ph type="title"/>
          </p:nvPr>
        </p:nvSpPr>
        <p:spPr>
          <a:xfrm>
            <a:off x="1175512" y="628718"/>
            <a:ext cx="9792208" cy="866253"/>
          </a:xfrm>
        </p:spPr>
        <p:txBody>
          <a:bodyPr>
            <a:normAutofit fontScale="90000"/>
          </a:bodyPr>
          <a:lstStyle/>
          <a:p>
            <a:pPr algn="just"/>
            <a:r>
              <a:rPr lang="en-US" sz="3200" dirty="0"/>
              <a:t>“A research-informed cause-and-effect analysis, using the Fishbone Diagram, of the complex problem”:</a:t>
            </a:r>
          </a:p>
        </p:txBody>
      </p:sp>
      <p:pic>
        <p:nvPicPr>
          <p:cNvPr id="5" name="Content Placeholder 4">
            <a:extLst>
              <a:ext uri="{FF2B5EF4-FFF2-40B4-BE49-F238E27FC236}">
                <a16:creationId xmlns:a16="http://schemas.microsoft.com/office/drawing/2014/main" id="{953981B2-73A7-7CD7-FEE0-065BF52878C3}"/>
              </a:ext>
            </a:extLst>
          </p:cNvPr>
          <p:cNvPicPr>
            <a:picLocks noGrp="1" noChangeAspect="1"/>
          </p:cNvPicPr>
          <p:nvPr>
            <p:ph idx="1"/>
          </p:nvPr>
        </p:nvPicPr>
        <p:blipFill>
          <a:blip r:embed="rId2"/>
          <a:stretch>
            <a:fillRect/>
          </a:stretch>
        </p:blipFill>
        <p:spPr>
          <a:xfrm>
            <a:off x="2108200" y="1648659"/>
            <a:ext cx="7975599" cy="4960518"/>
          </a:xfrm>
        </p:spPr>
      </p:pic>
    </p:spTree>
    <p:extLst>
      <p:ext uri="{BB962C8B-B14F-4D97-AF65-F5344CB8AC3E}">
        <p14:creationId xmlns:p14="http://schemas.microsoft.com/office/powerpoint/2010/main" val="3491278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C5B6D8F5-EA19-D5EB-4F71-A4A7132B74F7}"/>
              </a:ext>
            </a:extLst>
          </p:cNvPr>
          <p:cNvSpPr>
            <a:spLocks noGrp="1"/>
          </p:cNvSpPr>
          <p:nvPr>
            <p:ph type="title"/>
          </p:nvPr>
        </p:nvSpPr>
        <p:spPr>
          <a:xfrm>
            <a:off x="1175512" y="628718"/>
            <a:ext cx="9792208" cy="866253"/>
          </a:xfrm>
        </p:spPr>
        <p:txBody>
          <a:bodyPr>
            <a:normAutofit fontScale="90000"/>
          </a:bodyPr>
          <a:lstStyle/>
          <a:p>
            <a:pPr algn="just"/>
            <a:r>
              <a:rPr lang="en-US" sz="3200" dirty="0"/>
              <a:t>“An evaluation of alternative solutions to staff shortage with an aim of choosing the most appropriate solution”:</a:t>
            </a:r>
          </a:p>
        </p:txBody>
      </p:sp>
      <p:sp>
        <p:nvSpPr>
          <p:cNvPr id="3" name="Content Placeholder 2">
            <a:extLst>
              <a:ext uri="{FF2B5EF4-FFF2-40B4-BE49-F238E27FC236}">
                <a16:creationId xmlns:a16="http://schemas.microsoft.com/office/drawing/2014/main" id="{73F6EF36-B346-3AFA-D13F-F0FA10EFB636}"/>
              </a:ext>
            </a:extLst>
          </p:cNvPr>
          <p:cNvSpPr>
            <a:spLocks noGrp="1"/>
          </p:cNvSpPr>
          <p:nvPr>
            <p:ph idx="1"/>
          </p:nvPr>
        </p:nvSpPr>
        <p:spPr>
          <a:xfrm>
            <a:off x="1175512" y="1721636"/>
            <a:ext cx="9792208" cy="4244075"/>
          </a:xfrm>
        </p:spPr>
        <p:txBody>
          <a:bodyPr>
            <a:normAutofit lnSpcReduction="10000"/>
          </a:bodyPr>
          <a:lstStyle/>
          <a:p>
            <a:pPr algn="just">
              <a:lnSpc>
                <a:spcPct val="150000"/>
              </a:lnSpc>
            </a:pPr>
            <a:r>
              <a:rPr lang="en-US" dirty="0"/>
              <a:t>As we know that the quality of patient treatment in the NHS is at risk due to a severe lack of medical professionals, and immediate action is needed to address this issue.</a:t>
            </a:r>
          </a:p>
          <a:p>
            <a:pPr algn="just">
              <a:lnSpc>
                <a:spcPct val="150000"/>
              </a:lnSpc>
            </a:pPr>
            <a:r>
              <a:rPr lang="en-US" dirty="0"/>
              <a:t>These solutions include “NHS and social care workers who should have priority access to lateral flow and PCR testing; medical students should work in hospitals and other healthcare settings. The self-isolation period is being lowered from 10 to 5 days, like in the U.S. and France”.</a:t>
            </a:r>
          </a:p>
          <a:p>
            <a:pPr algn="just">
              <a:lnSpc>
                <a:spcPct val="150000"/>
              </a:lnSpc>
            </a:pPr>
            <a:r>
              <a:rPr lang="en-US" dirty="0"/>
              <a:t>Effective workforce planning requires that the “roles, responsibilities, skills, and competencies” needed across the board are all addressed in the next NHS workforce implementation plan. Additionally, it is a strategy that requires enough funding.</a:t>
            </a:r>
          </a:p>
          <a:p>
            <a:pPr algn="just">
              <a:lnSpc>
                <a:spcPct val="150000"/>
              </a:lnSpc>
            </a:pPr>
            <a:r>
              <a:rPr lang="en-US" dirty="0"/>
              <a:t>Since the NHS is facing severe staffing shortages owing to the Covid infection and other illnesses, the proposed solutions and actions are strongly recommended. </a:t>
            </a:r>
          </a:p>
        </p:txBody>
      </p:sp>
    </p:spTree>
    <p:extLst>
      <p:ext uri="{BB962C8B-B14F-4D97-AF65-F5344CB8AC3E}">
        <p14:creationId xmlns:p14="http://schemas.microsoft.com/office/powerpoint/2010/main" val="32211999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C5B6D8F5-EA19-D5EB-4F71-A4A7132B74F7}"/>
              </a:ext>
            </a:extLst>
          </p:cNvPr>
          <p:cNvSpPr>
            <a:spLocks noGrp="1"/>
          </p:cNvSpPr>
          <p:nvPr>
            <p:ph type="title"/>
          </p:nvPr>
        </p:nvSpPr>
        <p:spPr>
          <a:xfrm>
            <a:off x="1175512" y="628718"/>
            <a:ext cx="9792208" cy="866253"/>
          </a:xfrm>
        </p:spPr>
        <p:txBody>
          <a:bodyPr>
            <a:normAutofit/>
          </a:bodyPr>
          <a:lstStyle/>
          <a:p>
            <a:r>
              <a:rPr lang="en-US" sz="3200" dirty="0"/>
              <a:t>Conclusion:</a:t>
            </a:r>
          </a:p>
        </p:txBody>
      </p:sp>
      <p:sp>
        <p:nvSpPr>
          <p:cNvPr id="3" name="Content Placeholder 2">
            <a:extLst>
              <a:ext uri="{FF2B5EF4-FFF2-40B4-BE49-F238E27FC236}">
                <a16:creationId xmlns:a16="http://schemas.microsoft.com/office/drawing/2014/main" id="{73F6EF36-B346-3AFA-D13F-F0FA10EFB636}"/>
              </a:ext>
            </a:extLst>
          </p:cNvPr>
          <p:cNvSpPr>
            <a:spLocks noGrp="1"/>
          </p:cNvSpPr>
          <p:nvPr>
            <p:ph idx="1"/>
          </p:nvPr>
        </p:nvSpPr>
        <p:spPr>
          <a:xfrm>
            <a:off x="1175512" y="1494971"/>
            <a:ext cx="9792208" cy="4244075"/>
          </a:xfrm>
        </p:spPr>
        <p:txBody>
          <a:bodyPr>
            <a:normAutofit/>
          </a:bodyPr>
          <a:lstStyle/>
          <a:p>
            <a:pPr algn="just">
              <a:lnSpc>
                <a:spcPct val="150000"/>
              </a:lnSpc>
            </a:pPr>
            <a:r>
              <a:rPr lang="en-US" dirty="0"/>
              <a:t>In the end, it is concluded that NHS in the UK is facing a complex problem of staff shortage due to Brexit situations, economic difficulties, an aging population, and an increasing number of legal claims all contribute to a sense that nothing is going right. </a:t>
            </a:r>
          </a:p>
          <a:p>
            <a:pPr algn="just">
              <a:lnSpc>
                <a:spcPct val="150000"/>
              </a:lnSpc>
            </a:pPr>
            <a:r>
              <a:rPr lang="en-US" dirty="0"/>
              <a:t>Also, it is concluded that one of the main causes of the staff shortages is insufficient training of workers. When it comes to the nursing profession, this trend has been more obvious, since the number of new entrants into the field has dropped dramatically since the early 2000s.</a:t>
            </a:r>
          </a:p>
          <a:p>
            <a:pPr algn="just">
              <a:lnSpc>
                <a:spcPct val="150000"/>
              </a:lnSpc>
            </a:pPr>
            <a:r>
              <a:rPr lang="en-US" dirty="0"/>
              <a:t>Despite the Covid-19 pandemic, it is important to emphasize that staffing remains the critical issue facing the NHS in the UK and to outline a series of policy measures that, research demonstrates, should be at the center of plans to address existing and predicted shortages of the staff.</a:t>
            </a:r>
          </a:p>
        </p:txBody>
      </p:sp>
    </p:spTree>
    <p:extLst>
      <p:ext uri="{BB962C8B-B14F-4D97-AF65-F5344CB8AC3E}">
        <p14:creationId xmlns:p14="http://schemas.microsoft.com/office/powerpoint/2010/main" val="31169342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1">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0" name="Rectangle 13">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C5B6D8F5-EA19-D5EB-4F71-A4A7132B74F7}"/>
              </a:ext>
            </a:extLst>
          </p:cNvPr>
          <p:cNvSpPr>
            <a:spLocks noGrp="1"/>
          </p:cNvSpPr>
          <p:nvPr>
            <p:ph type="title"/>
          </p:nvPr>
        </p:nvSpPr>
        <p:spPr>
          <a:xfrm>
            <a:off x="1175512" y="628718"/>
            <a:ext cx="9792208" cy="866253"/>
          </a:xfrm>
        </p:spPr>
        <p:txBody>
          <a:bodyPr>
            <a:normAutofit/>
          </a:bodyPr>
          <a:lstStyle/>
          <a:p>
            <a:r>
              <a:rPr lang="en-US" sz="3200" dirty="0"/>
              <a:t>References:</a:t>
            </a:r>
          </a:p>
        </p:txBody>
      </p:sp>
      <p:sp>
        <p:nvSpPr>
          <p:cNvPr id="3" name="Content Placeholder 2">
            <a:extLst>
              <a:ext uri="{FF2B5EF4-FFF2-40B4-BE49-F238E27FC236}">
                <a16:creationId xmlns:a16="http://schemas.microsoft.com/office/drawing/2014/main" id="{73F6EF36-B346-3AFA-D13F-F0FA10EFB636}"/>
              </a:ext>
            </a:extLst>
          </p:cNvPr>
          <p:cNvSpPr>
            <a:spLocks noGrp="1"/>
          </p:cNvSpPr>
          <p:nvPr>
            <p:ph idx="1"/>
          </p:nvPr>
        </p:nvSpPr>
        <p:spPr>
          <a:xfrm>
            <a:off x="1175512" y="1721636"/>
            <a:ext cx="9792208" cy="4244075"/>
          </a:xfrm>
        </p:spPr>
        <p:txBody>
          <a:bodyPr>
            <a:normAutofit lnSpcReduction="10000"/>
          </a:bodyPr>
          <a:lstStyle/>
          <a:p>
            <a:pPr algn="just"/>
            <a:r>
              <a:rPr lang="en-US" sz="1600" dirty="0"/>
              <a:t>Bush, T. (2019). PESTLE Analysis of the NHS. [online] PESTLE Analysis. Available at: https://pestleanalysis.com/nhs-pestle-analysis/.</a:t>
            </a:r>
          </a:p>
          <a:p>
            <a:pPr algn="just"/>
            <a:r>
              <a:rPr lang="en-US" sz="1600" dirty="0"/>
              <a:t>‌Closing the gap. (2019). [online] Available at: https://www.nuffieldtrust.org.uk/files/2019-03/1553101044_heaj6918-workforce-briefing-190320-web.pdf.</a:t>
            </a:r>
          </a:p>
          <a:p>
            <a:pPr algn="just"/>
            <a:r>
              <a:rPr lang="en-US" sz="1600" dirty="0"/>
              <a:t>NHS Providers. (2022). NHS workforce shortage has ‘serious and detrimental’ impact on services. [online] Available at: https://nhsproviders.org/news-blogs/news/nhs-workforce-shortage-has-serious-and-detrimental-impact-on-services.</a:t>
            </a:r>
          </a:p>
          <a:p>
            <a:pPr algn="just"/>
            <a:r>
              <a:rPr lang="en-US" sz="1600" dirty="0"/>
              <a:t>NHS Support Federation (2016). Staff shortages • FUND OUR NHS. [online] FUND OUR NHS. Available at: https://nhsfunding.info/symptoms/10-effects-of-underfunding/staff-shortages/. </a:t>
            </a:r>
          </a:p>
          <a:p>
            <a:pPr algn="just"/>
            <a:r>
              <a:rPr lang="en-US" sz="1600" dirty="0"/>
              <a:t>Nhsconfed.org. (2021). Urgent steps needed now to avoid staffing crisis in the NHS | NHS Confederation. [online] Available at: https://www.nhsconfed.org/news/urgent-steps-needed-now-avoid-staffing-crisis-nhs.</a:t>
            </a:r>
          </a:p>
          <a:p>
            <a:pPr algn="just"/>
            <a:r>
              <a:rPr lang="en-US" sz="1600" dirty="0"/>
              <a:t>‌The Kings Fund (2022). NHS workforce: our position. [online] The King’s Fund. Available at: https://www.kingsfund.org.uk/projects/positions/nhs-workforce.</a:t>
            </a:r>
          </a:p>
          <a:p>
            <a:pPr algn="just"/>
            <a:r>
              <a:rPr lang="en-US" sz="1600" dirty="0"/>
              <a:t>‌The Nuffield Trust. (2017). The NHS workforce in numbers. [online] Available at: https://www.nuffieldtrust.org.uk/resource/the-nhs-workforce-in-numbers#9-what-is-the-outlook-for-the-future.</a:t>
            </a:r>
          </a:p>
        </p:txBody>
      </p:sp>
    </p:spTree>
    <p:extLst>
      <p:ext uri="{BB962C8B-B14F-4D97-AF65-F5344CB8AC3E}">
        <p14:creationId xmlns:p14="http://schemas.microsoft.com/office/powerpoint/2010/main" val="746958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tint val="95000"/>
              </a:schemeClr>
              <a:schemeClr val="bg1">
                <a:shade val="92000"/>
                <a:satMod val="115000"/>
              </a:schemeClr>
            </a:duotone>
          </a:blip>
          <a:tile tx="0" ty="0" sx="60000" sy="60000" flip="none" algn="tl"/>
        </a:blipFill>
        <a:effectLst/>
      </p:bgPr>
    </p:bg>
    <p:spTree>
      <p:nvGrpSpPr>
        <p:cNvPr id="1" name=""/>
        <p:cNvGrpSpPr/>
        <p:nvPr/>
      </p:nvGrpSpPr>
      <p:grpSpPr>
        <a:xfrm>
          <a:off x="0" y="0"/>
          <a:ext cx="0" cy="0"/>
          <a:chOff x="0" y="0"/>
          <a:chExt cx="0" cy="0"/>
        </a:xfrm>
      </p:grpSpPr>
      <p:sp>
        <p:nvSpPr>
          <p:cNvPr id="187" name="Rectangle 186">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9" name="Rectangle 188">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91" name="Rectangle 190">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93" name="Rectangle 192">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95" name="Group 194">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6" name="Straight Connector 195">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00" name="Rectangle 199">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2" name="Rectangle 201">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04" name="Rectangle 203">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7557979A-F687-6A57-BDF8-52210E3EED04}"/>
              </a:ext>
            </a:extLst>
          </p:cNvPr>
          <p:cNvSpPr>
            <a:spLocks noGrp="1"/>
          </p:cNvSpPr>
          <p:nvPr>
            <p:ph type="title"/>
          </p:nvPr>
        </p:nvSpPr>
        <p:spPr>
          <a:xfrm>
            <a:off x="1263520" y="1272800"/>
            <a:ext cx="6544620" cy="4312402"/>
          </a:xfrm>
        </p:spPr>
        <p:txBody>
          <a:bodyPr vert="horz" lIns="91440" tIns="45720" rIns="91440" bIns="45720" rtlCol="0" anchor="ctr">
            <a:normAutofit/>
          </a:bodyPr>
          <a:lstStyle/>
          <a:p>
            <a:pPr algn="r">
              <a:lnSpc>
                <a:spcPct val="83000"/>
              </a:lnSpc>
            </a:pPr>
            <a:r>
              <a:rPr lang="en-US" sz="6000" cap="all" spc="-100" dirty="0">
                <a:solidFill>
                  <a:schemeClr val="tx1"/>
                </a:solidFill>
              </a:rPr>
              <a:t>Thanks…!</a:t>
            </a:r>
          </a:p>
        </p:txBody>
      </p:sp>
      <p:cxnSp>
        <p:nvCxnSpPr>
          <p:cNvPr id="206" name="Straight Connector 205">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59231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1234</TotalTime>
  <Words>2112</Words>
  <Application>Microsoft Office PowerPoint</Application>
  <PresentationFormat>Widescreen</PresentationFormat>
  <Paragraphs>102</Paragraphs>
  <Slides>12</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Garamond</vt:lpstr>
      <vt:lpstr>Gill Sans MT</vt:lpstr>
      <vt:lpstr>Grandview</vt:lpstr>
      <vt:lpstr>Raleway</vt:lpstr>
      <vt:lpstr>Wingdings</vt:lpstr>
      <vt:lpstr>SavonVTI</vt:lpstr>
      <vt:lpstr>“Addressing the problem of staff shortage in Proper Care, UK”</vt:lpstr>
      <vt:lpstr>Contents</vt:lpstr>
      <vt:lpstr>Introduction:</vt:lpstr>
      <vt:lpstr>“Discussion on the nature and impact of the complex problem on employees and their organizations”:</vt:lpstr>
      <vt:lpstr>“PESTLE analysis of the macro-environmental factors contributing to the complex problem”:</vt:lpstr>
      <vt:lpstr>“PESTLE analysis of the macro-environmental factors contributing to the complex problem”:</vt:lpstr>
      <vt:lpstr>“PESTLE analysis of the macro-environmental factors contributing to the complex problem”:</vt:lpstr>
      <vt:lpstr>“A research-informed cause-and-effect analysis, using the Fishbone Diagram, of the complex problem”:</vt:lpstr>
      <vt:lpstr>“An evaluation of alternative solutions to staff shortage with an aim of choosing the most appropriate solution”:</vt:lpstr>
      <vt:lpstr>Conclusion:</vt:lpstr>
      <vt:lpstr>References:</vt:lpstr>
      <vt:lpstr>Thanks…!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dc:title>
  <dc:creator>17-NTU-1141 17-NTU-1141</dc:creator>
  <cp:lastModifiedBy>17-NTU-1141 17-NTU-1141</cp:lastModifiedBy>
  <cp:revision>3</cp:revision>
  <dcterms:created xsi:type="dcterms:W3CDTF">2022-07-15T19:36:03Z</dcterms:created>
  <dcterms:modified xsi:type="dcterms:W3CDTF">2022-07-16T21:12:38Z</dcterms:modified>
</cp:coreProperties>
</file>