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08-9E9C-4FE9-8C15-CCC6BB5B0B79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D455B-6207-4BA9-B930-E69FB8302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696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08-9E9C-4FE9-8C15-CCC6BB5B0B79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D455B-6207-4BA9-B930-E69FB8302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258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08-9E9C-4FE9-8C15-CCC6BB5B0B79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D455B-6207-4BA9-B930-E69FB8302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625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08-9E9C-4FE9-8C15-CCC6BB5B0B79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D455B-6207-4BA9-B930-E69FB8302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6384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08-9E9C-4FE9-8C15-CCC6BB5B0B79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D455B-6207-4BA9-B930-E69FB8302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456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08-9E9C-4FE9-8C15-CCC6BB5B0B79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D455B-6207-4BA9-B930-E69FB8302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24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08-9E9C-4FE9-8C15-CCC6BB5B0B79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D455B-6207-4BA9-B930-E69FB8302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142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08-9E9C-4FE9-8C15-CCC6BB5B0B79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D455B-6207-4BA9-B930-E69FB8302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239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08-9E9C-4FE9-8C15-CCC6BB5B0B79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D455B-6207-4BA9-B930-E69FB8302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37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08-9E9C-4FE9-8C15-CCC6BB5B0B79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D455B-6207-4BA9-B930-E69FB8302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579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E9208-9E9C-4FE9-8C15-CCC6BB5B0B79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D455B-6207-4BA9-B930-E69FB8302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700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E9208-9E9C-4FE9-8C15-CCC6BB5B0B79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CD455B-6207-4BA9-B930-E69FB8302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699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t4ICCEKwMY" TargetMode="External"/><Relationship Id="rId2" Type="http://schemas.openxmlformats.org/officeDocument/2006/relationships/hyperlink" Target="https://youtu.be/fWFSx23DqY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d4TqTQ5Dm-c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63Aw63QRQvs" TargetMode="External"/><Relationship Id="rId2" Type="http://schemas.openxmlformats.org/officeDocument/2006/relationships/hyperlink" Target="https://youtu.be/BuaHNdPM6X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8cZSbe_HJ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Green/Sustainable Tourism Travel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Case study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683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 and critically evaluate an attempt at ‘green’ tourism travel/transport</a:t>
            </a:r>
          </a:p>
          <a:p>
            <a:r>
              <a:rPr lang="en-GB" dirty="0" smtClean="0"/>
              <a:t>Why is it ‘green’ and sustainable</a:t>
            </a:r>
          </a:p>
          <a:p>
            <a:r>
              <a:rPr lang="en-GB" dirty="0" smtClean="0"/>
              <a:t>How has it/could it help further tourism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998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Background    </a:t>
            </a:r>
            <a:r>
              <a:rPr lang="en-GB" dirty="0" smtClean="0">
                <a:hlinkClick r:id="rId2"/>
              </a:rPr>
              <a:t>https://youtu.be/fWFSx23DqY8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https://youtu.be/Ft4ICCEKwMY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/>
              <a:t>Easyjet</a:t>
            </a:r>
            <a:r>
              <a:rPr lang="en-GB" dirty="0" smtClean="0"/>
              <a:t>    </a:t>
            </a:r>
            <a:r>
              <a:rPr lang="en-GB" dirty="0" smtClean="0">
                <a:hlinkClick r:id="rId4"/>
              </a:rPr>
              <a:t>https://youtu.be/d4TqTQ5Dm-c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2166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Carbon offsetting</a:t>
            </a: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https://youtu.be/BuaHNdPM6XI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London congestion charging</a:t>
            </a:r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https://youtu.be/63Aw63QRQvs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mtClean="0"/>
              <a:t>Sustainable  </a:t>
            </a:r>
            <a:r>
              <a:rPr lang="en-GB" smtClean="0">
                <a:hlinkClick r:id="rId4"/>
              </a:rPr>
              <a:t>https://youtu.be/8cZSbe_HJts</a:t>
            </a:r>
            <a:endParaRPr lang="en-GB" smtClean="0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4250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59</Words>
  <Application>Microsoft Office PowerPoint</Application>
  <PresentationFormat>On-screen Show (4:3)</PresentationFormat>
  <Paragraphs>18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Green/Sustainable Tourism Travel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Green/Sustainable Tourism Travel</dc:title>
  <dc:creator>Mike4</dc:creator>
  <cp:lastModifiedBy>Mike4</cp:lastModifiedBy>
  <cp:revision>2</cp:revision>
  <dcterms:created xsi:type="dcterms:W3CDTF">2019-12-09T08:45:34Z</dcterms:created>
  <dcterms:modified xsi:type="dcterms:W3CDTF">2019-12-09T09:02:52Z</dcterms:modified>
</cp:coreProperties>
</file>