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1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764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043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18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13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62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239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540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218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947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87077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690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3945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288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91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65223-A55B-4AD2-8E49-98BFBC27AB3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62CC734-00A7-4AC0-B90E-05B6BD44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A3A19-A4F1-CCAE-6B2E-0A8CA6C00A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ECGE4005Q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07AB73-4005-C3FD-332E-C3779437BB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</a:t>
            </a:r>
            <a:r>
              <a:rPr lang="en-GB" dirty="0">
                <a:highlight>
                  <a:srgbClr val="FFFF00"/>
                </a:highlight>
              </a:rPr>
              <a:t>xxxxx</a:t>
            </a:r>
          </a:p>
          <a:p>
            <a:r>
              <a:rPr lang="en-GB" dirty="0"/>
              <a:t>Student Number: </a:t>
            </a:r>
            <a:r>
              <a:rPr lang="en-GB" dirty="0">
                <a:highlight>
                  <a:srgbClr val="FFFF00"/>
                </a:highlight>
              </a:rPr>
              <a:t>xxxxx</a:t>
            </a:r>
          </a:p>
        </p:txBody>
      </p:sp>
    </p:spTree>
    <p:extLst>
      <p:ext uri="{BB962C8B-B14F-4D97-AF65-F5344CB8AC3E}">
        <p14:creationId xmlns:p14="http://schemas.microsoft.com/office/powerpoint/2010/main" val="4117589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F1FA1-1C3E-1DD8-D592-B6D5B64CF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of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A2BDB-24CE-7578-DE1D-3A9BEE2754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Explain the focus of your presentation</a:t>
            </a:r>
          </a:p>
          <a:p>
            <a:r>
              <a:rPr lang="en-GB" dirty="0">
                <a:highlight>
                  <a:srgbClr val="FFFF00"/>
                </a:highlight>
              </a:rPr>
              <a:t>Tell the audience how you will explore this issue and in what order</a:t>
            </a:r>
          </a:p>
        </p:txBody>
      </p:sp>
    </p:spTree>
    <p:extLst>
      <p:ext uri="{BB962C8B-B14F-4D97-AF65-F5344CB8AC3E}">
        <p14:creationId xmlns:p14="http://schemas.microsoft.com/office/powerpoint/2010/main" val="1071853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CAAD0-0DD7-9742-794D-F3B14D2A0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 &amp;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359D8-664A-B9C2-46A8-19C225EBD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Plagiarism: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You write a definition in here – maybe a direct quote (Author, year, </a:t>
            </a:r>
            <a:r>
              <a:rPr lang="en-GB" dirty="0" err="1">
                <a:highlight>
                  <a:srgbClr val="FFFF00"/>
                </a:highlight>
              </a:rPr>
              <a:t>p.x</a:t>
            </a:r>
            <a:r>
              <a:rPr lang="en-GB" dirty="0">
                <a:highlight>
                  <a:srgbClr val="FFFF00"/>
                </a:highlight>
              </a:rPr>
              <a:t>).</a:t>
            </a:r>
          </a:p>
          <a:p>
            <a:pPr lvl="1"/>
            <a:endParaRPr lang="en-GB" dirty="0">
              <a:highlight>
                <a:srgbClr val="FFFF00"/>
              </a:highlight>
            </a:endParaRPr>
          </a:p>
          <a:p>
            <a:r>
              <a:rPr lang="en-GB" dirty="0"/>
              <a:t>Referencing: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You write a definition in here – maybe a direct quote (Author, year, </a:t>
            </a:r>
            <a:r>
              <a:rPr lang="en-GB" dirty="0" err="1">
                <a:highlight>
                  <a:srgbClr val="FFFF00"/>
                </a:highlight>
              </a:rPr>
              <a:t>p.x</a:t>
            </a:r>
            <a:r>
              <a:rPr lang="en-GB" dirty="0">
                <a:highlight>
                  <a:srgbClr val="FFFF00"/>
                </a:highlight>
              </a:rPr>
              <a:t>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737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A0711-C577-C3FD-8076-1989CF4F7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17E6A-F3E9-591D-86A0-FE54EDDE7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Show how to reference a book as a direct quote within a sentence (Author, year, </a:t>
            </a:r>
            <a:r>
              <a:rPr lang="en-GB" dirty="0" err="1">
                <a:highlight>
                  <a:srgbClr val="FFFF00"/>
                </a:highlight>
              </a:rPr>
              <a:t>p.x</a:t>
            </a:r>
            <a:r>
              <a:rPr lang="en-GB" dirty="0">
                <a:highlight>
                  <a:srgbClr val="FFFF00"/>
                </a:highlight>
              </a:rPr>
              <a:t>).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>
                <a:highlight>
                  <a:srgbClr val="FFFF00"/>
                </a:highlight>
              </a:rPr>
              <a:t>Show how to resume something from a book and reference (Author, year).</a:t>
            </a:r>
          </a:p>
          <a:p>
            <a:endParaRPr lang="en-GB" dirty="0"/>
          </a:p>
          <a:p>
            <a:r>
              <a:rPr lang="en-GB" b="1" dirty="0"/>
              <a:t>Reference List: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Show how you would indicate a book in a reference list here</a:t>
            </a:r>
          </a:p>
        </p:txBody>
      </p:sp>
    </p:spTree>
    <p:extLst>
      <p:ext uri="{BB962C8B-B14F-4D97-AF65-F5344CB8AC3E}">
        <p14:creationId xmlns:p14="http://schemas.microsoft.com/office/powerpoint/2010/main" val="3036238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A0711-C577-C3FD-8076-1989CF4F7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Research Journal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17E6A-F3E9-591D-86A0-FE54EDDE7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Show how to reference a Research Journal Article as a direct quote within a sentence (Author, year, </a:t>
            </a:r>
            <a:r>
              <a:rPr lang="en-GB" dirty="0" err="1">
                <a:highlight>
                  <a:srgbClr val="FFFF00"/>
                </a:highlight>
              </a:rPr>
              <a:t>p.x</a:t>
            </a:r>
            <a:r>
              <a:rPr lang="en-GB" dirty="0">
                <a:highlight>
                  <a:srgbClr val="FFFF00"/>
                </a:highlight>
              </a:rPr>
              <a:t>).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>
                <a:highlight>
                  <a:srgbClr val="FFFF00"/>
                </a:highlight>
              </a:rPr>
              <a:t>Show how to resume something from a Research Journal Article and reference (Author, year).</a:t>
            </a:r>
          </a:p>
          <a:p>
            <a:endParaRPr lang="en-GB" dirty="0"/>
          </a:p>
          <a:p>
            <a:r>
              <a:rPr lang="en-GB" b="1" dirty="0"/>
              <a:t>Reference List: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Show how you would indicate a Research Journal Article in a reference list here</a:t>
            </a:r>
          </a:p>
        </p:txBody>
      </p:sp>
    </p:spTree>
    <p:extLst>
      <p:ext uri="{BB962C8B-B14F-4D97-AF65-F5344CB8AC3E}">
        <p14:creationId xmlns:p14="http://schemas.microsoft.com/office/powerpoint/2010/main" val="3664891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A0711-C577-C3FD-8076-1989CF4F7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Website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17E6A-F3E9-591D-86A0-FE54EDDE7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Show how to reference a Website as a direct quote within a sentence (Author, year).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>
                <a:highlight>
                  <a:srgbClr val="FFFF00"/>
                </a:highlight>
              </a:rPr>
              <a:t>Show how to resume something from a Website and reference (Author, year).</a:t>
            </a:r>
          </a:p>
          <a:p>
            <a:endParaRPr lang="en-GB" dirty="0"/>
          </a:p>
          <a:p>
            <a:r>
              <a:rPr lang="en-GB" b="1" dirty="0"/>
              <a:t>Reference List: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Show how you would indicate a Website in a reference list here</a:t>
            </a:r>
          </a:p>
        </p:txBody>
      </p:sp>
    </p:spTree>
    <p:extLst>
      <p:ext uri="{BB962C8B-B14F-4D97-AF65-F5344CB8AC3E}">
        <p14:creationId xmlns:p14="http://schemas.microsoft.com/office/powerpoint/2010/main" val="4045528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A0711-C577-C3FD-8076-1989CF4F7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Image from a Website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17E6A-F3E9-591D-86A0-FE54EDDE7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Show how to reference an Image from a Website as a direct quote within a sentence (Author, year).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>
                <a:highlight>
                  <a:srgbClr val="FFFF00"/>
                </a:highlight>
              </a:rPr>
              <a:t>Show how to resume something from an Image from a Website and reference (Author, year).</a:t>
            </a:r>
          </a:p>
          <a:p>
            <a:endParaRPr lang="en-GB" dirty="0"/>
          </a:p>
          <a:p>
            <a:r>
              <a:rPr lang="en-GB" b="1" dirty="0"/>
              <a:t>Reference List: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Show how you would indicate an Image from a Website in a reference list here</a:t>
            </a:r>
          </a:p>
        </p:txBody>
      </p:sp>
    </p:spTree>
    <p:extLst>
      <p:ext uri="{BB962C8B-B14F-4D97-AF65-F5344CB8AC3E}">
        <p14:creationId xmlns:p14="http://schemas.microsoft.com/office/powerpoint/2010/main" val="2489247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4ADC3-0FAC-8243-1F4C-3707712A8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95445-93D4-CE0C-0FC9-3BAF7D049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So what? You need to resume your presentation here</a:t>
            </a:r>
          </a:p>
          <a:p>
            <a:r>
              <a:rPr lang="en-GB" dirty="0">
                <a:highlight>
                  <a:srgbClr val="FFFF00"/>
                </a:highlight>
              </a:rPr>
              <a:t>Who cares? Who does this presentation impact??</a:t>
            </a:r>
          </a:p>
          <a:p>
            <a:r>
              <a:rPr lang="en-GB" dirty="0">
                <a:highlight>
                  <a:srgbClr val="FFFF00"/>
                </a:highlight>
              </a:rPr>
              <a:t>What next? What are you going to do with this information in the future?</a:t>
            </a:r>
          </a:p>
        </p:txBody>
      </p:sp>
    </p:spTree>
    <p:extLst>
      <p:ext uri="{BB962C8B-B14F-4D97-AF65-F5344CB8AC3E}">
        <p14:creationId xmlns:p14="http://schemas.microsoft.com/office/powerpoint/2010/main" val="1152969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A2834-9402-7B99-1190-37101E0FE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D0E23-0A52-14BE-20C8-3FB4EF5287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List ALL your sources correctly here </a:t>
            </a:r>
          </a:p>
          <a:p>
            <a:r>
              <a:rPr lang="en-GB" dirty="0">
                <a:highlight>
                  <a:srgbClr val="FFFF00"/>
                </a:highlight>
              </a:rPr>
              <a:t>In alphabetical order by author</a:t>
            </a:r>
          </a:p>
        </p:txBody>
      </p:sp>
    </p:spTree>
    <p:extLst>
      <p:ext uri="{BB962C8B-B14F-4D97-AF65-F5344CB8AC3E}">
        <p14:creationId xmlns:p14="http://schemas.microsoft.com/office/powerpoint/2010/main" val="23822212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359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ECGE4005Q</vt:lpstr>
      <vt:lpstr>Focus of Presentation </vt:lpstr>
      <vt:lpstr>Plagiarism &amp; Referencing</vt:lpstr>
      <vt:lpstr>Referencing a Book</vt:lpstr>
      <vt:lpstr>Referencing a Research Journal Article</vt:lpstr>
      <vt:lpstr>Referencing a Website </vt:lpstr>
      <vt:lpstr>Referencing a Image from a Website 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ECGE4005Q</dc:title>
  <dc:creator>Caroline Lohmann-Hancock</dc:creator>
  <cp:lastModifiedBy>Caroline Lohmann-Hancock</cp:lastModifiedBy>
  <cp:revision>1</cp:revision>
  <dcterms:created xsi:type="dcterms:W3CDTF">2022-10-19T15:34:11Z</dcterms:created>
  <dcterms:modified xsi:type="dcterms:W3CDTF">2022-10-19T15:40:15Z</dcterms:modified>
</cp:coreProperties>
</file>