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4400213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53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0FE3F8-80A1-48A0-889E-302E6966BCDA}" v="6" dt="2025-06-17T13:57:59.0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4" d="100"/>
          <a:sy n="104" d="100"/>
        </p:scale>
        <p:origin x="120" y="120"/>
      </p:cViewPr>
      <p:guideLst>
        <p:guide orient="horz" pos="2160"/>
        <p:guide pos="453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Hounslow (2427638)" userId="d5d8f0b8-19f0-489f-9a34-31df546decb8" providerId="ADAL" clId="{F70FE3F8-80A1-48A0-889E-302E6966BCDA}"/>
    <pc:docChg chg="undo custSel modSld">
      <pc:chgData name="Simon Hounslow (2427638)" userId="d5d8f0b8-19f0-489f-9a34-31df546decb8" providerId="ADAL" clId="{F70FE3F8-80A1-48A0-889E-302E6966BCDA}" dt="2025-07-01T07:53:47.909" v="555" actId="1038"/>
      <pc:docMkLst>
        <pc:docMk/>
      </pc:docMkLst>
      <pc:sldChg chg="addSp modSp mod">
        <pc:chgData name="Simon Hounslow (2427638)" userId="d5d8f0b8-19f0-489f-9a34-31df546decb8" providerId="ADAL" clId="{F70FE3F8-80A1-48A0-889E-302E6966BCDA}" dt="2025-07-01T07:53:47.909" v="555" actId="1038"/>
        <pc:sldMkLst>
          <pc:docMk/>
          <pc:sldMk cId="0" sldId="256"/>
        </pc:sldMkLst>
        <pc:spChg chg="mod">
          <ac:chgData name="Simon Hounslow (2427638)" userId="d5d8f0b8-19f0-489f-9a34-31df546decb8" providerId="ADAL" clId="{F70FE3F8-80A1-48A0-889E-302E6966BCDA}" dt="2025-06-17T13:31:22.474" v="116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7:21.920" v="178" actId="115"/>
          <ac:spMkLst>
            <pc:docMk/>
            <pc:sldMk cId="0" sldId="256"/>
            <ac:spMk id="3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18.302" v="115" actId="1035"/>
          <ac:spMkLst>
            <pc:docMk/>
            <pc:sldMk cId="0" sldId="256"/>
            <ac:spMk id="4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18.302" v="115" actId="1035"/>
          <ac:spMkLst>
            <pc:docMk/>
            <pc:sldMk cId="0" sldId="256"/>
            <ac:spMk id="5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18.302" v="115" actId="1035"/>
          <ac:spMkLst>
            <pc:docMk/>
            <pc:sldMk cId="0" sldId="256"/>
            <ac:spMk id="6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18.302" v="115" actId="1035"/>
          <ac:spMkLst>
            <pc:docMk/>
            <pc:sldMk cId="0" sldId="256"/>
            <ac:spMk id="7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39.948" v="118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7:47.796" v="181" actId="115"/>
          <ac:spMkLst>
            <pc:docMk/>
            <pc:sldMk cId="0" sldId="256"/>
            <ac:spMk id="9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34.630" v="117" actId="1076"/>
          <ac:spMkLst>
            <pc:docMk/>
            <pc:sldMk cId="0" sldId="256"/>
            <ac:spMk id="10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34.630" v="117" actId="1076"/>
          <ac:spMkLst>
            <pc:docMk/>
            <pc:sldMk cId="0" sldId="256"/>
            <ac:spMk id="11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34.630" v="117" actId="1076"/>
          <ac:spMkLst>
            <pc:docMk/>
            <pc:sldMk cId="0" sldId="256"/>
            <ac:spMk id="12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34.630" v="117" actId="1076"/>
          <ac:spMkLst>
            <pc:docMk/>
            <pc:sldMk cId="0" sldId="256"/>
            <ac:spMk id="13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34.630" v="117" actId="1076"/>
          <ac:spMkLst>
            <pc:docMk/>
            <pc:sldMk cId="0" sldId="256"/>
            <ac:spMk id="14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34.630" v="117" actId="1076"/>
          <ac:spMkLst>
            <pc:docMk/>
            <pc:sldMk cId="0" sldId="256"/>
            <ac:spMk id="15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1:34.630" v="117" actId="1076"/>
          <ac:spMkLst>
            <pc:docMk/>
            <pc:sldMk cId="0" sldId="256"/>
            <ac:spMk id="16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4:08:29.292" v="478" actId="1036"/>
          <ac:spMkLst>
            <pc:docMk/>
            <pc:sldMk cId="0" sldId="256"/>
            <ac:spMk id="17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4:08:29.292" v="478" actId="1036"/>
          <ac:spMkLst>
            <pc:docMk/>
            <pc:sldMk cId="0" sldId="256"/>
            <ac:spMk id="18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4:08:29.292" v="478" actId="1036"/>
          <ac:spMkLst>
            <pc:docMk/>
            <pc:sldMk cId="0" sldId="256"/>
            <ac:spMk id="19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4:08:29.292" v="478" actId="1036"/>
          <ac:spMkLst>
            <pc:docMk/>
            <pc:sldMk cId="0" sldId="256"/>
            <ac:spMk id="20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4:08:29.292" v="478" actId="1036"/>
          <ac:spMkLst>
            <pc:docMk/>
            <pc:sldMk cId="0" sldId="256"/>
            <ac:spMk id="21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4:44.833" v="147" actId="1076"/>
          <ac:spMkLst>
            <pc:docMk/>
            <pc:sldMk cId="0" sldId="256"/>
            <ac:spMk id="22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4:08:03.866" v="454" actId="115"/>
          <ac:spMkLst>
            <pc:docMk/>
            <pc:sldMk cId="0" sldId="256"/>
            <ac:spMk id="23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4:08:01.377" v="453" actId="115"/>
          <ac:spMkLst>
            <pc:docMk/>
            <pc:sldMk cId="0" sldId="256"/>
            <ac:spMk id="24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4:50.940" v="148" actId="1076"/>
          <ac:spMkLst>
            <pc:docMk/>
            <pc:sldMk cId="0" sldId="256"/>
            <ac:spMk id="25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5:48.353" v="160" actId="1076"/>
          <ac:spMkLst>
            <pc:docMk/>
            <pc:sldMk cId="0" sldId="256"/>
            <ac:spMk id="26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39.832" v="343" actId="1038"/>
          <ac:spMkLst>
            <pc:docMk/>
            <pc:sldMk cId="0" sldId="256"/>
            <ac:spMk id="27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39.832" v="343" actId="1038"/>
          <ac:spMkLst>
            <pc:docMk/>
            <pc:sldMk cId="0" sldId="256"/>
            <ac:spMk id="28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39.832" v="343" actId="1038"/>
          <ac:spMkLst>
            <pc:docMk/>
            <pc:sldMk cId="0" sldId="256"/>
            <ac:spMk id="29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39.832" v="343" actId="1038"/>
          <ac:spMkLst>
            <pc:docMk/>
            <pc:sldMk cId="0" sldId="256"/>
            <ac:spMk id="30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39.832" v="343" actId="1038"/>
          <ac:spMkLst>
            <pc:docMk/>
            <pc:sldMk cId="0" sldId="256"/>
            <ac:spMk id="31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39.832" v="343" actId="1038"/>
          <ac:spMkLst>
            <pc:docMk/>
            <pc:sldMk cId="0" sldId="256"/>
            <ac:spMk id="32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39.832" v="343" actId="1038"/>
          <ac:spMkLst>
            <pc:docMk/>
            <pc:sldMk cId="0" sldId="256"/>
            <ac:spMk id="33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2:08.291" v="125" actId="1076"/>
          <ac:spMkLst>
            <pc:docMk/>
            <pc:sldMk cId="0" sldId="256"/>
            <ac:spMk id="34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3:24.143" v="262" actId="1076"/>
          <ac:spMkLst>
            <pc:docMk/>
            <pc:sldMk cId="0" sldId="256"/>
            <ac:spMk id="35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7-01T07:53:47.909" v="555" actId="1038"/>
          <ac:spMkLst>
            <pc:docMk/>
            <pc:sldMk cId="0" sldId="256"/>
            <ac:spMk id="36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50.176" v="345" actId="1076"/>
          <ac:spMkLst>
            <pc:docMk/>
            <pc:sldMk cId="0" sldId="256"/>
            <ac:spMk id="37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39.832" v="343" actId="1038"/>
          <ac:spMkLst>
            <pc:docMk/>
            <pc:sldMk cId="0" sldId="256"/>
            <ac:spMk id="38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2:13.380" v="126" actId="1076"/>
          <ac:spMkLst>
            <pc:docMk/>
            <pc:sldMk cId="0" sldId="256"/>
            <ac:spMk id="40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2:17.626" v="127" actId="1076"/>
          <ac:spMkLst>
            <pc:docMk/>
            <pc:sldMk cId="0" sldId="256"/>
            <ac:spMk id="42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4:08:29.292" v="478" actId="1036"/>
          <ac:spMkLst>
            <pc:docMk/>
            <pc:sldMk cId="0" sldId="256"/>
            <ac:spMk id="44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3:17.021" v="133" actId="1076"/>
          <ac:spMkLst>
            <pc:docMk/>
            <pc:sldMk cId="0" sldId="256"/>
            <ac:spMk id="46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4:08:29.292" v="478" actId="1036"/>
          <ac:spMkLst>
            <pc:docMk/>
            <pc:sldMk cId="0" sldId="256"/>
            <ac:spMk id="48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58.587" v="347" actId="1076"/>
          <ac:spMkLst>
            <pc:docMk/>
            <pc:sldMk cId="0" sldId="256"/>
            <ac:spMk id="50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35:02.172" v="151" actId="1076"/>
          <ac:spMkLst>
            <pc:docMk/>
            <pc:sldMk cId="0" sldId="256"/>
            <ac:spMk id="52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39.832" v="343" actId="1038"/>
          <ac:spMkLst>
            <pc:docMk/>
            <pc:sldMk cId="0" sldId="256"/>
            <ac:spMk id="54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55.470" v="346" actId="1076"/>
          <ac:spMkLst>
            <pc:docMk/>
            <pc:sldMk cId="0" sldId="256"/>
            <ac:spMk id="56" creationId="{00000000-0000-0000-0000-000000000000}"/>
          </ac:spMkLst>
        </pc:spChg>
        <pc:spChg chg="mod">
          <ac:chgData name="Simon Hounslow (2427638)" userId="d5d8f0b8-19f0-489f-9a34-31df546decb8" providerId="ADAL" clId="{F70FE3F8-80A1-48A0-889E-302E6966BCDA}" dt="2025-06-17T13:55:39.832" v="343" actId="1038"/>
          <ac:spMkLst>
            <pc:docMk/>
            <pc:sldMk cId="0" sldId="256"/>
            <ac:spMk id="58" creationId="{00000000-0000-0000-0000-000000000000}"/>
          </ac:spMkLst>
        </pc:spChg>
        <pc:spChg chg="add mod">
          <ac:chgData name="Simon Hounslow (2427638)" userId="d5d8f0b8-19f0-489f-9a34-31df546decb8" providerId="ADAL" clId="{F70FE3F8-80A1-48A0-889E-302E6966BCDA}" dt="2025-06-17T14:10:43.099" v="500" actId="115"/>
          <ac:spMkLst>
            <pc:docMk/>
            <pc:sldMk cId="0" sldId="256"/>
            <ac:spMk id="147" creationId="{7231CD93-0A26-5127-6A16-31C227C6FA5B}"/>
          </ac:spMkLst>
        </pc:spChg>
        <pc:spChg chg="add mod">
          <ac:chgData name="Simon Hounslow (2427638)" userId="d5d8f0b8-19f0-489f-9a34-31df546decb8" providerId="ADAL" clId="{F70FE3F8-80A1-48A0-889E-302E6966BCDA}" dt="2025-06-17T14:10:41.440" v="499" actId="115"/>
          <ac:spMkLst>
            <pc:docMk/>
            <pc:sldMk cId="0" sldId="256"/>
            <ac:spMk id="148" creationId="{3DADD94E-4646-BF60-42AC-EF509324F20A}"/>
          </ac:spMkLst>
        </pc:spChg>
        <pc:spChg chg="add mod">
          <ac:chgData name="Simon Hounslow (2427638)" userId="d5d8f0b8-19f0-489f-9a34-31df546decb8" providerId="ADAL" clId="{F70FE3F8-80A1-48A0-889E-302E6966BCDA}" dt="2025-06-17T13:53:32.274" v="263" actId="1076"/>
          <ac:spMkLst>
            <pc:docMk/>
            <pc:sldMk cId="0" sldId="256"/>
            <ac:spMk id="149" creationId="{C865A5C2-278A-129F-B582-33B75487B9BD}"/>
          </ac:spMkLst>
        </pc:spChg>
        <pc:spChg chg="add mod">
          <ac:chgData name="Simon Hounslow (2427638)" userId="d5d8f0b8-19f0-489f-9a34-31df546decb8" providerId="ADAL" clId="{F70FE3F8-80A1-48A0-889E-302E6966BCDA}" dt="2025-06-17T14:08:59.884" v="495" actId="1038"/>
          <ac:spMkLst>
            <pc:docMk/>
            <pc:sldMk cId="0" sldId="256"/>
            <ac:spMk id="165" creationId="{FB7E92C0-92F2-8BCF-D12E-919D795C0015}"/>
          </ac:spMkLst>
        </pc:spChg>
        <pc:spChg chg="add mod">
          <ac:chgData name="Simon Hounslow (2427638)" userId="d5d8f0b8-19f0-489f-9a34-31df546decb8" providerId="ADAL" clId="{F70FE3F8-80A1-48A0-889E-302E6966BCDA}" dt="2025-06-17T14:08:59.884" v="495" actId="1038"/>
          <ac:spMkLst>
            <pc:docMk/>
            <pc:sldMk cId="0" sldId="256"/>
            <ac:spMk id="166" creationId="{0B5A7CEE-E71F-6D6C-74E0-2F82F87DEC6E}"/>
          </ac:spMkLst>
        </pc:spChg>
        <pc:spChg chg="add mod">
          <ac:chgData name="Simon Hounslow (2427638)" userId="d5d8f0b8-19f0-489f-9a34-31df546decb8" providerId="ADAL" clId="{F70FE3F8-80A1-48A0-889E-302E6966BCDA}" dt="2025-06-17T14:08:59.884" v="495" actId="1038"/>
          <ac:spMkLst>
            <pc:docMk/>
            <pc:sldMk cId="0" sldId="256"/>
            <ac:spMk id="167" creationId="{D2D97B38-62A7-9B9E-9DCD-889B1CD3E08F}"/>
          </ac:spMkLst>
        </pc:spChg>
        <pc:spChg chg="add mod">
          <ac:chgData name="Simon Hounslow (2427638)" userId="d5d8f0b8-19f0-489f-9a34-31df546decb8" providerId="ADAL" clId="{F70FE3F8-80A1-48A0-889E-302E6966BCDA}" dt="2025-06-17T13:57:44.591" v="421" actId="1076"/>
          <ac:spMkLst>
            <pc:docMk/>
            <pc:sldMk cId="0" sldId="256"/>
            <ac:spMk id="168" creationId="{BF2421B5-CE15-0EC9-D8EF-78FCEC2B0394}"/>
          </ac:spMkLst>
        </pc:spChg>
        <pc:spChg chg="add mod">
          <ac:chgData name="Simon Hounslow (2427638)" userId="d5d8f0b8-19f0-489f-9a34-31df546decb8" providerId="ADAL" clId="{F70FE3F8-80A1-48A0-889E-302E6966BCDA}" dt="2025-06-17T14:08:59.884" v="495" actId="1038"/>
          <ac:spMkLst>
            <pc:docMk/>
            <pc:sldMk cId="0" sldId="256"/>
            <ac:spMk id="170" creationId="{13E0703E-EE29-1813-A10F-77004EBB18FF}"/>
          </ac:spMkLst>
        </pc:spChg>
        <pc:spChg chg="add mod">
          <ac:chgData name="Simon Hounslow (2427638)" userId="d5d8f0b8-19f0-489f-9a34-31df546decb8" providerId="ADAL" clId="{F70FE3F8-80A1-48A0-889E-302E6966BCDA}" dt="2025-06-17T14:16:33.289" v="503" actId="20577"/>
          <ac:spMkLst>
            <pc:docMk/>
            <pc:sldMk cId="0" sldId="256"/>
            <ac:spMk id="173" creationId="{F463CEF6-3828-B0F7-B578-58FB645DB69D}"/>
          </ac:spMkLst>
        </pc:spChg>
        <pc:cxnChg chg="mod">
          <ac:chgData name="Simon Hounslow (2427638)" userId="d5d8f0b8-19f0-489f-9a34-31df546decb8" providerId="ADAL" clId="{F70FE3F8-80A1-48A0-889E-302E6966BCDA}" dt="2025-06-17T13:32:08.291" v="125" actId="1076"/>
          <ac:cxnSpMkLst>
            <pc:docMk/>
            <pc:sldMk cId="0" sldId="256"/>
            <ac:cxnSpMk id="39" creationId="{00000000-0000-0000-0000-000000000000}"/>
          </ac:cxnSpMkLst>
        </pc:cxnChg>
        <pc:cxnChg chg="mod">
          <ac:chgData name="Simon Hounslow (2427638)" userId="d5d8f0b8-19f0-489f-9a34-31df546decb8" providerId="ADAL" clId="{F70FE3F8-80A1-48A0-889E-302E6966BCDA}" dt="2025-06-17T13:32:08.291" v="125" actId="1076"/>
          <ac:cxnSpMkLst>
            <pc:docMk/>
            <pc:sldMk cId="0" sldId="256"/>
            <ac:cxnSpMk id="41" creationId="{00000000-0000-0000-0000-000000000000}"/>
          </ac:cxnSpMkLst>
        </pc:cxnChg>
        <pc:cxnChg chg="mod">
          <ac:chgData name="Simon Hounslow (2427638)" userId="d5d8f0b8-19f0-489f-9a34-31df546decb8" providerId="ADAL" clId="{F70FE3F8-80A1-48A0-889E-302E6966BCDA}" dt="2025-06-17T13:53:24.143" v="262" actId="1076"/>
          <ac:cxnSpMkLst>
            <pc:docMk/>
            <pc:sldMk cId="0" sldId="256"/>
            <ac:cxnSpMk id="43" creationId="{00000000-0000-0000-0000-000000000000}"/>
          </ac:cxnSpMkLst>
        </pc:cxnChg>
        <pc:cxnChg chg="mod">
          <ac:chgData name="Simon Hounslow (2427638)" userId="d5d8f0b8-19f0-489f-9a34-31df546decb8" providerId="ADAL" clId="{F70FE3F8-80A1-48A0-889E-302E6966BCDA}" dt="2025-06-17T14:08:29.292" v="478" actId="1036"/>
          <ac:cxnSpMkLst>
            <pc:docMk/>
            <pc:sldMk cId="0" sldId="256"/>
            <ac:cxnSpMk id="45" creationId="{00000000-0000-0000-0000-000000000000}"/>
          </ac:cxnSpMkLst>
        </pc:cxnChg>
        <pc:cxnChg chg="mod">
          <ac:chgData name="Simon Hounslow (2427638)" userId="d5d8f0b8-19f0-489f-9a34-31df546decb8" providerId="ADAL" clId="{F70FE3F8-80A1-48A0-889E-302E6966BCDA}" dt="2025-07-01T07:53:47.909" v="555" actId="1038"/>
          <ac:cxnSpMkLst>
            <pc:docMk/>
            <pc:sldMk cId="0" sldId="256"/>
            <ac:cxnSpMk id="47" creationId="{00000000-0000-0000-0000-000000000000}"/>
          </ac:cxnSpMkLst>
        </pc:cxnChg>
        <pc:cxnChg chg="mod">
          <ac:chgData name="Simon Hounslow (2427638)" userId="d5d8f0b8-19f0-489f-9a34-31df546decb8" providerId="ADAL" clId="{F70FE3F8-80A1-48A0-889E-302E6966BCDA}" dt="2025-07-01T07:53:47.909" v="555" actId="1038"/>
          <ac:cxnSpMkLst>
            <pc:docMk/>
            <pc:sldMk cId="0" sldId="256"/>
            <ac:cxnSpMk id="49" creationId="{00000000-0000-0000-0000-000000000000}"/>
          </ac:cxnSpMkLst>
        </pc:cxnChg>
        <pc:cxnChg chg="mod">
          <ac:chgData name="Simon Hounslow (2427638)" userId="d5d8f0b8-19f0-489f-9a34-31df546decb8" providerId="ADAL" clId="{F70FE3F8-80A1-48A0-889E-302E6966BCDA}" dt="2025-06-17T13:55:50.176" v="345" actId="1076"/>
          <ac:cxnSpMkLst>
            <pc:docMk/>
            <pc:sldMk cId="0" sldId="256"/>
            <ac:cxnSpMk id="51" creationId="{00000000-0000-0000-0000-000000000000}"/>
          </ac:cxnSpMkLst>
        </pc:cxnChg>
        <pc:cxnChg chg="mod">
          <ac:chgData name="Simon Hounslow (2427638)" userId="d5d8f0b8-19f0-489f-9a34-31df546decb8" providerId="ADAL" clId="{F70FE3F8-80A1-48A0-889E-302E6966BCDA}" dt="2025-06-17T13:55:50.176" v="345" actId="1076"/>
          <ac:cxnSpMkLst>
            <pc:docMk/>
            <pc:sldMk cId="0" sldId="256"/>
            <ac:cxnSpMk id="53" creationId="{00000000-0000-0000-0000-000000000000}"/>
          </ac:cxnSpMkLst>
        </pc:cxnChg>
        <pc:cxnChg chg="mod">
          <ac:chgData name="Simon Hounslow (2427638)" userId="d5d8f0b8-19f0-489f-9a34-31df546decb8" providerId="ADAL" clId="{F70FE3F8-80A1-48A0-889E-302E6966BCDA}" dt="2025-06-17T13:55:01.987" v="266" actId="1076"/>
          <ac:cxnSpMkLst>
            <pc:docMk/>
            <pc:sldMk cId="0" sldId="256"/>
            <ac:cxnSpMk id="55" creationId="{00000000-0000-0000-0000-000000000000}"/>
          </ac:cxnSpMkLst>
        </pc:cxnChg>
        <pc:cxnChg chg="mod">
          <ac:chgData name="Simon Hounslow (2427638)" userId="d5d8f0b8-19f0-489f-9a34-31df546decb8" providerId="ADAL" clId="{F70FE3F8-80A1-48A0-889E-302E6966BCDA}" dt="2025-06-17T13:55:13.181" v="303" actId="1035"/>
          <ac:cxnSpMkLst>
            <pc:docMk/>
            <pc:sldMk cId="0" sldId="256"/>
            <ac:cxnSpMk id="57" creationId="{00000000-0000-0000-0000-000000000000}"/>
          </ac:cxnSpMkLst>
        </pc:cxnChg>
        <pc:cxnChg chg="add mod">
          <ac:chgData name="Simon Hounslow (2427638)" userId="d5d8f0b8-19f0-489f-9a34-31df546decb8" providerId="ADAL" clId="{F70FE3F8-80A1-48A0-889E-302E6966BCDA}" dt="2025-06-17T14:09:15.304" v="496" actId="14100"/>
          <ac:cxnSpMkLst>
            <pc:docMk/>
            <pc:sldMk cId="0" sldId="256"/>
            <ac:cxnSpMk id="169" creationId="{42BFF9B0-5311-134C-41DC-008C47E5E5FE}"/>
          </ac:cxnSpMkLst>
        </pc:cxnChg>
        <pc:cxnChg chg="add mod">
          <ac:chgData name="Simon Hounslow (2427638)" userId="d5d8f0b8-19f0-489f-9a34-31df546decb8" providerId="ADAL" clId="{F70FE3F8-80A1-48A0-889E-302E6966BCDA}" dt="2025-06-17T13:58:06.162" v="429" actId="14100"/>
          <ac:cxnSpMkLst>
            <pc:docMk/>
            <pc:sldMk cId="0" sldId="256"/>
            <ac:cxnSpMk id="174" creationId="{24DBB2FB-51B5-D627-16E1-B545D94E9650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0016" y="2130427"/>
            <a:ext cx="12240181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60032" y="3886200"/>
            <a:ext cx="10080149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7518" y="4406902"/>
            <a:ext cx="1224018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7518" y="2906713"/>
            <a:ext cx="1224018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11" y="1600202"/>
            <a:ext cx="636009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20108" y="1600202"/>
            <a:ext cx="636009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11" y="1535113"/>
            <a:ext cx="636259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11" y="2174875"/>
            <a:ext cx="636259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315110" y="1535113"/>
            <a:ext cx="6365094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315110" y="2174875"/>
            <a:ext cx="6365094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12" y="273050"/>
            <a:ext cx="4737571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30084" y="273052"/>
            <a:ext cx="8050119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12" y="1435102"/>
            <a:ext cx="4737571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2542" y="4800600"/>
            <a:ext cx="8640128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22542" y="612775"/>
            <a:ext cx="8640128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822542" y="5367338"/>
            <a:ext cx="8640128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440154" y="274640"/>
            <a:ext cx="3240048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11" y="274640"/>
            <a:ext cx="948014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11" y="274638"/>
            <a:ext cx="1296019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11" y="1600202"/>
            <a:ext cx="1296019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011" y="6356352"/>
            <a:ext cx="3360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920073" y="6356352"/>
            <a:ext cx="45600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20153" y="6356352"/>
            <a:ext cx="3360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86252" y="592595"/>
            <a:ext cx="1828800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rPr sz="1200">
                <a:solidFill>
                  <a:schemeClr val="tx1"/>
                </a:solidFill>
              </a:rPr>
              <a:t>Customers</a:t>
            </a:r>
          </a:p>
        </p:txBody>
      </p:sp>
      <p:sp>
        <p:nvSpPr>
          <p:cNvPr id="3" name="Oval 2"/>
          <p:cNvSpPr/>
          <p:nvPr/>
        </p:nvSpPr>
        <p:spPr>
          <a:xfrm>
            <a:off x="92865" y="74435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 u="sng" err="1">
                <a:solidFill>
                  <a:schemeClr val="tx1"/>
                </a:solidFill>
              </a:rPr>
              <a:t>CustomerID</a:t>
            </a:r>
            <a:endParaRPr sz="1000" u="sng">
              <a:solidFill>
                <a:schemeClr val="tx1"/>
              </a:solidFill>
            </a:endParaRPr>
          </a:p>
        </p:txBody>
      </p:sp>
      <p:sp>
        <p:nvSpPr>
          <p:cNvPr id="4" name="Oval 3"/>
          <p:cNvSpPr/>
          <p:nvPr/>
        </p:nvSpPr>
        <p:spPr>
          <a:xfrm>
            <a:off x="92865" y="531635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FirstName</a:t>
            </a:r>
          </a:p>
        </p:txBody>
      </p:sp>
      <p:sp>
        <p:nvSpPr>
          <p:cNvPr id="5" name="Oval 4"/>
          <p:cNvSpPr/>
          <p:nvPr/>
        </p:nvSpPr>
        <p:spPr>
          <a:xfrm>
            <a:off x="92865" y="988835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LastName</a:t>
            </a:r>
          </a:p>
        </p:txBody>
      </p:sp>
      <p:sp>
        <p:nvSpPr>
          <p:cNvPr id="6" name="Oval 5"/>
          <p:cNvSpPr/>
          <p:nvPr/>
        </p:nvSpPr>
        <p:spPr>
          <a:xfrm>
            <a:off x="92865" y="1446035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Email</a:t>
            </a:r>
          </a:p>
        </p:txBody>
      </p:sp>
      <p:sp>
        <p:nvSpPr>
          <p:cNvPr id="7" name="Oval 6"/>
          <p:cNvSpPr/>
          <p:nvPr/>
        </p:nvSpPr>
        <p:spPr>
          <a:xfrm>
            <a:off x="92865" y="1903235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Phone</a:t>
            </a:r>
          </a:p>
        </p:txBody>
      </p:sp>
      <p:sp>
        <p:nvSpPr>
          <p:cNvPr id="8" name="Rectangle 7"/>
          <p:cNvSpPr/>
          <p:nvPr/>
        </p:nvSpPr>
        <p:spPr>
          <a:xfrm>
            <a:off x="2186252" y="3751683"/>
            <a:ext cx="1828800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rPr sz="1200">
                <a:solidFill>
                  <a:schemeClr val="tx1"/>
                </a:solidFill>
              </a:rPr>
              <a:t>Orders</a:t>
            </a:r>
          </a:p>
        </p:txBody>
      </p:sp>
      <p:sp>
        <p:nvSpPr>
          <p:cNvPr id="9" name="Oval 8"/>
          <p:cNvSpPr/>
          <p:nvPr/>
        </p:nvSpPr>
        <p:spPr>
          <a:xfrm>
            <a:off x="92865" y="321740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 u="sng" err="1">
                <a:solidFill>
                  <a:schemeClr val="tx1"/>
                </a:solidFill>
              </a:rPr>
              <a:t>OrderID</a:t>
            </a:r>
            <a:endParaRPr sz="1000" u="sng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92865" y="367460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OrderDate</a:t>
            </a:r>
          </a:p>
        </p:txBody>
      </p:sp>
      <p:sp>
        <p:nvSpPr>
          <p:cNvPr id="11" name="Oval 10"/>
          <p:cNvSpPr/>
          <p:nvPr/>
        </p:nvSpPr>
        <p:spPr>
          <a:xfrm>
            <a:off x="92865" y="413180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CustomerID</a:t>
            </a:r>
          </a:p>
        </p:txBody>
      </p:sp>
      <p:sp>
        <p:nvSpPr>
          <p:cNvPr id="12" name="Oval 11"/>
          <p:cNvSpPr/>
          <p:nvPr/>
        </p:nvSpPr>
        <p:spPr>
          <a:xfrm>
            <a:off x="92865" y="458900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ProcessedBy</a:t>
            </a:r>
          </a:p>
        </p:txBody>
      </p:sp>
      <p:sp>
        <p:nvSpPr>
          <p:cNvPr id="13" name="Oval 12"/>
          <p:cNvSpPr/>
          <p:nvPr/>
        </p:nvSpPr>
        <p:spPr>
          <a:xfrm>
            <a:off x="92865" y="504620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OrderChannel</a:t>
            </a:r>
          </a:p>
        </p:txBody>
      </p:sp>
      <p:sp>
        <p:nvSpPr>
          <p:cNvPr id="14" name="Oval 13"/>
          <p:cNvSpPr/>
          <p:nvPr/>
        </p:nvSpPr>
        <p:spPr>
          <a:xfrm>
            <a:off x="92865" y="550340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PaymentStatus</a:t>
            </a:r>
          </a:p>
        </p:txBody>
      </p:sp>
      <p:sp>
        <p:nvSpPr>
          <p:cNvPr id="15" name="Oval 14"/>
          <p:cNvSpPr/>
          <p:nvPr/>
        </p:nvSpPr>
        <p:spPr>
          <a:xfrm>
            <a:off x="92865" y="596060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CancelReason</a:t>
            </a:r>
          </a:p>
        </p:txBody>
      </p:sp>
      <p:sp>
        <p:nvSpPr>
          <p:cNvPr id="16" name="Oval 15"/>
          <p:cNvSpPr/>
          <p:nvPr/>
        </p:nvSpPr>
        <p:spPr>
          <a:xfrm>
            <a:off x="92865" y="641780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Returned</a:t>
            </a:r>
          </a:p>
        </p:txBody>
      </p:sp>
      <p:sp>
        <p:nvSpPr>
          <p:cNvPr id="17" name="Rectangle 16"/>
          <p:cNvSpPr/>
          <p:nvPr/>
        </p:nvSpPr>
        <p:spPr>
          <a:xfrm>
            <a:off x="7814639" y="4024199"/>
            <a:ext cx="1828800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rPr sz="1200">
                <a:solidFill>
                  <a:schemeClr val="tx1"/>
                </a:solidFill>
              </a:rPr>
              <a:t>Products</a:t>
            </a:r>
          </a:p>
        </p:txBody>
      </p:sp>
      <p:sp>
        <p:nvSpPr>
          <p:cNvPr id="18" name="Oval 17"/>
          <p:cNvSpPr/>
          <p:nvPr/>
        </p:nvSpPr>
        <p:spPr>
          <a:xfrm>
            <a:off x="7810769" y="5020782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 u="sng" err="1">
                <a:solidFill>
                  <a:schemeClr val="tx1"/>
                </a:solidFill>
              </a:rPr>
              <a:t>ProductID</a:t>
            </a:r>
            <a:endParaRPr sz="1000" u="sng">
              <a:solidFill>
                <a:schemeClr val="tx1"/>
              </a:solidFill>
            </a:endParaRPr>
          </a:p>
        </p:txBody>
      </p:sp>
      <p:sp>
        <p:nvSpPr>
          <p:cNvPr id="19" name="Oval 18"/>
          <p:cNvSpPr/>
          <p:nvPr/>
        </p:nvSpPr>
        <p:spPr>
          <a:xfrm>
            <a:off x="7810769" y="5477982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ProductName</a:t>
            </a:r>
          </a:p>
        </p:txBody>
      </p:sp>
      <p:sp>
        <p:nvSpPr>
          <p:cNvPr id="20" name="Oval 19"/>
          <p:cNvSpPr/>
          <p:nvPr/>
        </p:nvSpPr>
        <p:spPr>
          <a:xfrm>
            <a:off x="7814639" y="5943837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Price</a:t>
            </a:r>
          </a:p>
        </p:txBody>
      </p:sp>
      <p:sp>
        <p:nvSpPr>
          <p:cNvPr id="21" name="Oval 20"/>
          <p:cNvSpPr/>
          <p:nvPr/>
        </p:nvSpPr>
        <p:spPr>
          <a:xfrm>
            <a:off x="7814639" y="6423897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Category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546691" y="400062"/>
            <a:ext cx="1828800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rPr sz="1200">
                <a:solidFill>
                  <a:schemeClr val="tx1"/>
                </a:solidFill>
              </a:rPr>
              <a:t>ProductMaterials</a:t>
            </a:r>
          </a:p>
        </p:txBody>
      </p:sp>
      <p:sp>
        <p:nvSpPr>
          <p:cNvPr id="23" name="Oval 22"/>
          <p:cNvSpPr/>
          <p:nvPr/>
        </p:nvSpPr>
        <p:spPr>
          <a:xfrm>
            <a:off x="4626451" y="288313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 u="sng" err="1">
                <a:solidFill>
                  <a:schemeClr val="tx1"/>
                </a:solidFill>
              </a:rPr>
              <a:t>ProductID</a:t>
            </a:r>
            <a:endParaRPr sz="1000" u="sng">
              <a:solidFill>
                <a:schemeClr val="tx1"/>
              </a:solidFill>
            </a:endParaRPr>
          </a:p>
        </p:txBody>
      </p:sp>
      <p:sp>
        <p:nvSpPr>
          <p:cNvPr id="24" name="Oval 23"/>
          <p:cNvSpPr/>
          <p:nvPr/>
        </p:nvSpPr>
        <p:spPr>
          <a:xfrm>
            <a:off x="4626451" y="745513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 u="sng">
                <a:solidFill>
                  <a:schemeClr val="tx1"/>
                </a:solidFill>
              </a:rPr>
              <a:t>InventoryID</a:t>
            </a:r>
          </a:p>
        </p:txBody>
      </p:sp>
      <p:sp>
        <p:nvSpPr>
          <p:cNvPr id="25" name="Oval 24"/>
          <p:cNvSpPr/>
          <p:nvPr/>
        </p:nvSpPr>
        <p:spPr>
          <a:xfrm>
            <a:off x="4626451" y="1202713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QuantityRequired</a:t>
            </a:r>
          </a:p>
        </p:txBody>
      </p:sp>
      <p:sp>
        <p:nvSpPr>
          <p:cNvPr id="26" name="Rectangle 25"/>
          <p:cNvSpPr/>
          <p:nvPr/>
        </p:nvSpPr>
        <p:spPr>
          <a:xfrm>
            <a:off x="10504037" y="418013"/>
            <a:ext cx="1828800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rPr sz="1200">
                <a:solidFill>
                  <a:schemeClr val="tx1"/>
                </a:solidFill>
              </a:rPr>
              <a:t>Inventory</a:t>
            </a:r>
          </a:p>
        </p:txBody>
      </p:sp>
      <p:sp>
        <p:nvSpPr>
          <p:cNvPr id="27" name="Oval 26"/>
          <p:cNvSpPr/>
          <p:nvPr/>
        </p:nvSpPr>
        <p:spPr>
          <a:xfrm>
            <a:off x="12437713" y="235291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 u="sng" err="1">
                <a:solidFill>
                  <a:schemeClr val="tx1"/>
                </a:solidFill>
              </a:rPr>
              <a:t>InventoryID</a:t>
            </a:r>
            <a:endParaRPr sz="1000" u="sng">
              <a:solidFill>
                <a:schemeClr val="tx1"/>
              </a:solidFill>
            </a:endParaRPr>
          </a:p>
        </p:txBody>
      </p:sp>
      <p:sp>
        <p:nvSpPr>
          <p:cNvPr id="28" name="Oval 27"/>
          <p:cNvSpPr/>
          <p:nvPr/>
        </p:nvSpPr>
        <p:spPr>
          <a:xfrm>
            <a:off x="12437713" y="692491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MaterialName</a:t>
            </a:r>
          </a:p>
        </p:txBody>
      </p:sp>
      <p:sp>
        <p:nvSpPr>
          <p:cNvPr id="29" name="Oval 28"/>
          <p:cNvSpPr/>
          <p:nvPr/>
        </p:nvSpPr>
        <p:spPr>
          <a:xfrm>
            <a:off x="12437713" y="1149691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Quantity</a:t>
            </a:r>
          </a:p>
        </p:txBody>
      </p:sp>
      <p:sp>
        <p:nvSpPr>
          <p:cNvPr id="30" name="Oval 29"/>
          <p:cNvSpPr/>
          <p:nvPr/>
        </p:nvSpPr>
        <p:spPr>
          <a:xfrm>
            <a:off x="12437713" y="1606891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ReorderThreshold</a:t>
            </a:r>
          </a:p>
        </p:txBody>
      </p:sp>
      <p:sp>
        <p:nvSpPr>
          <p:cNvPr id="31" name="Rectangle 30"/>
          <p:cNvSpPr/>
          <p:nvPr/>
        </p:nvSpPr>
        <p:spPr>
          <a:xfrm>
            <a:off x="10511094" y="3674606"/>
            <a:ext cx="1828800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rPr sz="1200">
                <a:solidFill>
                  <a:schemeClr val="tx1"/>
                </a:solidFill>
              </a:rPr>
              <a:t>Suppliers</a:t>
            </a:r>
          </a:p>
        </p:txBody>
      </p:sp>
      <p:sp>
        <p:nvSpPr>
          <p:cNvPr id="32" name="Oval 31"/>
          <p:cNvSpPr/>
          <p:nvPr/>
        </p:nvSpPr>
        <p:spPr>
          <a:xfrm>
            <a:off x="12437713" y="376604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 u="sng" err="1">
                <a:solidFill>
                  <a:schemeClr val="tx1"/>
                </a:solidFill>
              </a:rPr>
              <a:t>SupplierID</a:t>
            </a:r>
            <a:endParaRPr sz="1000" u="sng">
              <a:solidFill>
                <a:schemeClr val="tx1"/>
              </a:solidFill>
            </a:endParaRPr>
          </a:p>
        </p:txBody>
      </p:sp>
      <p:sp>
        <p:nvSpPr>
          <p:cNvPr id="33" name="Oval 32"/>
          <p:cNvSpPr/>
          <p:nvPr/>
        </p:nvSpPr>
        <p:spPr>
          <a:xfrm>
            <a:off x="12437713" y="422324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SupplierName</a:t>
            </a:r>
          </a:p>
        </p:txBody>
      </p:sp>
      <p:sp>
        <p:nvSpPr>
          <p:cNvPr id="34" name="Diamond 33"/>
          <p:cNvSpPr/>
          <p:nvPr/>
        </p:nvSpPr>
        <p:spPr>
          <a:xfrm>
            <a:off x="2542328" y="2246972"/>
            <a:ext cx="1097280" cy="914400"/>
          </a:xfrm>
          <a:prstGeom prst="diamond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Places</a:t>
            </a:r>
          </a:p>
        </p:txBody>
      </p:sp>
      <p:sp>
        <p:nvSpPr>
          <p:cNvPr id="35" name="Diamond 34"/>
          <p:cNvSpPr/>
          <p:nvPr/>
        </p:nvSpPr>
        <p:spPr>
          <a:xfrm>
            <a:off x="5325352" y="4392078"/>
            <a:ext cx="1279646" cy="1091837"/>
          </a:xfrm>
          <a:prstGeom prst="diamond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lang="en-US" sz="1000">
                <a:solidFill>
                  <a:schemeClr val="tx1"/>
                </a:solidFill>
              </a:rPr>
              <a:t>Order </a:t>
            </a:r>
            <a:r>
              <a:rPr sz="1000">
                <a:solidFill>
                  <a:schemeClr val="tx1"/>
                </a:solidFill>
              </a:rPr>
              <a:t>Contains</a:t>
            </a:r>
          </a:p>
        </p:txBody>
      </p:sp>
      <p:sp>
        <p:nvSpPr>
          <p:cNvPr id="36" name="Diamond 35"/>
          <p:cNvSpPr/>
          <p:nvPr/>
        </p:nvSpPr>
        <p:spPr>
          <a:xfrm>
            <a:off x="6890882" y="1778353"/>
            <a:ext cx="1097280" cy="914400"/>
          </a:xfrm>
          <a:prstGeom prst="diamond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Needs</a:t>
            </a:r>
          </a:p>
        </p:txBody>
      </p:sp>
      <p:sp>
        <p:nvSpPr>
          <p:cNvPr id="37" name="Diamond 36"/>
          <p:cNvSpPr/>
          <p:nvPr/>
        </p:nvSpPr>
        <p:spPr>
          <a:xfrm>
            <a:off x="8670456" y="271513"/>
            <a:ext cx="1552051" cy="1207399"/>
          </a:xfrm>
          <a:prstGeom prst="diamond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Consumes</a:t>
            </a:r>
          </a:p>
        </p:txBody>
      </p:sp>
      <p:sp>
        <p:nvSpPr>
          <p:cNvPr id="38" name="Diamond 37"/>
          <p:cNvSpPr/>
          <p:nvPr/>
        </p:nvSpPr>
        <p:spPr>
          <a:xfrm>
            <a:off x="10638629" y="1847022"/>
            <a:ext cx="1552050" cy="1364954"/>
          </a:xfrm>
          <a:prstGeom prst="diamond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SuppliedBy</a:t>
            </a:r>
          </a:p>
        </p:txBody>
      </p:sp>
      <p:cxnSp>
        <p:nvCxnSpPr>
          <p:cNvPr id="39" name="Connector 38"/>
          <p:cNvCxnSpPr>
            <a:cxnSpLocks/>
            <a:stCxn id="2" idx="2"/>
            <a:endCxn id="34" idx="0"/>
          </p:cNvCxnSpPr>
          <p:nvPr/>
        </p:nvCxnSpPr>
        <p:spPr>
          <a:xfrm flipH="1">
            <a:off x="3090968" y="1506995"/>
            <a:ext cx="9684" cy="73997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3121134" y="1543550"/>
            <a:ext cx="25039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sz="1000"/>
              <a:t>1</a:t>
            </a:r>
          </a:p>
        </p:txBody>
      </p:sp>
      <p:cxnSp>
        <p:nvCxnSpPr>
          <p:cNvPr id="41" name="Connector 40"/>
          <p:cNvCxnSpPr>
            <a:cxnSpLocks/>
            <a:stCxn id="8" idx="0"/>
            <a:endCxn id="34" idx="2"/>
          </p:cNvCxnSpPr>
          <p:nvPr/>
        </p:nvCxnSpPr>
        <p:spPr>
          <a:xfrm flipH="1" flipV="1">
            <a:off x="3090968" y="3161372"/>
            <a:ext cx="9684" cy="59031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3058086" y="3489396"/>
            <a:ext cx="29367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sz="1000"/>
              <a:t>M</a:t>
            </a:r>
          </a:p>
        </p:txBody>
      </p:sp>
      <p:cxnSp>
        <p:nvCxnSpPr>
          <p:cNvPr id="43" name="Connector 42"/>
          <p:cNvCxnSpPr>
            <a:cxnSpLocks/>
            <a:stCxn id="8" idx="3"/>
            <a:endCxn id="35" idx="1"/>
          </p:cNvCxnSpPr>
          <p:nvPr/>
        </p:nvCxnSpPr>
        <p:spPr>
          <a:xfrm>
            <a:off x="4015052" y="4208883"/>
            <a:ext cx="1310300" cy="72911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7443530" y="4008182"/>
            <a:ext cx="29367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sz="1000"/>
              <a:t>M</a:t>
            </a:r>
          </a:p>
        </p:txBody>
      </p:sp>
      <p:cxnSp>
        <p:nvCxnSpPr>
          <p:cNvPr id="45" name="Connector 44"/>
          <p:cNvCxnSpPr>
            <a:cxnSpLocks/>
            <a:stCxn id="17" idx="1"/>
            <a:endCxn id="35" idx="3"/>
          </p:cNvCxnSpPr>
          <p:nvPr/>
        </p:nvCxnSpPr>
        <p:spPr>
          <a:xfrm flipH="1">
            <a:off x="6604998" y="4481399"/>
            <a:ext cx="1209641" cy="45659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3990326" y="3973367"/>
            <a:ext cx="25039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sz="1000"/>
              <a:t>1</a:t>
            </a:r>
          </a:p>
        </p:txBody>
      </p:sp>
      <p:cxnSp>
        <p:nvCxnSpPr>
          <p:cNvPr id="47" name="Connector 46"/>
          <p:cNvCxnSpPr>
            <a:cxnSpLocks/>
            <a:stCxn id="17" idx="0"/>
            <a:endCxn id="36" idx="2"/>
          </p:cNvCxnSpPr>
          <p:nvPr/>
        </p:nvCxnSpPr>
        <p:spPr>
          <a:xfrm flipH="1" flipV="1">
            <a:off x="7439522" y="2692753"/>
            <a:ext cx="1289517" cy="133144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8702923" y="3770621"/>
            <a:ext cx="25039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sz="1000"/>
              <a:t>1</a:t>
            </a:r>
          </a:p>
        </p:txBody>
      </p:sp>
      <p:cxnSp>
        <p:nvCxnSpPr>
          <p:cNvPr id="49" name="Connector 48"/>
          <p:cNvCxnSpPr>
            <a:cxnSpLocks/>
            <a:stCxn id="22" idx="2"/>
            <a:endCxn id="36" idx="0"/>
          </p:cNvCxnSpPr>
          <p:nvPr/>
        </p:nvCxnSpPr>
        <p:spPr>
          <a:xfrm flipH="1">
            <a:off x="7439522" y="1314462"/>
            <a:ext cx="21569" cy="46389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10217424" y="643259"/>
            <a:ext cx="29367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sz="1000"/>
              <a:t>M</a:t>
            </a:r>
          </a:p>
        </p:txBody>
      </p:sp>
      <p:cxnSp>
        <p:nvCxnSpPr>
          <p:cNvPr id="51" name="Connector 50"/>
          <p:cNvCxnSpPr>
            <a:cxnSpLocks/>
            <a:stCxn id="37" idx="1"/>
            <a:endCxn id="22" idx="3"/>
          </p:cNvCxnSpPr>
          <p:nvPr/>
        </p:nvCxnSpPr>
        <p:spPr>
          <a:xfrm flipH="1" flipV="1">
            <a:off x="8375491" y="857262"/>
            <a:ext cx="294965" cy="1795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TextBox 51"/>
          <p:cNvSpPr txBox="1"/>
          <p:nvPr/>
        </p:nvSpPr>
        <p:spPr>
          <a:xfrm>
            <a:off x="7445189" y="1322924"/>
            <a:ext cx="29367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sz="1000"/>
              <a:t>M</a:t>
            </a:r>
          </a:p>
        </p:txBody>
      </p:sp>
      <p:cxnSp>
        <p:nvCxnSpPr>
          <p:cNvPr id="53" name="Connector 52"/>
          <p:cNvCxnSpPr>
            <a:cxnSpLocks/>
            <a:stCxn id="26" idx="1"/>
            <a:endCxn id="37" idx="3"/>
          </p:cNvCxnSpPr>
          <p:nvPr/>
        </p:nvCxnSpPr>
        <p:spPr>
          <a:xfrm flipH="1">
            <a:off x="10222507" y="875213"/>
            <a:ext cx="28153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11476294" y="1430739"/>
            <a:ext cx="29367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lang="en-US" sz="1000"/>
              <a:t>M</a:t>
            </a:r>
            <a:endParaRPr sz="1000"/>
          </a:p>
        </p:txBody>
      </p:sp>
      <p:cxnSp>
        <p:nvCxnSpPr>
          <p:cNvPr id="55" name="Connector 54"/>
          <p:cNvCxnSpPr>
            <a:cxnSpLocks/>
            <a:stCxn id="26" idx="2"/>
            <a:endCxn id="38" idx="0"/>
          </p:cNvCxnSpPr>
          <p:nvPr/>
        </p:nvCxnSpPr>
        <p:spPr>
          <a:xfrm flipH="1">
            <a:off x="11414654" y="1332413"/>
            <a:ext cx="3783" cy="51460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TextBox 55"/>
          <p:cNvSpPr txBox="1"/>
          <p:nvPr/>
        </p:nvSpPr>
        <p:spPr>
          <a:xfrm>
            <a:off x="8384818" y="591404"/>
            <a:ext cx="29367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sz="1000"/>
              <a:t>M</a:t>
            </a:r>
          </a:p>
        </p:txBody>
      </p:sp>
      <p:cxnSp>
        <p:nvCxnSpPr>
          <p:cNvPr id="57" name="Connector 56"/>
          <p:cNvCxnSpPr>
            <a:cxnSpLocks/>
            <a:stCxn id="31" idx="0"/>
            <a:endCxn id="38" idx="2"/>
          </p:cNvCxnSpPr>
          <p:nvPr/>
        </p:nvCxnSpPr>
        <p:spPr>
          <a:xfrm flipH="1" flipV="1">
            <a:off x="11414654" y="3211976"/>
            <a:ext cx="10840" cy="46263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TextBox 57"/>
          <p:cNvSpPr txBox="1"/>
          <p:nvPr/>
        </p:nvSpPr>
        <p:spPr>
          <a:xfrm>
            <a:off x="11608373" y="3263128"/>
            <a:ext cx="29367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lang="en-US" sz="1000"/>
              <a:t>M</a:t>
            </a:r>
            <a:endParaRPr sz="1000"/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7231CD93-0A26-5127-6A16-31C227C6FA5B}"/>
              </a:ext>
            </a:extLst>
          </p:cNvPr>
          <p:cNvSpPr/>
          <p:nvPr/>
        </p:nvSpPr>
        <p:spPr>
          <a:xfrm>
            <a:off x="4949934" y="3037674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 u="sng" err="1">
                <a:solidFill>
                  <a:schemeClr val="tx1"/>
                </a:solidFill>
              </a:rPr>
              <a:t>OrderID</a:t>
            </a:r>
            <a:endParaRPr sz="1000" u="sng">
              <a:solidFill>
                <a:schemeClr val="tx1"/>
              </a:solidFill>
            </a:endParaRPr>
          </a:p>
        </p:txBody>
      </p:sp>
      <p:sp>
        <p:nvSpPr>
          <p:cNvPr id="148" name="Oval 147">
            <a:extLst>
              <a:ext uri="{FF2B5EF4-FFF2-40B4-BE49-F238E27FC236}">
                <a16:creationId xmlns:a16="http://schemas.microsoft.com/office/drawing/2014/main" id="{3DADD94E-4646-BF60-42AC-EF509324F20A}"/>
              </a:ext>
            </a:extLst>
          </p:cNvPr>
          <p:cNvSpPr/>
          <p:nvPr/>
        </p:nvSpPr>
        <p:spPr>
          <a:xfrm>
            <a:off x="4951518" y="348627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 u="sng" err="1">
                <a:solidFill>
                  <a:schemeClr val="tx1"/>
                </a:solidFill>
              </a:rPr>
              <a:t>ProductID</a:t>
            </a:r>
            <a:endParaRPr sz="1000" u="sng">
              <a:solidFill>
                <a:schemeClr val="tx1"/>
              </a:solidFill>
            </a:endParaRPr>
          </a:p>
        </p:txBody>
      </p:sp>
      <p:sp>
        <p:nvSpPr>
          <p:cNvPr id="149" name="Oval 148">
            <a:extLst>
              <a:ext uri="{FF2B5EF4-FFF2-40B4-BE49-F238E27FC236}">
                <a16:creationId xmlns:a16="http://schemas.microsoft.com/office/drawing/2014/main" id="{C865A5C2-278A-129F-B582-33B75487B9BD}"/>
              </a:ext>
            </a:extLst>
          </p:cNvPr>
          <p:cNvSpPr/>
          <p:nvPr/>
        </p:nvSpPr>
        <p:spPr>
          <a:xfrm>
            <a:off x="4949934" y="3934878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sz="1000">
                <a:solidFill>
                  <a:schemeClr val="tx1"/>
                </a:solidFill>
              </a:rPr>
              <a:t>Quantity</a:t>
            </a:r>
            <a:r>
              <a:rPr lang="en-US" sz="1000">
                <a:solidFill>
                  <a:schemeClr val="tx1"/>
                </a:solidFill>
              </a:rPr>
              <a:t>Ordered</a:t>
            </a:r>
            <a:endParaRPr sz="1000">
              <a:solidFill>
                <a:schemeClr val="tx1"/>
              </a:solidFill>
            </a:endParaRPr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FB7E92C0-92F2-8BCF-D12E-919D795C0015}"/>
              </a:ext>
            </a:extLst>
          </p:cNvPr>
          <p:cNvSpPr/>
          <p:nvPr/>
        </p:nvSpPr>
        <p:spPr>
          <a:xfrm>
            <a:off x="3058095" y="5827256"/>
            <a:ext cx="1828800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rPr lang="en-US" sz="1200">
                <a:solidFill>
                  <a:schemeClr val="tx1"/>
                </a:solidFill>
              </a:rPr>
              <a:t>Staff</a:t>
            </a:r>
            <a:endParaRPr sz="1200">
              <a:solidFill>
                <a:schemeClr val="tx1"/>
              </a:solidFill>
            </a:endParaRPr>
          </a:p>
        </p:txBody>
      </p:sp>
      <p:sp>
        <p:nvSpPr>
          <p:cNvPr id="166" name="Oval 165">
            <a:extLst>
              <a:ext uri="{FF2B5EF4-FFF2-40B4-BE49-F238E27FC236}">
                <a16:creationId xmlns:a16="http://schemas.microsoft.com/office/drawing/2014/main" id="{0B5A7CEE-E71F-6D6C-74E0-2F82F87DEC6E}"/>
              </a:ext>
            </a:extLst>
          </p:cNvPr>
          <p:cNvSpPr/>
          <p:nvPr/>
        </p:nvSpPr>
        <p:spPr>
          <a:xfrm>
            <a:off x="4984714" y="591869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lang="en-US" sz="1000" u="sng">
                <a:solidFill>
                  <a:schemeClr val="tx1"/>
                </a:solidFill>
              </a:rPr>
              <a:t>StaffID</a:t>
            </a:r>
            <a:endParaRPr sz="1000" u="sng">
              <a:solidFill>
                <a:schemeClr val="tx1"/>
              </a:solidFill>
            </a:endParaRPr>
          </a:p>
        </p:txBody>
      </p:sp>
      <p:sp>
        <p:nvSpPr>
          <p:cNvPr id="167" name="Oval 166">
            <a:extLst>
              <a:ext uri="{FF2B5EF4-FFF2-40B4-BE49-F238E27FC236}">
                <a16:creationId xmlns:a16="http://schemas.microsoft.com/office/drawing/2014/main" id="{D2D97B38-62A7-9B9E-9DCD-889B1CD3E08F}"/>
              </a:ext>
            </a:extLst>
          </p:cNvPr>
          <p:cNvSpPr/>
          <p:nvPr/>
        </p:nvSpPr>
        <p:spPr>
          <a:xfrm>
            <a:off x="4984714" y="6375896"/>
            <a:ext cx="1828800" cy="36576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lang="en-US" sz="1000">
                <a:solidFill>
                  <a:schemeClr val="tx1"/>
                </a:solidFill>
              </a:rPr>
              <a:t>Staff</a:t>
            </a:r>
            <a:r>
              <a:rPr sz="1000">
                <a:solidFill>
                  <a:schemeClr val="tx1"/>
                </a:solidFill>
              </a:rPr>
              <a:t>Name</a:t>
            </a:r>
          </a:p>
        </p:txBody>
      </p:sp>
      <p:sp>
        <p:nvSpPr>
          <p:cNvPr id="168" name="Diamond 167">
            <a:extLst>
              <a:ext uri="{FF2B5EF4-FFF2-40B4-BE49-F238E27FC236}">
                <a16:creationId xmlns:a16="http://schemas.microsoft.com/office/drawing/2014/main" id="{BF2421B5-CE15-0EC9-D8EF-78FCEC2B0394}"/>
              </a:ext>
            </a:extLst>
          </p:cNvPr>
          <p:cNvSpPr/>
          <p:nvPr/>
        </p:nvSpPr>
        <p:spPr>
          <a:xfrm>
            <a:off x="2825411" y="5143265"/>
            <a:ext cx="1263414" cy="458144"/>
          </a:xfrm>
          <a:prstGeom prst="diamond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000"/>
            </a:pPr>
            <a:r>
              <a:rPr lang="en-US" sz="1000">
                <a:solidFill>
                  <a:schemeClr val="tx1"/>
                </a:solidFill>
              </a:rPr>
              <a:t>Ordered with</a:t>
            </a:r>
            <a:endParaRPr sz="1000">
              <a:solidFill>
                <a:schemeClr val="tx1"/>
              </a:solidFill>
            </a:endParaRPr>
          </a:p>
        </p:txBody>
      </p:sp>
      <p:cxnSp>
        <p:nvCxnSpPr>
          <p:cNvPr id="169" name="Connector 56">
            <a:extLst>
              <a:ext uri="{FF2B5EF4-FFF2-40B4-BE49-F238E27FC236}">
                <a16:creationId xmlns:a16="http://schemas.microsoft.com/office/drawing/2014/main" id="{42BFF9B0-5311-134C-41DC-008C47E5E5FE}"/>
              </a:ext>
            </a:extLst>
          </p:cNvPr>
          <p:cNvCxnSpPr>
            <a:cxnSpLocks/>
            <a:stCxn id="165" idx="0"/>
            <a:endCxn id="168" idx="2"/>
          </p:cNvCxnSpPr>
          <p:nvPr/>
        </p:nvCxnSpPr>
        <p:spPr>
          <a:xfrm flipH="1" flipV="1">
            <a:off x="3457118" y="5601409"/>
            <a:ext cx="515377" cy="22584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0" name="TextBox 169">
            <a:extLst>
              <a:ext uri="{FF2B5EF4-FFF2-40B4-BE49-F238E27FC236}">
                <a16:creationId xmlns:a16="http://schemas.microsoft.com/office/drawing/2014/main" id="{13E0703E-EE29-1813-A10F-77004EBB18FF}"/>
              </a:ext>
            </a:extLst>
          </p:cNvPr>
          <p:cNvSpPr txBox="1"/>
          <p:nvPr/>
        </p:nvSpPr>
        <p:spPr>
          <a:xfrm>
            <a:off x="3944258" y="5621755"/>
            <a:ext cx="25039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lang="en-US" sz="1000"/>
              <a:t>1</a:t>
            </a:r>
            <a:endParaRPr sz="1000"/>
          </a:p>
        </p:txBody>
      </p:sp>
      <p:sp>
        <p:nvSpPr>
          <p:cNvPr id="173" name="TextBox 172">
            <a:extLst>
              <a:ext uri="{FF2B5EF4-FFF2-40B4-BE49-F238E27FC236}">
                <a16:creationId xmlns:a16="http://schemas.microsoft.com/office/drawing/2014/main" id="{F463CEF6-3828-B0F7-B578-58FB645DB69D}"/>
              </a:ext>
            </a:extLst>
          </p:cNvPr>
          <p:cNvSpPr txBox="1"/>
          <p:nvPr/>
        </p:nvSpPr>
        <p:spPr>
          <a:xfrm>
            <a:off x="2850262" y="4657003"/>
            <a:ext cx="293670" cy="246221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>
              <a:defRPr sz="1000"/>
            </a:pPr>
            <a:r>
              <a:rPr lang="en-US" sz="1000"/>
              <a:t>M</a:t>
            </a:r>
            <a:endParaRPr sz="1000"/>
          </a:p>
        </p:txBody>
      </p:sp>
      <p:cxnSp>
        <p:nvCxnSpPr>
          <p:cNvPr id="174" name="Connector 56">
            <a:extLst>
              <a:ext uri="{FF2B5EF4-FFF2-40B4-BE49-F238E27FC236}">
                <a16:creationId xmlns:a16="http://schemas.microsoft.com/office/drawing/2014/main" id="{24DBB2FB-51B5-D627-16E1-B545D94E9650}"/>
              </a:ext>
            </a:extLst>
          </p:cNvPr>
          <p:cNvCxnSpPr>
            <a:cxnSpLocks/>
            <a:stCxn id="168" idx="0"/>
            <a:endCxn id="8" idx="2"/>
          </p:cNvCxnSpPr>
          <p:nvPr/>
        </p:nvCxnSpPr>
        <p:spPr>
          <a:xfrm flipH="1" flipV="1">
            <a:off x="3100652" y="4666083"/>
            <a:ext cx="356466" cy="47718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</Words>
  <Application>Microsoft Office PowerPoint</Application>
  <PresentationFormat>Custom</PresentationFormat>
  <Paragraphs>56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Simon H</dc:creator>
  <cp:keywords/>
  <dc:description>generated using python-pptx</dc:description>
  <cp:lastModifiedBy>Simon H</cp:lastModifiedBy>
  <cp:revision>2</cp:revision>
  <dcterms:created xsi:type="dcterms:W3CDTF">2013-01-27T09:14:16Z</dcterms:created>
  <dcterms:modified xsi:type="dcterms:W3CDTF">2025-07-01T07:53:53Z</dcterms:modified>
  <cp:category/>
</cp:coreProperties>
</file>