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theme/theme1.xml" ContentType="application/vnd.openxmlformats-officedocument.theme+xml"/>
  <Override PartName="/ppt/slideLayouts/slideLayout9.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9.xml.rels" ContentType="application/vnd.openxmlformats-package.relationships+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_rels/presentation.xml.rels" ContentType="application/vnd.openxmlformats-package.relationships+xml"/>
  <Override PartName="/ppt/slides/slide1.xml" ContentType="application/vnd.openxmlformats-officedocument.presentationml.slide+xml"/>
  <Override PartName="/ppt/slides/_rels/slide1.xml.rels" ContentType="application/vnd.openxmlformats-package.relationships+xml"/>
  <Override PartName="/ppt/media/image1.png" ContentType="image/png"/>
  <Override PartName="/ppt/media/image2.png" ContentType="image/png"/>
  <Override PartName="/ppt/media/image3.png" ContentType="image/png"/>
  <Override PartName="/ppt/media/image6.jpeg" ContentType="image/jpeg"/>
  <Override PartName="/ppt/media/image4.png" ContentType="image/png"/>
  <Override PartName="/ppt/media/image5.png" ContentType="image/pn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sldIdLst>
    <p:sldId id="256" r:id="rId3"/>
  </p:sldIdLst>
  <p:sldSz cx="12192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 Target="slides/slide1.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2" name="PlaceHolder 1"/>
          <p:cNvSpPr>
            <a:spLocks noGrp="1"/>
          </p:cNvSpPr>
          <p:nvPr>
            <p:ph type="title"/>
          </p:nvPr>
        </p:nvSpPr>
        <p:spPr>
          <a:xfrm>
            <a:off x="684360" y="1598760"/>
            <a:ext cx="8000280" cy="1145160"/>
          </a:xfrm>
          <a:prstGeom prst="rect">
            <a:avLst/>
          </a:prstGeom>
        </p:spPr>
        <p:txBody>
          <a:bodyPr lIns="0" rIns="0" tIns="0" bIns="0" anchor="ctr">
            <a:spAutoFit/>
          </a:bodyPr>
          <a:p>
            <a:pPr algn="ctr"/>
            <a:endParaRPr b="0" lang="en-GB" sz="4400" spc="-1" strike="noStrike">
              <a:latin typeface="Arial"/>
            </a:endParaRPr>
          </a:p>
        </p:txBody>
      </p:sp>
      <p:sp>
        <p:nvSpPr>
          <p:cNvPr id="13" name="PlaceHolder 2"/>
          <p:cNvSpPr>
            <a:spLocks noGrp="1"/>
          </p:cNvSpPr>
          <p:nvPr>
            <p:ph type="subTitle"/>
          </p:nvPr>
        </p:nvSpPr>
        <p:spPr>
          <a:xfrm>
            <a:off x="609480" y="1604520"/>
            <a:ext cx="10972440" cy="397728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684360" y="1598760"/>
            <a:ext cx="8000280" cy="1145160"/>
          </a:xfrm>
          <a:prstGeom prst="rect">
            <a:avLst/>
          </a:prstGeom>
        </p:spPr>
        <p:txBody>
          <a:bodyPr lIns="0" rIns="0" tIns="0" bIns="0" anchor="ctr">
            <a:spAutoFit/>
          </a:bodyPr>
          <a:p>
            <a:pPr algn="ctr"/>
            <a:endParaRPr b="0" lang="en-GB" sz="4400" spc="-1" strike="noStrike">
              <a:latin typeface="Arial"/>
            </a:endParaRPr>
          </a:p>
        </p:txBody>
      </p:sp>
      <p:sp>
        <p:nvSpPr>
          <p:cNvPr id="15" name="PlaceHolder 2"/>
          <p:cNvSpPr>
            <a:spLocks noGrp="1"/>
          </p:cNvSpPr>
          <p:nvPr>
            <p:ph type="body"/>
          </p:nvPr>
        </p:nvSpPr>
        <p:spPr>
          <a:xfrm>
            <a:off x="609480" y="1604520"/>
            <a:ext cx="1097244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6" name="PlaceHolder 1"/>
          <p:cNvSpPr>
            <a:spLocks noGrp="1"/>
          </p:cNvSpPr>
          <p:nvPr>
            <p:ph type="title"/>
          </p:nvPr>
        </p:nvSpPr>
        <p:spPr>
          <a:xfrm>
            <a:off x="684360" y="1598760"/>
            <a:ext cx="8000280" cy="1145160"/>
          </a:xfrm>
          <a:prstGeom prst="rect">
            <a:avLst/>
          </a:prstGeom>
        </p:spPr>
        <p:txBody>
          <a:bodyPr lIns="0" rIns="0" tIns="0" bIns="0" anchor="ctr">
            <a:spAutoFit/>
          </a:bodyPr>
          <a:p>
            <a:pPr algn="ctr"/>
            <a:endParaRPr b="0" lang="en-GB" sz="4400" spc="-1" strike="noStrike">
              <a:latin typeface="Arial"/>
            </a:endParaRPr>
          </a:p>
        </p:txBody>
      </p:sp>
      <p:sp>
        <p:nvSpPr>
          <p:cNvPr id="17" name="PlaceHolder 2"/>
          <p:cNvSpPr>
            <a:spLocks noGrp="1"/>
          </p:cNvSpPr>
          <p:nvPr>
            <p:ph type="body"/>
          </p:nvPr>
        </p:nvSpPr>
        <p:spPr>
          <a:xfrm>
            <a:off x="609480" y="1604520"/>
            <a:ext cx="5354280" cy="3977280"/>
          </a:xfrm>
          <a:prstGeom prst="rect">
            <a:avLst/>
          </a:prstGeom>
        </p:spPr>
        <p:txBody>
          <a:bodyPr lIns="0" rIns="0" tIns="0" bIns="0">
            <a:normAutofit/>
          </a:bodyPr>
          <a:p>
            <a:endParaRPr b="0" lang="en-GB" sz="3200" spc="-1" strike="noStrike">
              <a:latin typeface="Arial"/>
            </a:endParaRPr>
          </a:p>
        </p:txBody>
      </p:sp>
      <p:sp>
        <p:nvSpPr>
          <p:cNvPr id="18" name="PlaceHolder 3"/>
          <p:cNvSpPr>
            <a:spLocks noGrp="1"/>
          </p:cNvSpPr>
          <p:nvPr>
            <p:ph type="body"/>
          </p:nvPr>
        </p:nvSpPr>
        <p:spPr>
          <a:xfrm>
            <a:off x="6231960" y="1604520"/>
            <a:ext cx="5354280" cy="39772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9" name="PlaceHolder 1"/>
          <p:cNvSpPr>
            <a:spLocks noGrp="1"/>
          </p:cNvSpPr>
          <p:nvPr>
            <p:ph type="title"/>
          </p:nvPr>
        </p:nvSpPr>
        <p:spPr>
          <a:xfrm>
            <a:off x="684360" y="1598760"/>
            <a:ext cx="8000280" cy="1145160"/>
          </a:xfrm>
          <a:prstGeom prst="rect">
            <a:avLst/>
          </a:prstGeom>
        </p:spPr>
        <p:txBody>
          <a:bodyPr lIns="0" rIns="0" tIns="0" bIns="0" anchor="ctr">
            <a:spAutoFit/>
          </a:bodyP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0" name="PlaceHolder 1"/>
          <p:cNvSpPr>
            <a:spLocks noGrp="1"/>
          </p:cNvSpPr>
          <p:nvPr>
            <p:ph type="subTitle"/>
          </p:nvPr>
        </p:nvSpPr>
        <p:spPr>
          <a:xfrm>
            <a:off x="684360" y="1598760"/>
            <a:ext cx="8000280" cy="5309640"/>
          </a:xfrm>
          <a:prstGeom prst="rect">
            <a:avLst/>
          </a:prstGeom>
        </p:spPr>
        <p:txBody>
          <a:bodyPr lIns="0" rIns="0" tIns="0" bIns="0" anchor="ctr">
            <a:sp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684360" y="1598760"/>
            <a:ext cx="8000280" cy="1145160"/>
          </a:xfrm>
          <a:prstGeom prst="rect">
            <a:avLst/>
          </a:prstGeom>
        </p:spPr>
        <p:txBody>
          <a:bodyPr lIns="0" rIns="0" tIns="0" bIns="0" anchor="ctr">
            <a:spAutoFit/>
          </a:bodyPr>
          <a:p>
            <a:pPr algn="ctr"/>
            <a:endParaRPr b="0" lang="en-GB" sz="4400" spc="-1" strike="noStrike">
              <a:latin typeface="Arial"/>
            </a:endParaRPr>
          </a:p>
        </p:txBody>
      </p:sp>
      <p:sp>
        <p:nvSpPr>
          <p:cNvPr id="22" name="PlaceHolder 2"/>
          <p:cNvSpPr>
            <a:spLocks noGrp="1"/>
          </p:cNvSpPr>
          <p:nvPr>
            <p:ph type="body"/>
          </p:nvPr>
        </p:nvSpPr>
        <p:spPr>
          <a:xfrm>
            <a:off x="609480" y="1604520"/>
            <a:ext cx="5354280" cy="1896840"/>
          </a:xfrm>
          <a:prstGeom prst="rect">
            <a:avLst/>
          </a:prstGeom>
        </p:spPr>
        <p:txBody>
          <a:bodyPr lIns="0" rIns="0" tIns="0" bIns="0">
            <a:normAutofit/>
          </a:bodyPr>
          <a:p>
            <a:endParaRPr b="0" lang="en-GB" sz="3200" spc="-1" strike="noStrike">
              <a:latin typeface="Arial"/>
            </a:endParaRPr>
          </a:p>
        </p:txBody>
      </p:sp>
      <p:sp>
        <p:nvSpPr>
          <p:cNvPr id="23" name="PlaceHolder 3"/>
          <p:cNvSpPr>
            <a:spLocks noGrp="1"/>
          </p:cNvSpPr>
          <p:nvPr>
            <p:ph type="body"/>
          </p:nvPr>
        </p:nvSpPr>
        <p:spPr>
          <a:xfrm>
            <a:off x="6231960" y="1604520"/>
            <a:ext cx="5354280" cy="3977280"/>
          </a:xfrm>
          <a:prstGeom prst="rect">
            <a:avLst/>
          </a:prstGeom>
        </p:spPr>
        <p:txBody>
          <a:bodyPr lIns="0" rIns="0" tIns="0" bIns="0">
            <a:normAutofit/>
          </a:bodyPr>
          <a:p>
            <a:endParaRPr b="0" lang="en-GB" sz="3200" spc="-1" strike="noStrike">
              <a:latin typeface="Arial"/>
            </a:endParaRPr>
          </a:p>
        </p:txBody>
      </p:sp>
      <p:sp>
        <p:nvSpPr>
          <p:cNvPr id="24" name="PlaceHolder 4"/>
          <p:cNvSpPr>
            <a:spLocks noGrp="1"/>
          </p:cNvSpPr>
          <p:nvPr>
            <p:ph type="body"/>
          </p:nvPr>
        </p:nvSpPr>
        <p:spPr>
          <a:xfrm>
            <a:off x="609480" y="3682080"/>
            <a:ext cx="535428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684360" y="1598760"/>
            <a:ext cx="8000280" cy="1145160"/>
          </a:xfrm>
          <a:prstGeom prst="rect">
            <a:avLst/>
          </a:prstGeom>
        </p:spPr>
        <p:txBody>
          <a:bodyPr lIns="0" rIns="0" tIns="0" bIns="0" anchor="ctr">
            <a:spAutoFit/>
          </a:bodyPr>
          <a:p>
            <a:pPr algn="ctr"/>
            <a:endParaRPr b="0" lang="en-GB" sz="4400" spc="-1" strike="noStrike">
              <a:latin typeface="Arial"/>
            </a:endParaRPr>
          </a:p>
        </p:txBody>
      </p:sp>
      <p:sp>
        <p:nvSpPr>
          <p:cNvPr id="26" name="PlaceHolder 2"/>
          <p:cNvSpPr>
            <a:spLocks noGrp="1"/>
          </p:cNvSpPr>
          <p:nvPr>
            <p:ph type="body"/>
          </p:nvPr>
        </p:nvSpPr>
        <p:spPr>
          <a:xfrm>
            <a:off x="609480" y="1604520"/>
            <a:ext cx="5354280" cy="3977280"/>
          </a:xfrm>
          <a:prstGeom prst="rect">
            <a:avLst/>
          </a:prstGeom>
        </p:spPr>
        <p:txBody>
          <a:bodyPr lIns="0" rIns="0" tIns="0" bIns="0">
            <a:normAutofit/>
          </a:bodyPr>
          <a:p>
            <a:endParaRPr b="0" lang="en-GB" sz="3200" spc="-1" strike="noStrike">
              <a:latin typeface="Arial"/>
            </a:endParaRPr>
          </a:p>
        </p:txBody>
      </p:sp>
      <p:sp>
        <p:nvSpPr>
          <p:cNvPr id="27" name="PlaceHolder 3"/>
          <p:cNvSpPr>
            <a:spLocks noGrp="1"/>
          </p:cNvSpPr>
          <p:nvPr>
            <p:ph type="body"/>
          </p:nvPr>
        </p:nvSpPr>
        <p:spPr>
          <a:xfrm>
            <a:off x="6231960" y="1604520"/>
            <a:ext cx="5354280" cy="1896840"/>
          </a:xfrm>
          <a:prstGeom prst="rect">
            <a:avLst/>
          </a:prstGeom>
        </p:spPr>
        <p:txBody>
          <a:bodyPr lIns="0" rIns="0" tIns="0" bIns="0">
            <a:normAutofit/>
          </a:bodyPr>
          <a:p>
            <a:endParaRPr b="0" lang="en-GB" sz="3200" spc="-1" strike="noStrike">
              <a:latin typeface="Arial"/>
            </a:endParaRPr>
          </a:p>
        </p:txBody>
      </p:sp>
      <p:sp>
        <p:nvSpPr>
          <p:cNvPr id="28" name="PlaceHolder 4"/>
          <p:cNvSpPr>
            <a:spLocks noGrp="1"/>
          </p:cNvSpPr>
          <p:nvPr>
            <p:ph type="body"/>
          </p:nvPr>
        </p:nvSpPr>
        <p:spPr>
          <a:xfrm>
            <a:off x="6231960" y="3682080"/>
            <a:ext cx="535428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684360" y="1598760"/>
            <a:ext cx="8000280" cy="1145160"/>
          </a:xfrm>
          <a:prstGeom prst="rect">
            <a:avLst/>
          </a:prstGeom>
        </p:spPr>
        <p:txBody>
          <a:bodyPr lIns="0" rIns="0" tIns="0" bIns="0" anchor="ctr">
            <a:spAutoFit/>
          </a:bodyPr>
          <a:p>
            <a:pPr algn="ctr"/>
            <a:endParaRPr b="0" lang="en-GB" sz="4400" spc="-1" strike="noStrike">
              <a:latin typeface="Arial"/>
            </a:endParaRPr>
          </a:p>
        </p:txBody>
      </p:sp>
      <p:sp>
        <p:nvSpPr>
          <p:cNvPr id="30" name="PlaceHolder 2"/>
          <p:cNvSpPr>
            <a:spLocks noGrp="1"/>
          </p:cNvSpPr>
          <p:nvPr>
            <p:ph type="body"/>
          </p:nvPr>
        </p:nvSpPr>
        <p:spPr>
          <a:xfrm>
            <a:off x="609480" y="1604520"/>
            <a:ext cx="5354280" cy="1896840"/>
          </a:xfrm>
          <a:prstGeom prst="rect">
            <a:avLst/>
          </a:prstGeom>
        </p:spPr>
        <p:txBody>
          <a:bodyPr lIns="0" rIns="0" tIns="0" bIns="0">
            <a:normAutofit/>
          </a:bodyPr>
          <a:p>
            <a:endParaRPr b="0" lang="en-GB" sz="3200" spc="-1" strike="noStrike">
              <a:latin typeface="Arial"/>
            </a:endParaRPr>
          </a:p>
        </p:txBody>
      </p:sp>
      <p:sp>
        <p:nvSpPr>
          <p:cNvPr id="31" name="PlaceHolder 3"/>
          <p:cNvSpPr>
            <a:spLocks noGrp="1"/>
          </p:cNvSpPr>
          <p:nvPr>
            <p:ph type="body"/>
          </p:nvPr>
        </p:nvSpPr>
        <p:spPr>
          <a:xfrm>
            <a:off x="6231960" y="1604520"/>
            <a:ext cx="5354280" cy="1896840"/>
          </a:xfrm>
          <a:prstGeom prst="rect">
            <a:avLst/>
          </a:prstGeom>
        </p:spPr>
        <p:txBody>
          <a:bodyPr lIns="0" rIns="0" tIns="0" bIns="0">
            <a:normAutofit/>
          </a:bodyPr>
          <a:p>
            <a:endParaRPr b="0" lang="en-GB" sz="3200" spc="-1" strike="noStrike">
              <a:latin typeface="Arial"/>
            </a:endParaRPr>
          </a:p>
        </p:txBody>
      </p:sp>
      <p:sp>
        <p:nvSpPr>
          <p:cNvPr id="32" name="PlaceHolder 4"/>
          <p:cNvSpPr>
            <a:spLocks noGrp="1"/>
          </p:cNvSpPr>
          <p:nvPr>
            <p:ph type="body"/>
          </p:nvPr>
        </p:nvSpPr>
        <p:spPr>
          <a:xfrm>
            <a:off x="609480" y="3682080"/>
            <a:ext cx="109724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684360" y="1598760"/>
            <a:ext cx="8000280" cy="1145160"/>
          </a:xfrm>
          <a:prstGeom prst="rect">
            <a:avLst/>
          </a:prstGeom>
        </p:spPr>
        <p:txBody>
          <a:bodyPr lIns="0" rIns="0" tIns="0" bIns="0" anchor="ctr">
            <a:spAutoFit/>
          </a:bodyPr>
          <a:p>
            <a:pPr algn="ctr"/>
            <a:endParaRPr b="0" lang="en-GB" sz="4400" spc="-1" strike="noStrike">
              <a:latin typeface="Arial"/>
            </a:endParaRPr>
          </a:p>
        </p:txBody>
      </p:sp>
      <p:sp>
        <p:nvSpPr>
          <p:cNvPr id="34" name="PlaceHolder 2"/>
          <p:cNvSpPr>
            <a:spLocks noGrp="1"/>
          </p:cNvSpPr>
          <p:nvPr>
            <p:ph type="body"/>
          </p:nvPr>
        </p:nvSpPr>
        <p:spPr>
          <a:xfrm>
            <a:off x="609480" y="1604520"/>
            <a:ext cx="10972440" cy="1896840"/>
          </a:xfrm>
          <a:prstGeom prst="rect">
            <a:avLst/>
          </a:prstGeom>
        </p:spPr>
        <p:txBody>
          <a:bodyPr lIns="0" rIns="0" tIns="0" bIns="0">
            <a:normAutofit/>
          </a:bodyPr>
          <a:p>
            <a:endParaRPr b="0" lang="en-GB" sz="3200" spc="-1" strike="noStrike">
              <a:latin typeface="Arial"/>
            </a:endParaRPr>
          </a:p>
        </p:txBody>
      </p:sp>
      <p:sp>
        <p:nvSpPr>
          <p:cNvPr id="35" name="PlaceHolder 3"/>
          <p:cNvSpPr>
            <a:spLocks noGrp="1"/>
          </p:cNvSpPr>
          <p:nvPr>
            <p:ph type="body"/>
          </p:nvPr>
        </p:nvSpPr>
        <p:spPr>
          <a:xfrm>
            <a:off x="609480" y="3682080"/>
            <a:ext cx="1097244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6" name="PlaceHolder 1"/>
          <p:cNvSpPr>
            <a:spLocks noGrp="1"/>
          </p:cNvSpPr>
          <p:nvPr>
            <p:ph type="title"/>
          </p:nvPr>
        </p:nvSpPr>
        <p:spPr>
          <a:xfrm>
            <a:off x="684360" y="1598760"/>
            <a:ext cx="8000280" cy="1145160"/>
          </a:xfrm>
          <a:prstGeom prst="rect">
            <a:avLst/>
          </a:prstGeom>
        </p:spPr>
        <p:txBody>
          <a:bodyPr lIns="0" rIns="0" tIns="0" bIns="0" anchor="ctr">
            <a:spAutoFit/>
          </a:bodyPr>
          <a:p>
            <a:pPr algn="ctr"/>
            <a:endParaRPr b="0" lang="en-GB" sz="4400" spc="-1" strike="noStrike">
              <a:latin typeface="Arial"/>
            </a:endParaRPr>
          </a:p>
        </p:txBody>
      </p:sp>
      <p:sp>
        <p:nvSpPr>
          <p:cNvPr id="37" name="PlaceHolder 2"/>
          <p:cNvSpPr>
            <a:spLocks noGrp="1"/>
          </p:cNvSpPr>
          <p:nvPr>
            <p:ph type="body"/>
          </p:nvPr>
        </p:nvSpPr>
        <p:spPr>
          <a:xfrm>
            <a:off x="609480" y="1604520"/>
            <a:ext cx="5354280" cy="1896840"/>
          </a:xfrm>
          <a:prstGeom prst="rect">
            <a:avLst/>
          </a:prstGeom>
        </p:spPr>
        <p:txBody>
          <a:bodyPr lIns="0" rIns="0" tIns="0" bIns="0">
            <a:normAutofit/>
          </a:bodyPr>
          <a:p>
            <a:endParaRPr b="0" lang="en-GB" sz="3200" spc="-1" strike="noStrike">
              <a:latin typeface="Arial"/>
            </a:endParaRPr>
          </a:p>
        </p:txBody>
      </p:sp>
      <p:sp>
        <p:nvSpPr>
          <p:cNvPr id="38" name="PlaceHolder 3"/>
          <p:cNvSpPr>
            <a:spLocks noGrp="1"/>
          </p:cNvSpPr>
          <p:nvPr>
            <p:ph type="body"/>
          </p:nvPr>
        </p:nvSpPr>
        <p:spPr>
          <a:xfrm>
            <a:off x="6231960" y="1604520"/>
            <a:ext cx="5354280" cy="1896840"/>
          </a:xfrm>
          <a:prstGeom prst="rect">
            <a:avLst/>
          </a:prstGeom>
        </p:spPr>
        <p:txBody>
          <a:bodyPr lIns="0" rIns="0" tIns="0" bIns="0">
            <a:normAutofit/>
          </a:bodyPr>
          <a:p>
            <a:endParaRPr b="0" lang="en-GB" sz="3200" spc="-1" strike="noStrike">
              <a:latin typeface="Arial"/>
            </a:endParaRPr>
          </a:p>
        </p:txBody>
      </p:sp>
      <p:sp>
        <p:nvSpPr>
          <p:cNvPr id="39" name="PlaceHolder 4"/>
          <p:cNvSpPr>
            <a:spLocks noGrp="1"/>
          </p:cNvSpPr>
          <p:nvPr>
            <p:ph type="body"/>
          </p:nvPr>
        </p:nvSpPr>
        <p:spPr>
          <a:xfrm>
            <a:off x="609480" y="3682080"/>
            <a:ext cx="5354280" cy="1896840"/>
          </a:xfrm>
          <a:prstGeom prst="rect">
            <a:avLst/>
          </a:prstGeom>
        </p:spPr>
        <p:txBody>
          <a:bodyPr lIns="0" rIns="0" tIns="0" bIns="0">
            <a:normAutofit/>
          </a:bodyPr>
          <a:p>
            <a:endParaRPr b="0" lang="en-GB" sz="3200" spc="-1" strike="noStrike">
              <a:latin typeface="Arial"/>
            </a:endParaRPr>
          </a:p>
        </p:txBody>
      </p:sp>
      <p:sp>
        <p:nvSpPr>
          <p:cNvPr id="40" name="PlaceHolder 5"/>
          <p:cNvSpPr>
            <a:spLocks noGrp="1"/>
          </p:cNvSpPr>
          <p:nvPr>
            <p:ph type="body"/>
          </p:nvPr>
        </p:nvSpPr>
        <p:spPr>
          <a:xfrm>
            <a:off x="6231960" y="3682080"/>
            <a:ext cx="5354280" cy="189684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41" name="PlaceHolder 1"/>
          <p:cNvSpPr>
            <a:spLocks noGrp="1"/>
          </p:cNvSpPr>
          <p:nvPr>
            <p:ph type="title"/>
          </p:nvPr>
        </p:nvSpPr>
        <p:spPr>
          <a:xfrm>
            <a:off x="684360" y="1598760"/>
            <a:ext cx="8000280" cy="1145160"/>
          </a:xfrm>
          <a:prstGeom prst="rect">
            <a:avLst/>
          </a:prstGeom>
        </p:spPr>
        <p:txBody>
          <a:bodyPr lIns="0" rIns="0" tIns="0" bIns="0" anchor="ctr">
            <a:spAutoFit/>
          </a:bodyPr>
          <a:p>
            <a:pPr algn="ctr"/>
            <a:endParaRPr b="0" lang="en-GB" sz="4400" spc="-1" strike="noStrike">
              <a:latin typeface="Arial"/>
            </a:endParaRPr>
          </a:p>
        </p:txBody>
      </p:sp>
      <p:sp>
        <p:nvSpPr>
          <p:cNvPr id="42" name="PlaceHolder 2"/>
          <p:cNvSpPr>
            <a:spLocks noGrp="1"/>
          </p:cNvSpPr>
          <p:nvPr>
            <p:ph type="body"/>
          </p:nvPr>
        </p:nvSpPr>
        <p:spPr>
          <a:xfrm>
            <a:off x="609480" y="1604520"/>
            <a:ext cx="3533040" cy="1896840"/>
          </a:xfrm>
          <a:prstGeom prst="rect">
            <a:avLst/>
          </a:prstGeom>
        </p:spPr>
        <p:txBody>
          <a:bodyPr lIns="0" rIns="0" tIns="0" bIns="0">
            <a:normAutofit/>
          </a:bodyPr>
          <a:p>
            <a:endParaRPr b="0" lang="en-GB" sz="3200" spc="-1" strike="noStrike">
              <a:latin typeface="Arial"/>
            </a:endParaRPr>
          </a:p>
        </p:txBody>
      </p:sp>
      <p:sp>
        <p:nvSpPr>
          <p:cNvPr id="43" name="PlaceHolder 3"/>
          <p:cNvSpPr>
            <a:spLocks noGrp="1"/>
          </p:cNvSpPr>
          <p:nvPr>
            <p:ph type="body"/>
          </p:nvPr>
        </p:nvSpPr>
        <p:spPr>
          <a:xfrm>
            <a:off x="4319640" y="1604520"/>
            <a:ext cx="3533040" cy="1896840"/>
          </a:xfrm>
          <a:prstGeom prst="rect">
            <a:avLst/>
          </a:prstGeom>
        </p:spPr>
        <p:txBody>
          <a:bodyPr lIns="0" rIns="0" tIns="0" bIns="0">
            <a:normAutofit/>
          </a:bodyPr>
          <a:p>
            <a:endParaRPr b="0" lang="en-GB" sz="3200" spc="-1" strike="noStrike">
              <a:latin typeface="Arial"/>
            </a:endParaRPr>
          </a:p>
        </p:txBody>
      </p:sp>
      <p:sp>
        <p:nvSpPr>
          <p:cNvPr id="44" name="PlaceHolder 4"/>
          <p:cNvSpPr>
            <a:spLocks noGrp="1"/>
          </p:cNvSpPr>
          <p:nvPr>
            <p:ph type="body"/>
          </p:nvPr>
        </p:nvSpPr>
        <p:spPr>
          <a:xfrm>
            <a:off x="8029800" y="1604520"/>
            <a:ext cx="3533040" cy="1896840"/>
          </a:xfrm>
          <a:prstGeom prst="rect">
            <a:avLst/>
          </a:prstGeom>
        </p:spPr>
        <p:txBody>
          <a:bodyPr lIns="0" rIns="0" tIns="0" bIns="0">
            <a:normAutofit/>
          </a:bodyPr>
          <a:p>
            <a:endParaRPr b="0" lang="en-GB" sz="3200" spc="-1" strike="noStrike">
              <a:latin typeface="Arial"/>
            </a:endParaRPr>
          </a:p>
        </p:txBody>
      </p:sp>
      <p:sp>
        <p:nvSpPr>
          <p:cNvPr id="45" name="PlaceHolder 5"/>
          <p:cNvSpPr>
            <a:spLocks noGrp="1"/>
          </p:cNvSpPr>
          <p:nvPr>
            <p:ph type="body"/>
          </p:nvPr>
        </p:nvSpPr>
        <p:spPr>
          <a:xfrm>
            <a:off x="609480" y="3682080"/>
            <a:ext cx="3533040" cy="1896840"/>
          </a:xfrm>
          <a:prstGeom prst="rect">
            <a:avLst/>
          </a:prstGeom>
        </p:spPr>
        <p:txBody>
          <a:bodyPr lIns="0" rIns="0" tIns="0" bIns="0">
            <a:normAutofit/>
          </a:bodyPr>
          <a:p>
            <a:endParaRPr b="0" lang="en-GB" sz="3200" spc="-1" strike="noStrike">
              <a:latin typeface="Arial"/>
            </a:endParaRPr>
          </a:p>
        </p:txBody>
      </p:sp>
      <p:sp>
        <p:nvSpPr>
          <p:cNvPr id="46" name="PlaceHolder 6"/>
          <p:cNvSpPr>
            <a:spLocks noGrp="1"/>
          </p:cNvSpPr>
          <p:nvPr>
            <p:ph type="body"/>
          </p:nvPr>
        </p:nvSpPr>
        <p:spPr>
          <a:xfrm>
            <a:off x="4319640" y="3682080"/>
            <a:ext cx="3533040" cy="1896840"/>
          </a:xfrm>
          <a:prstGeom prst="rect">
            <a:avLst/>
          </a:prstGeom>
        </p:spPr>
        <p:txBody>
          <a:bodyPr lIns="0" rIns="0" tIns="0" bIns="0">
            <a:normAutofit/>
          </a:bodyPr>
          <a:p>
            <a:endParaRPr b="0" lang="en-GB" sz="3200" spc="-1" strike="noStrike">
              <a:latin typeface="Arial"/>
            </a:endParaRPr>
          </a:p>
        </p:txBody>
      </p:sp>
      <p:sp>
        <p:nvSpPr>
          <p:cNvPr id="47" name="PlaceHolder 7"/>
          <p:cNvSpPr>
            <a:spLocks noGrp="1"/>
          </p:cNvSpPr>
          <p:nvPr>
            <p:ph type="body"/>
          </p:nvPr>
        </p:nvSpPr>
        <p:spPr>
          <a:xfrm>
            <a:off x="8029800" y="3682080"/>
            <a:ext cx="3533040" cy="189684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grpSp>
        <p:nvGrpSpPr>
          <p:cNvPr id="0" name="Group 1"/>
          <p:cNvGrpSpPr/>
          <p:nvPr/>
        </p:nvGrpSpPr>
        <p:grpSpPr>
          <a:xfrm>
            <a:off x="9206640" y="2962800"/>
            <a:ext cx="2981880" cy="3209400"/>
            <a:chOff x="9206640" y="2962800"/>
            <a:chExt cx="2981880" cy="3209400"/>
          </a:xfrm>
        </p:grpSpPr>
        <p:sp>
          <p:nvSpPr>
            <p:cNvPr id="1" name="Line 2"/>
            <p:cNvSpPr/>
            <p:nvPr/>
          </p:nvSpPr>
          <p:spPr>
            <a:xfrm flipH="1">
              <a:off x="11275920" y="2962800"/>
              <a:ext cx="912600" cy="912960"/>
            </a:xfrm>
            <a:prstGeom prst="line">
              <a:avLst/>
            </a:prstGeom>
            <a:ln w="9360">
              <a:solidFill>
                <a:schemeClr val="tx1"/>
              </a:solidFill>
              <a:round/>
            </a:ln>
          </p:spPr>
          <p:style>
            <a:lnRef idx="2">
              <a:schemeClr val="accent1"/>
            </a:lnRef>
            <a:fillRef idx="0">
              <a:schemeClr val="accent1"/>
            </a:fillRef>
            <a:effectRef idx="1">
              <a:schemeClr val="accent1"/>
            </a:effectRef>
            <a:fontRef idx="minor"/>
          </p:style>
        </p:sp>
        <p:sp>
          <p:nvSpPr>
            <p:cNvPr id="2" name="Line 3"/>
            <p:cNvSpPr/>
            <p:nvPr/>
          </p:nvSpPr>
          <p:spPr>
            <a:xfrm flipH="1">
              <a:off x="9206640" y="3189960"/>
              <a:ext cx="2981880" cy="2982240"/>
            </a:xfrm>
            <a:prstGeom prst="line">
              <a:avLst/>
            </a:prstGeom>
            <a:ln w="9360">
              <a:solidFill>
                <a:schemeClr val="tx1"/>
              </a:solidFill>
              <a:round/>
            </a:ln>
          </p:spPr>
          <p:style>
            <a:lnRef idx="2">
              <a:schemeClr val="accent1"/>
            </a:lnRef>
            <a:fillRef idx="0">
              <a:schemeClr val="accent1"/>
            </a:fillRef>
            <a:effectRef idx="1">
              <a:schemeClr val="accent1"/>
            </a:effectRef>
            <a:fontRef idx="minor"/>
          </p:style>
        </p:sp>
        <p:sp>
          <p:nvSpPr>
            <p:cNvPr id="3" name="Line 4"/>
            <p:cNvSpPr/>
            <p:nvPr/>
          </p:nvSpPr>
          <p:spPr>
            <a:xfrm flipH="1">
              <a:off x="10292040" y="3284640"/>
              <a:ext cx="1896480" cy="1896480"/>
            </a:xfrm>
            <a:prstGeom prst="line">
              <a:avLst/>
            </a:prstGeom>
            <a:ln w="9360">
              <a:solidFill>
                <a:schemeClr val="tx1"/>
              </a:solidFill>
              <a:round/>
            </a:ln>
          </p:spPr>
          <p:style>
            <a:lnRef idx="2">
              <a:schemeClr val="accent1"/>
            </a:lnRef>
            <a:fillRef idx="0">
              <a:schemeClr val="accent1"/>
            </a:fillRef>
            <a:effectRef idx="1">
              <a:schemeClr val="accent1"/>
            </a:effectRef>
            <a:fontRef idx="minor"/>
          </p:style>
        </p:sp>
        <p:sp>
          <p:nvSpPr>
            <p:cNvPr id="4" name="Line 5"/>
            <p:cNvSpPr/>
            <p:nvPr/>
          </p:nvSpPr>
          <p:spPr>
            <a:xfrm flipH="1">
              <a:off x="10442880" y="3130560"/>
              <a:ext cx="1745640" cy="1745640"/>
            </a:xfrm>
            <a:prstGeom prst="line">
              <a:avLst/>
            </a:prstGeom>
            <a:ln w="28440">
              <a:solidFill>
                <a:schemeClr val="tx1"/>
              </a:solidFill>
              <a:round/>
            </a:ln>
          </p:spPr>
          <p:style>
            <a:lnRef idx="2">
              <a:schemeClr val="accent1"/>
            </a:lnRef>
            <a:fillRef idx="0">
              <a:schemeClr val="accent1"/>
            </a:fillRef>
            <a:effectRef idx="1">
              <a:schemeClr val="accent1"/>
            </a:effectRef>
            <a:fontRef idx="minor"/>
          </p:style>
        </p:sp>
        <p:sp>
          <p:nvSpPr>
            <p:cNvPr id="5" name="Line 6"/>
            <p:cNvSpPr/>
            <p:nvPr/>
          </p:nvSpPr>
          <p:spPr>
            <a:xfrm flipH="1">
              <a:off x="10918800" y="3682800"/>
              <a:ext cx="1269720" cy="1270080"/>
            </a:xfrm>
            <a:prstGeom prst="line">
              <a:avLst/>
            </a:prstGeom>
            <a:ln w="28440">
              <a:solidFill>
                <a:schemeClr val="tx1"/>
              </a:solidFill>
              <a:round/>
            </a:ln>
          </p:spPr>
          <p:style>
            <a:lnRef idx="2">
              <a:schemeClr val="accent1"/>
            </a:lnRef>
            <a:fillRef idx="0">
              <a:schemeClr val="accent1"/>
            </a:fillRef>
            <a:effectRef idx="1">
              <a:schemeClr val="accent1"/>
            </a:effectRef>
            <a:fontRef idx="minor"/>
          </p:style>
        </p:sp>
      </p:grpSp>
      <p:sp>
        <p:nvSpPr>
          <p:cNvPr id="6" name="Line 7"/>
          <p:cNvSpPr/>
          <p:nvPr/>
        </p:nvSpPr>
        <p:spPr>
          <a:xfrm flipH="1">
            <a:off x="8227800" y="8280"/>
            <a:ext cx="3809880" cy="3809880"/>
          </a:xfrm>
          <a:prstGeom prst="line">
            <a:avLst/>
          </a:prstGeom>
          <a:ln w="12600">
            <a:solidFill>
              <a:schemeClr val="tx1"/>
            </a:solidFill>
            <a:round/>
          </a:ln>
        </p:spPr>
        <p:style>
          <a:lnRef idx="2">
            <a:schemeClr val="accent1"/>
          </a:lnRef>
          <a:fillRef idx="0">
            <a:schemeClr val="accent1"/>
          </a:fillRef>
          <a:effectRef idx="1">
            <a:schemeClr val="accent1"/>
          </a:effectRef>
          <a:fontRef idx="minor"/>
        </p:style>
      </p:sp>
      <p:sp>
        <p:nvSpPr>
          <p:cNvPr id="7" name="Line 8"/>
          <p:cNvSpPr/>
          <p:nvPr/>
        </p:nvSpPr>
        <p:spPr>
          <a:xfrm flipH="1">
            <a:off x="6108120" y="91440"/>
            <a:ext cx="6080400" cy="6080760"/>
          </a:xfrm>
          <a:prstGeom prst="line">
            <a:avLst/>
          </a:prstGeom>
          <a:ln w="12600">
            <a:solidFill>
              <a:schemeClr val="tx1"/>
            </a:solidFill>
            <a:round/>
          </a:ln>
        </p:spPr>
        <p:style>
          <a:lnRef idx="2">
            <a:schemeClr val="accent1"/>
          </a:lnRef>
          <a:fillRef idx="0">
            <a:schemeClr val="accent1"/>
          </a:fillRef>
          <a:effectRef idx="1">
            <a:schemeClr val="accent1"/>
          </a:effectRef>
          <a:fontRef idx="minor"/>
        </p:style>
      </p:sp>
      <p:sp>
        <p:nvSpPr>
          <p:cNvPr id="8" name="Line 9"/>
          <p:cNvSpPr/>
          <p:nvPr/>
        </p:nvSpPr>
        <p:spPr>
          <a:xfrm flipH="1">
            <a:off x="7235640" y="228600"/>
            <a:ext cx="4952880" cy="4952880"/>
          </a:xfrm>
          <a:prstGeom prst="line">
            <a:avLst/>
          </a:prstGeom>
          <a:ln w="12600">
            <a:solidFill>
              <a:schemeClr val="tx1"/>
            </a:solidFill>
            <a:round/>
          </a:ln>
        </p:spPr>
        <p:style>
          <a:lnRef idx="2">
            <a:schemeClr val="accent1"/>
          </a:lnRef>
          <a:fillRef idx="0">
            <a:schemeClr val="accent1"/>
          </a:fillRef>
          <a:effectRef idx="1">
            <a:schemeClr val="accent1"/>
          </a:effectRef>
          <a:fontRef idx="minor"/>
        </p:style>
      </p:sp>
      <p:sp>
        <p:nvSpPr>
          <p:cNvPr id="9" name="Line 10"/>
          <p:cNvSpPr/>
          <p:nvPr/>
        </p:nvSpPr>
        <p:spPr>
          <a:xfrm flipH="1">
            <a:off x="7335720" y="32040"/>
            <a:ext cx="4852800" cy="4853160"/>
          </a:xfrm>
          <a:prstGeom prst="line">
            <a:avLst/>
          </a:prstGeom>
          <a:ln w="31680">
            <a:solidFill>
              <a:schemeClr val="tx1"/>
            </a:solidFill>
            <a:round/>
          </a:ln>
        </p:spPr>
        <p:style>
          <a:lnRef idx="2">
            <a:schemeClr val="accent1"/>
          </a:lnRef>
          <a:fillRef idx="0">
            <a:schemeClr val="accent1"/>
          </a:fillRef>
          <a:effectRef idx="1">
            <a:schemeClr val="accent1"/>
          </a:effectRef>
          <a:fontRef idx="minor"/>
        </p:style>
      </p:sp>
      <p:sp>
        <p:nvSpPr>
          <p:cNvPr id="10" name="Line 11"/>
          <p:cNvSpPr/>
          <p:nvPr/>
        </p:nvSpPr>
        <p:spPr>
          <a:xfrm flipH="1">
            <a:off x="7845120" y="609480"/>
            <a:ext cx="4343400" cy="4343400"/>
          </a:xfrm>
          <a:prstGeom prst="line">
            <a:avLst/>
          </a:prstGeom>
          <a:ln w="31680">
            <a:solidFill>
              <a:schemeClr val="tx1"/>
            </a:solidFill>
            <a:round/>
          </a:ln>
        </p:spPr>
        <p:style>
          <a:lnRef idx="2">
            <a:schemeClr val="accent1"/>
          </a:lnRef>
          <a:fillRef idx="0">
            <a:schemeClr val="accent1"/>
          </a:fillRef>
          <a:effectRef idx="1">
            <a:schemeClr val="accent1"/>
          </a:effectRef>
          <a:fontRef idx="minor"/>
        </p:style>
      </p:sp>
      <p:sp>
        <p:nvSpPr>
          <p:cNvPr id="11" name="PlaceHolder 12"/>
          <p:cNvSpPr>
            <a:spLocks noGrp="1"/>
          </p:cNvSpPr>
          <p:nvPr>
            <p:ph type="title"/>
          </p:nvPr>
        </p:nvSpPr>
        <p:spPr>
          <a:xfrm>
            <a:off x="684360" y="1598760"/>
            <a:ext cx="8000280" cy="1145160"/>
          </a:xfrm>
          <a:prstGeom prst="rect">
            <a:avLst/>
          </a:prstGeom>
        </p:spPr>
        <p:txBody>
          <a:bodyPr lIns="0" rIns="0" tIns="0" bIns="0" anchor="ctr">
            <a:spAutoFit/>
          </a:bodyPr>
          <a:p>
            <a:r>
              <a:rPr b="0" lang="en-GB" sz="1800" spc="-1" strike="noStrike">
                <a:latin typeface="Arial"/>
              </a:rPr>
              <a:t>Click to edit the title text format</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image" Target="../media/image2.png"/><Relationship Id="rId3" Type="http://schemas.openxmlformats.org/officeDocument/2006/relationships/image" Target="../media/image3.png"/><Relationship Id="rId4" Type="http://schemas.openxmlformats.org/officeDocument/2006/relationships/image" Target="../media/image4.png"/><Relationship Id="rId5" Type="http://schemas.openxmlformats.org/officeDocument/2006/relationships/image" Target="../media/image5.png"/><Relationship Id="rId6" Type="http://schemas.openxmlformats.org/officeDocument/2006/relationships/image" Target="../media/image6.jpeg"/><Relationship Id="rId7"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8" name="CustomShape 1"/>
          <p:cNvSpPr/>
          <p:nvPr/>
        </p:nvSpPr>
        <p:spPr>
          <a:xfrm>
            <a:off x="4176000" y="360000"/>
            <a:ext cx="3383640" cy="2951640"/>
          </a:xfrm>
          <a:prstGeom prst="rect">
            <a:avLst/>
          </a:prstGeom>
          <a:ln>
            <a:solidFill>
              <a:srgbClr val="033047"/>
            </a:solidFill>
            <a:round/>
          </a:ln>
        </p:spPr>
        <p:style>
          <a:lnRef idx="2">
            <a:schemeClr val="accent1">
              <a:shade val="50000"/>
            </a:schemeClr>
          </a:lnRef>
          <a:fillRef idx="1">
            <a:schemeClr val="accent1"/>
          </a:fillRef>
          <a:effectRef idx="0">
            <a:schemeClr val="accent1"/>
          </a:effectRef>
          <a:fontRef idx="minor"/>
        </p:style>
        <p:txBody>
          <a:bodyPr lIns="90000" rIns="90000" tIns="45000" bIns="45000" anchor="ctr">
            <a:noAutofit/>
          </a:bodyPr>
          <a:p>
            <a:pPr>
              <a:lnSpc>
                <a:spcPct val="100000"/>
              </a:lnSpc>
            </a:pPr>
            <a:r>
              <a:rPr b="1" lang="en-GB" sz="1400" spc="-1" strike="noStrike">
                <a:solidFill>
                  <a:srgbClr val="ffffff"/>
                </a:solidFill>
                <a:latin typeface="Arial"/>
                <a:ea typeface="DejaVu Sans"/>
              </a:rPr>
              <a:t>My name is Lucy Sullivan and I am twenty two years old. My hobbies include music, reading and travelling to new places. </a:t>
            </a:r>
            <a:endParaRPr b="0" lang="en-GB" sz="1400" spc="-1" strike="noStrike">
              <a:solidFill>
                <a:srgbClr val="ffffff"/>
              </a:solidFill>
              <a:latin typeface="Arial"/>
            </a:endParaRPr>
          </a:p>
        </p:txBody>
      </p:sp>
      <p:sp>
        <p:nvSpPr>
          <p:cNvPr id="49" name="CustomShape 2"/>
          <p:cNvSpPr/>
          <p:nvPr/>
        </p:nvSpPr>
        <p:spPr>
          <a:xfrm>
            <a:off x="5040000" y="648000"/>
            <a:ext cx="3488040" cy="516240"/>
          </a:xfrm>
          <a:prstGeom prst="rect">
            <a:avLst/>
          </a:prstGeom>
          <a:noFill/>
          <a:ln>
            <a:noFill/>
          </a:ln>
        </p:spPr>
        <p:style>
          <a:lnRef idx="0"/>
          <a:fillRef idx="0"/>
          <a:effectRef idx="0"/>
          <a:fontRef idx="minor"/>
        </p:style>
        <p:txBody>
          <a:bodyPr lIns="90000" rIns="90000" tIns="45000" bIns="45000">
            <a:spAutoFit/>
          </a:bodyPr>
          <a:p>
            <a:pPr>
              <a:lnSpc>
                <a:spcPct val="100000"/>
              </a:lnSpc>
            </a:pPr>
            <a:r>
              <a:rPr b="1" lang="en-GB" sz="1400" spc="-1" strike="noStrike" u="sng">
                <a:solidFill>
                  <a:srgbClr val="ffffff"/>
                </a:solidFill>
                <a:uFillTx/>
                <a:latin typeface="Century Gothic"/>
                <a:ea typeface="DejaVu Sans"/>
              </a:rPr>
              <a:t>Amdana i</a:t>
            </a:r>
            <a:endParaRPr b="0" lang="en-GB" sz="1400" spc="-1" strike="noStrike">
              <a:latin typeface="Arial"/>
            </a:endParaRPr>
          </a:p>
          <a:p>
            <a:pPr>
              <a:lnSpc>
                <a:spcPct val="100000"/>
              </a:lnSpc>
            </a:pPr>
            <a:r>
              <a:rPr b="1" lang="en-GB" sz="1400" spc="-1" strike="noStrike" u="sng">
                <a:solidFill>
                  <a:srgbClr val="ffffff"/>
                </a:solidFill>
                <a:uFillTx/>
                <a:latin typeface="Century Gothic"/>
                <a:ea typeface="DejaVu Sans"/>
              </a:rPr>
              <a:t>About Me</a:t>
            </a:r>
            <a:endParaRPr b="0" lang="en-GB" sz="1400" spc="-1" strike="noStrike">
              <a:latin typeface="Arial"/>
            </a:endParaRPr>
          </a:p>
        </p:txBody>
      </p:sp>
      <p:pic>
        <p:nvPicPr>
          <p:cNvPr id="50" name="Picture 24" descr=""/>
          <p:cNvPicPr/>
          <p:nvPr/>
        </p:nvPicPr>
        <p:blipFill>
          <a:blip r:embed="rId1"/>
          <a:stretch/>
        </p:blipFill>
        <p:spPr>
          <a:xfrm>
            <a:off x="247680" y="2520000"/>
            <a:ext cx="3504960" cy="1891080"/>
          </a:xfrm>
          <a:prstGeom prst="rect">
            <a:avLst/>
          </a:prstGeom>
          <a:ln>
            <a:noFill/>
          </a:ln>
        </p:spPr>
      </p:pic>
      <p:sp>
        <p:nvSpPr>
          <p:cNvPr id="51" name="CustomShape 3"/>
          <p:cNvSpPr/>
          <p:nvPr/>
        </p:nvSpPr>
        <p:spPr>
          <a:xfrm>
            <a:off x="360000" y="1440000"/>
            <a:ext cx="3488040" cy="3742200"/>
          </a:xfrm>
          <a:prstGeom prst="rect">
            <a:avLst/>
          </a:prstGeom>
          <a:noFill/>
          <a:ln>
            <a:noFill/>
          </a:ln>
        </p:spPr>
        <p:style>
          <a:lnRef idx="0"/>
          <a:fillRef idx="0"/>
          <a:effectRef idx="0"/>
          <a:fontRef idx="minor"/>
        </p:style>
        <p:txBody>
          <a:bodyPr lIns="90000" rIns="90000" tIns="45000" bIns="45000">
            <a:spAutoFit/>
          </a:bodyPr>
          <a:p>
            <a:pPr>
              <a:lnSpc>
                <a:spcPct val="100000"/>
              </a:lnSpc>
            </a:pPr>
            <a:endParaRPr b="0" lang="en-GB" sz="1800" spc="-1" strike="noStrike">
              <a:latin typeface="Arial"/>
            </a:endParaRPr>
          </a:p>
          <a:p>
            <a:pPr>
              <a:lnSpc>
                <a:spcPct val="100000"/>
              </a:lnSpc>
            </a:pPr>
            <a:endParaRPr b="0" lang="en-GB" sz="1800" spc="-1" strike="noStrike">
              <a:latin typeface="Arial"/>
            </a:endParaRPr>
          </a:p>
          <a:p>
            <a:pPr>
              <a:lnSpc>
                <a:spcPct val="100000"/>
              </a:lnSpc>
            </a:pPr>
            <a:endParaRPr b="0" lang="en-GB" sz="1800" spc="-1" strike="noStrike">
              <a:latin typeface="Arial"/>
            </a:endParaRPr>
          </a:p>
          <a:p>
            <a:pPr>
              <a:lnSpc>
                <a:spcPct val="100000"/>
              </a:lnSpc>
            </a:pPr>
            <a:endParaRPr b="0" lang="en-GB" sz="1800" spc="-1" strike="noStrike">
              <a:latin typeface="Arial"/>
            </a:endParaRPr>
          </a:p>
          <a:p>
            <a:pPr>
              <a:lnSpc>
                <a:spcPct val="100000"/>
              </a:lnSpc>
            </a:pPr>
            <a:r>
              <a:rPr b="1" lang="en-GB" sz="1200" spc="-1" strike="noStrike" u="sng">
                <a:solidFill>
                  <a:srgbClr val="ffffff"/>
                </a:solidFill>
                <a:uFillTx/>
                <a:latin typeface="Century Gothic"/>
                <a:ea typeface="DejaVu Sans"/>
              </a:rPr>
              <a:t>Profiad addysgu blaenorol</a:t>
            </a:r>
            <a:endParaRPr b="0" lang="en-GB" sz="1200" spc="-1" strike="noStrike">
              <a:latin typeface="Arial"/>
            </a:endParaRPr>
          </a:p>
          <a:p>
            <a:pPr>
              <a:lnSpc>
                <a:spcPct val="100000"/>
              </a:lnSpc>
            </a:pPr>
            <a:r>
              <a:rPr b="1" lang="en-GB" sz="1200" spc="-1" strike="noStrike" u="sng">
                <a:solidFill>
                  <a:srgbClr val="ffffff"/>
                </a:solidFill>
                <a:uFillTx/>
                <a:latin typeface="Century Gothic"/>
                <a:ea typeface="DejaVu Sans"/>
              </a:rPr>
              <a:t>Previous teaching experiences </a:t>
            </a: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GB" sz="1200" spc="-1" strike="noStrike">
                <a:solidFill>
                  <a:srgbClr val="ffffff"/>
                </a:solidFill>
                <a:latin typeface="Century Gothic"/>
                <a:ea typeface="DejaVu Sans"/>
              </a:rPr>
              <a:t>My previous teaching experience includes,  taking part in the High School Experience Project with Cardiff University and Radyr High School. I also volunteered with STAR, a charity that supports EAL learners. </a:t>
            </a: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a:p>
            <a:pPr>
              <a:lnSpc>
                <a:spcPct val="100000"/>
              </a:lnSpc>
            </a:pPr>
            <a:r>
              <a:rPr b="0" lang="en-GB" sz="1200" spc="-1" strike="noStrike">
                <a:solidFill>
                  <a:srgbClr val="ffffff"/>
                </a:solidFill>
                <a:latin typeface="Century Gothic"/>
                <a:ea typeface="DejaVu Sans"/>
              </a:rPr>
              <a:t>.</a:t>
            </a:r>
            <a:endParaRPr b="0" lang="en-GB" sz="1200" spc="-1" strike="noStrike">
              <a:latin typeface="Arial"/>
            </a:endParaRPr>
          </a:p>
          <a:p>
            <a:pPr>
              <a:lnSpc>
                <a:spcPct val="100000"/>
              </a:lnSpc>
            </a:pPr>
            <a:endParaRPr b="0" lang="en-GB" sz="1200" spc="-1" strike="noStrike">
              <a:latin typeface="Arial"/>
            </a:endParaRPr>
          </a:p>
        </p:txBody>
      </p:sp>
      <p:sp>
        <p:nvSpPr>
          <p:cNvPr id="52" name="CustomShape 4"/>
          <p:cNvSpPr/>
          <p:nvPr/>
        </p:nvSpPr>
        <p:spPr>
          <a:xfrm>
            <a:off x="3894120" y="3519000"/>
            <a:ext cx="5606640" cy="3248640"/>
          </a:xfrm>
          <a:prstGeom prst="rect">
            <a:avLst/>
          </a:prstGeom>
          <a:blipFill rotWithShape="0">
            <a:blip r:embed="rId2"/>
            <a:stretch>
              <a:fillRect/>
            </a:stretch>
          </a:blipFill>
          <a:ln>
            <a:noFill/>
          </a:ln>
        </p:spPr>
        <p:style>
          <a:lnRef idx="0"/>
          <a:fillRef idx="0"/>
          <a:effectRef idx="0"/>
          <a:fontRef idx="minor"/>
        </p:style>
        <p:txBody>
          <a:bodyPr lIns="90000" rIns="90000" tIns="45000" bIns="45000" anchorCtr="1">
            <a:noAutofit/>
          </a:bodyPr>
          <a:p>
            <a:pPr>
              <a:lnSpc>
                <a:spcPct val="100000"/>
              </a:lnSpc>
            </a:pPr>
            <a:endParaRPr b="0" lang="en-GB" sz="1800" spc="-1" strike="noStrike">
              <a:latin typeface="Arial"/>
            </a:endParaRPr>
          </a:p>
          <a:p>
            <a:pPr>
              <a:lnSpc>
                <a:spcPct val="100000"/>
              </a:lnSpc>
            </a:pPr>
            <a:endParaRPr b="0" lang="en-GB" sz="1800" spc="-1" strike="noStrike">
              <a:latin typeface="Arial"/>
            </a:endParaRPr>
          </a:p>
          <a:p>
            <a:pPr>
              <a:lnSpc>
                <a:spcPct val="100000"/>
              </a:lnSpc>
            </a:pPr>
            <a:endParaRPr b="0" lang="en-GB" sz="1800" spc="-1" strike="noStrike">
              <a:latin typeface="Arial"/>
            </a:endParaRPr>
          </a:p>
          <a:p>
            <a:pPr>
              <a:lnSpc>
                <a:spcPct val="100000"/>
              </a:lnSpc>
            </a:pPr>
            <a:endParaRPr b="0" lang="en-GB" sz="1800" spc="-1" strike="noStrike">
              <a:latin typeface="Arial"/>
            </a:endParaRPr>
          </a:p>
        </p:txBody>
      </p:sp>
      <p:sp>
        <p:nvSpPr>
          <p:cNvPr id="53" name="CustomShape 5"/>
          <p:cNvSpPr/>
          <p:nvPr/>
        </p:nvSpPr>
        <p:spPr>
          <a:xfrm>
            <a:off x="4056840" y="3686760"/>
            <a:ext cx="5353560" cy="2647080"/>
          </a:xfrm>
          <a:prstGeom prst="rect">
            <a:avLst/>
          </a:prstGeom>
          <a:noFill/>
          <a:ln>
            <a:noFill/>
          </a:ln>
        </p:spPr>
        <p:style>
          <a:lnRef idx="0"/>
          <a:fillRef idx="0"/>
          <a:effectRef idx="0"/>
          <a:fontRef idx="minor"/>
        </p:style>
        <p:txBody>
          <a:bodyPr lIns="90000" rIns="90000" tIns="45000" bIns="45000">
            <a:spAutoFit/>
          </a:bodyPr>
          <a:p>
            <a:pPr>
              <a:lnSpc>
                <a:spcPct val="100000"/>
              </a:lnSpc>
            </a:pPr>
            <a:r>
              <a:rPr b="1" lang="en-GB" sz="1400" spc="-1" strike="noStrike" u="sng">
                <a:solidFill>
                  <a:srgbClr val="ffffff"/>
                </a:solidFill>
                <a:uFillTx/>
                <a:latin typeface="Century Gothic"/>
                <a:ea typeface="DejaVu Sans"/>
              </a:rPr>
              <a:t>Rhesymau dros ddewis addysgu fel proffesiwn</a:t>
            </a:r>
            <a:endParaRPr b="0" lang="en-GB" sz="1400" spc="-1" strike="noStrike">
              <a:latin typeface="Arial"/>
            </a:endParaRPr>
          </a:p>
          <a:p>
            <a:pPr>
              <a:lnSpc>
                <a:spcPct val="100000"/>
              </a:lnSpc>
            </a:pPr>
            <a:r>
              <a:rPr b="1" lang="en-GB" sz="1400" spc="-1" strike="noStrike" u="sng">
                <a:solidFill>
                  <a:srgbClr val="ffffff"/>
                </a:solidFill>
                <a:uFillTx/>
                <a:latin typeface="Century Gothic"/>
                <a:ea typeface="DejaVu Sans"/>
              </a:rPr>
              <a:t>Reasons for entering the teaching profession </a:t>
            </a:r>
            <a:endParaRPr b="0" lang="en-GB" sz="1400" spc="-1" strike="noStrike">
              <a:latin typeface="Arial"/>
            </a:endParaRPr>
          </a:p>
          <a:p>
            <a:pPr>
              <a:lnSpc>
                <a:spcPct val="100000"/>
              </a:lnSpc>
            </a:pPr>
            <a:endParaRPr b="0" lang="en-GB" sz="1400" spc="-1" strike="noStrike">
              <a:latin typeface="Arial"/>
            </a:endParaRPr>
          </a:p>
          <a:p>
            <a:pPr>
              <a:lnSpc>
                <a:spcPct val="100000"/>
              </a:lnSpc>
            </a:pPr>
            <a:r>
              <a:rPr b="1" lang="en-GB" sz="1400" spc="-1" strike="noStrike">
                <a:solidFill>
                  <a:srgbClr val="ffffff"/>
                </a:solidFill>
                <a:latin typeface="Century Gothic"/>
                <a:ea typeface="DejaVu Sans"/>
              </a:rPr>
              <a:t>For many reasons, I wish to enter the teaching profession. For example, I endeavour to encourage students to believe in their abilities in order to help them fulfil their potential. In my opinion, supporting a student’s self belief can positively  impact them both in terms of academics and mental well being. Furthermore, I am passionate about my subject and excited to share it with others!</a:t>
            </a:r>
            <a:endParaRPr b="0" lang="en-GB" sz="1400" spc="-1" strike="noStrike">
              <a:latin typeface="Arial"/>
            </a:endParaRPr>
          </a:p>
          <a:p>
            <a:pPr>
              <a:lnSpc>
                <a:spcPct val="100000"/>
              </a:lnSpc>
            </a:pPr>
            <a:endParaRPr b="0" lang="en-GB" sz="1400" spc="-1" strike="noStrike">
              <a:latin typeface="Arial"/>
            </a:endParaRPr>
          </a:p>
          <a:p>
            <a:pPr>
              <a:lnSpc>
                <a:spcPct val="100000"/>
              </a:lnSpc>
            </a:pPr>
            <a:endParaRPr b="0" lang="en-GB" sz="1400" spc="-1" strike="noStrike">
              <a:latin typeface="Arial"/>
            </a:endParaRPr>
          </a:p>
        </p:txBody>
      </p:sp>
      <p:pic>
        <p:nvPicPr>
          <p:cNvPr id="54" name="Picture 28" descr=""/>
          <p:cNvPicPr/>
          <p:nvPr/>
        </p:nvPicPr>
        <p:blipFill>
          <a:blip r:embed="rId3"/>
          <a:stretch/>
        </p:blipFill>
        <p:spPr>
          <a:xfrm>
            <a:off x="8170920" y="432000"/>
            <a:ext cx="3852720" cy="2231640"/>
          </a:xfrm>
          <a:prstGeom prst="rect">
            <a:avLst/>
          </a:prstGeom>
          <a:ln>
            <a:noFill/>
          </a:ln>
        </p:spPr>
      </p:pic>
      <p:sp>
        <p:nvSpPr>
          <p:cNvPr id="55" name="CustomShape 6"/>
          <p:cNvSpPr/>
          <p:nvPr/>
        </p:nvSpPr>
        <p:spPr>
          <a:xfrm>
            <a:off x="8374680" y="489600"/>
            <a:ext cx="3504960" cy="2462400"/>
          </a:xfrm>
          <a:prstGeom prst="rect">
            <a:avLst/>
          </a:prstGeom>
          <a:noFill/>
          <a:ln>
            <a:noFill/>
          </a:ln>
        </p:spPr>
        <p:style>
          <a:lnRef idx="0"/>
          <a:fillRef idx="0"/>
          <a:effectRef idx="0"/>
          <a:fontRef idx="minor"/>
        </p:style>
        <p:txBody>
          <a:bodyPr lIns="90000" rIns="90000" tIns="45000" bIns="45000">
            <a:spAutoFit/>
          </a:bodyPr>
          <a:p>
            <a:pPr>
              <a:lnSpc>
                <a:spcPct val="100000"/>
              </a:lnSpc>
            </a:pPr>
            <a:r>
              <a:rPr b="1" lang="en-GB" sz="1200" spc="-1" strike="noStrike" u="sng">
                <a:solidFill>
                  <a:srgbClr val="ffffff"/>
                </a:solidFill>
                <a:uFillTx/>
                <a:latin typeface="Century Gothic"/>
                <a:ea typeface="DejaVu Sans"/>
              </a:rPr>
              <a:t>Y math o athro hoffaf bod</a:t>
            </a:r>
            <a:endParaRPr b="0" lang="en-GB" sz="1200" spc="-1" strike="noStrike">
              <a:latin typeface="Arial"/>
            </a:endParaRPr>
          </a:p>
          <a:p>
            <a:pPr>
              <a:lnSpc>
                <a:spcPct val="100000"/>
              </a:lnSpc>
            </a:pPr>
            <a:r>
              <a:rPr b="1" lang="en-GB" sz="1200" spc="-1" strike="noStrike" u="sng">
                <a:solidFill>
                  <a:srgbClr val="ffffff"/>
                </a:solidFill>
                <a:uFillTx/>
                <a:latin typeface="Century Gothic"/>
                <a:ea typeface="DejaVu Sans"/>
              </a:rPr>
              <a:t>The kind of teacher I aspire to be</a:t>
            </a: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GB" sz="1200" spc="-1" strike="noStrike">
                <a:solidFill>
                  <a:srgbClr val="ffffff"/>
                </a:solidFill>
                <a:latin typeface="Century Gothic"/>
                <a:ea typeface="DejaVu Sans"/>
              </a:rPr>
              <a:t>When I become a teacher, I aspire to inspire my students. I aim to to encourage all of my students to have confidence in their abilities and not to fear making mistakes. I believe that this is key to the learning process. It is  important to me that my students feel comfortable to ask questions when they need to in order to help them improve.</a:t>
            </a:r>
            <a:endParaRPr b="0" lang="en-GB" sz="1200" spc="-1" strike="noStrike">
              <a:latin typeface="Arial"/>
            </a:endParaRPr>
          </a:p>
          <a:p>
            <a:pPr>
              <a:lnSpc>
                <a:spcPct val="100000"/>
              </a:lnSpc>
            </a:pPr>
            <a:endParaRPr b="0" lang="en-GB" sz="1200" spc="-1" strike="noStrike">
              <a:latin typeface="Arial"/>
            </a:endParaRPr>
          </a:p>
          <a:p>
            <a:pPr>
              <a:lnSpc>
                <a:spcPct val="100000"/>
              </a:lnSpc>
            </a:pPr>
            <a:endParaRPr b="0" lang="en-GB" sz="1200" spc="-1" strike="noStrike">
              <a:latin typeface="Arial"/>
            </a:endParaRPr>
          </a:p>
        </p:txBody>
      </p:sp>
      <p:pic>
        <p:nvPicPr>
          <p:cNvPr id="56" name="Picture 30" descr=""/>
          <p:cNvPicPr/>
          <p:nvPr/>
        </p:nvPicPr>
        <p:blipFill>
          <a:blip r:embed="rId4"/>
          <a:stretch/>
        </p:blipFill>
        <p:spPr>
          <a:xfrm>
            <a:off x="9648000" y="3240000"/>
            <a:ext cx="2450520" cy="2593080"/>
          </a:xfrm>
          <a:prstGeom prst="rect">
            <a:avLst/>
          </a:prstGeom>
          <a:ln>
            <a:noFill/>
          </a:ln>
        </p:spPr>
      </p:pic>
      <p:sp>
        <p:nvSpPr>
          <p:cNvPr id="57" name="CustomShape 7"/>
          <p:cNvSpPr/>
          <p:nvPr/>
        </p:nvSpPr>
        <p:spPr>
          <a:xfrm>
            <a:off x="9664560" y="3792240"/>
            <a:ext cx="2228400" cy="1367280"/>
          </a:xfrm>
          <a:prstGeom prst="rect">
            <a:avLst/>
          </a:prstGeom>
          <a:noFill/>
          <a:ln>
            <a:noFill/>
          </a:ln>
        </p:spPr>
        <p:style>
          <a:lnRef idx="0"/>
          <a:fillRef idx="0"/>
          <a:effectRef idx="0"/>
          <a:fontRef idx="minor"/>
        </p:style>
        <p:txBody>
          <a:bodyPr lIns="90000" rIns="90000" tIns="45000" bIns="45000">
            <a:spAutoFit/>
          </a:bodyPr>
          <a:p>
            <a:pPr>
              <a:lnSpc>
                <a:spcPct val="100000"/>
              </a:lnSpc>
            </a:pPr>
            <a:r>
              <a:rPr b="1" lang="en-GB" sz="1200" spc="-1" strike="noStrike" u="sng">
                <a:solidFill>
                  <a:srgbClr val="ffffff"/>
                </a:solidFill>
                <a:uFillTx/>
                <a:latin typeface="Century Gothic"/>
                <a:ea typeface="DejaVu Sans"/>
              </a:rPr>
              <a:t>Meysydd / pynciau medraf eu haddysgu</a:t>
            </a:r>
            <a:endParaRPr b="0" lang="en-GB" sz="1200" spc="-1" strike="noStrike">
              <a:latin typeface="Arial"/>
            </a:endParaRPr>
          </a:p>
          <a:p>
            <a:pPr>
              <a:lnSpc>
                <a:spcPct val="100000"/>
              </a:lnSpc>
            </a:pPr>
            <a:r>
              <a:rPr b="1" lang="en-GB" sz="1200" spc="-1" strike="noStrike" u="sng">
                <a:solidFill>
                  <a:srgbClr val="ffffff"/>
                </a:solidFill>
                <a:uFillTx/>
                <a:latin typeface="Century Gothic"/>
                <a:ea typeface="DejaVu Sans"/>
              </a:rPr>
              <a:t>Areas / subjects I could teach</a:t>
            </a: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GB" sz="1200" spc="-1" strike="noStrike">
                <a:solidFill>
                  <a:srgbClr val="ffffff"/>
                </a:solidFill>
                <a:latin typeface="Century Gothic"/>
                <a:ea typeface="DejaVu Sans"/>
              </a:rPr>
              <a:t>English Literature and Language.</a:t>
            </a:r>
            <a:endParaRPr b="0" lang="en-GB" sz="1200" spc="-1" strike="noStrike">
              <a:latin typeface="Arial"/>
            </a:endParaRPr>
          </a:p>
        </p:txBody>
      </p:sp>
      <p:pic>
        <p:nvPicPr>
          <p:cNvPr id="58" name="Picture 21" descr=""/>
          <p:cNvPicPr/>
          <p:nvPr/>
        </p:nvPicPr>
        <p:blipFill>
          <a:blip r:embed="rId5"/>
          <a:stretch/>
        </p:blipFill>
        <p:spPr>
          <a:xfrm>
            <a:off x="264600" y="4516560"/>
            <a:ext cx="3504960" cy="1891080"/>
          </a:xfrm>
          <a:prstGeom prst="rect">
            <a:avLst/>
          </a:prstGeom>
          <a:ln>
            <a:noFill/>
          </a:ln>
        </p:spPr>
      </p:pic>
      <p:sp>
        <p:nvSpPr>
          <p:cNvPr id="59" name="CustomShape 8"/>
          <p:cNvSpPr/>
          <p:nvPr/>
        </p:nvSpPr>
        <p:spPr>
          <a:xfrm>
            <a:off x="264600" y="4160520"/>
            <a:ext cx="3488040" cy="2828520"/>
          </a:xfrm>
          <a:prstGeom prst="rect">
            <a:avLst/>
          </a:prstGeom>
          <a:noFill/>
          <a:ln>
            <a:noFill/>
          </a:ln>
        </p:spPr>
        <p:style>
          <a:lnRef idx="0"/>
          <a:fillRef idx="0"/>
          <a:effectRef idx="0"/>
          <a:fontRef idx="minor"/>
        </p:style>
        <p:txBody>
          <a:bodyPr lIns="90000" rIns="90000" tIns="45000" bIns="45000">
            <a:spAutoFit/>
          </a:bodyPr>
          <a:p>
            <a:pPr>
              <a:lnSpc>
                <a:spcPct val="100000"/>
              </a:lnSpc>
            </a:pPr>
            <a:endParaRPr b="0" lang="en-GB" sz="1800" spc="-1" strike="noStrike">
              <a:latin typeface="Arial"/>
            </a:endParaRPr>
          </a:p>
          <a:p>
            <a:pPr>
              <a:lnSpc>
                <a:spcPct val="100000"/>
              </a:lnSpc>
            </a:pPr>
            <a:endParaRPr b="0" lang="en-GB" sz="1800" spc="-1" strike="noStrike">
              <a:latin typeface="Arial"/>
            </a:endParaRPr>
          </a:p>
          <a:p>
            <a:pPr>
              <a:lnSpc>
                <a:spcPct val="100000"/>
              </a:lnSpc>
            </a:pPr>
            <a:r>
              <a:rPr b="1" lang="en-GB" sz="1200" spc="-1" strike="noStrike" u="sng">
                <a:solidFill>
                  <a:srgbClr val="ffffff"/>
                </a:solidFill>
                <a:uFillTx/>
                <a:latin typeface="Century Gothic"/>
                <a:ea typeface="DejaVu Sans"/>
              </a:rPr>
              <a:t>Cefndir academaidd</a:t>
            </a:r>
            <a:endParaRPr b="0" lang="en-GB" sz="1200" spc="-1" strike="noStrike">
              <a:latin typeface="Arial"/>
            </a:endParaRPr>
          </a:p>
          <a:p>
            <a:pPr>
              <a:lnSpc>
                <a:spcPct val="100000"/>
              </a:lnSpc>
            </a:pPr>
            <a:r>
              <a:rPr b="1" lang="en-GB" sz="1200" spc="-1" strike="noStrike" u="sng">
                <a:solidFill>
                  <a:srgbClr val="ffffff"/>
                </a:solidFill>
                <a:uFillTx/>
                <a:latin typeface="Century Gothic"/>
                <a:ea typeface="DejaVu Sans"/>
              </a:rPr>
              <a:t>Academic history</a:t>
            </a: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GB" sz="1200" spc="-1" strike="noStrike">
                <a:solidFill>
                  <a:srgbClr val="ffffff"/>
                </a:solidFill>
                <a:latin typeface="Century Gothic"/>
                <a:ea typeface="DejaVu Sans"/>
              </a:rPr>
              <a:t>English Language and Literature 2:1</a:t>
            </a: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GB" sz="1200" spc="-1" strike="noStrike">
                <a:solidFill>
                  <a:srgbClr val="ffffff"/>
                </a:solidFill>
                <a:latin typeface="Century Gothic"/>
                <a:ea typeface="DejaVu Sans"/>
              </a:rPr>
              <a:t>A-Levels, English Literature A, Geography B, RE B.</a:t>
            </a:r>
            <a:endParaRPr b="0" lang="en-GB" sz="1200" spc="-1" strike="noStrike">
              <a:latin typeface="Arial"/>
            </a:endParaRPr>
          </a:p>
          <a:p>
            <a:pPr>
              <a:lnSpc>
                <a:spcPct val="100000"/>
              </a:lnSpc>
            </a:pPr>
            <a:endParaRPr b="0" lang="en-GB" sz="1200" spc="-1" strike="noStrike">
              <a:latin typeface="Arial"/>
            </a:endParaRPr>
          </a:p>
          <a:p>
            <a:pPr>
              <a:lnSpc>
                <a:spcPct val="100000"/>
              </a:lnSpc>
            </a:pPr>
            <a:r>
              <a:rPr b="1" lang="en-GB" sz="1200" spc="-1" strike="noStrike">
                <a:solidFill>
                  <a:srgbClr val="ffffff"/>
                </a:solidFill>
                <a:latin typeface="Century Gothic"/>
                <a:ea typeface="DejaVu Sans"/>
              </a:rPr>
              <a:t>Ten GCSEs A*-C.</a:t>
            </a:r>
            <a:endParaRPr b="0" lang="en-GB" sz="1200" spc="-1" strike="noStrike">
              <a:latin typeface="Arial"/>
            </a:endParaRPr>
          </a:p>
          <a:p>
            <a:pPr>
              <a:lnSpc>
                <a:spcPct val="100000"/>
              </a:lnSpc>
            </a:pPr>
            <a:endParaRPr b="0" lang="en-GB" sz="1200" spc="-1" strike="noStrike">
              <a:latin typeface="Arial"/>
            </a:endParaRPr>
          </a:p>
          <a:p>
            <a:pPr>
              <a:lnSpc>
                <a:spcPct val="100000"/>
              </a:lnSpc>
            </a:pPr>
            <a:r>
              <a:rPr b="0" lang="en-GB" sz="1200" spc="-1" strike="noStrike">
                <a:solidFill>
                  <a:srgbClr val="ffffff"/>
                </a:solidFill>
                <a:latin typeface="Century Gothic"/>
                <a:ea typeface="DejaVu Sans"/>
              </a:rPr>
              <a:t>.</a:t>
            </a:r>
            <a:endParaRPr b="0" lang="en-GB" sz="1200" spc="-1" strike="noStrike">
              <a:latin typeface="Arial"/>
            </a:endParaRPr>
          </a:p>
          <a:p>
            <a:pPr>
              <a:lnSpc>
                <a:spcPct val="100000"/>
              </a:lnSpc>
            </a:pPr>
            <a:endParaRPr b="0" lang="en-GB" sz="1200" spc="-1" strike="noStrike">
              <a:latin typeface="Arial"/>
            </a:endParaRPr>
          </a:p>
        </p:txBody>
      </p:sp>
      <p:pic>
        <p:nvPicPr>
          <p:cNvPr id="60" name="" descr=""/>
          <p:cNvPicPr/>
          <p:nvPr/>
        </p:nvPicPr>
        <p:blipFill>
          <a:blip r:embed="rId6"/>
          <a:stretch/>
        </p:blipFill>
        <p:spPr>
          <a:xfrm>
            <a:off x="1078920" y="144000"/>
            <a:ext cx="2376720" cy="2177280"/>
          </a:xfrm>
          <a:prstGeom prst="rect">
            <a:avLst/>
          </a:prstGeom>
          <a:ln>
            <a:noFill/>
          </a:ln>
        </p:spPr>
      </p:pic>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Slice</Template>
  <TotalTime>71</TotalTime>
  <Application>LibreOffice/6.2.4.2$Windows_X86_64 LibreOffice_project/2412653d852ce75f65fbfa83fb7e7b669a126d64</Application>
  <Words>54</Words>
  <Paragraphs>16</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2019-09-05T20:58:34Z</dcterms:created>
  <dc:creator>jack Davies</dc:creator>
  <dc:description/>
  <dc:language>en-GB</dc:language>
  <cp:lastModifiedBy/>
  <dcterms:modified xsi:type="dcterms:W3CDTF">2019-09-27T09:38:57Z</dcterms:modified>
  <cp:revision>10</cp:revision>
  <dc:subject/>
  <dc:title>PowerPoint Presentation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0</vt:bool>
  </property>
  <property fmtid="{D5CDD505-2E9C-101B-9397-08002B2CF9AE}" pid="5" name="LinksUpToDate">
    <vt:bool>0</vt:bool>
  </property>
  <property fmtid="{D5CDD505-2E9C-101B-9397-08002B2CF9AE}" pid="6" name="MMClips">
    <vt:i4>0</vt:i4>
  </property>
  <property fmtid="{D5CDD505-2E9C-101B-9397-08002B2CF9AE}" pid="7" name="Notes">
    <vt:i4>0</vt:i4>
  </property>
  <property fmtid="{D5CDD505-2E9C-101B-9397-08002B2CF9AE}" pid="8" name="PresentationFormat">
    <vt:lpwstr>Widescreen</vt:lpwstr>
  </property>
  <property fmtid="{D5CDD505-2E9C-101B-9397-08002B2CF9AE}" pid="9" name="ScaleCrop">
    <vt:bool>0</vt:bool>
  </property>
  <property fmtid="{D5CDD505-2E9C-101B-9397-08002B2CF9AE}" pid="10" name="ShareDoc">
    <vt:bool>0</vt:bool>
  </property>
  <property fmtid="{D5CDD505-2E9C-101B-9397-08002B2CF9AE}" pid="11" name="Slides">
    <vt:i4>1</vt:i4>
  </property>
</Properties>
</file>