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</p:sldIdLst>
  <p:sldSz cx="12801600" cy="73152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8" d="100"/>
          <a:sy n="88" d="100"/>
        </p:scale>
        <p:origin x="6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90EFC1-3C40-4AED-A03F-070FE997F321}" type="doc">
      <dgm:prSet loTypeId="urn:microsoft.com/office/officeart/2005/8/layout/cycle2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00EDFAB1-4B5F-4ECE-9B1A-104FA83D2E45}">
      <dgm:prSet phldrT="[Text]" phldr="0" custT="1"/>
      <dgm:spPr/>
      <dgm:t>
        <a:bodyPr/>
        <a:lstStyle/>
        <a:p>
          <a:r>
            <a:rPr lang="en-GB" sz="1000" dirty="0"/>
            <a:t>It's called MS Word Riban or Toolbar. It have 7 tabs; Home, Insert, Page layout, References, Mailing, Review and View. Each tab has specific groups of related commands.</a:t>
          </a:r>
        </a:p>
      </dgm:t>
    </dgm:pt>
    <dgm:pt modelId="{EBD64EA9-88CC-4FBA-9AF5-1FAC82026565}" type="parTrans" cxnId="{13FDF73F-8ED0-425E-8154-22D2D84DC654}">
      <dgm:prSet/>
      <dgm:spPr/>
      <dgm:t>
        <a:bodyPr/>
        <a:lstStyle/>
        <a:p>
          <a:endParaRPr lang="en-GB"/>
        </a:p>
      </dgm:t>
    </dgm:pt>
    <dgm:pt modelId="{E4D98779-85CA-4373-A167-DAFD71064593}" type="sibTrans" cxnId="{13FDF73F-8ED0-425E-8154-22D2D84DC654}">
      <dgm:prSet/>
      <dgm:spPr/>
      <dgm:t>
        <a:bodyPr/>
        <a:lstStyle/>
        <a:p>
          <a:endParaRPr lang="en-GB"/>
        </a:p>
      </dgm:t>
    </dgm:pt>
    <dgm:pt modelId="{0E0008BE-8CAB-4898-A73F-59564E069825}">
      <dgm:prSet phldrT="[Text]" phldr="0" custT="1"/>
      <dgm:spPr/>
      <dgm:t>
        <a:bodyPr/>
        <a:lstStyle/>
        <a:p>
          <a:r>
            <a:rPr lang="en-GB" sz="1050" dirty="0"/>
            <a:t>The file tab provides access to common file actions, such as new, open ,save ,share </a:t>
          </a:r>
        </a:p>
      </dgm:t>
    </dgm:pt>
    <dgm:pt modelId="{ED843D92-43B9-4AFB-B839-E4BA852D5BA3}" type="parTrans" cxnId="{FF7A1E98-2457-4FA4-B575-239167325728}">
      <dgm:prSet/>
      <dgm:spPr/>
      <dgm:t>
        <a:bodyPr/>
        <a:lstStyle/>
        <a:p>
          <a:endParaRPr lang="en-GB"/>
        </a:p>
      </dgm:t>
    </dgm:pt>
    <dgm:pt modelId="{2D482CA7-E2DB-4A5B-AD60-63751851A508}" type="sibTrans" cxnId="{FF7A1E98-2457-4FA4-B575-239167325728}">
      <dgm:prSet/>
      <dgm:spPr/>
      <dgm:t>
        <a:bodyPr/>
        <a:lstStyle/>
        <a:p>
          <a:endParaRPr lang="en-GB"/>
        </a:p>
      </dgm:t>
    </dgm:pt>
    <dgm:pt modelId="{CD5A3424-1222-4FDB-8276-DB2463F8F838}">
      <dgm:prSet phldrT="[Text]" phldr="0" custT="1"/>
      <dgm:spPr/>
      <dgm:t>
        <a:bodyPr/>
        <a:lstStyle/>
        <a:p>
          <a:r>
            <a:rPr lang="en-GB" sz="1000" dirty="0"/>
            <a:t>MS Word allow you to design your text like make bold, underline, italic</a:t>
          </a:r>
          <a:r>
            <a:rPr lang="en-GB" sz="700" dirty="0"/>
            <a:t>. </a:t>
          </a:r>
        </a:p>
      </dgm:t>
    </dgm:pt>
    <dgm:pt modelId="{EFAD948D-8F55-41A3-A81A-80EED038EF1F}" type="parTrans" cxnId="{1E296D06-E72F-4D39-A6E5-4542597F9DFF}">
      <dgm:prSet/>
      <dgm:spPr/>
      <dgm:t>
        <a:bodyPr/>
        <a:lstStyle/>
        <a:p>
          <a:endParaRPr lang="en-GB"/>
        </a:p>
      </dgm:t>
    </dgm:pt>
    <dgm:pt modelId="{89007A0C-992D-47BA-ABDE-C0F91DD1557D}" type="sibTrans" cxnId="{1E296D06-E72F-4D39-A6E5-4542597F9DFF}">
      <dgm:prSet/>
      <dgm:spPr/>
      <dgm:t>
        <a:bodyPr/>
        <a:lstStyle/>
        <a:p>
          <a:endParaRPr lang="en-GB"/>
        </a:p>
      </dgm:t>
    </dgm:pt>
    <dgm:pt modelId="{CF9A4D61-224F-49EE-8B5F-4AAA96D0FBD9}">
      <dgm:prSet phldrT="[Text]" phldr="0" custT="1"/>
      <dgm:spPr/>
      <dgm:t>
        <a:bodyPr/>
        <a:lstStyle/>
        <a:p>
          <a:r>
            <a:rPr lang="en-GB" sz="1000" dirty="0"/>
            <a:t>The MS word ruler is a tool that appears at the top &amp; left side of your document , providing a visual guide for formatting</a:t>
          </a:r>
          <a:r>
            <a:rPr lang="en-GB" sz="700" dirty="0"/>
            <a:t>.  </a:t>
          </a:r>
        </a:p>
      </dgm:t>
    </dgm:pt>
    <dgm:pt modelId="{38325359-081D-492F-9B07-C2698C441E59}" type="parTrans" cxnId="{BB936A87-20F8-4A36-B963-0EA6CAE0C051}">
      <dgm:prSet/>
      <dgm:spPr/>
      <dgm:t>
        <a:bodyPr/>
        <a:lstStyle/>
        <a:p>
          <a:endParaRPr lang="en-GB"/>
        </a:p>
      </dgm:t>
    </dgm:pt>
    <dgm:pt modelId="{2E33B5C3-E4BD-42CB-A591-77463766108F}" type="sibTrans" cxnId="{BB936A87-20F8-4A36-B963-0EA6CAE0C051}">
      <dgm:prSet/>
      <dgm:spPr/>
      <dgm:t>
        <a:bodyPr/>
        <a:lstStyle/>
        <a:p>
          <a:endParaRPr lang="en-GB"/>
        </a:p>
      </dgm:t>
    </dgm:pt>
    <dgm:pt modelId="{FBE181C5-E00E-472E-8F24-E2FFD28878EA}">
      <dgm:prSet phldrT="[Text]" phldr="0"/>
      <dgm:spPr/>
      <dgm:t>
        <a:bodyPr/>
        <a:lstStyle/>
        <a:p>
          <a:r>
            <a:rPr lang="en-GB" dirty="0"/>
            <a:t>within the Insert menu offers options for inserting various visual elements into a Word document, such as pictures, shapes, charts, and SmartArt. Users can choose from their local computer, online images, or icons provided by Microsoft to enhance their documents visually.</a:t>
          </a:r>
        </a:p>
      </dgm:t>
    </dgm:pt>
    <dgm:pt modelId="{1D3985FE-851D-494A-B53A-DD3FB42D1811}" type="parTrans" cxnId="{CB8622A6-E199-4194-852A-A1A7B3DD28CB}">
      <dgm:prSet/>
      <dgm:spPr/>
      <dgm:t>
        <a:bodyPr/>
        <a:lstStyle/>
        <a:p>
          <a:endParaRPr lang="en-GB"/>
        </a:p>
      </dgm:t>
    </dgm:pt>
    <dgm:pt modelId="{F82B7823-6CC7-4077-B2A0-21A7645EC4AA}" type="sibTrans" cxnId="{CB8622A6-E199-4194-852A-A1A7B3DD28CB}">
      <dgm:prSet/>
      <dgm:spPr/>
      <dgm:t>
        <a:bodyPr/>
        <a:lstStyle/>
        <a:p>
          <a:endParaRPr lang="en-GB"/>
        </a:p>
      </dgm:t>
    </dgm:pt>
    <dgm:pt modelId="{BBB788A7-D235-41C7-9DD5-2950C1022F0D}" type="pres">
      <dgm:prSet presAssocID="{9290EFC1-3C40-4AED-A03F-070FE997F321}" presName="cycle" presStyleCnt="0">
        <dgm:presLayoutVars>
          <dgm:dir/>
          <dgm:resizeHandles val="exact"/>
        </dgm:presLayoutVars>
      </dgm:prSet>
      <dgm:spPr/>
    </dgm:pt>
    <dgm:pt modelId="{34C00119-2F59-4622-A82D-91766B4600D6}" type="pres">
      <dgm:prSet presAssocID="{00EDFAB1-4B5F-4ECE-9B1A-104FA83D2E45}" presName="node" presStyleLbl="node1" presStyleIdx="0" presStyleCnt="5" custScaleX="181339" custRadScaleRad="101666" custRadScaleInc="-2952">
        <dgm:presLayoutVars>
          <dgm:bulletEnabled val="1"/>
        </dgm:presLayoutVars>
      </dgm:prSet>
      <dgm:spPr/>
    </dgm:pt>
    <dgm:pt modelId="{21C9F9FB-5944-4990-A562-A13D95FCF39A}" type="pres">
      <dgm:prSet presAssocID="{E4D98779-85CA-4373-A167-DAFD71064593}" presName="sibTrans" presStyleLbl="sibTrans2D1" presStyleIdx="0" presStyleCnt="5"/>
      <dgm:spPr/>
    </dgm:pt>
    <dgm:pt modelId="{CB5AD63F-F6B2-46C0-B151-78B69ADC1A63}" type="pres">
      <dgm:prSet presAssocID="{E4D98779-85CA-4373-A167-DAFD71064593}" presName="connectorText" presStyleLbl="sibTrans2D1" presStyleIdx="0" presStyleCnt="5"/>
      <dgm:spPr/>
    </dgm:pt>
    <dgm:pt modelId="{AEB8F97C-11E3-4B9F-91C6-852C79763B77}" type="pres">
      <dgm:prSet presAssocID="{0E0008BE-8CAB-4898-A73F-59564E069825}" presName="node" presStyleLbl="node1" presStyleIdx="1" presStyleCnt="5" custScaleX="145942" custScaleY="128090">
        <dgm:presLayoutVars>
          <dgm:bulletEnabled val="1"/>
        </dgm:presLayoutVars>
      </dgm:prSet>
      <dgm:spPr/>
    </dgm:pt>
    <dgm:pt modelId="{5B085FE1-E04E-4ADC-A18F-82FEC6E0A32B}" type="pres">
      <dgm:prSet presAssocID="{2D482CA7-E2DB-4A5B-AD60-63751851A508}" presName="sibTrans" presStyleLbl="sibTrans2D1" presStyleIdx="1" presStyleCnt="5"/>
      <dgm:spPr/>
    </dgm:pt>
    <dgm:pt modelId="{43620B5F-BA5B-40C9-A906-5EAC49D433DC}" type="pres">
      <dgm:prSet presAssocID="{2D482CA7-E2DB-4A5B-AD60-63751851A508}" presName="connectorText" presStyleLbl="sibTrans2D1" presStyleIdx="1" presStyleCnt="5"/>
      <dgm:spPr/>
    </dgm:pt>
    <dgm:pt modelId="{8D65CCC3-9E21-4C32-B0D5-A9926FBE35FE}" type="pres">
      <dgm:prSet presAssocID="{CD5A3424-1222-4FDB-8276-DB2463F8F838}" presName="node" presStyleLbl="node1" presStyleIdx="2" presStyleCnt="5" custScaleX="126422" custScaleY="124074" custRadScaleRad="96698" custRadScaleInc="-4252">
        <dgm:presLayoutVars>
          <dgm:bulletEnabled val="1"/>
        </dgm:presLayoutVars>
      </dgm:prSet>
      <dgm:spPr/>
    </dgm:pt>
    <dgm:pt modelId="{302EA2C8-3452-43AB-B720-A84804ED9939}" type="pres">
      <dgm:prSet presAssocID="{89007A0C-992D-47BA-ABDE-C0F91DD1557D}" presName="sibTrans" presStyleLbl="sibTrans2D1" presStyleIdx="2" presStyleCnt="5"/>
      <dgm:spPr/>
    </dgm:pt>
    <dgm:pt modelId="{5C21F033-BD49-49F3-A3A4-BE487BFC7C3C}" type="pres">
      <dgm:prSet presAssocID="{89007A0C-992D-47BA-ABDE-C0F91DD1557D}" presName="connectorText" presStyleLbl="sibTrans2D1" presStyleIdx="2" presStyleCnt="5"/>
      <dgm:spPr/>
    </dgm:pt>
    <dgm:pt modelId="{077D41BB-9856-4500-8338-EBB1D6D7A1C0}" type="pres">
      <dgm:prSet presAssocID="{CF9A4D61-224F-49EE-8B5F-4AAA96D0FBD9}" presName="node" presStyleLbl="node1" presStyleIdx="3" presStyleCnt="5" custScaleX="144026" custScaleY="114651" custRadScaleRad="101157" custRadScaleInc="16355">
        <dgm:presLayoutVars>
          <dgm:bulletEnabled val="1"/>
        </dgm:presLayoutVars>
      </dgm:prSet>
      <dgm:spPr/>
    </dgm:pt>
    <dgm:pt modelId="{C6A0BB78-4D68-4EC1-8040-A9F107460C43}" type="pres">
      <dgm:prSet presAssocID="{2E33B5C3-E4BD-42CB-A591-77463766108F}" presName="sibTrans" presStyleLbl="sibTrans2D1" presStyleIdx="3" presStyleCnt="5"/>
      <dgm:spPr/>
    </dgm:pt>
    <dgm:pt modelId="{9848D270-2C7C-4AC3-BC18-5254D2AF9CF7}" type="pres">
      <dgm:prSet presAssocID="{2E33B5C3-E4BD-42CB-A591-77463766108F}" presName="connectorText" presStyleLbl="sibTrans2D1" presStyleIdx="3" presStyleCnt="5"/>
      <dgm:spPr/>
    </dgm:pt>
    <dgm:pt modelId="{D25DB041-896A-4278-B701-1C3EE6650B87}" type="pres">
      <dgm:prSet presAssocID="{FBE181C5-E00E-472E-8F24-E2FFD28878EA}" presName="node" presStyleLbl="node1" presStyleIdx="4" presStyleCnt="5" custScaleX="168348" custScaleY="142219" custRadScaleRad="98014" custRadScaleInc="763">
        <dgm:presLayoutVars>
          <dgm:bulletEnabled val="1"/>
        </dgm:presLayoutVars>
      </dgm:prSet>
      <dgm:spPr/>
    </dgm:pt>
    <dgm:pt modelId="{8701D4A4-C593-49FE-9D13-B8513054027D}" type="pres">
      <dgm:prSet presAssocID="{F82B7823-6CC7-4077-B2A0-21A7645EC4AA}" presName="sibTrans" presStyleLbl="sibTrans2D1" presStyleIdx="4" presStyleCnt="5"/>
      <dgm:spPr/>
    </dgm:pt>
    <dgm:pt modelId="{482BA357-39E3-4A01-880A-1D873AA341D0}" type="pres">
      <dgm:prSet presAssocID="{F82B7823-6CC7-4077-B2A0-21A7645EC4AA}" presName="connectorText" presStyleLbl="sibTrans2D1" presStyleIdx="4" presStyleCnt="5"/>
      <dgm:spPr/>
    </dgm:pt>
  </dgm:ptLst>
  <dgm:cxnLst>
    <dgm:cxn modelId="{1E296D06-E72F-4D39-A6E5-4542597F9DFF}" srcId="{9290EFC1-3C40-4AED-A03F-070FE997F321}" destId="{CD5A3424-1222-4FDB-8276-DB2463F8F838}" srcOrd="2" destOrd="0" parTransId="{EFAD948D-8F55-41A3-A81A-80EED038EF1F}" sibTransId="{89007A0C-992D-47BA-ABDE-C0F91DD1557D}"/>
    <dgm:cxn modelId="{D26AED1C-BD0C-4BD6-81AF-C81CCD6C9288}" type="presOf" srcId="{CF9A4D61-224F-49EE-8B5F-4AAA96D0FBD9}" destId="{077D41BB-9856-4500-8338-EBB1D6D7A1C0}" srcOrd="0" destOrd="0" presId="urn:microsoft.com/office/officeart/2005/8/layout/cycle2"/>
    <dgm:cxn modelId="{3130461F-E750-48C8-84B1-C7B9DEC6D42E}" type="presOf" srcId="{89007A0C-992D-47BA-ABDE-C0F91DD1557D}" destId="{302EA2C8-3452-43AB-B720-A84804ED9939}" srcOrd="0" destOrd="0" presId="urn:microsoft.com/office/officeart/2005/8/layout/cycle2"/>
    <dgm:cxn modelId="{7F90AB22-9F7E-4E50-8B71-C889B1FE90FF}" type="presOf" srcId="{FBE181C5-E00E-472E-8F24-E2FFD28878EA}" destId="{D25DB041-896A-4278-B701-1C3EE6650B87}" srcOrd="0" destOrd="0" presId="urn:microsoft.com/office/officeart/2005/8/layout/cycle2"/>
    <dgm:cxn modelId="{13FDF73F-8ED0-425E-8154-22D2D84DC654}" srcId="{9290EFC1-3C40-4AED-A03F-070FE997F321}" destId="{00EDFAB1-4B5F-4ECE-9B1A-104FA83D2E45}" srcOrd="0" destOrd="0" parTransId="{EBD64EA9-88CC-4FBA-9AF5-1FAC82026565}" sibTransId="{E4D98779-85CA-4373-A167-DAFD71064593}"/>
    <dgm:cxn modelId="{2C904B5F-7449-4E36-BF81-13A570FE111C}" type="presOf" srcId="{2E33B5C3-E4BD-42CB-A591-77463766108F}" destId="{C6A0BB78-4D68-4EC1-8040-A9F107460C43}" srcOrd="0" destOrd="0" presId="urn:microsoft.com/office/officeart/2005/8/layout/cycle2"/>
    <dgm:cxn modelId="{5DBAE664-2E68-4919-A263-CEC1A2B4C4AC}" type="presOf" srcId="{89007A0C-992D-47BA-ABDE-C0F91DD1557D}" destId="{5C21F033-BD49-49F3-A3A4-BE487BFC7C3C}" srcOrd="1" destOrd="0" presId="urn:microsoft.com/office/officeart/2005/8/layout/cycle2"/>
    <dgm:cxn modelId="{B9784945-546C-4E70-8E98-992BAEB88989}" type="presOf" srcId="{CD5A3424-1222-4FDB-8276-DB2463F8F838}" destId="{8D65CCC3-9E21-4C32-B0D5-A9926FBE35FE}" srcOrd="0" destOrd="0" presId="urn:microsoft.com/office/officeart/2005/8/layout/cycle2"/>
    <dgm:cxn modelId="{75304D65-B9D0-4C04-B34C-AFAC7CA7CF1A}" type="presOf" srcId="{E4D98779-85CA-4373-A167-DAFD71064593}" destId="{CB5AD63F-F6B2-46C0-B151-78B69ADC1A63}" srcOrd="1" destOrd="0" presId="urn:microsoft.com/office/officeart/2005/8/layout/cycle2"/>
    <dgm:cxn modelId="{5E1FA766-9403-4CA9-AE0F-3160DD586E52}" type="presOf" srcId="{9290EFC1-3C40-4AED-A03F-070FE997F321}" destId="{BBB788A7-D235-41C7-9DD5-2950C1022F0D}" srcOrd="0" destOrd="0" presId="urn:microsoft.com/office/officeart/2005/8/layout/cycle2"/>
    <dgm:cxn modelId="{972E7C56-03D5-460E-A144-F212878CF1BB}" type="presOf" srcId="{F82B7823-6CC7-4077-B2A0-21A7645EC4AA}" destId="{482BA357-39E3-4A01-880A-1D873AA341D0}" srcOrd="1" destOrd="0" presId="urn:microsoft.com/office/officeart/2005/8/layout/cycle2"/>
    <dgm:cxn modelId="{6769C856-6F07-4E5D-A032-8938BD3E22A5}" type="presOf" srcId="{00EDFAB1-4B5F-4ECE-9B1A-104FA83D2E45}" destId="{34C00119-2F59-4622-A82D-91766B4600D6}" srcOrd="0" destOrd="0" presId="urn:microsoft.com/office/officeart/2005/8/layout/cycle2"/>
    <dgm:cxn modelId="{BFA05B5A-AA16-4000-A889-E6B7BCC5A1B6}" type="presOf" srcId="{F82B7823-6CC7-4077-B2A0-21A7645EC4AA}" destId="{8701D4A4-C593-49FE-9D13-B8513054027D}" srcOrd="0" destOrd="0" presId="urn:microsoft.com/office/officeart/2005/8/layout/cycle2"/>
    <dgm:cxn modelId="{BB936A87-20F8-4A36-B963-0EA6CAE0C051}" srcId="{9290EFC1-3C40-4AED-A03F-070FE997F321}" destId="{CF9A4D61-224F-49EE-8B5F-4AAA96D0FBD9}" srcOrd="3" destOrd="0" parTransId="{38325359-081D-492F-9B07-C2698C441E59}" sibTransId="{2E33B5C3-E4BD-42CB-A591-77463766108F}"/>
    <dgm:cxn modelId="{0AFFBD89-6B7B-4B57-A2A4-33486163FC9F}" type="presOf" srcId="{2D482CA7-E2DB-4A5B-AD60-63751851A508}" destId="{43620B5F-BA5B-40C9-A906-5EAC49D433DC}" srcOrd="1" destOrd="0" presId="urn:microsoft.com/office/officeart/2005/8/layout/cycle2"/>
    <dgm:cxn modelId="{FF7A1E98-2457-4FA4-B575-239167325728}" srcId="{9290EFC1-3C40-4AED-A03F-070FE997F321}" destId="{0E0008BE-8CAB-4898-A73F-59564E069825}" srcOrd="1" destOrd="0" parTransId="{ED843D92-43B9-4AFB-B839-E4BA852D5BA3}" sibTransId="{2D482CA7-E2DB-4A5B-AD60-63751851A508}"/>
    <dgm:cxn modelId="{CB8622A6-E199-4194-852A-A1A7B3DD28CB}" srcId="{9290EFC1-3C40-4AED-A03F-070FE997F321}" destId="{FBE181C5-E00E-472E-8F24-E2FFD28878EA}" srcOrd="4" destOrd="0" parTransId="{1D3985FE-851D-494A-B53A-DD3FB42D1811}" sibTransId="{F82B7823-6CC7-4077-B2A0-21A7645EC4AA}"/>
    <dgm:cxn modelId="{AD0F7EAC-D56C-440B-9BAF-528D5AB34980}" type="presOf" srcId="{2E33B5C3-E4BD-42CB-A591-77463766108F}" destId="{9848D270-2C7C-4AC3-BC18-5254D2AF9CF7}" srcOrd="1" destOrd="0" presId="urn:microsoft.com/office/officeart/2005/8/layout/cycle2"/>
    <dgm:cxn modelId="{F49B9CB5-A642-47F0-9B7B-FBD1BD6B7A7C}" type="presOf" srcId="{2D482CA7-E2DB-4A5B-AD60-63751851A508}" destId="{5B085FE1-E04E-4ADC-A18F-82FEC6E0A32B}" srcOrd="0" destOrd="0" presId="urn:microsoft.com/office/officeart/2005/8/layout/cycle2"/>
    <dgm:cxn modelId="{FA596ABD-CC71-46C0-BBA9-3F92F3EF3D2C}" type="presOf" srcId="{E4D98779-85CA-4373-A167-DAFD71064593}" destId="{21C9F9FB-5944-4990-A562-A13D95FCF39A}" srcOrd="0" destOrd="0" presId="urn:microsoft.com/office/officeart/2005/8/layout/cycle2"/>
    <dgm:cxn modelId="{C47C20F6-2B02-47F7-876A-680C30CAD994}" type="presOf" srcId="{0E0008BE-8CAB-4898-A73F-59564E069825}" destId="{AEB8F97C-11E3-4B9F-91C6-852C79763B77}" srcOrd="0" destOrd="0" presId="urn:microsoft.com/office/officeart/2005/8/layout/cycle2"/>
    <dgm:cxn modelId="{CAA4C4C9-F4C9-4FFD-856B-99CB31C246CF}" type="presParOf" srcId="{BBB788A7-D235-41C7-9DD5-2950C1022F0D}" destId="{34C00119-2F59-4622-A82D-91766B4600D6}" srcOrd="0" destOrd="0" presId="urn:microsoft.com/office/officeart/2005/8/layout/cycle2"/>
    <dgm:cxn modelId="{2C546172-344A-42DF-BCBE-3C850DC28674}" type="presParOf" srcId="{BBB788A7-D235-41C7-9DD5-2950C1022F0D}" destId="{21C9F9FB-5944-4990-A562-A13D95FCF39A}" srcOrd="1" destOrd="0" presId="urn:microsoft.com/office/officeart/2005/8/layout/cycle2"/>
    <dgm:cxn modelId="{A6B378CC-12B9-4EBA-9172-592D80210CE1}" type="presParOf" srcId="{21C9F9FB-5944-4990-A562-A13D95FCF39A}" destId="{CB5AD63F-F6B2-46C0-B151-78B69ADC1A63}" srcOrd="0" destOrd="0" presId="urn:microsoft.com/office/officeart/2005/8/layout/cycle2"/>
    <dgm:cxn modelId="{BE50C9B0-A7F4-42EE-9DFB-77C8B38097F2}" type="presParOf" srcId="{BBB788A7-D235-41C7-9DD5-2950C1022F0D}" destId="{AEB8F97C-11E3-4B9F-91C6-852C79763B77}" srcOrd="2" destOrd="0" presId="urn:microsoft.com/office/officeart/2005/8/layout/cycle2"/>
    <dgm:cxn modelId="{60F84353-1CEB-4C19-9760-AD1D4223C15E}" type="presParOf" srcId="{BBB788A7-D235-41C7-9DD5-2950C1022F0D}" destId="{5B085FE1-E04E-4ADC-A18F-82FEC6E0A32B}" srcOrd="3" destOrd="0" presId="urn:microsoft.com/office/officeart/2005/8/layout/cycle2"/>
    <dgm:cxn modelId="{2D2CFEAA-93D7-48A2-910D-A001F0735C91}" type="presParOf" srcId="{5B085FE1-E04E-4ADC-A18F-82FEC6E0A32B}" destId="{43620B5F-BA5B-40C9-A906-5EAC49D433DC}" srcOrd="0" destOrd="0" presId="urn:microsoft.com/office/officeart/2005/8/layout/cycle2"/>
    <dgm:cxn modelId="{2FEB5DB5-6364-48D9-9CE6-C5341BB2786D}" type="presParOf" srcId="{BBB788A7-D235-41C7-9DD5-2950C1022F0D}" destId="{8D65CCC3-9E21-4C32-B0D5-A9926FBE35FE}" srcOrd="4" destOrd="0" presId="urn:microsoft.com/office/officeart/2005/8/layout/cycle2"/>
    <dgm:cxn modelId="{6BCCFE30-EC34-4307-BA9E-D9240FC74605}" type="presParOf" srcId="{BBB788A7-D235-41C7-9DD5-2950C1022F0D}" destId="{302EA2C8-3452-43AB-B720-A84804ED9939}" srcOrd="5" destOrd="0" presId="urn:microsoft.com/office/officeart/2005/8/layout/cycle2"/>
    <dgm:cxn modelId="{DE2632EB-6636-4E77-B84A-460837F6EF2E}" type="presParOf" srcId="{302EA2C8-3452-43AB-B720-A84804ED9939}" destId="{5C21F033-BD49-49F3-A3A4-BE487BFC7C3C}" srcOrd="0" destOrd="0" presId="urn:microsoft.com/office/officeart/2005/8/layout/cycle2"/>
    <dgm:cxn modelId="{39ABEDE2-C8D6-4E96-B21E-1AB385F0E9EC}" type="presParOf" srcId="{BBB788A7-D235-41C7-9DD5-2950C1022F0D}" destId="{077D41BB-9856-4500-8338-EBB1D6D7A1C0}" srcOrd="6" destOrd="0" presId="urn:microsoft.com/office/officeart/2005/8/layout/cycle2"/>
    <dgm:cxn modelId="{250B69C0-C4CF-4196-BF5E-7289BA805243}" type="presParOf" srcId="{BBB788A7-D235-41C7-9DD5-2950C1022F0D}" destId="{C6A0BB78-4D68-4EC1-8040-A9F107460C43}" srcOrd="7" destOrd="0" presId="urn:microsoft.com/office/officeart/2005/8/layout/cycle2"/>
    <dgm:cxn modelId="{226C22A8-5B8F-4586-9469-12A7549B95D4}" type="presParOf" srcId="{C6A0BB78-4D68-4EC1-8040-A9F107460C43}" destId="{9848D270-2C7C-4AC3-BC18-5254D2AF9CF7}" srcOrd="0" destOrd="0" presId="urn:microsoft.com/office/officeart/2005/8/layout/cycle2"/>
    <dgm:cxn modelId="{DE6C9D3E-DC1D-4D05-9852-9ACF149D2F79}" type="presParOf" srcId="{BBB788A7-D235-41C7-9DD5-2950C1022F0D}" destId="{D25DB041-896A-4278-B701-1C3EE6650B87}" srcOrd="8" destOrd="0" presId="urn:microsoft.com/office/officeart/2005/8/layout/cycle2"/>
    <dgm:cxn modelId="{11C85D1E-2C19-48C7-A1B3-38812044C2FB}" type="presParOf" srcId="{BBB788A7-D235-41C7-9DD5-2950C1022F0D}" destId="{8701D4A4-C593-49FE-9D13-B8513054027D}" srcOrd="9" destOrd="0" presId="urn:microsoft.com/office/officeart/2005/8/layout/cycle2"/>
    <dgm:cxn modelId="{8477AFE3-A905-4DFF-B42D-B7AC2DA33870}" type="presParOf" srcId="{8701D4A4-C593-49FE-9D13-B8513054027D}" destId="{482BA357-39E3-4A01-880A-1D873AA341D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00119-2F59-4622-A82D-91766B4600D6}">
      <dsp:nvSpPr>
        <dsp:cNvPr id="0" name=""/>
        <dsp:cNvSpPr/>
      </dsp:nvSpPr>
      <dsp:spPr>
        <a:xfrm>
          <a:off x="1145796" y="-81011"/>
          <a:ext cx="2455369" cy="135402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It's called MS Word Riban or Toolbar. It have 7 tabs; Home, Insert, Page layout, References, Mailing, Review and View. Each tab has specific groups of related commands.</a:t>
          </a:r>
        </a:p>
      </dsp:txBody>
      <dsp:txXfrm>
        <a:off x="1505376" y="117281"/>
        <a:ext cx="1736209" cy="957437"/>
      </dsp:txXfrm>
    </dsp:sp>
    <dsp:sp modelId="{21C9F9FB-5944-4990-A562-A13D95FCF39A}">
      <dsp:nvSpPr>
        <dsp:cNvPr id="0" name=""/>
        <dsp:cNvSpPr/>
      </dsp:nvSpPr>
      <dsp:spPr>
        <a:xfrm rot="2128005">
          <a:off x="3150604" y="958391"/>
          <a:ext cx="104562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153514" y="1040686"/>
        <a:ext cx="73193" cy="274190"/>
      </dsp:txXfrm>
    </dsp:sp>
    <dsp:sp modelId="{AEB8F97C-11E3-4B9F-91C6-852C79763B77}">
      <dsp:nvSpPr>
        <dsp:cNvPr id="0" name=""/>
        <dsp:cNvSpPr/>
      </dsp:nvSpPr>
      <dsp:spPr>
        <a:xfrm>
          <a:off x="3064725" y="925170"/>
          <a:ext cx="1976086" cy="173436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The file tab provides access to common file actions, such as new, open ,save ,share </a:t>
          </a:r>
        </a:p>
      </dsp:txBody>
      <dsp:txXfrm>
        <a:off x="3354116" y="1179162"/>
        <a:ext cx="1397304" cy="1226382"/>
      </dsp:txXfrm>
    </dsp:sp>
    <dsp:sp modelId="{5B085FE1-E04E-4ADC-A18F-82FEC6E0A32B}">
      <dsp:nvSpPr>
        <dsp:cNvPr id="0" name=""/>
        <dsp:cNvSpPr/>
      </dsp:nvSpPr>
      <dsp:spPr>
        <a:xfrm rot="6515767">
          <a:off x="3669591" y="2508744"/>
          <a:ext cx="130521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3695412" y="2581584"/>
        <a:ext cx="91365" cy="274190"/>
      </dsp:txXfrm>
    </dsp:sp>
    <dsp:sp modelId="{8D65CCC3-9E21-4C32-B0D5-A9926FBE35FE}">
      <dsp:nvSpPr>
        <dsp:cNvPr id="0" name=""/>
        <dsp:cNvSpPr/>
      </dsp:nvSpPr>
      <dsp:spPr>
        <a:xfrm>
          <a:off x="2570143" y="2815078"/>
          <a:ext cx="1711781" cy="167998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MS Word allow you to design your text like make bold, underline, italic</a:t>
          </a:r>
          <a:r>
            <a:rPr lang="en-GB" sz="700" kern="1200" dirty="0"/>
            <a:t>. </a:t>
          </a:r>
        </a:p>
      </dsp:txBody>
      <dsp:txXfrm>
        <a:off x="2820828" y="3061107"/>
        <a:ext cx="1210411" cy="1187930"/>
      </dsp:txXfrm>
    </dsp:sp>
    <dsp:sp modelId="{302EA2C8-3452-43AB-B720-A84804ED9939}">
      <dsp:nvSpPr>
        <dsp:cNvPr id="0" name=""/>
        <dsp:cNvSpPr/>
      </dsp:nvSpPr>
      <dsp:spPr>
        <a:xfrm rot="10837446">
          <a:off x="2301345" y="3415365"/>
          <a:ext cx="189995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2358341" y="3507071"/>
        <a:ext cx="132997" cy="274190"/>
      </dsp:txXfrm>
    </dsp:sp>
    <dsp:sp modelId="{077D41BB-9856-4500-8338-EBB1D6D7A1C0}">
      <dsp:nvSpPr>
        <dsp:cNvPr id="0" name=""/>
        <dsp:cNvSpPr/>
      </dsp:nvSpPr>
      <dsp:spPr>
        <a:xfrm>
          <a:off x="261683" y="2855025"/>
          <a:ext cx="1950143" cy="1552399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The MS word ruler is a tool that appears at the top &amp; left side of your document , providing a visual guide for formatting</a:t>
          </a:r>
          <a:r>
            <a:rPr lang="en-GB" sz="700" kern="1200" dirty="0"/>
            <a:t>.  </a:t>
          </a:r>
        </a:p>
      </dsp:txBody>
      <dsp:txXfrm>
        <a:off x="547275" y="3082369"/>
        <a:ext cx="1378959" cy="1097711"/>
      </dsp:txXfrm>
    </dsp:sp>
    <dsp:sp modelId="{C6A0BB78-4D68-4EC1-8040-A9F107460C43}">
      <dsp:nvSpPr>
        <dsp:cNvPr id="0" name=""/>
        <dsp:cNvSpPr/>
      </dsp:nvSpPr>
      <dsp:spPr>
        <a:xfrm rot="15387780">
          <a:off x="1002550" y="2577294"/>
          <a:ext cx="70941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1015682" y="2679035"/>
        <a:ext cx="49659" cy="274190"/>
      </dsp:txXfrm>
    </dsp:sp>
    <dsp:sp modelId="{D25DB041-896A-4278-B701-1C3EE6650B87}">
      <dsp:nvSpPr>
        <dsp:cNvPr id="0" name=""/>
        <dsp:cNvSpPr/>
      </dsp:nvSpPr>
      <dsp:spPr>
        <a:xfrm>
          <a:off x="-345011" y="832410"/>
          <a:ext cx="2279468" cy="192567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within the Insert menu offers options for inserting various visual elements into a Word document, such as pictures, shapes, charts, and SmartArt. Users can choose from their local computer, online images, or icons provided by Microsoft to enhance their documents visually.</a:t>
          </a:r>
        </a:p>
      </dsp:txBody>
      <dsp:txXfrm>
        <a:off x="-11191" y="1114419"/>
        <a:ext cx="1611828" cy="1361657"/>
      </dsp:txXfrm>
    </dsp:sp>
    <dsp:sp modelId="{8701D4A4-C593-49FE-9D13-B8513054027D}">
      <dsp:nvSpPr>
        <dsp:cNvPr id="0" name=""/>
        <dsp:cNvSpPr/>
      </dsp:nvSpPr>
      <dsp:spPr>
        <a:xfrm rot="19366749">
          <a:off x="1643752" y="919289"/>
          <a:ext cx="6665" cy="456982"/>
        </a:xfrm>
        <a:prstGeom prst="rightArrow">
          <a:avLst>
            <a:gd name="adj1" fmla="val 60000"/>
            <a:gd name="adj2" fmla="val 50000"/>
          </a:avLst>
        </a:prstGeom>
        <a:solidFill>
          <a:schemeClr val="dk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643956" y="1011290"/>
        <a:ext cx="4666" cy="274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20185 6916 16383 0 0,'-6'6'0'0'0,"-1"1"0"0"0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20269 6822 16383 0 0,'-6'6'0'0'0,"-7"7"0"0"0,-1 1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20314 6802 16383 0 0,'6'6'0'0'0,"7"7"0"0"0,7 1 0 0 0,0-1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20359 6840 16383 0 0,'-6'6'0'0'0,"-7"7"0"0"0,-7 1 0 0 0,0-1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07-03T19:14:15.3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24871 7215 16383 0 0,'5'5'0'0'0,"9"9"0"0"0,1 1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020" y="1197187"/>
            <a:ext cx="7967563" cy="2795898"/>
          </a:xfrm>
        </p:spPr>
        <p:txBody>
          <a:bodyPr anchor="b">
            <a:normAutofit/>
          </a:bodyPr>
          <a:lstStyle>
            <a:lvl1pPr algn="ctr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020" y="4099956"/>
            <a:ext cx="7967563" cy="1508364"/>
          </a:xfrm>
        </p:spPr>
        <p:txBody>
          <a:bodyPr>
            <a:normAutofit/>
          </a:bodyPr>
          <a:lstStyle>
            <a:lvl1pPr marL="0" indent="0" algn="ctr">
              <a:buNone/>
              <a:defRPr sz="3150"/>
            </a:lvl1pPr>
            <a:lvl2pPr marL="800100" indent="0" algn="ctr">
              <a:buNone/>
              <a:defRPr sz="3150"/>
            </a:lvl2pPr>
            <a:lvl3pPr marL="1600200" indent="0" algn="ctr">
              <a:buNone/>
              <a:defRPr sz="3150"/>
            </a:lvl3pPr>
            <a:lvl4pPr marL="2400300" indent="0" algn="ctr">
              <a:buNone/>
              <a:defRPr sz="2800"/>
            </a:lvl4pPr>
            <a:lvl5pPr marL="3200400" indent="0" algn="ctr">
              <a:buNone/>
              <a:defRPr sz="2800"/>
            </a:lvl5pPr>
            <a:lvl6pPr marL="4000500" indent="0" algn="ctr">
              <a:buNone/>
              <a:defRPr sz="2800"/>
            </a:lvl6pPr>
            <a:lvl7pPr marL="4800600" indent="0" algn="ctr">
              <a:buNone/>
              <a:defRPr sz="2800"/>
            </a:lvl7pPr>
            <a:lvl8pPr marL="5600700" indent="0" algn="ctr">
              <a:buNone/>
              <a:defRPr sz="2800"/>
            </a:lvl8pPr>
            <a:lvl9pPr marL="6400800" indent="0" algn="ctr">
              <a:buNone/>
              <a:defRPr sz="28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7/7/2025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12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304" userDrawn="1">
          <p15:clr>
            <a:srgbClr val="FBAE40"/>
          </p15:clr>
        </p15:guide>
        <p15:guide id="6" pos="4032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7/7/2025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061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50" y="590524"/>
            <a:ext cx="8686797" cy="4276116"/>
          </a:xfrm>
        </p:spPr>
        <p:txBody>
          <a:bodyPr anchor="t">
            <a:normAutofit/>
          </a:bodyPr>
          <a:lstStyle>
            <a:lvl1pPr>
              <a:defRPr sz="945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549" y="4895428"/>
            <a:ext cx="8686797" cy="1476925"/>
          </a:xfrm>
        </p:spPr>
        <p:txBody>
          <a:bodyPr anchor="b">
            <a:normAutofit/>
          </a:bodyPr>
          <a:lstStyle>
            <a:lvl1pPr marL="0" indent="0">
              <a:buNone/>
              <a:defRPr sz="3500">
                <a:solidFill>
                  <a:schemeClr val="tx1"/>
                </a:solidFill>
              </a:defRPr>
            </a:lvl1pPr>
            <a:lvl2pPr marL="800100" indent="0">
              <a:buNone/>
              <a:defRPr sz="3500">
                <a:solidFill>
                  <a:schemeClr val="tx1">
                    <a:tint val="75000"/>
                  </a:schemeClr>
                </a:solidFill>
              </a:defRPr>
            </a:lvl2pPr>
            <a:lvl3pPr marL="1600200" indent="0">
              <a:buNone/>
              <a:defRPr sz="3150">
                <a:solidFill>
                  <a:schemeClr val="tx1">
                    <a:tint val="75000"/>
                  </a:schemeClr>
                </a:solidFill>
              </a:defRPr>
            </a:lvl3pPr>
            <a:lvl4pPr marL="24003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2004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0005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48006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56007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640080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7/7/2025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29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278210" cy="1207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280" y="1947333"/>
            <a:ext cx="544068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810" y="1947333"/>
            <a:ext cx="5440680" cy="46414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7/7/2025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292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83889"/>
            <a:ext cx="11283077" cy="1219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1" y="1798117"/>
            <a:ext cx="5415676" cy="5971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500" b="1" cap="all" baseline="0"/>
            </a:lvl1pPr>
            <a:lvl2pPr marL="800100" indent="0">
              <a:buNone/>
              <a:defRPr sz="3500" b="1"/>
            </a:lvl2pPr>
            <a:lvl3pPr marL="1600200" indent="0">
              <a:buNone/>
              <a:defRPr sz="3150" b="1"/>
            </a:lvl3pPr>
            <a:lvl4pPr marL="2400300" indent="0">
              <a:buNone/>
              <a:defRPr sz="2800" b="1"/>
            </a:lvl4pPr>
            <a:lvl5pPr marL="3200400" indent="0">
              <a:buNone/>
              <a:defRPr sz="2800" b="1"/>
            </a:lvl5pPr>
            <a:lvl6pPr marL="4000500" indent="0">
              <a:buNone/>
              <a:defRPr sz="2800" b="1"/>
            </a:lvl6pPr>
            <a:lvl7pPr marL="4800600" indent="0">
              <a:buNone/>
              <a:defRPr sz="2800" b="1"/>
            </a:lvl7pPr>
            <a:lvl8pPr marL="5600700" indent="0">
              <a:buNone/>
              <a:defRPr sz="2800" b="1"/>
            </a:lvl8pPr>
            <a:lvl9pPr marL="6400800" indent="0">
              <a:buNone/>
              <a:defRPr sz="2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81" y="2546021"/>
            <a:ext cx="5415676" cy="40160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0810" y="1798117"/>
            <a:ext cx="5442347" cy="5971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3500" b="1" cap="all" baseline="0"/>
            </a:lvl1pPr>
            <a:lvl2pPr marL="800100" indent="0">
              <a:buNone/>
              <a:defRPr sz="3500" b="1"/>
            </a:lvl2pPr>
            <a:lvl3pPr marL="1600200" indent="0">
              <a:buNone/>
              <a:defRPr sz="3150" b="1"/>
            </a:lvl3pPr>
            <a:lvl4pPr marL="2400300" indent="0">
              <a:buNone/>
              <a:defRPr sz="2800" b="1"/>
            </a:lvl4pPr>
            <a:lvl5pPr marL="3200400" indent="0">
              <a:buNone/>
              <a:defRPr sz="2800" b="1"/>
            </a:lvl5pPr>
            <a:lvl6pPr marL="4000500" indent="0">
              <a:buNone/>
              <a:defRPr sz="2800" b="1"/>
            </a:lvl6pPr>
            <a:lvl7pPr marL="4800600" indent="0">
              <a:buNone/>
              <a:defRPr sz="2800" b="1"/>
            </a:lvl7pPr>
            <a:lvl8pPr marL="5600700" indent="0">
              <a:buNone/>
              <a:defRPr sz="2800" b="1"/>
            </a:lvl8pPr>
            <a:lvl9pPr marL="6400800" indent="0">
              <a:buNone/>
              <a:defRPr sz="28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0810" y="2546021"/>
            <a:ext cx="5442348" cy="40160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7/7/2025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706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7/7/2025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79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7/7/2025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449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018" y="590524"/>
            <a:ext cx="3775416" cy="1874672"/>
          </a:xfrm>
        </p:spPr>
        <p:txBody>
          <a:bodyPr anchor="t">
            <a:normAutofit/>
          </a:bodyPr>
          <a:lstStyle>
            <a:lvl1pPr>
              <a:defRPr sz="49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1444" y="590524"/>
            <a:ext cx="6593728" cy="5852160"/>
          </a:xfrm>
        </p:spPr>
        <p:txBody>
          <a:bodyPr>
            <a:normAutofit/>
          </a:bodyPr>
          <a:lstStyle>
            <a:lvl1pPr>
              <a:defRPr sz="4900"/>
            </a:lvl1pPr>
            <a:lvl2pPr>
              <a:defRPr sz="4200"/>
            </a:lvl2pPr>
            <a:lvl3pPr>
              <a:defRPr sz="3500"/>
            </a:lvl3pPr>
            <a:lvl4pPr>
              <a:defRPr sz="3150"/>
            </a:lvl4pPr>
            <a:lvl5pPr>
              <a:defRPr sz="3150"/>
            </a:lvl5pPr>
            <a:lvl6pPr>
              <a:defRPr sz="3150"/>
            </a:lvl6pPr>
            <a:lvl7pPr>
              <a:defRPr sz="3150"/>
            </a:lvl7pPr>
            <a:lvl8pPr>
              <a:defRPr sz="3150"/>
            </a:lvl8pPr>
            <a:lvl9pPr>
              <a:defRPr sz="31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7018" y="2465196"/>
            <a:ext cx="3775416" cy="3977488"/>
          </a:xfrm>
        </p:spPr>
        <p:txBody>
          <a:bodyPr anchor="t">
            <a:normAutofit/>
          </a:bodyPr>
          <a:lstStyle>
            <a:lvl1pPr marL="0" indent="0">
              <a:buNone/>
              <a:defRPr sz="3150"/>
            </a:lvl1pPr>
            <a:lvl2pPr marL="800100" indent="0">
              <a:buNone/>
              <a:defRPr sz="2450"/>
            </a:lvl2pPr>
            <a:lvl3pPr marL="1600200" indent="0">
              <a:buNone/>
              <a:defRPr sz="2100"/>
            </a:lvl3pPr>
            <a:lvl4pPr marL="2400300" indent="0">
              <a:buNone/>
              <a:defRPr sz="1750"/>
            </a:lvl4pPr>
            <a:lvl5pPr marL="3200400" indent="0">
              <a:buNone/>
              <a:defRPr sz="1750"/>
            </a:lvl5pPr>
            <a:lvl6pPr marL="4000500" indent="0">
              <a:buNone/>
              <a:defRPr sz="1750"/>
            </a:lvl6pPr>
            <a:lvl7pPr marL="4800600" indent="0">
              <a:buNone/>
              <a:defRPr sz="1750"/>
            </a:lvl7pPr>
            <a:lvl8pPr marL="5600700" indent="0">
              <a:buNone/>
              <a:defRPr sz="1750"/>
            </a:lvl8pPr>
            <a:lvl9pPr marL="6400800" indent="0">
              <a:buNone/>
              <a:defRPr sz="1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7/7/2025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659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078" y="594970"/>
            <a:ext cx="3775416" cy="2359801"/>
          </a:xfrm>
        </p:spPr>
        <p:txBody>
          <a:bodyPr anchor="t">
            <a:normAutofit/>
          </a:bodyPr>
          <a:lstStyle>
            <a:lvl1pPr>
              <a:defRPr sz="49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16486" y="700910"/>
            <a:ext cx="6807871" cy="5926298"/>
          </a:xfrm>
        </p:spPr>
        <p:txBody>
          <a:bodyPr anchor="t"/>
          <a:lstStyle>
            <a:lvl1pPr marL="0" indent="0">
              <a:buNone/>
              <a:defRPr sz="5600"/>
            </a:lvl1pPr>
            <a:lvl2pPr marL="800100" indent="0">
              <a:buNone/>
              <a:defRPr sz="4900"/>
            </a:lvl2pPr>
            <a:lvl3pPr marL="1600200" indent="0">
              <a:buNone/>
              <a:defRPr sz="4200"/>
            </a:lvl3pPr>
            <a:lvl4pPr marL="2400300" indent="0">
              <a:buNone/>
              <a:defRPr sz="3500"/>
            </a:lvl4pPr>
            <a:lvl5pPr marL="3200400" indent="0">
              <a:buNone/>
              <a:defRPr sz="3500"/>
            </a:lvl5pPr>
            <a:lvl6pPr marL="4000500" indent="0">
              <a:buNone/>
              <a:defRPr sz="3500"/>
            </a:lvl6pPr>
            <a:lvl7pPr marL="4800600" indent="0">
              <a:buNone/>
              <a:defRPr sz="3500"/>
            </a:lvl7pPr>
            <a:lvl8pPr marL="5600700" indent="0">
              <a:buNone/>
              <a:defRPr sz="3500"/>
            </a:lvl8pPr>
            <a:lvl9pPr marL="6400800" indent="0">
              <a:buNone/>
              <a:defRPr sz="35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1" y="3014546"/>
            <a:ext cx="3764865" cy="3663614"/>
          </a:xfrm>
        </p:spPr>
        <p:txBody>
          <a:bodyPr anchor="b"/>
          <a:lstStyle>
            <a:lvl1pPr marL="0" indent="0">
              <a:buNone/>
              <a:defRPr sz="2800"/>
            </a:lvl1pPr>
            <a:lvl2pPr marL="800100" indent="0">
              <a:buNone/>
              <a:defRPr sz="2450"/>
            </a:lvl2pPr>
            <a:lvl3pPr marL="1600200" indent="0">
              <a:buNone/>
              <a:defRPr sz="2100"/>
            </a:lvl3pPr>
            <a:lvl4pPr marL="2400300" indent="0">
              <a:buNone/>
              <a:defRPr sz="1750"/>
            </a:lvl4pPr>
            <a:lvl5pPr marL="3200400" indent="0">
              <a:buNone/>
              <a:defRPr sz="1750"/>
            </a:lvl5pPr>
            <a:lvl6pPr marL="4000500" indent="0">
              <a:buNone/>
              <a:defRPr sz="1750"/>
            </a:lvl6pPr>
            <a:lvl7pPr marL="4800600" indent="0">
              <a:buNone/>
              <a:defRPr sz="1750"/>
            </a:lvl7pPr>
            <a:lvl8pPr marL="5600700" indent="0">
              <a:buNone/>
              <a:defRPr sz="1750"/>
            </a:lvl8pPr>
            <a:lvl9pPr marL="6400800" indent="0">
              <a:buNone/>
              <a:defRPr sz="1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7/7/2025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463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041380" cy="1207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3280" y="1792958"/>
            <a:ext cx="11041380" cy="47958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7/7/2025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040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116633" y="617064"/>
            <a:ext cx="2149389" cy="59716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0110" y="617064"/>
            <a:ext cx="9236522" cy="59716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7/7/2025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99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80" y="585216"/>
            <a:ext cx="11186257" cy="12077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3280" y="1829901"/>
            <a:ext cx="11186258" cy="4900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4018" y="6883203"/>
            <a:ext cx="3669030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75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7/7/2025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320348" y="6883203"/>
            <a:ext cx="2945675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213771" y="6883203"/>
            <a:ext cx="450667" cy="3894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75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660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304" userDrawn="1">
          <p15:clr>
            <a:srgbClr val="F26B43"/>
          </p15:clr>
        </p15:guide>
        <p15:guide id="6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customXml" Target="../ink/ink1.xml"/><Relationship Id="rId18" Type="http://schemas.openxmlformats.org/officeDocument/2006/relationships/image" Target="../media/image9.png"/><Relationship Id="rId3" Type="http://schemas.openxmlformats.org/officeDocument/2006/relationships/image" Target="../media/image2.png"/><Relationship Id="rId21" Type="http://schemas.openxmlformats.org/officeDocument/2006/relationships/customXml" Target="../ink/ink5.xml"/><Relationship Id="rId7" Type="http://schemas.openxmlformats.org/officeDocument/2006/relationships/diagramColors" Target="../diagrams/colors1.xml"/><Relationship Id="rId12" Type="http://schemas.openxmlformats.org/officeDocument/2006/relationships/image" Target="../media/image6.png"/><Relationship Id="rId17" Type="http://schemas.openxmlformats.org/officeDocument/2006/relationships/customXml" Target="../ink/ink3.xml"/><Relationship Id="rId2" Type="http://schemas.openxmlformats.org/officeDocument/2006/relationships/image" Target="../media/image1.jpeg"/><Relationship Id="rId16" Type="http://schemas.openxmlformats.org/officeDocument/2006/relationships/image" Target="../media/image8.png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1.xml"/><Relationship Id="rId15" Type="http://schemas.openxmlformats.org/officeDocument/2006/relationships/customXml" Target="../ink/ink2.xml"/><Relationship Id="rId10" Type="http://schemas.openxmlformats.org/officeDocument/2006/relationships/image" Target="../media/image4.png"/><Relationship Id="rId19" Type="http://schemas.openxmlformats.org/officeDocument/2006/relationships/customXml" Target="../ink/ink4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Relationship Id="rId14" Type="http://schemas.openxmlformats.org/officeDocument/2006/relationships/image" Target="../media/image7.png"/><Relationship Id="rId22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>
          <a:blip r:embed="rId2"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07" y="768444"/>
            <a:ext cx="10905630" cy="1727649"/>
          </a:xfrm>
        </p:spPr>
        <p:txBody>
          <a:bodyPr vert="horz" lIns="91440" tIns="45720" rIns="91440" bIns="45720" rtlCol="0" anchor="t">
            <a:normAutofit/>
          </a:bodyPr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>
                <a:solidFill>
                  <a:schemeClr val="bg1">
                    <a:lumMod val="95000"/>
                  </a:schemeClr>
                </a:solidFill>
              </a:rPr>
              <a:t>Micro soft Word is a word processing program used for creating and editing various type of documents. This platform has a blank white sheet known as {A4 by 21cm width and 27cm depth} Apart from this MS Word help us to insert and save the file after opening the pdf and save the files in other option. Which already given in word</a:t>
            </a:r>
            <a:r>
              <a:rPr lang="en-GB" sz="1400" b="1" dirty="0">
                <a:solidFill>
                  <a:schemeClr val="bg1">
                    <a:lumMod val="95000"/>
                  </a:schemeClr>
                </a:solidFill>
              </a:rPr>
              <a:t>. </a:t>
            </a:r>
            <a:r>
              <a:rPr lang="en-GB" sz="1800" b="1" dirty="0">
                <a:solidFill>
                  <a:schemeClr val="bg1">
                    <a:lumMod val="95000"/>
                  </a:schemeClr>
                </a:solidFill>
              </a:rPr>
              <a:t>              </a:t>
            </a:r>
            <a:endParaRPr lang="en-US" sz="1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36" name="Picture 35" descr="ribbon in word">
            <a:extLst>
              <a:ext uri="{FF2B5EF4-FFF2-40B4-BE49-F238E27FC236}">
                <a16:creationId xmlns:a16="http://schemas.microsoft.com/office/drawing/2014/main" id="{9CA94573-D1A7-C1CC-43ED-04B5DA396F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" r="-795" b="81414"/>
          <a:stretch>
            <a:fillRect/>
          </a:stretch>
        </p:blipFill>
        <p:spPr>
          <a:xfrm>
            <a:off x="7437712" y="2595210"/>
            <a:ext cx="5043559" cy="1047595"/>
          </a:xfrm>
          <a:prstGeom prst="rect">
            <a:avLst/>
          </a:prstGeom>
        </p:spPr>
      </p:pic>
      <p:graphicFrame>
        <p:nvGraphicFramePr>
          <p:cNvPr id="290" name="Diagram 289">
            <a:extLst>
              <a:ext uri="{FF2B5EF4-FFF2-40B4-BE49-F238E27FC236}">
                <a16:creationId xmlns:a16="http://schemas.microsoft.com/office/drawing/2014/main" id="{A1E778F9-CFCA-F4D0-4433-1B189F4F4E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1754769"/>
              </p:ext>
            </p:extLst>
          </p:nvPr>
        </p:nvGraphicFramePr>
        <p:xfrm>
          <a:off x="3712235" y="2595210"/>
          <a:ext cx="4660565" cy="4487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52" name="Picture 851" descr="The customized File menu in Microsoft Word 2003">
            <a:extLst>
              <a:ext uri="{FF2B5EF4-FFF2-40B4-BE49-F238E27FC236}">
                <a16:creationId xmlns:a16="http://schemas.microsoft.com/office/drawing/2014/main" id="{D4DD97F3-D358-BC13-DCC0-AF4221D52E2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-232" b="69477"/>
          <a:stretch>
            <a:fillRect/>
          </a:stretch>
        </p:blipFill>
        <p:spPr>
          <a:xfrm>
            <a:off x="8496148" y="4015199"/>
            <a:ext cx="3860834" cy="1259359"/>
          </a:xfrm>
          <a:prstGeom prst="rect">
            <a:avLst/>
          </a:prstGeom>
        </p:spPr>
      </p:pic>
      <p:pic>
        <p:nvPicPr>
          <p:cNvPr id="853" name="Picture 852" descr="text bold underline italic in word">
            <a:extLst>
              <a:ext uri="{FF2B5EF4-FFF2-40B4-BE49-F238E27FC236}">
                <a16:creationId xmlns:a16="http://schemas.microsoft.com/office/drawing/2014/main" id="{3F594016-4F6E-F9E3-6F5D-F4F29831D8D0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00129" t="205893" r="-95441" b="-171126"/>
          <a:stretch>
            <a:fillRect/>
          </a:stretch>
        </p:blipFill>
        <p:spPr>
          <a:xfrm>
            <a:off x="8398493" y="5790721"/>
            <a:ext cx="3683454" cy="1006030"/>
          </a:xfrm>
          <a:prstGeom prst="rect">
            <a:avLst/>
          </a:prstGeom>
        </p:spPr>
      </p:pic>
      <p:pic>
        <p:nvPicPr>
          <p:cNvPr id="854" name="Picture 853" descr="text bold underline italic in word">
            <a:extLst>
              <a:ext uri="{FF2B5EF4-FFF2-40B4-BE49-F238E27FC236}">
                <a16:creationId xmlns:a16="http://schemas.microsoft.com/office/drawing/2014/main" id="{20AF75DA-60FA-9A36-4585-3151CF607F4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-897" t="29" r="27771" b="54915"/>
          <a:stretch>
            <a:fillRect/>
          </a:stretch>
        </p:blipFill>
        <p:spPr>
          <a:xfrm>
            <a:off x="7990853" y="5908545"/>
            <a:ext cx="4571046" cy="1054553"/>
          </a:xfrm>
          <a:prstGeom prst="rect">
            <a:avLst/>
          </a:prstGeom>
        </p:spPr>
      </p:pic>
      <p:pic>
        <p:nvPicPr>
          <p:cNvPr id="1528" name="Picture 1527" descr="Tips n Trick Typing in Microsoft Word: How to Come Up With a Ruler in Microsoft  Word">
            <a:extLst>
              <a:ext uri="{FF2B5EF4-FFF2-40B4-BE49-F238E27FC236}">
                <a16:creationId xmlns:a16="http://schemas.microsoft.com/office/drawing/2014/main" id="{83C6A7FC-769C-5890-CDA4-6F1F46C2875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r="-10762" b="23729"/>
          <a:stretch>
            <a:fillRect/>
          </a:stretch>
        </p:blipFill>
        <p:spPr>
          <a:xfrm>
            <a:off x="649014" y="5601874"/>
            <a:ext cx="3239696" cy="1296831"/>
          </a:xfrm>
          <a:prstGeom prst="rect">
            <a:avLst/>
          </a:prstGeom>
        </p:spPr>
      </p:pic>
      <p:pic>
        <p:nvPicPr>
          <p:cNvPr id="2629" name="Picture 262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13DBFB-3D67-E23B-FB80-855CEDB269F0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3745" y="3153127"/>
            <a:ext cx="3401144" cy="128893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740" name="Ink 2739">
                <a:extLst>
                  <a:ext uri="{FF2B5EF4-FFF2-40B4-BE49-F238E27FC236}">
                    <a16:creationId xmlns:a16="http://schemas.microsoft.com/office/drawing/2014/main" id="{DAFD06BC-CB01-80DA-522E-7489A9A47BC6}"/>
                  </a:ext>
                </a:extLst>
              </p14:cNvPr>
              <p14:cNvContentPartPr/>
              <p14:nvPr/>
            </p14:nvContentPartPr>
            <p14:xfrm>
              <a:off x="10747569" y="3979026"/>
              <a:ext cx="16565" cy="16565"/>
            </p14:xfrm>
          </p:contentPart>
        </mc:Choice>
        <mc:Fallback xmlns="">
          <p:pic>
            <p:nvPicPr>
              <p:cNvPr id="2740" name="Ink 2739">
                <a:extLst>
                  <a:ext uri="{FF2B5EF4-FFF2-40B4-BE49-F238E27FC236}">
                    <a16:creationId xmlns:a16="http://schemas.microsoft.com/office/drawing/2014/main" id="{DAFD06BC-CB01-80DA-522E-7489A9A47BC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688408" y="3919865"/>
                <a:ext cx="133703" cy="1337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741" name="Ink 2740">
                <a:extLst>
                  <a:ext uri="{FF2B5EF4-FFF2-40B4-BE49-F238E27FC236}">
                    <a16:creationId xmlns:a16="http://schemas.microsoft.com/office/drawing/2014/main" id="{C2654527-70CC-7C67-6E7D-B4567459988A}"/>
                  </a:ext>
                </a:extLst>
              </p14:cNvPr>
              <p14:cNvContentPartPr/>
              <p14:nvPr/>
            </p14:nvContentPartPr>
            <p14:xfrm>
              <a:off x="10787696" y="3920097"/>
              <a:ext cx="16565" cy="16565"/>
            </p14:xfrm>
          </p:contentPart>
        </mc:Choice>
        <mc:Fallback xmlns="">
          <p:pic>
            <p:nvPicPr>
              <p:cNvPr id="2741" name="Ink 2740">
                <a:extLst>
                  <a:ext uri="{FF2B5EF4-FFF2-40B4-BE49-F238E27FC236}">
                    <a16:creationId xmlns:a16="http://schemas.microsoft.com/office/drawing/2014/main" id="{C2654527-70CC-7C67-6E7D-B4567459988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763336" y="3895737"/>
                <a:ext cx="64798" cy="6479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742" name="Ink 2741">
                <a:extLst>
                  <a:ext uri="{FF2B5EF4-FFF2-40B4-BE49-F238E27FC236}">
                    <a16:creationId xmlns:a16="http://schemas.microsoft.com/office/drawing/2014/main" id="{55AF057E-2D67-1951-B55C-4457AB2A8A76}"/>
                  </a:ext>
                </a:extLst>
              </p14:cNvPr>
              <p14:cNvContentPartPr/>
              <p14:nvPr/>
            </p14:nvContentPartPr>
            <p14:xfrm>
              <a:off x="10836797" y="3907464"/>
              <a:ext cx="21235" cy="16609"/>
            </p14:xfrm>
          </p:contentPart>
        </mc:Choice>
        <mc:Fallback xmlns="">
          <p:pic>
            <p:nvPicPr>
              <p:cNvPr id="2742" name="Ink 2741">
                <a:extLst>
                  <a:ext uri="{FF2B5EF4-FFF2-40B4-BE49-F238E27FC236}">
                    <a16:creationId xmlns:a16="http://schemas.microsoft.com/office/drawing/2014/main" id="{55AF057E-2D67-1951-B55C-4457AB2A8A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0819101" y="3889795"/>
                <a:ext cx="56273" cy="515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743" name="Ink 2742">
                <a:extLst>
                  <a:ext uri="{FF2B5EF4-FFF2-40B4-BE49-F238E27FC236}">
                    <a16:creationId xmlns:a16="http://schemas.microsoft.com/office/drawing/2014/main" id="{918AAE5F-AC18-5720-6146-36752ABD0966}"/>
                  </a:ext>
                </a:extLst>
              </p14:cNvPr>
              <p14:cNvContentPartPr/>
              <p14:nvPr/>
            </p14:nvContentPartPr>
            <p14:xfrm>
              <a:off x="10827520" y="3931235"/>
              <a:ext cx="21216" cy="16609"/>
            </p14:xfrm>
          </p:contentPart>
        </mc:Choice>
        <mc:Fallback xmlns="">
          <p:pic>
            <p:nvPicPr>
              <p:cNvPr id="2743" name="Ink 2742">
                <a:extLst>
                  <a:ext uri="{FF2B5EF4-FFF2-40B4-BE49-F238E27FC236}">
                    <a16:creationId xmlns:a16="http://schemas.microsoft.com/office/drawing/2014/main" id="{918AAE5F-AC18-5720-6146-36752ABD096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0809840" y="3913566"/>
                <a:ext cx="56222" cy="5159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745" name="Ink 2744">
                <a:extLst>
                  <a:ext uri="{FF2B5EF4-FFF2-40B4-BE49-F238E27FC236}">
                    <a16:creationId xmlns:a16="http://schemas.microsoft.com/office/drawing/2014/main" id="{849574D8-9365-C865-AFB2-B37EAB3E7839}"/>
                  </a:ext>
                </a:extLst>
              </p14:cNvPr>
              <p14:cNvContentPartPr/>
              <p14:nvPr/>
            </p14:nvContentPartPr>
            <p14:xfrm>
              <a:off x="13994149" y="4165725"/>
              <a:ext cx="16565" cy="16565"/>
            </p14:xfrm>
          </p:contentPart>
        </mc:Choice>
        <mc:Fallback xmlns="">
          <p:pic>
            <p:nvPicPr>
              <p:cNvPr id="2745" name="Ink 2744">
                <a:extLst>
                  <a:ext uri="{FF2B5EF4-FFF2-40B4-BE49-F238E27FC236}">
                    <a16:creationId xmlns:a16="http://schemas.microsoft.com/office/drawing/2014/main" id="{849574D8-9365-C865-AFB2-B37EAB3E783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3970485" y="4142061"/>
                <a:ext cx="63420" cy="63420"/>
              </a:xfrm>
              <a:prstGeom prst="rect">
                <a:avLst/>
              </a:prstGeom>
            </p:spPr>
          </p:pic>
        </mc:Fallback>
      </mc:AlternateContent>
      <p:sp>
        <p:nvSpPr>
          <p:cNvPr id="2803" name="TextBox 2802">
            <a:extLst>
              <a:ext uri="{FF2B5EF4-FFF2-40B4-BE49-F238E27FC236}">
                <a16:creationId xmlns:a16="http://schemas.microsoft.com/office/drawing/2014/main" id="{D6B0D505-2A0F-1E4B-BD63-AC7DD4510C8F}"/>
              </a:ext>
            </a:extLst>
          </p:cNvPr>
          <p:cNvSpPr txBox="1"/>
          <p:nvPr/>
        </p:nvSpPr>
        <p:spPr>
          <a:xfrm>
            <a:off x="649014" y="208294"/>
            <a:ext cx="996783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900" b="1" dirty="0">
                <a:latin typeface="Aptos Display"/>
              </a:rPr>
              <a:t>            </a:t>
            </a:r>
            <a:r>
              <a:rPr lang="en-GB" sz="4000" b="1" dirty="0">
                <a:solidFill>
                  <a:schemeClr val="bg1"/>
                </a:solidFill>
                <a:latin typeface="Aptos Display"/>
              </a:rPr>
              <a:t>How To create chart A word document 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2850" name="Arrow: Right 2849">
            <a:extLst>
              <a:ext uri="{FF2B5EF4-FFF2-40B4-BE49-F238E27FC236}">
                <a16:creationId xmlns:a16="http://schemas.microsoft.com/office/drawing/2014/main" id="{C22D5E7C-B007-B456-CB18-B16D09026782}"/>
              </a:ext>
            </a:extLst>
          </p:cNvPr>
          <p:cNvSpPr/>
          <p:nvPr/>
        </p:nvSpPr>
        <p:spPr>
          <a:xfrm>
            <a:off x="3584889" y="6109502"/>
            <a:ext cx="540798" cy="46930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 dirty="0"/>
          </a:p>
        </p:txBody>
      </p:sp>
      <p:sp>
        <p:nvSpPr>
          <p:cNvPr id="2873" name="Arrow: Right 2872">
            <a:extLst>
              <a:ext uri="{FF2B5EF4-FFF2-40B4-BE49-F238E27FC236}">
                <a16:creationId xmlns:a16="http://schemas.microsoft.com/office/drawing/2014/main" id="{0D3F2DCE-3FFA-B679-154F-E81E43B3AAD5}"/>
              </a:ext>
            </a:extLst>
          </p:cNvPr>
          <p:cNvSpPr/>
          <p:nvPr/>
        </p:nvSpPr>
        <p:spPr>
          <a:xfrm rot="2640000" flipV="1">
            <a:off x="3221277" y="3355148"/>
            <a:ext cx="497824" cy="3683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4" name="Arrow: Left 2873">
            <a:extLst>
              <a:ext uri="{FF2B5EF4-FFF2-40B4-BE49-F238E27FC236}">
                <a16:creationId xmlns:a16="http://schemas.microsoft.com/office/drawing/2014/main" id="{C17F331A-49B1-D6DB-C998-9B003D1119B5}"/>
              </a:ext>
            </a:extLst>
          </p:cNvPr>
          <p:cNvSpPr/>
          <p:nvPr/>
        </p:nvSpPr>
        <p:spPr>
          <a:xfrm>
            <a:off x="6792236" y="2892250"/>
            <a:ext cx="682525" cy="491142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6" name="Arrow: Left 2875">
            <a:extLst>
              <a:ext uri="{FF2B5EF4-FFF2-40B4-BE49-F238E27FC236}">
                <a16:creationId xmlns:a16="http://schemas.microsoft.com/office/drawing/2014/main" id="{5E3A17D2-8F25-DEA2-A998-DA797AEB3788}"/>
              </a:ext>
            </a:extLst>
          </p:cNvPr>
          <p:cNvSpPr/>
          <p:nvPr/>
        </p:nvSpPr>
        <p:spPr>
          <a:xfrm>
            <a:off x="7574685" y="6105639"/>
            <a:ext cx="446233" cy="331286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sp>
        <p:nvSpPr>
          <p:cNvPr id="2877" name="Arrow: Left 2876">
            <a:extLst>
              <a:ext uri="{FF2B5EF4-FFF2-40B4-BE49-F238E27FC236}">
                <a16:creationId xmlns:a16="http://schemas.microsoft.com/office/drawing/2014/main" id="{31B84D90-30A0-ACCC-19D2-214DB5BA5F56}"/>
              </a:ext>
            </a:extLst>
          </p:cNvPr>
          <p:cNvSpPr/>
          <p:nvPr/>
        </p:nvSpPr>
        <p:spPr>
          <a:xfrm>
            <a:off x="7998166" y="4638585"/>
            <a:ext cx="492041" cy="432138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  <a:lvl1pPr marL="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280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560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8410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31213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1401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96819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79622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62426" algn="l" defTabSz="965606" rtl="0" eaLnBrk="1" latinLnBrk="0" hangingPunct="1">
              <a:defRPr sz="190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1901"/>
          </a:p>
        </p:txBody>
      </p:sp>
      <p:cxnSp>
        <p:nvCxnSpPr>
          <p:cNvPr id="870" name="Straight Arrow Connector 869">
            <a:extLst>
              <a:ext uri="{FF2B5EF4-FFF2-40B4-BE49-F238E27FC236}">
                <a16:creationId xmlns:a16="http://schemas.microsoft.com/office/drawing/2014/main" id="{C1989DF5-2740-E308-69A8-C3A6F518DE13}"/>
              </a:ext>
            </a:extLst>
          </p:cNvPr>
          <p:cNvCxnSpPr/>
          <p:nvPr/>
        </p:nvCxnSpPr>
        <p:spPr>
          <a:xfrm flipH="1">
            <a:off x="13089699" y="-228163"/>
            <a:ext cx="14188" cy="781357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EB0E7A25-D4FD-EB00-747A-C56570A7644C}"/>
              </a:ext>
            </a:extLst>
          </p:cNvPr>
          <p:cNvSpPr/>
          <p:nvPr/>
        </p:nvSpPr>
        <p:spPr>
          <a:xfrm>
            <a:off x="0" y="208294"/>
            <a:ext cx="1205523" cy="22253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000" dirty="0"/>
              <a:t>Amandeep Kaur</a:t>
            </a:r>
          </a:p>
          <a:p>
            <a:pPr algn="ctr"/>
            <a:endParaRPr lang="en-GB" sz="1000" dirty="0"/>
          </a:p>
          <a:p>
            <a:pPr algn="ctr"/>
            <a:r>
              <a:rPr lang="en-GB" sz="1000" dirty="0"/>
              <a:t>Student no. </a:t>
            </a:r>
          </a:p>
          <a:p>
            <a:pPr algn="ctr"/>
            <a:r>
              <a:rPr lang="en-GB" sz="1000" dirty="0"/>
              <a:t>2434005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f8fb59cc42b2fccbc656ff7823ff5bfb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41b9eabd3e56050ea328c1199d141981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64B716F-A31E-4BC1-AE7F-7D543D51C45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B76B057-D17D-425C-9929-39FBD91F973F}">
  <ds:schemaRefs>
    <ds:schemaRef ds:uri="http://purl.org/dc/elements/1.1/"/>
    <ds:schemaRef ds:uri="http://schemas.microsoft.com/office/2006/documentManagement/types"/>
    <ds:schemaRef ds:uri="http://purl.org/dc/terms/"/>
    <ds:schemaRef ds:uri="http://schemas.microsoft.com/office/2006/metadata/properties"/>
    <ds:schemaRef ds:uri="http://purl.org/dc/dcmitype/"/>
    <ds:schemaRef ds:uri="04d956d8-1ffd-4dba-87ce-03f615e16f58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EA5CC22-0BBA-49B4-89C2-5CEC3E5771B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</TotalTime>
  <Words>228</Words>
  <Application>Microsoft Office PowerPoint</Application>
  <PresentationFormat>Custom</PresentationFormat>
  <Paragraphs>11</Paragraphs>
  <Slides>1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VanillaVTI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Amandeep Kaur (2434005)</cp:lastModifiedBy>
  <cp:revision>11</cp:revision>
  <dcterms:created xsi:type="dcterms:W3CDTF">2025-07-02T20:35:49Z</dcterms:created>
  <dcterms:modified xsi:type="dcterms:W3CDTF">2025-07-07T14:18:35Z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