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93AC76-1298-4398-A935-22BBC28F662F}" v="673" dt="2023-10-05T08:58:11.602"/>
    <p1510:client id="{E74B2926-DB7F-488E-A10B-E22DEE25B2F7}" v="33" dt="2023-09-21T17:53:23.2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926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341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245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303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356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3048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397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563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808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385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081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10/5/2023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7408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04" r:id="rId6"/>
    <p:sldLayoutId id="2147483700" r:id="rId7"/>
    <p:sldLayoutId id="2147483701" r:id="rId8"/>
    <p:sldLayoutId id="2147483702" r:id="rId9"/>
    <p:sldLayoutId id="2147483703" r:id="rId10"/>
    <p:sldLayoutId id="214748370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B3EC7D6-7F7E-813D-6BF5-D573093C44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505" r="-2" b="8244"/>
          <a:stretch/>
        </p:blipFill>
        <p:spPr>
          <a:xfrm>
            <a:off x="20" y="-1"/>
            <a:ext cx="12191980" cy="6858001"/>
          </a:xfrm>
          <a:custGeom>
            <a:avLst/>
            <a:gdLst/>
            <a:ahLst/>
            <a:cxnLst/>
            <a:rect l="l" t="t" r="r" b="b"/>
            <a:pathLst>
              <a:path w="12191999" h="6857999">
                <a:moveTo>
                  <a:pt x="0" y="0"/>
                </a:moveTo>
                <a:lnTo>
                  <a:pt x="12191999" y="0"/>
                </a:lnTo>
                <a:lnTo>
                  <a:pt x="12191999" y="6857999"/>
                </a:lnTo>
                <a:lnTo>
                  <a:pt x="4628129" y="6857999"/>
                </a:lnTo>
                <a:lnTo>
                  <a:pt x="4734519" y="6819371"/>
                </a:lnTo>
                <a:cubicBezTo>
                  <a:pt x="4938119" y="6741181"/>
                  <a:pt x="5132935" y="6652933"/>
                  <a:pt x="5315781" y="6551721"/>
                </a:cubicBezTo>
                <a:cubicBezTo>
                  <a:pt x="6619811" y="5830059"/>
                  <a:pt x="6364610" y="4934281"/>
                  <a:pt x="6058656" y="3948664"/>
                </a:cubicBezTo>
                <a:cubicBezTo>
                  <a:pt x="5601502" y="2476708"/>
                  <a:pt x="4958009" y="1222984"/>
                  <a:pt x="2540911" y="827627"/>
                </a:cubicBezTo>
                <a:cubicBezTo>
                  <a:pt x="1760946" y="699982"/>
                  <a:pt x="986522" y="591203"/>
                  <a:pt x="238021" y="541759"/>
                </a:cubicBezTo>
                <a:lnTo>
                  <a:pt x="0" y="529223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B2B1500-BB55-471C-8A9E-67288297E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9224"/>
            <a:ext cx="6305549" cy="6328777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045E22C-A99D-41BB-AF14-EF1B1E745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6525"/>
            <a:ext cx="6130391" cy="672147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4572000" cy="1524000"/>
          </a:xfrm>
        </p:spPr>
        <p:txBody>
          <a:bodyPr anchor="b">
            <a:normAutofit/>
          </a:bodyPr>
          <a:lstStyle/>
          <a:p>
            <a:pPr algn="l"/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By Shanice Hodgson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2299787"/>
            <a:ext cx="4572000" cy="2286000"/>
          </a:xfrm>
        </p:spPr>
        <p:txBody>
          <a:bodyPr>
            <a:normAutofit/>
          </a:bodyPr>
          <a:lstStyle/>
          <a:p>
            <a:pPr algn="l"/>
            <a:r>
              <a:rPr lang="en-GB" sz="4400">
                <a:cs typeface="Calibri Light"/>
              </a:rPr>
              <a:t>Learning in a Digital Era </a:t>
            </a:r>
            <a:br>
              <a:rPr lang="en-GB" sz="4400">
                <a:cs typeface="Calibri Light"/>
              </a:rPr>
            </a:br>
            <a:r>
              <a:rPr lang="en-GB" sz="4400">
                <a:cs typeface="Calibri Light"/>
              </a:rPr>
              <a:t>Part 2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2B9AD-01C7-A4FA-4196-1750ED545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Researching on HWB Library</a:t>
            </a:r>
          </a:p>
        </p:txBody>
      </p:sp>
      <p:pic>
        <p:nvPicPr>
          <p:cNvPr id="5" name="Content Placeholder 4" descr="A screenshot of a web page&#10;&#10;Description automatically generated">
            <a:extLst>
              <a:ext uri="{FF2B5EF4-FFF2-40B4-BE49-F238E27FC236}">
                <a16:creationId xmlns:a16="http://schemas.microsoft.com/office/drawing/2014/main" id="{A4E25E95-B686-CF8E-CAB6-CF3119F9498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62000" y="2600545"/>
            <a:ext cx="5151119" cy="2677702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336C45-9BD2-C3C0-2B6A-86A3C4C77F1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Using HWB library for online </a:t>
            </a:r>
            <a:r>
              <a:rPr lang="en-GB">
                <a:solidFill>
                  <a:srgbClr val="FFFFFF">
                    <a:alpha val="70000"/>
                  </a:srgbClr>
                </a:solidFill>
              </a:rPr>
              <a:t>researching.</a:t>
            </a:r>
            <a:endParaRPr lang="en-GB" dirty="0">
              <a:solidFill>
                <a:srgbClr val="FFFFFF">
                  <a:alpha val="70000"/>
                </a:srgbClr>
              </a:solidFill>
            </a:endParaRPr>
          </a:p>
          <a:p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Searching key words, will then give me a few articles to use.</a:t>
            </a:r>
          </a:p>
        </p:txBody>
      </p:sp>
    </p:spTree>
    <p:extLst>
      <p:ext uri="{BB962C8B-B14F-4D97-AF65-F5344CB8AC3E}">
        <p14:creationId xmlns:p14="http://schemas.microsoft.com/office/powerpoint/2010/main" val="2531725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913CE-41CA-3901-CCFD-E3B15B1B2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the article.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DCC51-7090-0229-E604-D3FF4FD287A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 marL="285750" indent="-285750">
              <a:buChar char="•"/>
            </a:pPr>
            <a:r>
              <a:rPr lang="en-GB" sz="2000" dirty="0">
                <a:solidFill>
                  <a:srgbClr val="FFFFFF">
                    <a:alpha val="70000"/>
                  </a:srgbClr>
                </a:solidFill>
              </a:rPr>
              <a:t>Researching the best article to use for quotes.</a:t>
            </a:r>
          </a:p>
          <a:p>
            <a:pPr marL="285750" indent="-285750">
              <a:buChar char="•"/>
            </a:pPr>
            <a:r>
              <a:rPr lang="en-GB" sz="2000" dirty="0">
                <a:solidFill>
                  <a:srgbClr val="FFFFFF">
                    <a:alpha val="70000"/>
                  </a:srgbClr>
                </a:solidFill>
              </a:rPr>
              <a:t>Find the most appropriate quote, then reference that in the assignment.</a:t>
            </a:r>
          </a:p>
          <a:p>
            <a:pPr marL="285750" indent="-285750">
              <a:buChar char="•"/>
            </a:pPr>
            <a:r>
              <a:rPr lang="en-GB" sz="2000" dirty="0">
                <a:solidFill>
                  <a:srgbClr val="FFFFFF">
                    <a:alpha val="70000"/>
                  </a:srgbClr>
                </a:solidFill>
              </a:rPr>
              <a:t>Referencing the writer, article, month/year was written and also inserting the link of the article.</a:t>
            </a:r>
          </a:p>
        </p:txBody>
      </p:sp>
      <p:pic>
        <p:nvPicPr>
          <p:cNvPr id="8" name="Content Placeholder 7" descr="A screenshot of a computer&#10;&#10;Description automatically generated">
            <a:extLst>
              <a:ext uri="{FF2B5EF4-FFF2-40B4-BE49-F238E27FC236}">
                <a16:creationId xmlns:a16="http://schemas.microsoft.com/office/drawing/2014/main" id="{B39CBEE3-9B2A-F49E-70E0-AF4375E9E8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34000" y="1797994"/>
            <a:ext cx="6096000" cy="3262013"/>
          </a:xfrm>
        </p:spPr>
      </p:pic>
    </p:spTree>
    <p:extLst>
      <p:ext uri="{BB962C8B-B14F-4D97-AF65-F5344CB8AC3E}">
        <p14:creationId xmlns:p14="http://schemas.microsoft.com/office/powerpoint/2010/main" val="32508708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D8439-312C-0396-31A1-754DA58EE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Researching on Google Scholar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ABCC7B53-91CD-5313-1112-56ADC3B4B05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62000" y="2903220"/>
            <a:ext cx="5151119" cy="257556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F944E8-502A-B8D4-7E43-85001CA16E2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Using Google Scholar to research for assignments.</a:t>
            </a:r>
          </a:p>
          <a:p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Choosing the best article.</a:t>
            </a:r>
          </a:p>
          <a:p>
            <a:pPr marL="0" indent="0">
              <a:buNone/>
            </a:pPr>
            <a:endParaRPr lang="en-GB" dirty="0">
              <a:solidFill>
                <a:srgbClr val="FFFFFF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7522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1FCAD-24E6-8104-3506-4D5EBBFA6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the Quote</a:t>
            </a:r>
          </a:p>
        </p:txBody>
      </p:sp>
      <p:pic>
        <p:nvPicPr>
          <p:cNvPr id="5" name="Content Placeholder 4" descr="A screenshot of a newspaper&#10;&#10;Description automatically generated">
            <a:extLst>
              <a:ext uri="{FF2B5EF4-FFF2-40B4-BE49-F238E27FC236}">
                <a16:creationId xmlns:a16="http://schemas.microsoft.com/office/drawing/2014/main" id="{83CD33D8-3211-BCF0-2CCC-51B0CC91235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62000" y="2956718"/>
            <a:ext cx="5151119" cy="2468563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A74E48-6800-C5A3-BB63-ECD7D037C79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Choosing the best article is </a:t>
            </a:r>
            <a:r>
              <a:rPr lang="en-GB">
                <a:solidFill>
                  <a:srgbClr val="FFFFFF">
                    <a:alpha val="70000"/>
                  </a:srgbClr>
                </a:solidFill>
              </a:rPr>
              <a:t>important.</a:t>
            </a:r>
          </a:p>
          <a:p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Also choosing the recent article to reference.</a:t>
            </a:r>
          </a:p>
        </p:txBody>
      </p:sp>
    </p:spTree>
    <p:extLst>
      <p:ext uri="{BB962C8B-B14F-4D97-AF65-F5344CB8AC3E}">
        <p14:creationId xmlns:p14="http://schemas.microsoft.com/office/powerpoint/2010/main" val="1054491950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AnalogousFromDarkSeedLeftStep">
      <a:dk1>
        <a:srgbClr val="000000"/>
      </a:dk1>
      <a:lt1>
        <a:srgbClr val="FFFFFF"/>
      </a:lt1>
      <a:dk2>
        <a:srgbClr val="301B2E"/>
      </a:dk2>
      <a:lt2>
        <a:srgbClr val="F0F2F3"/>
      </a:lt2>
      <a:accent1>
        <a:srgbClr val="C3714D"/>
      </a:accent1>
      <a:accent2>
        <a:srgbClr val="B13B48"/>
      </a:accent2>
      <a:accent3>
        <a:srgbClr val="C34D8B"/>
      </a:accent3>
      <a:accent4>
        <a:srgbClr val="B13BAB"/>
      </a:accent4>
      <a:accent5>
        <a:srgbClr val="994DC3"/>
      </a:accent5>
      <a:accent6>
        <a:srgbClr val="583EB3"/>
      </a:accent6>
      <a:hlink>
        <a:srgbClr val="A63FBF"/>
      </a:hlink>
      <a:folHlink>
        <a:srgbClr val="7F7F7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PebbleVTI</vt:lpstr>
      <vt:lpstr>Learning in a Digital Era  Part 2</vt:lpstr>
      <vt:lpstr>Researching on HWB Library</vt:lpstr>
      <vt:lpstr>Choosing the article.</vt:lpstr>
      <vt:lpstr>Researching on Google Scholar</vt:lpstr>
      <vt:lpstr>Choosing the Quote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109</cp:revision>
  <dcterms:created xsi:type="dcterms:W3CDTF">2023-09-21T17:49:24Z</dcterms:created>
  <dcterms:modified xsi:type="dcterms:W3CDTF">2023-10-05T09:26:12Z</dcterms:modified>
</cp:coreProperties>
</file>