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61" r:id="rId2"/>
    <p:sldId id="257" r:id="rId3"/>
    <p:sldId id="258" r:id="rId4"/>
    <p:sldId id="259" r:id="rId5"/>
    <p:sldId id="260"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340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C19300-82EA-4627-B1FA-CB226E417758}" v="93" dt="2021-07-24T16:01:59.7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0" d="100"/>
          <a:sy n="40" d="100"/>
        </p:scale>
        <p:origin x="101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el Paul Sandu (1911041)" userId="d82250ba-2b4b-42ae-97d1-bc94b8c74269" providerId="ADAL" clId="{2DC19300-82EA-4627-B1FA-CB226E417758}"/>
    <pc:docChg chg="custSel addSld delSld modSld sldOrd">
      <pc:chgData name="Abel Paul Sandu (1911041)" userId="d82250ba-2b4b-42ae-97d1-bc94b8c74269" providerId="ADAL" clId="{2DC19300-82EA-4627-B1FA-CB226E417758}" dt="2021-07-24T16:02:47.304" v="1654" actId="20577"/>
      <pc:docMkLst>
        <pc:docMk/>
      </pc:docMkLst>
      <pc:sldChg chg="addSp modSp new del mod setBg">
        <pc:chgData name="Abel Paul Sandu (1911041)" userId="d82250ba-2b4b-42ae-97d1-bc94b8c74269" providerId="ADAL" clId="{2DC19300-82EA-4627-B1FA-CB226E417758}" dt="2021-07-23T10:11:46.470" v="491" actId="2696"/>
        <pc:sldMkLst>
          <pc:docMk/>
          <pc:sldMk cId="1741119223" sldId="256"/>
        </pc:sldMkLst>
        <pc:spChg chg="mod">
          <ac:chgData name="Abel Paul Sandu (1911041)" userId="d82250ba-2b4b-42ae-97d1-bc94b8c74269" providerId="ADAL" clId="{2DC19300-82EA-4627-B1FA-CB226E417758}" dt="2021-07-22T17:05:56.091" v="11" actId="26606"/>
          <ac:spMkLst>
            <pc:docMk/>
            <pc:sldMk cId="1741119223" sldId="256"/>
            <ac:spMk id="2" creationId="{37FEE6BE-F75B-412C-A97D-1019095FA2F8}"/>
          </ac:spMkLst>
        </pc:spChg>
        <pc:spChg chg="mod">
          <ac:chgData name="Abel Paul Sandu (1911041)" userId="d82250ba-2b4b-42ae-97d1-bc94b8c74269" providerId="ADAL" clId="{2DC19300-82EA-4627-B1FA-CB226E417758}" dt="2021-07-22T17:05:56.091" v="11" actId="26606"/>
          <ac:spMkLst>
            <pc:docMk/>
            <pc:sldMk cId="1741119223" sldId="256"/>
            <ac:spMk id="3" creationId="{E2123F7E-DA0B-4E9D-B156-001C6F1DD5D4}"/>
          </ac:spMkLst>
        </pc:spChg>
        <pc:spChg chg="add">
          <ac:chgData name="Abel Paul Sandu (1911041)" userId="d82250ba-2b4b-42ae-97d1-bc94b8c74269" providerId="ADAL" clId="{2DC19300-82EA-4627-B1FA-CB226E417758}" dt="2021-07-22T17:05:56.091" v="11" actId="26606"/>
          <ac:spMkLst>
            <pc:docMk/>
            <pc:sldMk cId="1741119223" sldId="256"/>
            <ac:spMk id="10" creationId="{18AC8E79-ECD6-4F34-BE5A-9F5E850E850A}"/>
          </ac:spMkLst>
        </pc:spChg>
        <pc:spChg chg="add">
          <ac:chgData name="Abel Paul Sandu (1911041)" userId="d82250ba-2b4b-42ae-97d1-bc94b8c74269" providerId="ADAL" clId="{2DC19300-82EA-4627-B1FA-CB226E417758}" dt="2021-07-22T17:05:56.091" v="11" actId="26606"/>
          <ac:spMkLst>
            <pc:docMk/>
            <pc:sldMk cId="1741119223" sldId="256"/>
            <ac:spMk id="12" creationId="{7D2BE1BB-2AB2-4D7E-9E27-8D245181B513}"/>
          </ac:spMkLst>
        </pc:spChg>
        <pc:grpChg chg="add">
          <ac:chgData name="Abel Paul Sandu (1911041)" userId="d82250ba-2b4b-42ae-97d1-bc94b8c74269" providerId="ADAL" clId="{2DC19300-82EA-4627-B1FA-CB226E417758}" dt="2021-07-22T17:05:56.091" v="11" actId="26606"/>
          <ac:grpSpMkLst>
            <pc:docMk/>
            <pc:sldMk cId="1741119223" sldId="256"/>
            <ac:grpSpMk id="14" creationId="{22A1615C-2156-4B15-BF3E-39794B37905E}"/>
          </ac:grpSpMkLst>
        </pc:grpChg>
        <pc:picChg chg="add mod">
          <ac:chgData name="Abel Paul Sandu (1911041)" userId="d82250ba-2b4b-42ae-97d1-bc94b8c74269" providerId="ADAL" clId="{2DC19300-82EA-4627-B1FA-CB226E417758}" dt="2021-07-22T17:06:30.335" v="16" actId="1076"/>
          <ac:picMkLst>
            <pc:docMk/>
            <pc:sldMk cId="1741119223" sldId="256"/>
            <ac:picMk id="5" creationId="{70FBCA92-85B6-40EB-BE92-3895B205806F}"/>
          </ac:picMkLst>
        </pc:picChg>
        <pc:picChg chg="add mod">
          <ac:chgData name="Abel Paul Sandu (1911041)" userId="d82250ba-2b4b-42ae-97d1-bc94b8c74269" providerId="ADAL" clId="{2DC19300-82EA-4627-B1FA-CB226E417758}" dt="2021-07-23T10:11:29.844" v="490" actId="1076"/>
          <ac:picMkLst>
            <pc:docMk/>
            <pc:sldMk cId="1741119223" sldId="256"/>
            <ac:picMk id="13" creationId="{71800E23-62B4-4730-9ACB-E984717DDFD5}"/>
          </ac:picMkLst>
        </pc:picChg>
      </pc:sldChg>
      <pc:sldChg chg="addSp delSp modSp new mod ord modTransition setBg modAnim delDesignElem">
        <pc:chgData name="Abel Paul Sandu (1911041)" userId="d82250ba-2b4b-42ae-97d1-bc94b8c74269" providerId="ADAL" clId="{2DC19300-82EA-4627-B1FA-CB226E417758}" dt="2021-07-24T16:01:59.719" v="1649"/>
        <pc:sldMkLst>
          <pc:docMk/>
          <pc:sldMk cId="1807326692" sldId="257"/>
        </pc:sldMkLst>
        <pc:spChg chg="mod">
          <ac:chgData name="Abel Paul Sandu (1911041)" userId="d82250ba-2b4b-42ae-97d1-bc94b8c74269" providerId="ADAL" clId="{2DC19300-82EA-4627-B1FA-CB226E417758}" dt="2021-07-24T13:29:43.912" v="1599" actId="27636"/>
          <ac:spMkLst>
            <pc:docMk/>
            <pc:sldMk cId="1807326692" sldId="257"/>
            <ac:spMk id="2" creationId="{610A02DE-2575-4FD7-BEEC-033A8464AE32}"/>
          </ac:spMkLst>
        </pc:spChg>
        <pc:spChg chg="mod">
          <ac:chgData name="Abel Paul Sandu (1911041)" userId="d82250ba-2b4b-42ae-97d1-bc94b8c74269" providerId="ADAL" clId="{2DC19300-82EA-4627-B1FA-CB226E417758}" dt="2021-07-24T13:28:57.633" v="1596"/>
          <ac:spMkLst>
            <pc:docMk/>
            <pc:sldMk cId="1807326692" sldId="257"/>
            <ac:spMk id="3" creationId="{11AA9460-F471-4135-9936-9CC9503B93FC}"/>
          </ac:spMkLst>
        </pc:spChg>
        <pc:spChg chg="add del">
          <ac:chgData name="Abel Paul Sandu (1911041)" userId="d82250ba-2b4b-42ae-97d1-bc94b8c74269" providerId="ADAL" clId="{2DC19300-82EA-4627-B1FA-CB226E417758}" dt="2021-07-23T10:24:00.130" v="538"/>
          <ac:spMkLst>
            <pc:docMk/>
            <pc:sldMk cId="1807326692" sldId="257"/>
            <ac:spMk id="8" creationId="{18873D23-2DCF-4B31-A009-95721C06E8E1}"/>
          </ac:spMkLst>
        </pc:spChg>
        <pc:spChg chg="add del">
          <ac:chgData name="Abel Paul Sandu (1911041)" userId="d82250ba-2b4b-42ae-97d1-bc94b8c74269" providerId="ADAL" clId="{2DC19300-82EA-4627-B1FA-CB226E417758}" dt="2021-07-23T10:24:00.130" v="538"/>
          <ac:spMkLst>
            <pc:docMk/>
            <pc:sldMk cId="1807326692" sldId="257"/>
            <ac:spMk id="10" creationId="{C13EF075-D4EF-4929-ADBC-91B27DA19955}"/>
          </ac:spMkLst>
        </pc:spChg>
        <pc:grpChg chg="add del">
          <ac:chgData name="Abel Paul Sandu (1911041)" userId="d82250ba-2b4b-42ae-97d1-bc94b8c74269" providerId="ADAL" clId="{2DC19300-82EA-4627-B1FA-CB226E417758}" dt="2021-07-23T10:24:00.130" v="538"/>
          <ac:grpSpMkLst>
            <pc:docMk/>
            <pc:sldMk cId="1807326692" sldId="257"/>
            <ac:grpSpMk id="12" creationId="{DAA26DFA-AAB2-4973-9C17-16D587C7B198}"/>
          </ac:grpSpMkLst>
        </pc:grpChg>
        <pc:picChg chg="add del mod">
          <ac:chgData name="Abel Paul Sandu (1911041)" userId="d82250ba-2b4b-42ae-97d1-bc94b8c74269" providerId="ADAL" clId="{2DC19300-82EA-4627-B1FA-CB226E417758}" dt="2021-07-24T13:37:56.063" v="1625"/>
          <ac:picMkLst>
            <pc:docMk/>
            <pc:sldMk cId="1807326692" sldId="257"/>
            <ac:picMk id="4" creationId="{063C79D2-4BF9-4AD2-8E13-A7F7AD44F278}"/>
          </ac:picMkLst>
        </pc:picChg>
        <pc:picChg chg="add del mod">
          <ac:chgData name="Abel Paul Sandu (1911041)" userId="d82250ba-2b4b-42ae-97d1-bc94b8c74269" providerId="ADAL" clId="{2DC19300-82EA-4627-B1FA-CB226E417758}" dt="2021-07-23T16:46:29.989" v="1591"/>
          <ac:picMkLst>
            <pc:docMk/>
            <pc:sldMk cId="1807326692" sldId="257"/>
            <ac:picMk id="4" creationId="{FB91F996-2B1D-4BE6-8379-1B36B7AE6A23}"/>
          </ac:picMkLst>
        </pc:picChg>
        <pc:picChg chg="add del mod">
          <ac:chgData name="Abel Paul Sandu (1911041)" userId="d82250ba-2b4b-42ae-97d1-bc94b8c74269" providerId="ADAL" clId="{2DC19300-82EA-4627-B1FA-CB226E417758}" dt="2021-07-23T16:06:48.471" v="1588"/>
          <ac:picMkLst>
            <pc:docMk/>
            <pc:sldMk cId="1807326692" sldId="257"/>
            <ac:picMk id="4" creationId="{FE3E41BF-B2D5-443D-B166-DD51E1957C19}"/>
          </ac:picMkLst>
        </pc:picChg>
        <pc:picChg chg="add del mod">
          <ac:chgData name="Abel Paul Sandu (1911041)" userId="d82250ba-2b4b-42ae-97d1-bc94b8c74269" providerId="ADAL" clId="{2DC19300-82EA-4627-B1FA-CB226E417758}" dt="2021-07-24T13:52:54.938" v="1627"/>
          <ac:picMkLst>
            <pc:docMk/>
            <pc:sldMk cId="1807326692" sldId="257"/>
            <ac:picMk id="5" creationId="{EA272832-4B11-4414-B451-799C2848CD3C}"/>
          </ac:picMkLst>
        </pc:picChg>
        <pc:picChg chg="add del mod">
          <ac:chgData name="Abel Paul Sandu (1911041)" userId="d82250ba-2b4b-42ae-97d1-bc94b8c74269" providerId="ADAL" clId="{2DC19300-82EA-4627-B1FA-CB226E417758}" dt="2021-07-24T14:00:09.416" v="1633"/>
          <ac:picMkLst>
            <pc:docMk/>
            <pc:sldMk cId="1807326692" sldId="257"/>
            <ac:picMk id="6" creationId="{D1B86908-4D47-45F8-8AC7-173CAC2477BB}"/>
          </ac:picMkLst>
        </pc:picChg>
        <pc:picChg chg="add del mod">
          <ac:chgData name="Abel Paul Sandu (1911041)" userId="d82250ba-2b4b-42ae-97d1-bc94b8c74269" providerId="ADAL" clId="{2DC19300-82EA-4627-B1FA-CB226E417758}" dt="2021-07-24T14:01:06.134" v="1636"/>
          <ac:picMkLst>
            <pc:docMk/>
            <pc:sldMk cId="1807326692" sldId="257"/>
            <ac:picMk id="7" creationId="{6E2471AB-AD89-480E-B0F7-B40A85FB2450}"/>
          </ac:picMkLst>
        </pc:picChg>
        <pc:picChg chg="add del mod">
          <ac:chgData name="Abel Paul Sandu (1911041)" userId="d82250ba-2b4b-42ae-97d1-bc94b8c74269" providerId="ADAL" clId="{2DC19300-82EA-4627-B1FA-CB226E417758}" dt="2021-07-24T14:05:18.539" v="1639"/>
          <ac:picMkLst>
            <pc:docMk/>
            <pc:sldMk cId="1807326692" sldId="257"/>
            <ac:picMk id="8" creationId="{9337B501-1E17-46DB-97A9-1200F461D96C}"/>
          </ac:picMkLst>
        </pc:picChg>
        <pc:picChg chg="add del mod">
          <ac:chgData name="Abel Paul Sandu (1911041)" userId="d82250ba-2b4b-42ae-97d1-bc94b8c74269" providerId="ADAL" clId="{2DC19300-82EA-4627-B1FA-CB226E417758}" dt="2021-07-24T14:11:28.850" v="1642"/>
          <ac:picMkLst>
            <pc:docMk/>
            <pc:sldMk cId="1807326692" sldId="257"/>
            <ac:picMk id="9" creationId="{2092449F-F580-42B7-A05F-067FAF8A4C72}"/>
          </ac:picMkLst>
        </pc:picChg>
        <pc:picChg chg="add del mod">
          <ac:chgData name="Abel Paul Sandu (1911041)" userId="d82250ba-2b4b-42ae-97d1-bc94b8c74269" providerId="ADAL" clId="{2DC19300-82EA-4627-B1FA-CB226E417758}" dt="2021-07-24T14:13:09.343" v="1645"/>
          <ac:picMkLst>
            <pc:docMk/>
            <pc:sldMk cId="1807326692" sldId="257"/>
            <ac:picMk id="10" creationId="{D6D7EF0B-EA8C-45B4-94AE-77B06AC032FC}"/>
          </ac:picMkLst>
        </pc:picChg>
        <pc:picChg chg="add del mod">
          <ac:chgData name="Abel Paul Sandu (1911041)" userId="d82250ba-2b4b-42ae-97d1-bc94b8c74269" providerId="ADAL" clId="{2DC19300-82EA-4627-B1FA-CB226E417758}" dt="2021-07-24T16:01:33.869" v="1648"/>
          <ac:picMkLst>
            <pc:docMk/>
            <pc:sldMk cId="1807326692" sldId="257"/>
            <ac:picMk id="11" creationId="{6331FC0F-EDA4-4342-A64C-DCC2F1EEFCE6}"/>
          </ac:picMkLst>
        </pc:picChg>
      </pc:sldChg>
      <pc:sldChg chg="addSp delSp modSp new mod modTransition setBg modAnim delDesignElem">
        <pc:chgData name="Abel Paul Sandu (1911041)" userId="d82250ba-2b4b-42ae-97d1-bc94b8c74269" providerId="ADAL" clId="{2DC19300-82EA-4627-B1FA-CB226E417758}" dt="2021-07-24T16:01:59.719" v="1649"/>
        <pc:sldMkLst>
          <pc:docMk/>
          <pc:sldMk cId="2233752292" sldId="258"/>
        </pc:sldMkLst>
        <pc:spChg chg="mod">
          <ac:chgData name="Abel Paul Sandu (1911041)" userId="d82250ba-2b4b-42ae-97d1-bc94b8c74269" providerId="ADAL" clId="{2DC19300-82EA-4627-B1FA-CB226E417758}" dt="2021-07-23T10:34:53.787" v="877" actId="27636"/>
          <ac:spMkLst>
            <pc:docMk/>
            <pc:sldMk cId="2233752292" sldId="258"/>
            <ac:spMk id="2" creationId="{0DE4FEED-B039-45F6-8395-CDE98B43B26E}"/>
          </ac:spMkLst>
        </pc:spChg>
        <pc:spChg chg="mod">
          <ac:chgData name="Abel Paul Sandu (1911041)" userId="d82250ba-2b4b-42ae-97d1-bc94b8c74269" providerId="ADAL" clId="{2DC19300-82EA-4627-B1FA-CB226E417758}" dt="2021-07-24T13:30:53.376" v="1620" actId="20577"/>
          <ac:spMkLst>
            <pc:docMk/>
            <pc:sldMk cId="2233752292" sldId="258"/>
            <ac:spMk id="3" creationId="{98A1EC16-AE98-4E69-B9F0-5A1B249AFABB}"/>
          </ac:spMkLst>
        </pc:spChg>
        <pc:spChg chg="add del">
          <ac:chgData name="Abel Paul Sandu (1911041)" userId="d82250ba-2b4b-42ae-97d1-bc94b8c74269" providerId="ADAL" clId="{2DC19300-82EA-4627-B1FA-CB226E417758}" dt="2021-07-23T10:24:00.130" v="538"/>
          <ac:spMkLst>
            <pc:docMk/>
            <pc:sldMk cId="2233752292" sldId="258"/>
            <ac:spMk id="8" creationId="{18873D23-2DCF-4B31-A009-95721C06E8E1}"/>
          </ac:spMkLst>
        </pc:spChg>
        <pc:spChg chg="add del">
          <ac:chgData name="Abel Paul Sandu (1911041)" userId="d82250ba-2b4b-42ae-97d1-bc94b8c74269" providerId="ADAL" clId="{2DC19300-82EA-4627-B1FA-CB226E417758}" dt="2021-07-23T10:24:00.130" v="538"/>
          <ac:spMkLst>
            <pc:docMk/>
            <pc:sldMk cId="2233752292" sldId="258"/>
            <ac:spMk id="10" creationId="{C13EF075-D4EF-4929-ADBC-91B27DA19955}"/>
          </ac:spMkLst>
        </pc:spChg>
        <pc:grpChg chg="add del">
          <ac:chgData name="Abel Paul Sandu (1911041)" userId="d82250ba-2b4b-42ae-97d1-bc94b8c74269" providerId="ADAL" clId="{2DC19300-82EA-4627-B1FA-CB226E417758}" dt="2021-07-23T10:24:00.130" v="538"/>
          <ac:grpSpMkLst>
            <pc:docMk/>
            <pc:sldMk cId="2233752292" sldId="258"/>
            <ac:grpSpMk id="12" creationId="{DAA26DFA-AAB2-4973-9C17-16D587C7B198}"/>
          </ac:grpSpMkLst>
        </pc:grpChg>
        <pc:picChg chg="add del mod">
          <ac:chgData name="Abel Paul Sandu (1911041)" userId="d82250ba-2b4b-42ae-97d1-bc94b8c74269" providerId="ADAL" clId="{2DC19300-82EA-4627-B1FA-CB226E417758}" dt="2021-07-24T13:52:54.938" v="1627"/>
          <ac:picMkLst>
            <pc:docMk/>
            <pc:sldMk cId="2233752292" sldId="258"/>
            <ac:picMk id="4" creationId="{B5898540-E8DF-43B1-9E72-2846C92D87A3}"/>
          </ac:picMkLst>
        </pc:picChg>
        <pc:picChg chg="add del mod">
          <ac:chgData name="Abel Paul Sandu (1911041)" userId="d82250ba-2b4b-42ae-97d1-bc94b8c74269" providerId="ADAL" clId="{2DC19300-82EA-4627-B1FA-CB226E417758}" dt="2021-07-23T16:06:48.471" v="1588"/>
          <ac:picMkLst>
            <pc:docMk/>
            <pc:sldMk cId="2233752292" sldId="258"/>
            <ac:picMk id="4" creationId="{CC08508C-05C7-4EBF-9710-738E2E7A23D7}"/>
          </ac:picMkLst>
        </pc:picChg>
        <pc:picChg chg="add del mod">
          <ac:chgData name="Abel Paul Sandu (1911041)" userId="d82250ba-2b4b-42ae-97d1-bc94b8c74269" providerId="ADAL" clId="{2DC19300-82EA-4627-B1FA-CB226E417758}" dt="2021-07-23T16:46:29.989" v="1591"/>
          <ac:picMkLst>
            <pc:docMk/>
            <pc:sldMk cId="2233752292" sldId="258"/>
            <ac:picMk id="4" creationId="{D6EFA6BB-605D-469B-875C-1B756FFE334E}"/>
          </ac:picMkLst>
        </pc:picChg>
        <pc:picChg chg="add del mod">
          <ac:chgData name="Abel Paul Sandu (1911041)" userId="d82250ba-2b4b-42ae-97d1-bc94b8c74269" providerId="ADAL" clId="{2DC19300-82EA-4627-B1FA-CB226E417758}" dt="2021-07-24T14:00:09.416" v="1633"/>
          <ac:picMkLst>
            <pc:docMk/>
            <pc:sldMk cId="2233752292" sldId="258"/>
            <ac:picMk id="5" creationId="{ACC2DCC0-0C64-4826-A951-093C00C903C7}"/>
          </ac:picMkLst>
        </pc:picChg>
        <pc:picChg chg="add del mod">
          <ac:chgData name="Abel Paul Sandu (1911041)" userId="d82250ba-2b4b-42ae-97d1-bc94b8c74269" providerId="ADAL" clId="{2DC19300-82EA-4627-B1FA-CB226E417758}" dt="2021-07-24T14:01:06.134" v="1636"/>
          <ac:picMkLst>
            <pc:docMk/>
            <pc:sldMk cId="2233752292" sldId="258"/>
            <ac:picMk id="6" creationId="{D2D9D634-76D4-4949-ACE3-4B14FBCEFA4A}"/>
          </ac:picMkLst>
        </pc:picChg>
        <pc:picChg chg="add del mod">
          <ac:chgData name="Abel Paul Sandu (1911041)" userId="d82250ba-2b4b-42ae-97d1-bc94b8c74269" providerId="ADAL" clId="{2DC19300-82EA-4627-B1FA-CB226E417758}" dt="2021-07-24T14:05:18.539" v="1639"/>
          <ac:picMkLst>
            <pc:docMk/>
            <pc:sldMk cId="2233752292" sldId="258"/>
            <ac:picMk id="7" creationId="{BF7AC79D-D740-4329-B18C-8DE2DD340FC4}"/>
          </ac:picMkLst>
        </pc:picChg>
        <pc:picChg chg="add del mod">
          <ac:chgData name="Abel Paul Sandu (1911041)" userId="d82250ba-2b4b-42ae-97d1-bc94b8c74269" providerId="ADAL" clId="{2DC19300-82EA-4627-B1FA-CB226E417758}" dt="2021-07-24T14:11:28.850" v="1642"/>
          <ac:picMkLst>
            <pc:docMk/>
            <pc:sldMk cId="2233752292" sldId="258"/>
            <ac:picMk id="8" creationId="{E8A737C5-22A4-43AB-87A0-F7FC137936CA}"/>
          </ac:picMkLst>
        </pc:picChg>
        <pc:picChg chg="add del mod">
          <ac:chgData name="Abel Paul Sandu (1911041)" userId="d82250ba-2b4b-42ae-97d1-bc94b8c74269" providerId="ADAL" clId="{2DC19300-82EA-4627-B1FA-CB226E417758}" dt="2021-07-24T16:01:33.869" v="1648"/>
          <ac:picMkLst>
            <pc:docMk/>
            <pc:sldMk cId="2233752292" sldId="258"/>
            <ac:picMk id="9" creationId="{12F49F90-FEA3-4079-A797-1973D2A42144}"/>
          </ac:picMkLst>
        </pc:picChg>
      </pc:sldChg>
      <pc:sldChg chg="addSp delSp modSp new mod modTransition setBg modAnim delDesignElem">
        <pc:chgData name="Abel Paul Sandu (1911041)" userId="d82250ba-2b4b-42ae-97d1-bc94b8c74269" providerId="ADAL" clId="{2DC19300-82EA-4627-B1FA-CB226E417758}" dt="2021-07-24T16:01:59.719" v="1649"/>
        <pc:sldMkLst>
          <pc:docMk/>
          <pc:sldMk cId="2318232670" sldId="259"/>
        </pc:sldMkLst>
        <pc:spChg chg="mod">
          <ac:chgData name="Abel Paul Sandu (1911041)" userId="d82250ba-2b4b-42ae-97d1-bc94b8c74269" providerId="ADAL" clId="{2DC19300-82EA-4627-B1FA-CB226E417758}" dt="2021-07-23T10:40:32.253" v="911" actId="20577"/>
          <ac:spMkLst>
            <pc:docMk/>
            <pc:sldMk cId="2318232670" sldId="259"/>
            <ac:spMk id="2" creationId="{0FDB611D-256D-499D-80EB-8C2509E22627}"/>
          </ac:spMkLst>
        </pc:spChg>
        <pc:spChg chg="mod">
          <ac:chgData name="Abel Paul Sandu (1911041)" userId="d82250ba-2b4b-42ae-97d1-bc94b8c74269" providerId="ADAL" clId="{2DC19300-82EA-4627-B1FA-CB226E417758}" dt="2021-07-23T10:35:30.710" v="880" actId="27636"/>
          <ac:spMkLst>
            <pc:docMk/>
            <pc:sldMk cId="2318232670" sldId="259"/>
            <ac:spMk id="3" creationId="{0C0A588D-F100-4EDB-B43A-7DF33A165E62}"/>
          </ac:spMkLst>
        </pc:spChg>
        <pc:picChg chg="add del mod">
          <ac:chgData name="Abel Paul Sandu (1911041)" userId="d82250ba-2b4b-42ae-97d1-bc94b8c74269" providerId="ADAL" clId="{2DC19300-82EA-4627-B1FA-CB226E417758}" dt="2021-07-23T16:06:48.471" v="1588"/>
          <ac:picMkLst>
            <pc:docMk/>
            <pc:sldMk cId="2318232670" sldId="259"/>
            <ac:picMk id="4" creationId="{5F2798BB-C2C7-45FB-B151-6CF92E8BD425}"/>
          </ac:picMkLst>
        </pc:picChg>
        <pc:picChg chg="add del mod">
          <ac:chgData name="Abel Paul Sandu (1911041)" userId="d82250ba-2b4b-42ae-97d1-bc94b8c74269" providerId="ADAL" clId="{2DC19300-82EA-4627-B1FA-CB226E417758}" dt="2021-07-24T13:52:54.938" v="1627"/>
          <ac:picMkLst>
            <pc:docMk/>
            <pc:sldMk cId="2318232670" sldId="259"/>
            <ac:picMk id="4" creationId="{B49835E5-B771-47CE-B882-DCD3C1E26C5B}"/>
          </ac:picMkLst>
        </pc:picChg>
        <pc:picChg chg="add del mod">
          <ac:chgData name="Abel Paul Sandu (1911041)" userId="d82250ba-2b4b-42ae-97d1-bc94b8c74269" providerId="ADAL" clId="{2DC19300-82EA-4627-B1FA-CB226E417758}" dt="2021-07-23T16:46:29.989" v="1591"/>
          <ac:picMkLst>
            <pc:docMk/>
            <pc:sldMk cId="2318232670" sldId="259"/>
            <ac:picMk id="4" creationId="{F45F6A5F-73E0-4066-9F08-F5A8F86816C5}"/>
          </ac:picMkLst>
        </pc:picChg>
        <pc:picChg chg="add mod">
          <ac:chgData name="Abel Paul Sandu (1911041)" userId="d82250ba-2b4b-42ae-97d1-bc94b8c74269" providerId="ADAL" clId="{2DC19300-82EA-4627-B1FA-CB226E417758}" dt="2021-07-22T17:36:30.823" v="458" actId="26606"/>
          <ac:picMkLst>
            <pc:docMk/>
            <pc:sldMk cId="2318232670" sldId="259"/>
            <ac:picMk id="5" creationId="{87942D74-9683-4A82-B801-FC2BCEFD15AD}"/>
          </ac:picMkLst>
        </pc:picChg>
        <pc:picChg chg="add del mod">
          <ac:chgData name="Abel Paul Sandu (1911041)" userId="d82250ba-2b4b-42ae-97d1-bc94b8c74269" providerId="ADAL" clId="{2DC19300-82EA-4627-B1FA-CB226E417758}" dt="2021-07-24T14:05:18.539" v="1639"/>
          <ac:picMkLst>
            <pc:docMk/>
            <pc:sldMk cId="2318232670" sldId="259"/>
            <ac:picMk id="6" creationId="{2443E925-D60B-4415-9EA0-0D6842EF90CD}"/>
          </ac:picMkLst>
        </pc:picChg>
        <pc:picChg chg="add del mod">
          <ac:chgData name="Abel Paul Sandu (1911041)" userId="d82250ba-2b4b-42ae-97d1-bc94b8c74269" providerId="ADAL" clId="{2DC19300-82EA-4627-B1FA-CB226E417758}" dt="2021-07-24T14:11:28.850" v="1642"/>
          <ac:picMkLst>
            <pc:docMk/>
            <pc:sldMk cId="2318232670" sldId="259"/>
            <ac:picMk id="7" creationId="{30CE1CDA-8FFE-4D4C-8554-E4320110608C}"/>
          </ac:picMkLst>
        </pc:picChg>
        <pc:picChg chg="add del mod">
          <ac:chgData name="Abel Paul Sandu (1911041)" userId="d82250ba-2b4b-42ae-97d1-bc94b8c74269" providerId="ADAL" clId="{2DC19300-82EA-4627-B1FA-CB226E417758}" dt="2021-07-24T16:01:33.869" v="1648"/>
          <ac:picMkLst>
            <pc:docMk/>
            <pc:sldMk cId="2318232670" sldId="259"/>
            <ac:picMk id="8" creationId="{04CFC097-02D0-4D48-BCD2-6500A7890E62}"/>
          </ac:picMkLst>
        </pc:picChg>
        <pc:cxnChg chg="add del">
          <ac:chgData name="Abel Paul Sandu (1911041)" userId="d82250ba-2b4b-42ae-97d1-bc94b8c74269" providerId="ADAL" clId="{2DC19300-82EA-4627-B1FA-CB226E417758}" dt="2021-07-23T10:24:00.130" v="538"/>
          <ac:cxnSpMkLst>
            <pc:docMk/>
            <pc:sldMk cId="2318232670" sldId="259"/>
            <ac:cxnSpMk id="10" creationId="{A7F400EE-A8A5-48AF-B4D6-291B52C6F0B0}"/>
          </ac:cxnSpMkLst>
        </pc:cxnChg>
      </pc:sldChg>
      <pc:sldChg chg="addSp delSp modSp new mod modTransition setBg modAnim delDesignElem">
        <pc:chgData name="Abel Paul Sandu (1911041)" userId="d82250ba-2b4b-42ae-97d1-bc94b8c74269" providerId="ADAL" clId="{2DC19300-82EA-4627-B1FA-CB226E417758}" dt="2021-07-24T16:01:59.719" v="1649"/>
        <pc:sldMkLst>
          <pc:docMk/>
          <pc:sldMk cId="766980674" sldId="260"/>
        </pc:sldMkLst>
        <pc:spChg chg="mod">
          <ac:chgData name="Abel Paul Sandu (1911041)" userId="d82250ba-2b4b-42ae-97d1-bc94b8c74269" providerId="ADAL" clId="{2DC19300-82EA-4627-B1FA-CB226E417758}" dt="2021-07-23T10:51:18.550" v="1053" actId="255"/>
          <ac:spMkLst>
            <pc:docMk/>
            <pc:sldMk cId="766980674" sldId="260"/>
            <ac:spMk id="2" creationId="{44853FBA-253F-4F5F-ABD6-DE1673CDFC51}"/>
          </ac:spMkLst>
        </pc:spChg>
        <pc:spChg chg="mod">
          <ac:chgData name="Abel Paul Sandu (1911041)" userId="d82250ba-2b4b-42ae-97d1-bc94b8c74269" providerId="ADAL" clId="{2DC19300-82EA-4627-B1FA-CB226E417758}" dt="2021-07-23T10:38:52.491" v="886" actId="27636"/>
          <ac:spMkLst>
            <pc:docMk/>
            <pc:sldMk cId="766980674" sldId="260"/>
            <ac:spMk id="3" creationId="{11A58D83-534A-426D-8540-BD2B7E067330}"/>
          </ac:spMkLst>
        </pc:spChg>
        <pc:spChg chg="add del">
          <ac:chgData name="Abel Paul Sandu (1911041)" userId="d82250ba-2b4b-42ae-97d1-bc94b8c74269" providerId="ADAL" clId="{2DC19300-82EA-4627-B1FA-CB226E417758}" dt="2021-07-23T10:24:00.130" v="538"/>
          <ac:spMkLst>
            <pc:docMk/>
            <pc:sldMk cId="766980674" sldId="260"/>
            <ac:spMk id="10" creationId="{5E39A796-BE83-48B1-B33F-35C4A32AAB57}"/>
          </ac:spMkLst>
        </pc:spChg>
        <pc:spChg chg="add del">
          <ac:chgData name="Abel Paul Sandu (1911041)" userId="d82250ba-2b4b-42ae-97d1-bc94b8c74269" providerId="ADAL" clId="{2DC19300-82EA-4627-B1FA-CB226E417758}" dt="2021-07-23T10:24:00.130" v="538"/>
          <ac:spMkLst>
            <pc:docMk/>
            <pc:sldMk cId="766980674" sldId="260"/>
            <ac:spMk id="12" creationId="{72F84B47-E267-4194-8194-831DB7B5547F}"/>
          </ac:spMkLst>
        </pc:spChg>
        <pc:picChg chg="add del mod">
          <ac:chgData name="Abel Paul Sandu (1911041)" userId="d82250ba-2b4b-42ae-97d1-bc94b8c74269" providerId="ADAL" clId="{2DC19300-82EA-4627-B1FA-CB226E417758}" dt="2021-07-23T16:46:29.989" v="1591"/>
          <ac:picMkLst>
            <pc:docMk/>
            <pc:sldMk cId="766980674" sldId="260"/>
            <ac:picMk id="4" creationId="{0257B3C5-495F-48BE-80CE-8CF4F30B4A9C}"/>
          </ac:picMkLst>
        </pc:picChg>
        <pc:picChg chg="add del mod">
          <ac:chgData name="Abel Paul Sandu (1911041)" userId="d82250ba-2b4b-42ae-97d1-bc94b8c74269" providerId="ADAL" clId="{2DC19300-82EA-4627-B1FA-CB226E417758}" dt="2021-07-23T16:06:48.471" v="1588"/>
          <ac:picMkLst>
            <pc:docMk/>
            <pc:sldMk cId="766980674" sldId="260"/>
            <ac:picMk id="4" creationId="{99787732-E690-4AA9-BF4D-D71E06BAF2C4}"/>
          </ac:picMkLst>
        </pc:picChg>
        <pc:picChg chg="add del mod">
          <ac:chgData name="Abel Paul Sandu (1911041)" userId="d82250ba-2b4b-42ae-97d1-bc94b8c74269" providerId="ADAL" clId="{2DC19300-82EA-4627-B1FA-CB226E417758}" dt="2021-07-24T13:52:54.938" v="1627"/>
          <ac:picMkLst>
            <pc:docMk/>
            <pc:sldMk cId="766980674" sldId="260"/>
            <ac:picMk id="4" creationId="{CCDA9BEF-9C79-4A2C-A2DD-255EB21212A7}"/>
          </ac:picMkLst>
        </pc:picChg>
        <pc:picChg chg="add mod">
          <ac:chgData name="Abel Paul Sandu (1911041)" userId="d82250ba-2b4b-42ae-97d1-bc94b8c74269" providerId="ADAL" clId="{2DC19300-82EA-4627-B1FA-CB226E417758}" dt="2021-07-23T11:43:24.620" v="1471" actId="14100"/>
          <ac:picMkLst>
            <pc:docMk/>
            <pc:sldMk cId="766980674" sldId="260"/>
            <ac:picMk id="5" creationId="{4AC92C56-EE4F-4DB0-B234-446788E54015}"/>
          </ac:picMkLst>
        </pc:picChg>
        <pc:picChg chg="add del mod">
          <ac:chgData name="Abel Paul Sandu (1911041)" userId="d82250ba-2b4b-42ae-97d1-bc94b8c74269" providerId="ADAL" clId="{2DC19300-82EA-4627-B1FA-CB226E417758}" dt="2021-07-24T14:05:18.539" v="1639"/>
          <ac:picMkLst>
            <pc:docMk/>
            <pc:sldMk cId="766980674" sldId="260"/>
            <ac:picMk id="6" creationId="{1E335C1B-28CE-4964-A638-CE35CBC2FD5D}"/>
          </ac:picMkLst>
        </pc:picChg>
        <pc:picChg chg="add del mod">
          <ac:chgData name="Abel Paul Sandu (1911041)" userId="d82250ba-2b4b-42ae-97d1-bc94b8c74269" providerId="ADAL" clId="{2DC19300-82EA-4627-B1FA-CB226E417758}" dt="2021-07-24T14:11:28.850" v="1642"/>
          <ac:picMkLst>
            <pc:docMk/>
            <pc:sldMk cId="766980674" sldId="260"/>
            <ac:picMk id="7" creationId="{65E9390A-04D3-438A-9D06-2FB2E9A6FBBC}"/>
          </ac:picMkLst>
        </pc:picChg>
        <pc:picChg chg="add del mod">
          <ac:chgData name="Abel Paul Sandu (1911041)" userId="d82250ba-2b4b-42ae-97d1-bc94b8c74269" providerId="ADAL" clId="{2DC19300-82EA-4627-B1FA-CB226E417758}" dt="2021-07-24T16:01:33.869" v="1648"/>
          <ac:picMkLst>
            <pc:docMk/>
            <pc:sldMk cId="766980674" sldId="260"/>
            <ac:picMk id="8" creationId="{F0266CC3-D902-4744-96E1-3F27104C7D55}"/>
          </ac:picMkLst>
        </pc:picChg>
      </pc:sldChg>
      <pc:sldChg chg="addSp delSp modSp new mod modTransition modAnim modShow">
        <pc:chgData name="Abel Paul Sandu (1911041)" userId="d82250ba-2b4b-42ae-97d1-bc94b8c74269" providerId="ADAL" clId="{2DC19300-82EA-4627-B1FA-CB226E417758}" dt="2021-07-24T16:02:47.304" v="1654" actId="20577"/>
        <pc:sldMkLst>
          <pc:docMk/>
          <pc:sldMk cId="1910630657" sldId="261"/>
        </pc:sldMkLst>
        <pc:spChg chg="mod">
          <ac:chgData name="Abel Paul Sandu (1911041)" userId="d82250ba-2b4b-42ae-97d1-bc94b8c74269" providerId="ADAL" clId="{2DC19300-82EA-4627-B1FA-CB226E417758}" dt="2021-07-23T11:53:02.994" v="1584" actId="20577"/>
          <ac:spMkLst>
            <pc:docMk/>
            <pc:sldMk cId="1910630657" sldId="261"/>
            <ac:spMk id="2" creationId="{C7A82E0C-6FCD-4B93-8C74-7FCF54855BC1}"/>
          </ac:spMkLst>
        </pc:spChg>
        <pc:spChg chg="mod">
          <ac:chgData name="Abel Paul Sandu (1911041)" userId="d82250ba-2b4b-42ae-97d1-bc94b8c74269" providerId="ADAL" clId="{2DC19300-82EA-4627-B1FA-CB226E417758}" dt="2021-07-24T16:02:47.304" v="1654" actId="20577"/>
          <ac:spMkLst>
            <pc:docMk/>
            <pc:sldMk cId="1910630657" sldId="261"/>
            <ac:spMk id="3" creationId="{AAD41370-FD3B-4F2C-B4F1-5B14BC98C379}"/>
          </ac:spMkLst>
        </pc:spChg>
        <pc:picChg chg="add del mod">
          <ac:chgData name="Abel Paul Sandu (1911041)" userId="d82250ba-2b4b-42ae-97d1-bc94b8c74269" providerId="ADAL" clId="{2DC19300-82EA-4627-B1FA-CB226E417758}" dt="2021-07-23T16:46:29.989" v="1591"/>
          <ac:picMkLst>
            <pc:docMk/>
            <pc:sldMk cId="1910630657" sldId="261"/>
            <ac:picMk id="4" creationId="{13AFFA5B-2104-4BB6-BDD7-19D57714C4ED}"/>
          </ac:picMkLst>
        </pc:picChg>
        <pc:picChg chg="add del mod">
          <ac:chgData name="Abel Paul Sandu (1911041)" userId="d82250ba-2b4b-42ae-97d1-bc94b8c74269" providerId="ADAL" clId="{2DC19300-82EA-4627-B1FA-CB226E417758}" dt="2021-07-23T16:06:48.471" v="1588"/>
          <ac:picMkLst>
            <pc:docMk/>
            <pc:sldMk cId="1910630657" sldId="261"/>
            <ac:picMk id="4" creationId="{6D883A04-494B-46F1-9F37-DEEC03ABD9AE}"/>
          </ac:picMkLst>
        </pc:picChg>
        <pc:picChg chg="add del mod">
          <ac:chgData name="Abel Paul Sandu (1911041)" userId="d82250ba-2b4b-42ae-97d1-bc94b8c74269" providerId="ADAL" clId="{2DC19300-82EA-4627-B1FA-CB226E417758}" dt="2021-07-24T13:37:51.104" v="1624"/>
          <ac:picMkLst>
            <pc:docMk/>
            <pc:sldMk cId="1910630657" sldId="261"/>
            <ac:picMk id="4" creationId="{7E34238B-FD51-4183-A3E3-DB015A771EDA}"/>
          </ac:picMkLst>
        </pc:picChg>
        <pc:picChg chg="add del mod">
          <ac:chgData name="Abel Paul Sandu (1911041)" userId="d82250ba-2b4b-42ae-97d1-bc94b8c74269" providerId="ADAL" clId="{2DC19300-82EA-4627-B1FA-CB226E417758}" dt="2021-07-24T13:52:54.938" v="1627"/>
          <ac:picMkLst>
            <pc:docMk/>
            <pc:sldMk cId="1910630657" sldId="261"/>
            <ac:picMk id="5" creationId="{1780C807-FC25-4009-857D-8F526529A35A}"/>
          </ac:picMkLst>
        </pc:picChg>
        <pc:picChg chg="add del mod">
          <ac:chgData name="Abel Paul Sandu (1911041)" userId="d82250ba-2b4b-42ae-97d1-bc94b8c74269" providerId="ADAL" clId="{2DC19300-82EA-4627-B1FA-CB226E417758}" dt="2021-07-24T13:54:43.285" v="1630"/>
          <ac:picMkLst>
            <pc:docMk/>
            <pc:sldMk cId="1910630657" sldId="261"/>
            <ac:picMk id="6" creationId="{AB8F049C-8738-4377-A37F-3EF097CDFB67}"/>
          </ac:picMkLst>
        </pc:picChg>
        <pc:picChg chg="add del mod">
          <ac:chgData name="Abel Paul Sandu (1911041)" userId="d82250ba-2b4b-42ae-97d1-bc94b8c74269" providerId="ADAL" clId="{2DC19300-82EA-4627-B1FA-CB226E417758}" dt="2021-07-24T14:00:09.416" v="1633"/>
          <ac:picMkLst>
            <pc:docMk/>
            <pc:sldMk cId="1910630657" sldId="261"/>
            <ac:picMk id="7" creationId="{5541859F-93B2-462E-9DEB-CFBF9FBF360D}"/>
          </ac:picMkLst>
        </pc:picChg>
        <pc:picChg chg="add del mod">
          <ac:chgData name="Abel Paul Sandu (1911041)" userId="d82250ba-2b4b-42ae-97d1-bc94b8c74269" providerId="ADAL" clId="{2DC19300-82EA-4627-B1FA-CB226E417758}" dt="2021-07-24T14:05:18.539" v="1639"/>
          <ac:picMkLst>
            <pc:docMk/>
            <pc:sldMk cId="1910630657" sldId="261"/>
            <ac:picMk id="8" creationId="{8C719A4A-E79D-4255-B22A-64022444F0EB}"/>
          </ac:picMkLst>
        </pc:picChg>
        <pc:picChg chg="add del mod">
          <ac:chgData name="Abel Paul Sandu (1911041)" userId="d82250ba-2b4b-42ae-97d1-bc94b8c74269" providerId="ADAL" clId="{2DC19300-82EA-4627-B1FA-CB226E417758}" dt="2021-07-24T14:11:28.850" v="1642"/>
          <ac:picMkLst>
            <pc:docMk/>
            <pc:sldMk cId="1910630657" sldId="261"/>
            <ac:picMk id="9" creationId="{9A6EBE72-F95E-4B2D-A23A-2430E8261523}"/>
          </ac:picMkLst>
        </pc:picChg>
        <pc:picChg chg="add del mod">
          <ac:chgData name="Abel Paul Sandu (1911041)" userId="d82250ba-2b4b-42ae-97d1-bc94b8c74269" providerId="ADAL" clId="{2DC19300-82EA-4627-B1FA-CB226E417758}" dt="2021-07-24T14:13:09.343" v="1645"/>
          <ac:picMkLst>
            <pc:docMk/>
            <pc:sldMk cId="1910630657" sldId="261"/>
            <ac:picMk id="10" creationId="{E781E210-B043-4ABE-84F0-8DB227EF45D6}"/>
          </ac:picMkLst>
        </pc:picChg>
        <pc:picChg chg="add del mod">
          <ac:chgData name="Abel Paul Sandu (1911041)" userId="d82250ba-2b4b-42ae-97d1-bc94b8c74269" providerId="ADAL" clId="{2DC19300-82EA-4627-B1FA-CB226E417758}" dt="2021-07-24T16:01:33.869" v="1648"/>
          <ac:picMkLst>
            <pc:docMk/>
            <pc:sldMk cId="1910630657" sldId="261"/>
            <ac:picMk id="11" creationId="{7B0ED01B-EE4A-4B09-AA58-331B3D369237}"/>
          </ac:picMkLst>
        </pc:picChg>
      </pc:sldChg>
      <pc:sldChg chg="addSp modSp new del mod">
        <pc:chgData name="Abel Paul Sandu (1911041)" userId="d82250ba-2b4b-42ae-97d1-bc94b8c74269" providerId="ADAL" clId="{2DC19300-82EA-4627-B1FA-CB226E417758}" dt="2021-07-23T10:25:00.932" v="552" actId="2696"/>
        <pc:sldMkLst>
          <pc:docMk/>
          <pc:sldMk cId="3116007429" sldId="261"/>
        </pc:sldMkLst>
        <pc:spChg chg="mod">
          <ac:chgData name="Abel Paul Sandu (1911041)" userId="d82250ba-2b4b-42ae-97d1-bc94b8c74269" providerId="ADAL" clId="{2DC19300-82EA-4627-B1FA-CB226E417758}" dt="2021-07-23T10:24:27.502" v="544"/>
          <ac:spMkLst>
            <pc:docMk/>
            <pc:sldMk cId="3116007429" sldId="261"/>
            <ac:spMk id="2" creationId="{A6802DEF-5A60-4977-B2A3-21E56882551E}"/>
          </ac:spMkLst>
        </pc:spChg>
        <pc:spChg chg="mod">
          <ac:chgData name="Abel Paul Sandu (1911041)" userId="d82250ba-2b4b-42ae-97d1-bc94b8c74269" providerId="ADAL" clId="{2DC19300-82EA-4627-B1FA-CB226E417758}" dt="2021-07-23T10:24:27.502" v="544"/>
          <ac:spMkLst>
            <pc:docMk/>
            <pc:sldMk cId="3116007429" sldId="261"/>
            <ac:spMk id="3" creationId="{CA19BC38-20E4-4FED-B27F-013F8C96BF7B}"/>
          </ac:spMkLst>
        </pc:spChg>
        <pc:spChg chg="add mod">
          <ac:chgData name="Abel Paul Sandu (1911041)" userId="d82250ba-2b4b-42ae-97d1-bc94b8c74269" providerId="ADAL" clId="{2DC19300-82EA-4627-B1FA-CB226E417758}" dt="2021-07-23T10:24:50.419" v="551" actId="14100"/>
          <ac:spMkLst>
            <pc:docMk/>
            <pc:sldMk cId="3116007429" sldId="261"/>
            <ac:spMk id="4" creationId="{F832714B-1543-46D9-9B99-C49CFB02E86A}"/>
          </ac:spMkLst>
        </pc:spChg>
      </pc:sldChg>
      <pc:sldChg chg="addSp delSp modSp new del">
        <pc:chgData name="Abel Paul Sandu (1911041)" userId="d82250ba-2b4b-42ae-97d1-bc94b8c74269" providerId="ADAL" clId="{2DC19300-82EA-4627-B1FA-CB226E417758}" dt="2021-07-23T10:14:30.960" v="498" actId="2696"/>
        <pc:sldMkLst>
          <pc:docMk/>
          <pc:sldMk cId="3298744655" sldId="261"/>
        </pc:sldMkLst>
        <pc:spChg chg="del">
          <ac:chgData name="Abel Paul Sandu (1911041)" userId="d82250ba-2b4b-42ae-97d1-bc94b8c74269" providerId="ADAL" clId="{2DC19300-82EA-4627-B1FA-CB226E417758}" dt="2021-07-23T10:13:22.432" v="497"/>
          <ac:spMkLst>
            <pc:docMk/>
            <pc:sldMk cId="3298744655" sldId="261"/>
            <ac:spMk id="3" creationId="{B6AC34F3-0C48-4CEF-869D-814E3D48AB72}"/>
          </ac:spMkLst>
        </pc:spChg>
        <pc:graphicFrameChg chg="add mod">
          <ac:chgData name="Abel Paul Sandu (1911041)" userId="d82250ba-2b4b-42ae-97d1-bc94b8c74269" providerId="ADAL" clId="{2DC19300-82EA-4627-B1FA-CB226E417758}" dt="2021-07-23T10:13:22.432" v="497"/>
          <ac:graphicFrameMkLst>
            <pc:docMk/>
            <pc:sldMk cId="3298744655" sldId="261"/>
            <ac:graphicFrameMk id="5" creationId="{425B13CE-3C30-4E29-9039-4983E1330D41}"/>
          </ac:graphicFrameMkLst>
        </pc:graphicFrameChg>
      </pc:sldChg>
      <pc:sldChg chg="addSp delSp modSp new mod ord modTransition modAnim">
        <pc:chgData name="Abel Paul Sandu (1911041)" userId="d82250ba-2b4b-42ae-97d1-bc94b8c74269" providerId="ADAL" clId="{2DC19300-82EA-4627-B1FA-CB226E417758}" dt="2021-07-24T16:01:59.719" v="1649"/>
        <pc:sldMkLst>
          <pc:docMk/>
          <pc:sldMk cId="1617372709" sldId="262"/>
        </pc:sldMkLst>
        <pc:spChg chg="mod">
          <ac:chgData name="Abel Paul Sandu (1911041)" userId="d82250ba-2b4b-42ae-97d1-bc94b8c74269" providerId="ADAL" clId="{2DC19300-82EA-4627-B1FA-CB226E417758}" dt="2021-07-23T10:53:50.944" v="1064" actId="1076"/>
          <ac:spMkLst>
            <pc:docMk/>
            <pc:sldMk cId="1617372709" sldId="262"/>
            <ac:spMk id="2" creationId="{2D45E608-5AE9-4D25-8CC0-673788F1CBD8}"/>
          </ac:spMkLst>
        </pc:spChg>
        <pc:spChg chg="mod">
          <ac:chgData name="Abel Paul Sandu (1911041)" userId="d82250ba-2b4b-42ae-97d1-bc94b8c74269" providerId="ADAL" clId="{2DC19300-82EA-4627-B1FA-CB226E417758}" dt="2021-07-23T10:56:18.806" v="1074" actId="255"/>
          <ac:spMkLst>
            <pc:docMk/>
            <pc:sldMk cId="1617372709" sldId="262"/>
            <ac:spMk id="3" creationId="{7E1D9129-57A9-40AC-AA78-2A20961C4D56}"/>
          </ac:spMkLst>
        </pc:spChg>
        <pc:picChg chg="add del mod">
          <ac:chgData name="Abel Paul Sandu (1911041)" userId="d82250ba-2b4b-42ae-97d1-bc94b8c74269" providerId="ADAL" clId="{2DC19300-82EA-4627-B1FA-CB226E417758}" dt="2021-07-23T16:06:48.471" v="1588"/>
          <ac:picMkLst>
            <pc:docMk/>
            <pc:sldMk cId="1617372709" sldId="262"/>
            <ac:picMk id="4" creationId="{1F99C69F-6FCA-4522-919E-04542D780327}"/>
          </ac:picMkLst>
        </pc:picChg>
        <pc:picChg chg="add del mod">
          <ac:chgData name="Abel Paul Sandu (1911041)" userId="d82250ba-2b4b-42ae-97d1-bc94b8c74269" providerId="ADAL" clId="{2DC19300-82EA-4627-B1FA-CB226E417758}" dt="2021-07-23T16:46:29.989" v="1591"/>
          <ac:picMkLst>
            <pc:docMk/>
            <pc:sldMk cId="1617372709" sldId="262"/>
            <ac:picMk id="4" creationId="{6F9616F7-55CA-499F-846F-613B41A42157}"/>
          </ac:picMkLst>
        </pc:picChg>
        <pc:picChg chg="add del mod">
          <ac:chgData name="Abel Paul Sandu (1911041)" userId="d82250ba-2b4b-42ae-97d1-bc94b8c74269" providerId="ADAL" clId="{2DC19300-82EA-4627-B1FA-CB226E417758}" dt="2021-07-24T13:52:54.938" v="1627"/>
          <ac:picMkLst>
            <pc:docMk/>
            <pc:sldMk cId="1617372709" sldId="262"/>
            <ac:picMk id="4" creationId="{94D6268F-C725-4FEF-A8B6-364E3C5ADFEE}"/>
          </ac:picMkLst>
        </pc:picChg>
        <pc:picChg chg="add del mod">
          <ac:chgData name="Abel Paul Sandu (1911041)" userId="d82250ba-2b4b-42ae-97d1-bc94b8c74269" providerId="ADAL" clId="{2DC19300-82EA-4627-B1FA-CB226E417758}" dt="2021-07-24T14:11:28.850" v="1642"/>
          <ac:picMkLst>
            <pc:docMk/>
            <pc:sldMk cId="1617372709" sldId="262"/>
            <ac:picMk id="5" creationId="{E2543DD5-D977-4FB8-9672-9B9311C329E9}"/>
          </ac:picMkLst>
        </pc:picChg>
        <pc:picChg chg="add del mod">
          <ac:chgData name="Abel Paul Sandu (1911041)" userId="d82250ba-2b4b-42ae-97d1-bc94b8c74269" providerId="ADAL" clId="{2DC19300-82EA-4627-B1FA-CB226E417758}" dt="2021-07-24T16:01:33.869" v="1648"/>
          <ac:picMkLst>
            <pc:docMk/>
            <pc:sldMk cId="1617372709" sldId="262"/>
            <ac:picMk id="6" creationId="{4D7F5691-5F67-4103-89CF-E4CA4FB6A5F2}"/>
          </ac:picMkLst>
        </pc:picChg>
      </pc:sldChg>
      <pc:sldChg chg="addSp delSp modSp new mod modTransition modAnim">
        <pc:chgData name="Abel Paul Sandu (1911041)" userId="d82250ba-2b4b-42ae-97d1-bc94b8c74269" providerId="ADAL" clId="{2DC19300-82EA-4627-B1FA-CB226E417758}" dt="2021-07-24T16:01:59.719" v="1649"/>
        <pc:sldMkLst>
          <pc:docMk/>
          <pc:sldMk cId="1031967654" sldId="263"/>
        </pc:sldMkLst>
        <pc:spChg chg="mod">
          <ac:chgData name="Abel Paul Sandu (1911041)" userId="d82250ba-2b4b-42ae-97d1-bc94b8c74269" providerId="ADAL" clId="{2DC19300-82EA-4627-B1FA-CB226E417758}" dt="2021-07-23T11:00:32.362" v="1110" actId="20577"/>
          <ac:spMkLst>
            <pc:docMk/>
            <pc:sldMk cId="1031967654" sldId="263"/>
            <ac:spMk id="2" creationId="{C827AD36-3AFE-4758-A8D8-83315512F895}"/>
          </ac:spMkLst>
        </pc:spChg>
        <pc:spChg chg="mod">
          <ac:chgData name="Abel Paul Sandu (1911041)" userId="d82250ba-2b4b-42ae-97d1-bc94b8c74269" providerId="ADAL" clId="{2DC19300-82EA-4627-B1FA-CB226E417758}" dt="2021-07-23T11:31:13.987" v="1397" actId="207"/>
          <ac:spMkLst>
            <pc:docMk/>
            <pc:sldMk cId="1031967654" sldId="263"/>
            <ac:spMk id="3" creationId="{BAB61827-EF77-4C96-A712-B29CC26A4556}"/>
          </ac:spMkLst>
        </pc:spChg>
        <pc:picChg chg="add del mod">
          <ac:chgData name="Abel Paul Sandu (1911041)" userId="d82250ba-2b4b-42ae-97d1-bc94b8c74269" providerId="ADAL" clId="{2DC19300-82EA-4627-B1FA-CB226E417758}" dt="2021-07-23T16:06:48.471" v="1588"/>
          <ac:picMkLst>
            <pc:docMk/>
            <pc:sldMk cId="1031967654" sldId="263"/>
            <ac:picMk id="4" creationId="{186A1970-2E8C-4E8D-95A2-81135AEE67F6}"/>
          </ac:picMkLst>
        </pc:picChg>
        <pc:picChg chg="add del mod">
          <ac:chgData name="Abel Paul Sandu (1911041)" userId="d82250ba-2b4b-42ae-97d1-bc94b8c74269" providerId="ADAL" clId="{2DC19300-82EA-4627-B1FA-CB226E417758}" dt="2021-07-24T13:52:54.938" v="1627"/>
          <ac:picMkLst>
            <pc:docMk/>
            <pc:sldMk cId="1031967654" sldId="263"/>
            <ac:picMk id="4" creationId="{3A227604-ADD3-4145-9016-28FA778C7E49}"/>
          </ac:picMkLst>
        </pc:picChg>
        <pc:picChg chg="add del mod">
          <ac:chgData name="Abel Paul Sandu (1911041)" userId="d82250ba-2b4b-42ae-97d1-bc94b8c74269" providerId="ADAL" clId="{2DC19300-82EA-4627-B1FA-CB226E417758}" dt="2021-07-23T16:46:29.989" v="1591"/>
          <ac:picMkLst>
            <pc:docMk/>
            <pc:sldMk cId="1031967654" sldId="263"/>
            <ac:picMk id="4" creationId="{D9BE42B6-2A49-4BD0-BA29-12F849A61941}"/>
          </ac:picMkLst>
        </pc:picChg>
        <pc:picChg chg="add del mod">
          <ac:chgData name="Abel Paul Sandu (1911041)" userId="d82250ba-2b4b-42ae-97d1-bc94b8c74269" providerId="ADAL" clId="{2DC19300-82EA-4627-B1FA-CB226E417758}" dt="2021-07-24T14:11:28.850" v="1642"/>
          <ac:picMkLst>
            <pc:docMk/>
            <pc:sldMk cId="1031967654" sldId="263"/>
            <ac:picMk id="5" creationId="{AF3057D0-89A2-4CB9-B193-82D33A0C20B6}"/>
          </ac:picMkLst>
        </pc:picChg>
        <pc:picChg chg="add del mod">
          <ac:chgData name="Abel Paul Sandu (1911041)" userId="d82250ba-2b4b-42ae-97d1-bc94b8c74269" providerId="ADAL" clId="{2DC19300-82EA-4627-B1FA-CB226E417758}" dt="2021-07-24T16:01:33.869" v="1648"/>
          <ac:picMkLst>
            <pc:docMk/>
            <pc:sldMk cId="1031967654" sldId="263"/>
            <ac:picMk id="6" creationId="{298BA086-412C-487F-B1A2-CD0D5580EF97}"/>
          </ac:picMkLst>
        </pc:picChg>
      </pc:sldChg>
      <pc:sldChg chg="addSp delSp modSp new mod modTransition setBg modAnim">
        <pc:chgData name="Abel Paul Sandu (1911041)" userId="d82250ba-2b4b-42ae-97d1-bc94b8c74269" providerId="ADAL" clId="{2DC19300-82EA-4627-B1FA-CB226E417758}" dt="2021-07-24T16:01:59.719" v="1649"/>
        <pc:sldMkLst>
          <pc:docMk/>
          <pc:sldMk cId="2877615664" sldId="264"/>
        </pc:sldMkLst>
        <pc:spChg chg="mod">
          <ac:chgData name="Abel Paul Sandu (1911041)" userId="d82250ba-2b4b-42ae-97d1-bc94b8c74269" providerId="ADAL" clId="{2DC19300-82EA-4627-B1FA-CB226E417758}" dt="2021-07-23T11:37:43.266" v="1437" actId="26606"/>
          <ac:spMkLst>
            <pc:docMk/>
            <pc:sldMk cId="2877615664" sldId="264"/>
            <ac:spMk id="2" creationId="{0D081043-8A42-47AD-A736-6161747B5566}"/>
          </ac:spMkLst>
        </pc:spChg>
        <pc:spChg chg="mod">
          <ac:chgData name="Abel Paul Sandu (1911041)" userId="d82250ba-2b4b-42ae-97d1-bc94b8c74269" providerId="ADAL" clId="{2DC19300-82EA-4627-B1FA-CB226E417758}" dt="2021-07-23T11:40:57.462" v="1465" actId="255"/>
          <ac:spMkLst>
            <pc:docMk/>
            <pc:sldMk cId="2877615664" sldId="264"/>
            <ac:spMk id="3" creationId="{788740D6-B31D-4AA0-BCB8-B4D300C2BA09}"/>
          </ac:spMkLst>
        </pc:spChg>
        <pc:spChg chg="add mod">
          <ac:chgData name="Abel Paul Sandu (1911041)" userId="d82250ba-2b4b-42ae-97d1-bc94b8c74269" providerId="ADAL" clId="{2DC19300-82EA-4627-B1FA-CB226E417758}" dt="2021-07-23T11:37:43.266" v="1437" actId="26606"/>
          <ac:spMkLst>
            <pc:docMk/>
            <pc:sldMk cId="2877615664" sldId="264"/>
            <ac:spMk id="8" creationId="{A6E86A60-15B7-46D4-A7A2-11A1C2CF5F66}"/>
          </ac:spMkLst>
        </pc:spChg>
        <pc:spChg chg="add mod">
          <ac:chgData name="Abel Paul Sandu (1911041)" userId="d82250ba-2b4b-42ae-97d1-bc94b8c74269" providerId="ADAL" clId="{2DC19300-82EA-4627-B1FA-CB226E417758}" dt="2021-07-23T11:37:43.266" v="1437" actId="26606"/>
          <ac:spMkLst>
            <pc:docMk/>
            <pc:sldMk cId="2877615664" sldId="264"/>
            <ac:spMk id="11" creationId="{DC4678E8-BD62-4B0D-8A61-32A8F5BD3956}"/>
          </ac:spMkLst>
        </pc:spChg>
        <pc:spChg chg="add">
          <ac:chgData name="Abel Paul Sandu (1911041)" userId="d82250ba-2b4b-42ae-97d1-bc94b8c74269" providerId="ADAL" clId="{2DC19300-82EA-4627-B1FA-CB226E417758}" dt="2021-07-23T11:37:43.266" v="1437" actId="26606"/>
          <ac:spMkLst>
            <pc:docMk/>
            <pc:sldMk cId="2877615664" sldId="264"/>
            <ac:spMk id="16" creationId="{F9CBB306-8362-4E9F-8E8F-724CB89A5365}"/>
          </ac:spMkLst>
        </pc:spChg>
        <pc:spChg chg="add">
          <ac:chgData name="Abel Paul Sandu (1911041)" userId="d82250ba-2b4b-42ae-97d1-bc94b8c74269" providerId="ADAL" clId="{2DC19300-82EA-4627-B1FA-CB226E417758}" dt="2021-07-23T11:37:43.266" v="1437" actId="26606"/>
          <ac:spMkLst>
            <pc:docMk/>
            <pc:sldMk cId="2877615664" sldId="264"/>
            <ac:spMk id="18" creationId="{F19F8C88-9B7E-4596-8D09-DF90F41CA9EB}"/>
          </ac:spMkLst>
        </pc:spChg>
        <pc:spChg chg="add">
          <ac:chgData name="Abel Paul Sandu (1911041)" userId="d82250ba-2b4b-42ae-97d1-bc94b8c74269" providerId="ADAL" clId="{2DC19300-82EA-4627-B1FA-CB226E417758}" dt="2021-07-23T11:37:43.266" v="1437" actId="26606"/>
          <ac:spMkLst>
            <pc:docMk/>
            <pc:sldMk cId="2877615664" sldId="264"/>
            <ac:spMk id="20" creationId="{CDFCE3EB-D8EE-4ECA-9D06-6979FD3555DC}"/>
          </ac:spMkLst>
        </pc:spChg>
        <pc:spChg chg="add">
          <ac:chgData name="Abel Paul Sandu (1911041)" userId="d82250ba-2b4b-42ae-97d1-bc94b8c74269" providerId="ADAL" clId="{2DC19300-82EA-4627-B1FA-CB226E417758}" dt="2021-07-23T11:37:43.266" v="1437" actId="26606"/>
          <ac:spMkLst>
            <pc:docMk/>
            <pc:sldMk cId="2877615664" sldId="264"/>
            <ac:spMk id="22" creationId="{F80DA0B5-A290-4512-A78A-252BC48294E8}"/>
          </ac:spMkLst>
        </pc:spChg>
        <pc:spChg chg="add">
          <ac:chgData name="Abel Paul Sandu (1911041)" userId="d82250ba-2b4b-42ae-97d1-bc94b8c74269" providerId="ADAL" clId="{2DC19300-82EA-4627-B1FA-CB226E417758}" dt="2021-07-23T11:37:43.266" v="1437" actId="26606"/>
          <ac:spMkLst>
            <pc:docMk/>
            <pc:sldMk cId="2877615664" sldId="264"/>
            <ac:spMk id="24" creationId="{2C020F0B-C1D1-4E35-8674-2F6D2EB48867}"/>
          </ac:spMkLst>
        </pc:spChg>
        <pc:spChg chg="add">
          <ac:chgData name="Abel Paul Sandu (1911041)" userId="d82250ba-2b4b-42ae-97d1-bc94b8c74269" providerId="ADAL" clId="{2DC19300-82EA-4627-B1FA-CB226E417758}" dt="2021-07-23T11:37:43.266" v="1437" actId="26606"/>
          <ac:spMkLst>
            <pc:docMk/>
            <pc:sldMk cId="2877615664" sldId="264"/>
            <ac:spMk id="26" creationId="{45A9F879-5728-4241-84BE-EBFBB9D63DBC}"/>
          </ac:spMkLst>
        </pc:spChg>
        <pc:spChg chg="add">
          <ac:chgData name="Abel Paul Sandu (1911041)" userId="d82250ba-2b4b-42ae-97d1-bc94b8c74269" providerId="ADAL" clId="{2DC19300-82EA-4627-B1FA-CB226E417758}" dt="2021-07-23T11:37:43.266" v="1437" actId="26606"/>
          <ac:spMkLst>
            <pc:docMk/>
            <pc:sldMk cId="2877615664" sldId="264"/>
            <ac:spMk id="32" creationId="{0F30D126-B32B-40C9-84A3-C2FAD3B515F6}"/>
          </ac:spMkLst>
        </pc:spChg>
        <pc:picChg chg="add del mod">
          <ac:chgData name="Abel Paul Sandu (1911041)" userId="d82250ba-2b4b-42ae-97d1-bc94b8c74269" providerId="ADAL" clId="{2DC19300-82EA-4627-B1FA-CB226E417758}" dt="2021-07-24T13:52:54.938" v="1627"/>
          <ac:picMkLst>
            <pc:docMk/>
            <pc:sldMk cId="2877615664" sldId="264"/>
            <ac:picMk id="4" creationId="{043F9908-2A43-42E8-A4E6-6EBC47E63666}"/>
          </ac:picMkLst>
        </pc:picChg>
        <pc:picChg chg="add del mod">
          <ac:chgData name="Abel Paul Sandu (1911041)" userId="d82250ba-2b4b-42ae-97d1-bc94b8c74269" providerId="ADAL" clId="{2DC19300-82EA-4627-B1FA-CB226E417758}" dt="2021-07-23T16:46:29.989" v="1591"/>
          <ac:picMkLst>
            <pc:docMk/>
            <pc:sldMk cId="2877615664" sldId="264"/>
            <ac:picMk id="4" creationId="{79BFB1F4-3731-434D-AF92-BDE0907848D1}"/>
          </ac:picMkLst>
        </pc:picChg>
        <pc:picChg chg="add del mod">
          <ac:chgData name="Abel Paul Sandu (1911041)" userId="d82250ba-2b4b-42ae-97d1-bc94b8c74269" providerId="ADAL" clId="{2DC19300-82EA-4627-B1FA-CB226E417758}" dt="2021-07-23T16:06:48.471" v="1588"/>
          <ac:picMkLst>
            <pc:docMk/>
            <pc:sldMk cId="2877615664" sldId="264"/>
            <ac:picMk id="4" creationId="{AD573BE0-0184-4F8A-B90B-7E4B3B222B52}"/>
          </ac:picMkLst>
        </pc:picChg>
        <pc:picChg chg="add mod ord">
          <ac:chgData name="Abel Paul Sandu (1911041)" userId="d82250ba-2b4b-42ae-97d1-bc94b8c74269" providerId="ADAL" clId="{2DC19300-82EA-4627-B1FA-CB226E417758}" dt="2021-07-23T11:37:43.266" v="1437" actId="26606"/>
          <ac:picMkLst>
            <pc:docMk/>
            <pc:sldMk cId="2877615664" sldId="264"/>
            <ac:picMk id="5" creationId="{5C23065A-FFC4-423C-93AA-6CC6926A6192}"/>
          </ac:picMkLst>
        </pc:picChg>
        <pc:picChg chg="add del mod">
          <ac:chgData name="Abel Paul Sandu (1911041)" userId="d82250ba-2b4b-42ae-97d1-bc94b8c74269" providerId="ADAL" clId="{2DC19300-82EA-4627-B1FA-CB226E417758}" dt="2021-07-24T16:01:33.869" v="1648"/>
          <ac:picMkLst>
            <pc:docMk/>
            <pc:sldMk cId="2877615664" sldId="264"/>
            <ac:picMk id="6" creationId="{DCF42514-E8BD-4BB5-AC61-DED54BB0D616}"/>
          </ac:picMkLst>
        </pc:picChg>
        <pc:picChg chg="add mod">
          <ac:chgData name="Abel Paul Sandu (1911041)" userId="d82250ba-2b4b-42ae-97d1-bc94b8c74269" providerId="ADAL" clId="{2DC19300-82EA-4627-B1FA-CB226E417758}" dt="2021-07-23T11:37:43.266" v="1437" actId="26606"/>
          <ac:picMkLst>
            <pc:docMk/>
            <pc:sldMk cId="2877615664" sldId="264"/>
            <ac:picMk id="7" creationId="{85EA253C-E3BF-4785-B2AC-D132F50591F4}"/>
          </ac:picMkLst>
        </pc:picChg>
        <pc:picChg chg="add mod ord">
          <ac:chgData name="Abel Paul Sandu (1911041)" userId="d82250ba-2b4b-42ae-97d1-bc94b8c74269" providerId="ADAL" clId="{2DC19300-82EA-4627-B1FA-CB226E417758}" dt="2021-07-23T11:37:43.266" v="1437" actId="26606"/>
          <ac:picMkLst>
            <pc:docMk/>
            <pc:sldMk cId="2877615664" sldId="264"/>
            <ac:picMk id="10" creationId="{0FFFC0DA-A80A-4859-B932-F0C17655BC77}"/>
          </ac:picMkLst>
        </pc:picChg>
        <pc:cxnChg chg="add">
          <ac:chgData name="Abel Paul Sandu (1911041)" userId="d82250ba-2b4b-42ae-97d1-bc94b8c74269" providerId="ADAL" clId="{2DC19300-82EA-4627-B1FA-CB226E417758}" dt="2021-07-23T11:37:43.266" v="1437" actId="26606"/>
          <ac:cxnSpMkLst>
            <pc:docMk/>
            <pc:sldMk cId="2877615664" sldId="264"/>
            <ac:cxnSpMk id="28" creationId="{72424A02-0F86-4C43-9C35-0E2266515538}"/>
          </ac:cxnSpMkLst>
        </pc:cxnChg>
        <pc:cxnChg chg="add">
          <ac:chgData name="Abel Paul Sandu (1911041)" userId="d82250ba-2b4b-42ae-97d1-bc94b8c74269" providerId="ADAL" clId="{2DC19300-82EA-4627-B1FA-CB226E417758}" dt="2021-07-23T11:37:43.266" v="1437" actId="26606"/>
          <ac:cxnSpMkLst>
            <pc:docMk/>
            <pc:sldMk cId="2877615664" sldId="264"/>
            <ac:cxnSpMk id="30" creationId="{375B55B4-9E05-4924-946C-92CE670DF635}"/>
          </ac:cxnSpMkLst>
        </pc:cxnChg>
      </pc:sldChg>
      <pc:sldChg chg="addSp delSp modSp new mod modTransition setBg modAnim">
        <pc:chgData name="Abel Paul Sandu (1911041)" userId="d82250ba-2b4b-42ae-97d1-bc94b8c74269" providerId="ADAL" clId="{2DC19300-82EA-4627-B1FA-CB226E417758}" dt="2021-07-24T16:01:59.719" v="1649"/>
        <pc:sldMkLst>
          <pc:docMk/>
          <pc:sldMk cId="4223313339" sldId="265"/>
        </pc:sldMkLst>
        <pc:spChg chg="mod ord">
          <ac:chgData name="Abel Paul Sandu (1911041)" userId="d82250ba-2b4b-42ae-97d1-bc94b8c74269" providerId="ADAL" clId="{2DC19300-82EA-4627-B1FA-CB226E417758}" dt="2021-07-23T11:52:15.336" v="1568" actId="2711"/>
          <ac:spMkLst>
            <pc:docMk/>
            <pc:sldMk cId="4223313339" sldId="265"/>
            <ac:spMk id="2" creationId="{7272B594-46F1-48C9-8A20-B20676DD3D70}"/>
          </ac:spMkLst>
        </pc:spChg>
        <pc:spChg chg="del mod">
          <ac:chgData name="Abel Paul Sandu (1911041)" userId="d82250ba-2b4b-42ae-97d1-bc94b8c74269" providerId="ADAL" clId="{2DC19300-82EA-4627-B1FA-CB226E417758}" dt="2021-07-23T11:50:48.337" v="1518" actId="931"/>
          <ac:spMkLst>
            <pc:docMk/>
            <pc:sldMk cId="4223313339" sldId="265"/>
            <ac:spMk id="3" creationId="{21A40B7D-E082-4902-8A03-DE679B810D3D}"/>
          </ac:spMkLst>
        </pc:spChg>
        <pc:spChg chg="add">
          <ac:chgData name="Abel Paul Sandu (1911041)" userId="d82250ba-2b4b-42ae-97d1-bc94b8c74269" providerId="ADAL" clId="{2DC19300-82EA-4627-B1FA-CB226E417758}" dt="2021-07-23T11:51:08.012" v="1521" actId="26606"/>
          <ac:spMkLst>
            <pc:docMk/>
            <pc:sldMk cId="4223313339" sldId="265"/>
            <ac:spMk id="26" creationId="{66D61E08-70C3-48D8-BEA0-787111DC30DA}"/>
          </ac:spMkLst>
        </pc:spChg>
        <pc:spChg chg="add">
          <ac:chgData name="Abel Paul Sandu (1911041)" userId="d82250ba-2b4b-42ae-97d1-bc94b8c74269" providerId="ADAL" clId="{2DC19300-82EA-4627-B1FA-CB226E417758}" dt="2021-07-23T11:51:08.012" v="1521" actId="26606"/>
          <ac:spMkLst>
            <pc:docMk/>
            <pc:sldMk cId="4223313339" sldId="265"/>
            <ac:spMk id="28" creationId="{FC55298F-0AE5-478E-AD2B-03C2614C5833}"/>
          </ac:spMkLst>
        </pc:spChg>
        <pc:spChg chg="add">
          <ac:chgData name="Abel Paul Sandu (1911041)" userId="d82250ba-2b4b-42ae-97d1-bc94b8c74269" providerId="ADAL" clId="{2DC19300-82EA-4627-B1FA-CB226E417758}" dt="2021-07-23T11:51:08.012" v="1521" actId="26606"/>
          <ac:spMkLst>
            <pc:docMk/>
            <pc:sldMk cId="4223313339" sldId="265"/>
            <ac:spMk id="30" creationId="{C180E4EA-0B63-4779-A895-7E90E71088F3}"/>
          </ac:spMkLst>
        </pc:spChg>
        <pc:spChg chg="add">
          <ac:chgData name="Abel Paul Sandu (1911041)" userId="d82250ba-2b4b-42ae-97d1-bc94b8c74269" providerId="ADAL" clId="{2DC19300-82EA-4627-B1FA-CB226E417758}" dt="2021-07-23T11:51:08.012" v="1521" actId="26606"/>
          <ac:spMkLst>
            <pc:docMk/>
            <pc:sldMk cId="4223313339" sldId="265"/>
            <ac:spMk id="32" creationId="{CEE01D9D-3DE8-4EED-B0D3-8F3C79CC7673}"/>
          </ac:spMkLst>
        </pc:spChg>
        <pc:spChg chg="add">
          <ac:chgData name="Abel Paul Sandu (1911041)" userId="d82250ba-2b4b-42ae-97d1-bc94b8c74269" providerId="ADAL" clId="{2DC19300-82EA-4627-B1FA-CB226E417758}" dt="2021-07-23T11:51:08.012" v="1521" actId="26606"/>
          <ac:spMkLst>
            <pc:docMk/>
            <pc:sldMk cId="4223313339" sldId="265"/>
            <ac:spMk id="34" creationId="{89AF5CE9-607F-43F4-8983-DCD6DA4051FD}"/>
          </ac:spMkLst>
        </pc:spChg>
        <pc:spChg chg="add">
          <ac:chgData name="Abel Paul Sandu (1911041)" userId="d82250ba-2b4b-42ae-97d1-bc94b8c74269" providerId="ADAL" clId="{2DC19300-82EA-4627-B1FA-CB226E417758}" dt="2021-07-23T11:51:08.012" v="1521" actId="26606"/>
          <ac:spMkLst>
            <pc:docMk/>
            <pc:sldMk cId="4223313339" sldId="265"/>
            <ac:spMk id="36" creationId="{6EEA2DBD-9E1E-4521-8C01-F32AD18A89E3}"/>
          </ac:spMkLst>
        </pc:spChg>
        <pc:spChg chg="add">
          <ac:chgData name="Abel Paul Sandu (1911041)" userId="d82250ba-2b4b-42ae-97d1-bc94b8c74269" providerId="ADAL" clId="{2DC19300-82EA-4627-B1FA-CB226E417758}" dt="2021-07-23T11:51:08.012" v="1521" actId="26606"/>
          <ac:spMkLst>
            <pc:docMk/>
            <pc:sldMk cId="4223313339" sldId="265"/>
            <ac:spMk id="38" creationId="{15BBD2C1-BA9B-46A9-A27A-33498B169272}"/>
          </ac:spMkLst>
        </pc:spChg>
        <pc:grpChg chg="add">
          <ac:chgData name="Abel Paul Sandu (1911041)" userId="d82250ba-2b4b-42ae-97d1-bc94b8c74269" providerId="ADAL" clId="{2DC19300-82EA-4627-B1FA-CB226E417758}" dt="2021-07-23T11:51:08.012" v="1521" actId="26606"/>
          <ac:grpSpMkLst>
            <pc:docMk/>
            <pc:sldMk cId="4223313339" sldId="265"/>
            <ac:grpSpMk id="10" creationId="{88C9B83F-64CD-41C1-925F-A08801FFD0BD}"/>
          </ac:grpSpMkLst>
        </pc:grpChg>
        <pc:picChg chg="add del mod">
          <ac:chgData name="Abel Paul Sandu (1911041)" userId="d82250ba-2b4b-42ae-97d1-bc94b8c74269" providerId="ADAL" clId="{2DC19300-82EA-4627-B1FA-CB226E417758}" dt="2021-07-24T13:52:54.938" v="1627"/>
          <ac:picMkLst>
            <pc:docMk/>
            <pc:sldMk cId="4223313339" sldId="265"/>
            <ac:picMk id="3" creationId="{3595C420-DCC6-4196-8B0C-03720618715C}"/>
          </ac:picMkLst>
        </pc:picChg>
        <pc:picChg chg="add del mod">
          <ac:chgData name="Abel Paul Sandu (1911041)" userId="d82250ba-2b4b-42ae-97d1-bc94b8c74269" providerId="ADAL" clId="{2DC19300-82EA-4627-B1FA-CB226E417758}" dt="2021-07-23T16:06:48.471" v="1588"/>
          <ac:picMkLst>
            <pc:docMk/>
            <pc:sldMk cId="4223313339" sldId="265"/>
            <ac:picMk id="3" creationId="{53560495-6AB6-4617-A672-8B0C1D7EBBE1}"/>
          </ac:picMkLst>
        </pc:picChg>
        <pc:picChg chg="add del mod">
          <ac:chgData name="Abel Paul Sandu (1911041)" userId="d82250ba-2b4b-42ae-97d1-bc94b8c74269" providerId="ADAL" clId="{2DC19300-82EA-4627-B1FA-CB226E417758}" dt="2021-07-23T16:46:29.989" v="1591"/>
          <ac:picMkLst>
            <pc:docMk/>
            <pc:sldMk cId="4223313339" sldId="265"/>
            <ac:picMk id="3" creationId="{555CFEAD-097D-4FFA-BF86-7E4BDD5C0D0E}"/>
          </ac:picMkLst>
        </pc:picChg>
        <pc:picChg chg="add del mod">
          <ac:chgData name="Abel Paul Sandu (1911041)" userId="d82250ba-2b4b-42ae-97d1-bc94b8c74269" providerId="ADAL" clId="{2DC19300-82EA-4627-B1FA-CB226E417758}" dt="2021-07-24T16:01:33.869" v="1648"/>
          <ac:picMkLst>
            <pc:docMk/>
            <pc:sldMk cId="4223313339" sldId="265"/>
            <ac:picMk id="4" creationId="{1A83B69B-A4BF-4407-AE1A-191C75D67EF8}"/>
          </ac:picMkLst>
        </pc:picChg>
        <pc:picChg chg="add mod">
          <ac:chgData name="Abel Paul Sandu (1911041)" userId="d82250ba-2b4b-42ae-97d1-bc94b8c74269" providerId="ADAL" clId="{2DC19300-82EA-4627-B1FA-CB226E417758}" dt="2021-07-23T11:51:08.012" v="1521" actId="26606"/>
          <ac:picMkLst>
            <pc:docMk/>
            <pc:sldMk cId="4223313339" sldId="265"/>
            <ac:picMk id="5" creationId="{761D207A-2A58-45BF-9DCF-5A3EE3A6C866}"/>
          </ac:picMkLst>
        </pc:picChg>
        <pc:cxnChg chg="add">
          <ac:chgData name="Abel Paul Sandu (1911041)" userId="d82250ba-2b4b-42ae-97d1-bc94b8c74269" providerId="ADAL" clId="{2DC19300-82EA-4627-B1FA-CB226E417758}" dt="2021-07-23T11:51:08.012" v="1521" actId="26606"/>
          <ac:cxnSpMkLst>
            <pc:docMk/>
            <pc:sldMk cId="4223313339" sldId="265"/>
            <ac:cxnSpMk id="22" creationId="{A57C1A16-B8AB-4D99-A195-A38F556A6486}"/>
          </ac:cxnSpMkLst>
        </pc:cxnChg>
        <pc:cxnChg chg="add">
          <ac:chgData name="Abel Paul Sandu (1911041)" userId="d82250ba-2b4b-42ae-97d1-bc94b8c74269" providerId="ADAL" clId="{2DC19300-82EA-4627-B1FA-CB226E417758}" dt="2021-07-23T11:51:08.012" v="1521" actId="26606"/>
          <ac:cxnSpMkLst>
            <pc:docMk/>
            <pc:sldMk cId="4223313339" sldId="265"/>
            <ac:cxnSpMk id="24" creationId="{F8A9B20B-D1DD-4573-B5EC-558029519236}"/>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42F65F-DB5E-4E65-8B2E-8C428AF3599B}" type="datetimeFigureOut">
              <a:rPr lang="en-GB" smtClean="0"/>
              <a:t>24/07/2021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3320245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42F65F-DB5E-4E65-8B2E-8C428AF3599B}" type="datetimeFigureOut">
              <a:rPr lang="en-GB" smtClean="0"/>
              <a:t>24/07/2021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2637621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2F65F-DB5E-4E65-8B2E-8C428AF3599B}" type="datetimeFigureOut">
              <a:rPr lang="en-GB" smtClean="0"/>
              <a:t>24/07/2021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723123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42F65F-DB5E-4E65-8B2E-8C428AF3599B}" type="datetimeFigureOut">
              <a:rPr lang="en-GB" smtClean="0"/>
              <a:t>24/07/2021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3517040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42F65F-DB5E-4E65-8B2E-8C428AF3599B}" type="datetimeFigureOut">
              <a:rPr lang="en-GB" smtClean="0"/>
              <a:t>24/07/2021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2163214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42F65F-DB5E-4E65-8B2E-8C428AF3599B}" type="datetimeFigureOut">
              <a:rPr lang="en-GB" smtClean="0"/>
              <a:t>24/07/2021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3510102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42F65F-DB5E-4E65-8B2E-8C428AF3599B}" type="datetimeFigureOut">
              <a:rPr lang="en-GB" smtClean="0"/>
              <a:t>24/07/2021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1521783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E42F65F-DB5E-4E65-8B2E-8C428AF3599B}" type="datetimeFigureOut">
              <a:rPr lang="en-GB" smtClean="0"/>
              <a:t>24/07/2021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1658293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42F65F-DB5E-4E65-8B2E-8C428AF3599B}" type="datetimeFigureOut">
              <a:rPr lang="en-GB" smtClean="0"/>
              <a:t>24/07/2021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1137324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2F65F-DB5E-4E65-8B2E-8C428AF3599B}" type="datetimeFigureOut">
              <a:rPr lang="en-GB" smtClean="0"/>
              <a:t>24/07/2021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3536414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2F65F-DB5E-4E65-8B2E-8C428AF3599B}" type="datetimeFigureOut">
              <a:rPr lang="en-GB" smtClean="0"/>
              <a:t>24/07/2021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4961D-9015-4764-A9AF-C9F276CDA00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454185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2F65F-DB5E-4E65-8B2E-8C428AF3599B}" type="datetimeFigureOut">
              <a:rPr lang="en-GB" smtClean="0"/>
              <a:t>24/07/2021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40568629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2F65F-DB5E-4E65-8B2E-8C428AF3599B}" type="datetimeFigureOut">
              <a:rPr lang="en-GB" smtClean="0"/>
              <a:t>24/07/2021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4961D-9015-4764-A9AF-C9F276CDA00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284646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2F65F-DB5E-4E65-8B2E-8C428AF3599B}" type="datetimeFigureOut">
              <a:rPr lang="en-GB" smtClean="0"/>
              <a:t>24/07/2021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5822607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42F65F-DB5E-4E65-8B2E-8C428AF3599B}" type="datetimeFigureOut">
              <a:rPr lang="en-GB" smtClean="0"/>
              <a:t>24/07/2021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37216539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42F65F-DB5E-4E65-8B2E-8C428AF3599B}" type="datetimeFigureOut">
              <a:rPr lang="en-GB" smtClean="0"/>
              <a:t>24/07/2021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4961D-9015-4764-A9AF-C9F276CDA009}" type="slidenum">
              <a:rPr lang="en-GB" smtClean="0"/>
              <a:t>‹#›</a:t>
            </a:fld>
            <a:endParaRPr lang="en-GB"/>
          </a:p>
        </p:txBody>
      </p:sp>
    </p:spTree>
    <p:extLst>
      <p:ext uri="{BB962C8B-B14F-4D97-AF65-F5344CB8AC3E}">
        <p14:creationId xmlns:p14="http://schemas.microsoft.com/office/powerpoint/2010/main" val="3335985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E42F65F-DB5E-4E65-8B2E-8C428AF3599B}" type="datetimeFigureOut">
              <a:rPr lang="en-GB" smtClean="0"/>
              <a:t>24/07/2021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BF4961D-9015-4764-A9AF-C9F276CDA009}" type="slidenum">
              <a:rPr lang="en-GB" smtClean="0"/>
              <a:t>‹#›</a:t>
            </a:fld>
            <a:endParaRPr lang="en-GB"/>
          </a:p>
        </p:txBody>
      </p:sp>
    </p:spTree>
    <p:extLst>
      <p:ext uri="{BB962C8B-B14F-4D97-AF65-F5344CB8AC3E}">
        <p14:creationId xmlns:p14="http://schemas.microsoft.com/office/powerpoint/2010/main" val="152524624"/>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1434695"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ecommerce-selling-online-2140604/"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meethub.bnext.com.tw/talk/%E5%AE%8C%E6%95%B4%E8%A7%A3%E6%9E%90ai%E4%BA%BA%E5%B7%A5%E6%99%BA%E6%85%A7%EF%BC%9A3%E5%A4%A7%E6%B5%AA%E6%BD%AE%EF%BC%8B3%E5%A4%A7%E6%8A%80%E8%A1%93%EF%BC%8B3%E5%A4%A7%E6%87%89%E7%94%A8%EF%BD%9C/" TargetMode="External"/><Relationship Id="rId7" Type="http://schemas.openxmlformats.org/officeDocument/2006/relationships/hyperlink" Target="https://openphoto.net/gallery/image/view/20351"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hyperlink" Target="https://opencaching.pl/viewcache.php?wp=OP89R1" TargetMode="External"/><Relationship Id="rId4" Type="http://schemas.openxmlformats.org/officeDocument/2006/relationships/image" Target="../media/image4.jpg"/><Relationship Id="rId9"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ublicdomainpictures.net/view-image.php?image=130219&amp;picture=soyez-salutations-grateful"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2E0C-6FCD-4B93-8C74-7FCF54855BC1}"/>
              </a:ext>
            </a:extLst>
          </p:cNvPr>
          <p:cNvSpPr>
            <a:spLocks noGrp="1"/>
          </p:cNvSpPr>
          <p:nvPr>
            <p:ph type="title"/>
          </p:nvPr>
        </p:nvSpPr>
        <p:spPr>
          <a:xfrm>
            <a:off x="684212" y="436099"/>
            <a:ext cx="8534401" cy="1498600"/>
          </a:xfrm>
        </p:spPr>
        <p:txBody>
          <a:bodyPr>
            <a:normAutofit/>
          </a:bodyPr>
          <a:lstStyle/>
          <a:p>
            <a:r>
              <a:rPr lang="en-GB" sz="2800" dirty="0">
                <a:latin typeface="Arial Black" panose="020B0A04020102020204" pitchFamily="34" charset="0"/>
              </a:rPr>
              <a:t>PRESENTATION SLIDE – COVER PAGE </a:t>
            </a:r>
          </a:p>
        </p:txBody>
      </p:sp>
      <p:sp>
        <p:nvSpPr>
          <p:cNvPr id="3" name="Text Placeholder 2">
            <a:extLst>
              <a:ext uri="{FF2B5EF4-FFF2-40B4-BE49-F238E27FC236}">
                <a16:creationId xmlns:a16="http://schemas.microsoft.com/office/drawing/2014/main" id="{AAD41370-FD3B-4F2C-B4F1-5B14BC98C379}"/>
              </a:ext>
            </a:extLst>
          </p:cNvPr>
          <p:cNvSpPr>
            <a:spLocks noGrp="1"/>
          </p:cNvSpPr>
          <p:nvPr>
            <p:ph type="body" idx="1"/>
          </p:nvPr>
        </p:nvSpPr>
        <p:spPr>
          <a:xfrm>
            <a:off x="684212" y="3235568"/>
            <a:ext cx="11507788" cy="3516923"/>
          </a:xfrm>
        </p:spPr>
        <p:txBody>
          <a:bodyPr>
            <a:normAutofit/>
          </a:bodyPr>
          <a:lstStyle/>
          <a:p>
            <a:pPr marL="285750" indent="-285750">
              <a:lnSpc>
                <a:spcPct val="150000"/>
              </a:lnSpc>
              <a:buFont typeface="Arial" panose="020B0604020202020204" pitchFamily="34" charset="0"/>
              <a:buChar char="•"/>
            </a:pPr>
            <a:r>
              <a:rPr lang="en-GB" sz="1400" dirty="0">
                <a:solidFill>
                  <a:schemeClr val="tx1">
                    <a:lumMod val="95000"/>
                    <a:lumOff val="5000"/>
                  </a:schemeClr>
                </a:solidFill>
                <a:latin typeface="Arial Black" panose="020B0A04020102020204" pitchFamily="34" charset="0"/>
              </a:rPr>
              <a:t>STUDENT NAME: ABEL PAUL SANDU</a:t>
            </a:r>
          </a:p>
          <a:p>
            <a:pPr marL="285750" indent="-285750">
              <a:lnSpc>
                <a:spcPct val="150000"/>
              </a:lnSpc>
              <a:buFont typeface="Arial" panose="020B0604020202020204" pitchFamily="34" charset="0"/>
              <a:buChar char="•"/>
            </a:pPr>
            <a:r>
              <a:rPr lang="en-GB" sz="1400" dirty="0">
                <a:solidFill>
                  <a:schemeClr val="tx1">
                    <a:lumMod val="95000"/>
                    <a:lumOff val="5000"/>
                  </a:schemeClr>
                </a:solidFill>
                <a:latin typeface="Arial Black" panose="020B0A04020102020204" pitchFamily="34" charset="0"/>
              </a:rPr>
              <a:t>STUDENT NUMBER: 1911041</a:t>
            </a:r>
          </a:p>
          <a:p>
            <a:pPr marL="285750" indent="-285750">
              <a:lnSpc>
                <a:spcPct val="150000"/>
              </a:lnSpc>
              <a:buFont typeface="Arial" panose="020B0604020202020204" pitchFamily="34" charset="0"/>
              <a:buChar char="•"/>
            </a:pPr>
            <a:r>
              <a:rPr lang="en-GB" sz="1400" dirty="0">
                <a:solidFill>
                  <a:schemeClr val="tx1">
                    <a:lumMod val="95000"/>
                    <a:lumOff val="5000"/>
                  </a:schemeClr>
                </a:solidFill>
                <a:latin typeface="Arial Black" panose="020B0A04020102020204" pitchFamily="34" charset="0"/>
              </a:rPr>
              <a:t>MY VIDEO ON THE STREAM (Y/N) - Y</a:t>
            </a:r>
          </a:p>
          <a:p>
            <a:pPr marL="285750" indent="-285750">
              <a:lnSpc>
                <a:spcPct val="150000"/>
              </a:lnSpc>
              <a:buFont typeface="Arial" panose="020B0604020202020204" pitchFamily="34" charset="0"/>
              <a:buChar char="•"/>
            </a:pPr>
            <a:r>
              <a:rPr lang="en-GB" sz="1400" dirty="0">
                <a:solidFill>
                  <a:schemeClr val="tx1">
                    <a:lumMod val="95000"/>
                    <a:lumOff val="5000"/>
                  </a:schemeClr>
                </a:solidFill>
                <a:latin typeface="Arial Black" panose="020B0A04020102020204" pitchFamily="34" charset="0"/>
              </a:rPr>
              <a:t>MODULE NAME /CODE: KNOWLEDGE AND INFORMATION MANAGEMENT SKILLS FOR THE WORKPLACE –BMSW5106</a:t>
            </a:r>
          </a:p>
          <a:p>
            <a:pPr marL="285750" indent="-285750">
              <a:lnSpc>
                <a:spcPct val="150000"/>
              </a:lnSpc>
              <a:buFont typeface="Arial" panose="020B0604020202020204" pitchFamily="34" charset="0"/>
              <a:buChar char="•"/>
            </a:pPr>
            <a:r>
              <a:rPr lang="en-GB" sz="1400" dirty="0">
                <a:solidFill>
                  <a:schemeClr val="tx1">
                    <a:lumMod val="95000"/>
                    <a:lumOff val="5000"/>
                  </a:schemeClr>
                </a:solidFill>
                <a:latin typeface="Arial Black" panose="020B0A04020102020204" pitchFamily="34" charset="0"/>
              </a:rPr>
              <a:t>MY VIDEO IS SHARED WITH MY LECTURER (Y/N)- Y</a:t>
            </a:r>
          </a:p>
          <a:p>
            <a:pPr marL="285750" indent="-285750">
              <a:lnSpc>
                <a:spcPct val="150000"/>
              </a:lnSpc>
              <a:buFont typeface="Arial" panose="020B0604020202020204" pitchFamily="34" charset="0"/>
              <a:buChar char="•"/>
            </a:pPr>
            <a:r>
              <a:rPr lang="en-GB" sz="1400" dirty="0">
                <a:solidFill>
                  <a:schemeClr val="tx1">
                    <a:lumMod val="95000"/>
                    <a:lumOff val="5000"/>
                  </a:schemeClr>
                </a:solidFill>
                <a:latin typeface="Arial Black" panose="020B0A04020102020204" pitchFamily="34" charset="0"/>
              </a:rPr>
              <a:t>THE URL LINK:  </a:t>
            </a:r>
            <a:r>
              <a:rPr lang="en-GB" sz="1400" dirty="0">
                <a:latin typeface="Arial Black" panose="020B0A04020102020204" pitchFamily="34" charset="0"/>
              </a:rPr>
              <a:t>-https://web.microsoftstream.com/video/3454659f-7d5c-4554-9303-1dd65821328c</a:t>
            </a:r>
          </a:p>
        </p:txBody>
      </p:sp>
    </p:spTree>
    <p:extLst>
      <p:ext uri="{BB962C8B-B14F-4D97-AF65-F5344CB8AC3E}">
        <p14:creationId xmlns:p14="http://schemas.microsoft.com/office/powerpoint/2010/main" val="1910630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A02DE-2575-4FD7-BEEC-033A8464AE32}"/>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Introduction</a:t>
            </a:r>
          </a:p>
        </p:txBody>
      </p:sp>
      <p:sp>
        <p:nvSpPr>
          <p:cNvPr id="3" name="Content Placeholder 2">
            <a:extLst>
              <a:ext uri="{FF2B5EF4-FFF2-40B4-BE49-F238E27FC236}">
                <a16:creationId xmlns:a16="http://schemas.microsoft.com/office/drawing/2014/main" id="{11AA9460-F471-4135-9936-9CC9503B93FC}"/>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effectLst/>
                <a:latin typeface="Arial Black" panose="020B0A04020102020204" pitchFamily="34" charset="0"/>
                <a:ea typeface="Times New Roman" panose="02020603050405020304" pitchFamily="18" charset="0"/>
              </a:rPr>
              <a:t>The current study takes into consideration the efficiency of services of the mentioned business organization. Moreover, IT systems implemented by John Deere, advantages and disadvantages of </a:t>
            </a:r>
            <a:r>
              <a:rPr lang="en-GB" sz="1800" i="1" dirty="0">
                <a:solidFill>
                  <a:schemeClr val="tx2"/>
                </a:solidFill>
                <a:effectLst/>
                <a:latin typeface="Arial Black" panose="020B0A04020102020204" pitchFamily="34" charset="0"/>
                <a:ea typeface="Times New Roman" panose="02020603050405020304" pitchFamily="18" charset="0"/>
              </a:rPr>
              <a:t>CRM</a:t>
            </a:r>
            <a:r>
              <a:rPr lang="en-GB" sz="1800" dirty="0">
                <a:solidFill>
                  <a:schemeClr val="tx2"/>
                </a:solidFill>
                <a:effectLst/>
                <a:latin typeface="Arial Black" panose="020B0A04020102020204" pitchFamily="34" charset="0"/>
                <a:ea typeface="Times New Roman" panose="02020603050405020304" pitchFamily="18" charset="0"/>
              </a:rPr>
              <a:t> have been evaluated. </a:t>
            </a:r>
            <a:endParaRPr lang="en-GB" sz="1800" dirty="0">
              <a:solidFill>
                <a:schemeClr val="tx2"/>
              </a:solidFill>
              <a:latin typeface="Arial Black" panose="020B0A04020102020204" pitchFamily="34" charset="0"/>
              <a:cs typeface="Arial" panose="020B0604020202020204" pitchFamily="34" charset="0"/>
            </a:endParaRPr>
          </a:p>
          <a:p>
            <a:endParaRPr lang="en-GB" sz="1800" dirty="0">
              <a:solidFill>
                <a:schemeClr val="tx2"/>
              </a:solidFill>
              <a:effectLst/>
              <a:latin typeface="Arial Black" panose="020B0A04020102020204" pitchFamily="34" charset="0"/>
              <a:ea typeface="Times New Roman" panose="02020603050405020304" pitchFamily="18" charset="0"/>
              <a:cs typeface="Arial" panose="020B0604020202020204" pitchFamily="34" charset="0"/>
            </a:endParaRPr>
          </a:p>
          <a:p>
            <a:r>
              <a:rPr lang="en-GB" sz="1800" dirty="0">
                <a:solidFill>
                  <a:schemeClr val="tx2"/>
                </a:solidFill>
                <a:effectLst/>
                <a:latin typeface="Arial Black" panose="020B0A04020102020204" pitchFamily="34" charset="0"/>
                <a:ea typeface="Times New Roman" panose="02020603050405020304" pitchFamily="18" charset="0"/>
                <a:cs typeface="Arial" panose="020B0604020202020204" pitchFamily="34" charset="0"/>
              </a:rPr>
              <a:t>John Deere is an American multinational company, manufactures agricultural machinery </a:t>
            </a:r>
          </a:p>
          <a:p>
            <a:endParaRPr lang="en-GB" sz="1800" dirty="0">
              <a:solidFill>
                <a:schemeClr val="tx2"/>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1807326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4FEED-B039-45F6-8395-CDE98B43B26E}"/>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effectLst/>
                <a:latin typeface="Arial Black" panose="020B0A04020102020204" pitchFamily="34" charset="0"/>
                <a:ea typeface="Arial" panose="020B0604020202020204" pitchFamily="34" charset="0"/>
              </a:rPr>
              <a:t>Identification of information system implemented by the John Deer organization </a:t>
            </a:r>
            <a:endParaRPr lang="en-GB" sz="3600" dirty="0">
              <a:solidFill>
                <a:schemeClr val="tx2"/>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98A1EC16-AE98-4E69-B9F0-5A1B249AFABB}"/>
              </a:ext>
            </a:extLst>
          </p:cNvPr>
          <p:cNvSpPr>
            <a:spLocks noGrp="1"/>
          </p:cNvSpPr>
          <p:nvPr>
            <p:ph idx="1"/>
          </p:nvPr>
        </p:nvSpPr>
        <p:spPr>
          <a:xfrm>
            <a:off x="6172200" y="804672"/>
            <a:ext cx="5221224" cy="5230368"/>
          </a:xfrm>
        </p:spPr>
        <p:txBody>
          <a:bodyPr anchor="ctr">
            <a:normAutofit/>
          </a:bodyPr>
          <a:lstStyle/>
          <a:p>
            <a:r>
              <a:rPr lang="en-GB" sz="18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The information system</a:t>
            </a:r>
            <a:r>
              <a:rPr lang="en-GB" sz="1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is considered a network that helps to generate necessary information for the organization. </a:t>
            </a:r>
          </a:p>
          <a:p>
            <a:r>
              <a:rPr lang="en-GB" sz="1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The company manufactures agricultural machinery and developed efficient impact of crop production (</a:t>
            </a:r>
            <a:r>
              <a:rPr lang="en-GB" sz="1800" dirty="0">
                <a:solidFill>
                  <a:schemeClr val="tx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Azmi and Sri, 2020)</a:t>
            </a:r>
            <a:r>
              <a:rPr lang="en-GB" sz="1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With the help of an information system, the organization is able to connect with its customers. </a:t>
            </a:r>
          </a:p>
          <a:p>
            <a:r>
              <a:rPr lang="en-GB" sz="1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With the assistance of an information system, any business or  organization is connected with the customers directly to their on-line platform and meets the needs of the consumers globally.</a:t>
            </a:r>
          </a:p>
          <a:p>
            <a:endParaRPr lang="en-GB" sz="1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3752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B611D-256D-499D-80EB-8C2509E22627}"/>
              </a:ext>
            </a:extLst>
          </p:cNvPr>
          <p:cNvSpPr>
            <a:spLocks noGrp="1"/>
          </p:cNvSpPr>
          <p:nvPr>
            <p:ph type="title"/>
          </p:nvPr>
        </p:nvSpPr>
        <p:spPr>
          <a:xfrm>
            <a:off x="4965430" y="629268"/>
            <a:ext cx="6586491" cy="1286160"/>
          </a:xfrm>
        </p:spPr>
        <p:txBody>
          <a:bodyPr anchor="b">
            <a:normAutofit/>
          </a:bodyPr>
          <a:lstStyle/>
          <a:p>
            <a:r>
              <a:rPr lang="en-GB" dirty="0"/>
              <a:t>IT SYSTEM</a:t>
            </a:r>
          </a:p>
        </p:txBody>
      </p:sp>
      <p:sp>
        <p:nvSpPr>
          <p:cNvPr id="3" name="Content Placeholder 2">
            <a:extLst>
              <a:ext uri="{FF2B5EF4-FFF2-40B4-BE49-F238E27FC236}">
                <a16:creationId xmlns:a16="http://schemas.microsoft.com/office/drawing/2014/main" id="{0C0A588D-F100-4EDB-B43A-7DF33A165E62}"/>
              </a:ext>
            </a:extLst>
          </p:cNvPr>
          <p:cNvSpPr>
            <a:spLocks noGrp="1"/>
          </p:cNvSpPr>
          <p:nvPr>
            <p:ph idx="1"/>
          </p:nvPr>
        </p:nvSpPr>
        <p:spPr>
          <a:xfrm>
            <a:off x="4965431" y="2438400"/>
            <a:ext cx="6586489" cy="4419598"/>
          </a:xfrm>
        </p:spPr>
        <p:txBody>
          <a:bodyPr>
            <a:normAutofit fontScale="92500" lnSpcReduction="10000"/>
          </a:bodyPr>
          <a:lstStyle/>
          <a:p>
            <a:r>
              <a:rPr lang="en-GB" sz="2000" dirty="0">
                <a:effectLst/>
                <a:latin typeface="Arial Black" panose="020B0A04020102020204" pitchFamily="34" charset="0"/>
                <a:ea typeface="Times New Roman" panose="02020603050405020304" pitchFamily="18" charset="0"/>
                <a:cs typeface="Arial" panose="020B0604020202020204" pitchFamily="34" charset="0"/>
              </a:rPr>
              <a:t>In order to enhance IT capabilities, John Deere decided to expand IT capabilities for gaining a competitive edge. The elaboration of IT systems is effective for providing innovative frugal solutions in developing various big data services and manufacturing necessary harvesting machinery</a:t>
            </a:r>
          </a:p>
          <a:p>
            <a:pPr marL="0" indent="0">
              <a:buNone/>
            </a:pPr>
            <a:endParaRPr lang="en-GB" sz="2000" dirty="0">
              <a:effectLst/>
              <a:latin typeface="Arial Black" panose="020B0A04020102020204" pitchFamily="34" charset="0"/>
              <a:ea typeface="Times New Roman" panose="02020603050405020304" pitchFamily="18" charset="0"/>
              <a:cs typeface="Arial" panose="020B0604020202020204" pitchFamily="34" charset="0"/>
            </a:endParaRPr>
          </a:p>
          <a:p>
            <a:r>
              <a:rPr lang="en-GB" sz="2000" dirty="0">
                <a:effectLst/>
                <a:latin typeface="Arial Black" panose="020B0A04020102020204" pitchFamily="34" charset="0"/>
                <a:ea typeface="Times New Roman" panose="02020603050405020304" pitchFamily="18" charset="0"/>
                <a:cs typeface="Arial" panose="020B0604020202020204" pitchFamily="34" charset="0"/>
              </a:rPr>
              <a:t>Computer system design helps the designer to design information in a database (</a:t>
            </a:r>
            <a:r>
              <a:rPr lang="en-GB" sz="2000" dirty="0">
                <a:effectLst/>
                <a:highlight>
                  <a:srgbClr val="FFFFFF"/>
                </a:highlight>
                <a:latin typeface="Arial Black" panose="020B0A04020102020204" pitchFamily="34" charset="0"/>
                <a:ea typeface="Times New Roman" panose="02020603050405020304" pitchFamily="18" charset="0"/>
                <a:cs typeface="Arial" panose="020B0604020202020204" pitchFamily="34" charset="0"/>
              </a:rPr>
              <a:t>Raj and </a:t>
            </a:r>
            <a:r>
              <a:rPr lang="en-GB" sz="2000" dirty="0" err="1">
                <a:effectLst/>
                <a:highlight>
                  <a:srgbClr val="FFFFFF"/>
                </a:highlight>
                <a:latin typeface="Arial Black" panose="020B0A04020102020204" pitchFamily="34" charset="0"/>
                <a:ea typeface="Times New Roman" panose="02020603050405020304" pitchFamily="18" charset="0"/>
                <a:cs typeface="Arial" panose="020B0604020202020204" pitchFamily="34" charset="0"/>
              </a:rPr>
              <a:t>Smys</a:t>
            </a:r>
            <a:r>
              <a:rPr lang="en-GB" sz="2000" dirty="0">
                <a:effectLst/>
                <a:highlight>
                  <a:srgbClr val="FFFFFF"/>
                </a:highlight>
                <a:latin typeface="Arial Black" panose="020B0A04020102020204" pitchFamily="34" charset="0"/>
                <a:ea typeface="Times New Roman" panose="02020603050405020304" pitchFamily="18" charset="0"/>
                <a:cs typeface="Arial" panose="020B0604020202020204" pitchFamily="34" charset="0"/>
              </a:rPr>
              <a:t>, 2019, p.189)</a:t>
            </a:r>
            <a:r>
              <a:rPr lang="en-GB" sz="2000" dirty="0">
                <a:effectLst/>
                <a:latin typeface="Arial Black" panose="020B0A04020102020204" pitchFamily="34" charset="0"/>
                <a:ea typeface="Times New Roman" panose="02020603050405020304" pitchFamily="18" charset="0"/>
                <a:cs typeface="Arial" panose="020B0604020202020204" pitchFamily="34" charset="0"/>
              </a:rPr>
              <a:t>. The information system of John Deere is involved with Myjohndeere.com online portal that enables farmers to access data gathered from sensors attached. </a:t>
            </a: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000" dirty="0"/>
          </a:p>
        </p:txBody>
      </p:sp>
      <p:pic>
        <p:nvPicPr>
          <p:cNvPr id="5" name="Picture 4" descr="A computer on a desk&#10;&#10;Description automatically generated with medium confidence">
            <a:extLst>
              <a:ext uri="{FF2B5EF4-FFF2-40B4-BE49-F238E27FC236}">
                <a16:creationId xmlns:a16="http://schemas.microsoft.com/office/drawing/2014/main" id="{87942D74-9683-4A82-B801-FC2BCEFD15A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991" r="29228" b="-1"/>
          <a:stretch/>
        </p:blipFill>
        <p:spPr>
          <a:xfrm>
            <a:off x="20" y="10"/>
            <a:ext cx="4635571" cy="6857990"/>
          </a:xfrm>
          <a:prstGeom prst="rect">
            <a:avLst/>
          </a:prstGeom>
          <a:effectLst/>
        </p:spPr>
      </p:pic>
    </p:spTree>
    <p:extLst>
      <p:ext uri="{BB962C8B-B14F-4D97-AF65-F5344CB8AC3E}">
        <p14:creationId xmlns:p14="http://schemas.microsoft.com/office/powerpoint/2010/main" val="2318232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53FBA-253F-4F5F-ABD6-DE1673CDFC51}"/>
              </a:ext>
            </a:extLst>
          </p:cNvPr>
          <p:cNvSpPr>
            <a:spLocks noGrp="1"/>
          </p:cNvSpPr>
          <p:nvPr>
            <p:ph type="title"/>
          </p:nvPr>
        </p:nvSpPr>
        <p:spPr>
          <a:xfrm>
            <a:off x="648929" y="629266"/>
            <a:ext cx="3505495" cy="1622321"/>
          </a:xfrm>
        </p:spPr>
        <p:txBody>
          <a:bodyPr>
            <a:normAutofit/>
          </a:bodyPr>
          <a:lstStyle/>
          <a:p>
            <a:r>
              <a:rPr lang="en-GB" sz="2400" dirty="0">
                <a:latin typeface="Arial Black" panose="020B0A04020102020204" pitchFamily="34" charset="0"/>
              </a:rPr>
              <a:t>ONLINE</a:t>
            </a:r>
            <a:r>
              <a:rPr lang="en-GB" dirty="0"/>
              <a:t> </a:t>
            </a:r>
            <a:r>
              <a:rPr lang="en-GB" sz="2400" dirty="0">
                <a:latin typeface="Arial Black" panose="020B0A04020102020204" pitchFamily="34" charset="0"/>
              </a:rPr>
              <a:t>PORTAL </a:t>
            </a:r>
          </a:p>
        </p:txBody>
      </p:sp>
      <p:sp>
        <p:nvSpPr>
          <p:cNvPr id="3" name="Content Placeholder 2">
            <a:extLst>
              <a:ext uri="{FF2B5EF4-FFF2-40B4-BE49-F238E27FC236}">
                <a16:creationId xmlns:a16="http://schemas.microsoft.com/office/drawing/2014/main" id="{11A58D83-534A-426D-8540-BD2B7E067330}"/>
              </a:ext>
            </a:extLst>
          </p:cNvPr>
          <p:cNvSpPr>
            <a:spLocks noGrp="1"/>
          </p:cNvSpPr>
          <p:nvPr>
            <p:ph idx="1"/>
          </p:nvPr>
        </p:nvSpPr>
        <p:spPr>
          <a:xfrm>
            <a:off x="648931" y="2438400"/>
            <a:ext cx="3505494" cy="3785419"/>
          </a:xfrm>
        </p:spPr>
        <p:txBody>
          <a:bodyPr>
            <a:normAutofit/>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It has been evaluated that the online portal is helpful for the organization to deliver necessary information to the target customers.</a:t>
            </a:r>
          </a:p>
          <a:p>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r>
              <a:rPr lang="en-GB" sz="1600" dirty="0">
                <a:effectLst/>
                <a:latin typeface="Arial" panose="020B0604020202020204" pitchFamily="34" charset="0"/>
                <a:ea typeface="Times New Roman" panose="02020603050405020304" pitchFamily="18" charset="0"/>
                <a:cs typeface="Arial" panose="020B0604020202020204" pitchFamily="34" charset="0"/>
              </a:rPr>
              <a:t>The process of the online portal is also engaged with external databases including financial data of the organization and weather</a:t>
            </a:r>
            <a:endParaRPr lang="en-GB" sz="1600" dirty="0">
              <a:latin typeface="Arial" panose="020B0604020202020204" pitchFamily="34" charset="0"/>
              <a:cs typeface="Arial" panose="020B0604020202020204" pitchFamily="34" charset="0"/>
            </a:endParaRPr>
          </a:p>
        </p:txBody>
      </p:sp>
      <p:pic>
        <p:nvPicPr>
          <p:cNvPr id="5" name="Picture 4" descr="A picture containing text&#10;&#10;Description automatically generated">
            <a:extLst>
              <a:ext uri="{FF2B5EF4-FFF2-40B4-BE49-F238E27FC236}">
                <a16:creationId xmlns:a16="http://schemas.microsoft.com/office/drawing/2014/main" id="{4AC92C56-EE4F-4DB0-B234-446788E5401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54424" y="2251588"/>
            <a:ext cx="5580419" cy="2820270"/>
          </a:xfrm>
          <a:prstGeom prst="rect">
            <a:avLst/>
          </a:prstGeom>
          <a:effectLst/>
        </p:spPr>
      </p:pic>
    </p:spTree>
    <p:extLst>
      <p:ext uri="{BB962C8B-B14F-4D97-AF65-F5344CB8AC3E}">
        <p14:creationId xmlns:p14="http://schemas.microsoft.com/office/powerpoint/2010/main" val="766980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5E608-5AE9-4D25-8CC0-673788F1CBD8}"/>
              </a:ext>
            </a:extLst>
          </p:cNvPr>
          <p:cNvSpPr>
            <a:spLocks noGrp="1"/>
          </p:cNvSpPr>
          <p:nvPr>
            <p:ph type="ctrTitle"/>
          </p:nvPr>
        </p:nvSpPr>
        <p:spPr>
          <a:xfrm>
            <a:off x="2827607" y="1549008"/>
            <a:ext cx="6288258" cy="1320802"/>
          </a:xfrm>
        </p:spPr>
        <p:txBody>
          <a:bodyPr/>
          <a:lstStyle/>
          <a:p>
            <a:r>
              <a:rPr lang="en-GB" sz="2400" dirty="0">
                <a:effectLst/>
                <a:latin typeface="Arial Black" panose="020B0A04020102020204" pitchFamily="34" charset="0"/>
                <a:ea typeface="Arial" panose="020B0604020202020204" pitchFamily="34" charset="0"/>
              </a:rPr>
              <a:t>Can CRM provide benefits to the efficient operating system of John Deer?</a:t>
            </a:r>
            <a:endParaRPr lang="en-GB" sz="2400" dirty="0">
              <a:latin typeface="Arial Black" panose="020B0A04020102020204" pitchFamily="34" charset="0"/>
            </a:endParaRPr>
          </a:p>
        </p:txBody>
      </p:sp>
      <p:sp>
        <p:nvSpPr>
          <p:cNvPr id="3" name="Subtitle 2">
            <a:extLst>
              <a:ext uri="{FF2B5EF4-FFF2-40B4-BE49-F238E27FC236}">
                <a16:creationId xmlns:a16="http://schemas.microsoft.com/office/drawing/2014/main" id="{7E1D9129-57A9-40AC-AA78-2A20961C4D56}"/>
              </a:ext>
            </a:extLst>
          </p:cNvPr>
          <p:cNvSpPr>
            <a:spLocks noGrp="1"/>
          </p:cNvSpPr>
          <p:nvPr>
            <p:ph type="subTitle" idx="1"/>
          </p:nvPr>
        </p:nvSpPr>
        <p:spPr>
          <a:xfrm>
            <a:off x="2692398" y="3657596"/>
            <a:ext cx="7267528" cy="1927277"/>
          </a:xfrm>
        </p:spPr>
        <p:txBody>
          <a:bodyPr>
            <a:normAutofit/>
          </a:bodyPr>
          <a:lstStyle/>
          <a:p>
            <a:pPr marL="285750" indent="-285750">
              <a:buFont typeface="Arial" panose="020B0604020202020204" pitchFamily="34" charset="0"/>
              <a:buChar char="•"/>
            </a:pPr>
            <a:r>
              <a:rPr lang="en-GB" sz="1600" dirty="0">
                <a:solidFill>
                  <a:srgbClr val="000000"/>
                </a:solidFill>
                <a:effectLst/>
                <a:latin typeface="Arial Black" panose="020B0A04020102020204" pitchFamily="34" charset="0"/>
                <a:ea typeface="Times New Roman" panose="02020603050405020304" pitchFamily="18" charset="0"/>
              </a:rPr>
              <a:t>Customer relationship management (CRM) is a tool used to store detailed information about current and prospective customers .</a:t>
            </a:r>
          </a:p>
          <a:p>
            <a:pPr marL="285750" indent="-285750">
              <a:buFont typeface="Arial" panose="020B0604020202020204" pitchFamily="34" charset="0"/>
              <a:buChar char="•"/>
            </a:pPr>
            <a:r>
              <a:rPr lang="en-GB" sz="1600" dirty="0">
                <a:solidFill>
                  <a:srgbClr val="000000"/>
                </a:solidFill>
                <a:effectLst/>
                <a:latin typeface="Arial Black" panose="020B0A04020102020204" pitchFamily="34" charset="0"/>
                <a:ea typeface="Times New Roman" panose="02020603050405020304" pitchFamily="18" charset="0"/>
              </a:rPr>
              <a:t>Moreover, the sales and marketing processes of the business ventures can be simplified with the effectiveness of CRM activities.</a:t>
            </a:r>
            <a:endParaRPr lang="en-GB" sz="1600" dirty="0">
              <a:effectLst/>
              <a:latin typeface="Arial Black" panose="020B0A04020102020204" pitchFamily="34" charset="0"/>
              <a:ea typeface="Arial" panose="020B0604020202020204" pitchFamily="34" charset="0"/>
            </a:endParaRPr>
          </a:p>
          <a:p>
            <a:pPr marL="285750" indent="-285750">
              <a:buFont typeface="Arial" panose="020B0604020202020204" pitchFamily="34" charset="0"/>
              <a:buChar char="•"/>
            </a:pPr>
            <a:endParaRPr lang="en-GB" sz="1600" dirty="0">
              <a:latin typeface="Arial Black" panose="020B0A04020102020204" pitchFamily="34" charset="0"/>
            </a:endParaRPr>
          </a:p>
        </p:txBody>
      </p:sp>
    </p:spTree>
    <p:extLst>
      <p:ext uri="{BB962C8B-B14F-4D97-AF65-F5344CB8AC3E}">
        <p14:creationId xmlns:p14="http://schemas.microsoft.com/office/powerpoint/2010/main" val="1617372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7AD36-3AFE-4758-A8D8-83315512F895}"/>
              </a:ext>
            </a:extLst>
          </p:cNvPr>
          <p:cNvSpPr>
            <a:spLocks noGrp="1"/>
          </p:cNvSpPr>
          <p:nvPr>
            <p:ph type="title"/>
          </p:nvPr>
        </p:nvSpPr>
        <p:spPr/>
        <p:txBody>
          <a:bodyPr>
            <a:normAutofit/>
          </a:bodyPr>
          <a:lstStyle/>
          <a:p>
            <a:r>
              <a:rPr lang="en-GB" sz="2400" dirty="0">
                <a:solidFill>
                  <a:schemeClr val="bg2">
                    <a:lumMod val="25000"/>
                  </a:schemeClr>
                </a:solidFill>
                <a:latin typeface="Arial Black" panose="020B0A04020102020204" pitchFamily="34" charset="0"/>
              </a:rPr>
              <a:t>ADVANTAGES OF CRM </a:t>
            </a:r>
          </a:p>
        </p:txBody>
      </p:sp>
      <p:sp>
        <p:nvSpPr>
          <p:cNvPr id="3" name="Content Placeholder 2">
            <a:extLst>
              <a:ext uri="{FF2B5EF4-FFF2-40B4-BE49-F238E27FC236}">
                <a16:creationId xmlns:a16="http://schemas.microsoft.com/office/drawing/2014/main" id="{BAB61827-EF77-4C96-A712-B29CC26A4556}"/>
              </a:ext>
            </a:extLst>
          </p:cNvPr>
          <p:cNvSpPr>
            <a:spLocks noGrp="1"/>
          </p:cNvSpPr>
          <p:nvPr>
            <p:ph idx="1"/>
          </p:nvPr>
        </p:nvSpPr>
        <p:spPr>
          <a:xfrm>
            <a:off x="677334" y="1930399"/>
            <a:ext cx="8748020" cy="4765823"/>
          </a:xfrm>
        </p:spPr>
        <p:txBody>
          <a:bodyPr>
            <a:normAutofit fontScale="92500" lnSpcReduction="10000"/>
          </a:bodyPr>
          <a:lstStyle/>
          <a:p>
            <a:r>
              <a:rPr lang="en-GB" sz="1800" b="1" i="1" dirty="0">
                <a:solidFill>
                  <a:srgbClr val="000000"/>
                </a:solidFill>
                <a:effectLst/>
                <a:latin typeface="Arial Black" panose="020B0A04020102020204" pitchFamily="34" charset="0"/>
                <a:ea typeface="Times New Roman" panose="02020603050405020304" pitchFamily="18" charset="0"/>
              </a:rPr>
              <a:t>Retain more customers - </a:t>
            </a:r>
            <a:r>
              <a:rPr lang="en-GB" sz="1500" dirty="0">
                <a:solidFill>
                  <a:srgbClr val="00B0F0"/>
                </a:solidFill>
                <a:effectLst/>
                <a:latin typeface="Arial Black" panose="020B0A04020102020204" pitchFamily="34" charset="0"/>
                <a:ea typeface="Times New Roman" panose="02020603050405020304" pitchFamily="18" charset="0"/>
              </a:rPr>
              <a:t>As it focuses on better customer service, the rate of customer retention can be increased. With the help of CRM activities, customer loyalty programs are arranged by the organization</a:t>
            </a:r>
            <a:r>
              <a:rPr lang="en-GB" sz="1500" dirty="0">
                <a:solidFill>
                  <a:srgbClr val="FF0000"/>
                </a:solidFill>
                <a:effectLst/>
                <a:latin typeface="Arial Black" panose="020B0A04020102020204" pitchFamily="34" charset="0"/>
                <a:ea typeface="Times New Roman" panose="02020603050405020304" pitchFamily="18" charset="0"/>
              </a:rPr>
              <a:t>. </a:t>
            </a:r>
          </a:p>
          <a:p>
            <a:endParaRPr lang="en-GB" sz="1400" dirty="0">
              <a:solidFill>
                <a:srgbClr val="FF0000"/>
              </a:solidFill>
              <a:effectLst/>
              <a:latin typeface="Arial Black" panose="020B0A04020102020204" pitchFamily="34" charset="0"/>
              <a:ea typeface="Times New Roman" panose="02020603050405020304" pitchFamily="18" charset="0"/>
            </a:endParaRPr>
          </a:p>
          <a:p>
            <a:endParaRPr lang="en-GB" sz="1400" dirty="0">
              <a:solidFill>
                <a:srgbClr val="FF0000"/>
              </a:solidFill>
              <a:effectLst/>
              <a:latin typeface="Arial Black" panose="020B0A04020102020204" pitchFamily="34" charset="0"/>
              <a:ea typeface="Times New Roman" panose="02020603050405020304" pitchFamily="18" charset="0"/>
            </a:endParaRPr>
          </a:p>
          <a:p>
            <a:endParaRPr lang="en-GB" sz="1400" dirty="0">
              <a:solidFill>
                <a:srgbClr val="FF0000"/>
              </a:solidFill>
              <a:effectLst/>
              <a:latin typeface="Arial Black" panose="020B0A04020102020204" pitchFamily="34" charset="0"/>
              <a:ea typeface="Times New Roman" panose="02020603050405020304" pitchFamily="18" charset="0"/>
            </a:endParaRPr>
          </a:p>
          <a:p>
            <a:r>
              <a:rPr lang="en-GB" sz="1800" b="1" i="1" dirty="0">
                <a:solidFill>
                  <a:srgbClr val="000000"/>
                </a:solidFill>
                <a:effectLst/>
                <a:latin typeface="Arial Black" panose="020B0A04020102020204" pitchFamily="34" charset="0"/>
                <a:ea typeface="Times New Roman" panose="02020603050405020304" pitchFamily="18" charset="0"/>
              </a:rPr>
              <a:t>Increases customers revenues- </a:t>
            </a:r>
            <a:r>
              <a:rPr lang="en-GB" sz="1500" dirty="0">
                <a:solidFill>
                  <a:srgbClr val="00B0F0"/>
                </a:solidFill>
                <a:effectLst/>
                <a:latin typeface="Arial Black" panose="020B0A04020102020204" pitchFamily="34" charset="0"/>
                <a:ea typeface="Times New Roman" panose="02020603050405020304" pitchFamily="18" charset="0"/>
              </a:rPr>
              <a:t>Effective coordination of the marketing campaign can be ensured by CRM data. The evaluation of loyalty programs enhances higher rates of customer retention ratio in John Deere.</a:t>
            </a:r>
          </a:p>
          <a:p>
            <a:endParaRPr lang="en-GB" sz="1400" dirty="0">
              <a:solidFill>
                <a:srgbClr val="FF0000"/>
              </a:solidFill>
              <a:latin typeface="Arial Black" panose="020B0A04020102020204" pitchFamily="34" charset="0"/>
              <a:ea typeface="Times New Roman" panose="02020603050405020304" pitchFamily="18" charset="0"/>
            </a:endParaRPr>
          </a:p>
          <a:p>
            <a:pPr marL="0" indent="0">
              <a:buNone/>
            </a:pPr>
            <a:endParaRPr lang="en-GB" sz="1400" dirty="0">
              <a:solidFill>
                <a:srgbClr val="FF0000"/>
              </a:solidFill>
              <a:effectLst/>
              <a:latin typeface="Arial Black" panose="020B0A04020102020204" pitchFamily="34" charset="0"/>
              <a:ea typeface="Times New Roman" panose="02020603050405020304" pitchFamily="18" charset="0"/>
            </a:endParaRPr>
          </a:p>
          <a:p>
            <a:r>
              <a:rPr lang="en-GB" sz="1800" b="1" i="1" dirty="0">
                <a:solidFill>
                  <a:srgbClr val="000000"/>
                </a:solidFill>
                <a:effectLst/>
                <a:latin typeface="Arial Black" panose="020B0A04020102020204" pitchFamily="34" charset="0"/>
                <a:ea typeface="Times New Roman" panose="02020603050405020304" pitchFamily="18" charset="0"/>
              </a:rPr>
              <a:t> Reduces costs - </a:t>
            </a:r>
            <a:r>
              <a:rPr lang="en-GB" sz="1500" dirty="0">
                <a:solidFill>
                  <a:srgbClr val="00B0F0"/>
                </a:solidFill>
                <a:latin typeface="Arial Black" panose="020B0A04020102020204" pitchFamily="34" charset="0"/>
                <a:ea typeface="Times New Roman" panose="02020603050405020304" pitchFamily="18" charset="0"/>
              </a:rPr>
              <a:t>In business environment, the team focuses on important tasks , </a:t>
            </a:r>
            <a:endParaRPr lang="en-GB" sz="1500" dirty="0">
              <a:solidFill>
                <a:srgbClr val="00B0F0"/>
              </a:solidFill>
              <a:effectLst/>
              <a:latin typeface="Arial Black" panose="020B0A04020102020204" pitchFamily="34" charset="0"/>
              <a:ea typeface="Times New Roman" panose="02020603050405020304" pitchFamily="18" charset="0"/>
            </a:endParaRPr>
          </a:p>
          <a:p>
            <a:pPr marL="0" indent="0">
              <a:buNone/>
            </a:pPr>
            <a:r>
              <a:rPr lang="en-GB" sz="1500" dirty="0">
                <a:solidFill>
                  <a:srgbClr val="00B0F0"/>
                </a:solidFill>
                <a:effectLst/>
                <a:latin typeface="Arial Black" panose="020B0A04020102020204" pitchFamily="34" charset="0"/>
                <a:ea typeface="Times New Roman" panose="02020603050405020304" pitchFamily="18" charset="0"/>
              </a:rPr>
              <a:t>In this process, the evaluation of CRM can assist the organization to manage customer data. The data management process of CRM helps farmers to ready land from preparation to seeding and harvesting. As it helps in reducing costs to the organization, the opportunity is increased to earn more conversions.</a:t>
            </a:r>
            <a:endParaRPr lang="en-GB" sz="1500" dirty="0">
              <a:solidFill>
                <a:srgbClr val="00B0F0"/>
              </a:solidFill>
              <a:effectLst/>
              <a:latin typeface="Arial Black" panose="020B0A04020102020204" pitchFamily="34" charset="0"/>
              <a:ea typeface="Arial" panose="020B0604020202020204" pitchFamily="34" charset="0"/>
            </a:endParaRPr>
          </a:p>
          <a:p>
            <a:pPr marL="0" indent="0">
              <a:buNone/>
            </a:pPr>
            <a:endParaRPr lang="en-GB" sz="1800" dirty="0">
              <a:effectLst/>
              <a:latin typeface="Arial Black" panose="020B0A04020102020204" pitchFamily="34" charset="0"/>
              <a:ea typeface="Arial" panose="020B0604020202020204" pitchFamily="34" charset="0"/>
            </a:endParaRPr>
          </a:p>
          <a:p>
            <a:endParaRPr lang="en-GB" sz="1800" dirty="0">
              <a:effectLst/>
              <a:latin typeface="Arial Black" panose="020B0A04020102020204" pitchFamily="34" charset="0"/>
              <a:ea typeface="Arial" panose="020B0604020202020204" pitchFamily="34" charset="0"/>
            </a:endParaRPr>
          </a:p>
          <a:p>
            <a:endParaRPr lang="en-GB" sz="1400" dirty="0">
              <a:solidFill>
                <a:srgbClr val="FF0000"/>
              </a:solidFill>
              <a:effectLst/>
              <a:latin typeface="Arial Black" panose="020B0A04020102020204" pitchFamily="34" charset="0"/>
              <a:ea typeface="Arial" panose="020B0604020202020204" pitchFamily="34" charset="0"/>
            </a:endParaRPr>
          </a:p>
          <a:p>
            <a:endParaRPr lang="en-GB" sz="1400" dirty="0">
              <a:solidFill>
                <a:srgbClr val="FF0000"/>
              </a:solidFill>
              <a:latin typeface="Arial Black" panose="020B0A04020102020204" pitchFamily="34" charset="0"/>
            </a:endParaRPr>
          </a:p>
        </p:txBody>
      </p:sp>
    </p:spTree>
    <p:extLst>
      <p:ext uri="{BB962C8B-B14F-4D97-AF65-F5344CB8AC3E}">
        <p14:creationId xmlns:p14="http://schemas.microsoft.com/office/powerpoint/2010/main" val="1031967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9CBB306-8362-4E9F-8E8F-724CB89A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81043-8A42-47AD-A736-6161747B5566}"/>
              </a:ext>
            </a:extLst>
          </p:cNvPr>
          <p:cNvSpPr>
            <a:spLocks noGrp="1"/>
          </p:cNvSpPr>
          <p:nvPr>
            <p:ph type="title"/>
          </p:nvPr>
        </p:nvSpPr>
        <p:spPr>
          <a:xfrm>
            <a:off x="677332" y="609600"/>
            <a:ext cx="5217538" cy="1320800"/>
          </a:xfrm>
        </p:spPr>
        <p:txBody>
          <a:bodyPr>
            <a:normAutofit/>
          </a:bodyPr>
          <a:lstStyle/>
          <a:p>
            <a:r>
              <a:rPr lang="en-GB" dirty="0">
                <a:latin typeface="Arial Black" panose="020B0A04020102020204" pitchFamily="34" charset="0"/>
              </a:rPr>
              <a:t>DISADVANTAGES OF CRM </a:t>
            </a:r>
          </a:p>
        </p:txBody>
      </p:sp>
      <p:sp>
        <p:nvSpPr>
          <p:cNvPr id="18" name="Isosceles Triangle 8">
            <a:extLst>
              <a:ext uri="{FF2B5EF4-FFF2-40B4-BE49-F238E27FC236}">
                <a16:creationId xmlns:a16="http://schemas.microsoft.com/office/drawing/2014/main" id="{F19F8C88-9B7E-4596-8D09-DF90F41CA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8740D6-B31D-4AA0-BCB8-B4D300C2BA09}"/>
              </a:ext>
            </a:extLst>
          </p:cNvPr>
          <p:cNvSpPr>
            <a:spLocks noGrp="1"/>
          </p:cNvSpPr>
          <p:nvPr>
            <p:ph idx="1"/>
          </p:nvPr>
        </p:nvSpPr>
        <p:spPr>
          <a:xfrm>
            <a:off x="683263" y="2160589"/>
            <a:ext cx="5211607" cy="3880773"/>
          </a:xfrm>
        </p:spPr>
        <p:txBody>
          <a:bodyPr>
            <a:normAutofit fontScale="85000" lnSpcReduction="20000"/>
          </a:bodyPr>
          <a:lstStyle/>
          <a:p>
            <a:pPr>
              <a:lnSpc>
                <a:spcPct val="90000"/>
              </a:lnSpc>
            </a:pPr>
            <a:endParaRPr lang="en-GB" sz="900" b="1" dirty="0">
              <a:effectLst/>
              <a:latin typeface="Arial Black" panose="020B0A04020102020204" pitchFamily="34" charset="0"/>
              <a:ea typeface="Times New Roman" panose="02020603050405020304" pitchFamily="18" charset="0"/>
            </a:endParaRPr>
          </a:p>
          <a:p>
            <a:pPr>
              <a:lnSpc>
                <a:spcPct val="90000"/>
              </a:lnSpc>
            </a:pPr>
            <a:endParaRPr lang="en-GB" sz="900" b="1" dirty="0">
              <a:effectLst/>
              <a:latin typeface="Arial Black" panose="020B0A04020102020204" pitchFamily="34" charset="0"/>
              <a:ea typeface="Times New Roman" panose="02020603050405020304" pitchFamily="18" charset="0"/>
            </a:endParaRPr>
          </a:p>
          <a:p>
            <a:pPr>
              <a:lnSpc>
                <a:spcPct val="90000"/>
              </a:lnSpc>
            </a:pPr>
            <a:r>
              <a:rPr lang="en-GB" b="1" dirty="0">
                <a:effectLst/>
                <a:latin typeface="Arial Black" panose="020B0A04020102020204" pitchFamily="34" charset="0"/>
                <a:ea typeface="Times New Roman" panose="02020603050405020304" pitchFamily="18" charset="0"/>
              </a:rPr>
              <a:t>Costly</a:t>
            </a:r>
            <a:r>
              <a:rPr lang="en-GB" sz="1600" b="1" dirty="0">
                <a:effectLst/>
                <a:latin typeface="Arial Black" panose="020B0A04020102020204" pitchFamily="34" charset="0"/>
                <a:ea typeface="Times New Roman" panose="02020603050405020304" pitchFamily="18" charset="0"/>
              </a:rPr>
              <a:t>:</a:t>
            </a:r>
            <a:r>
              <a:rPr lang="en-GB" sz="900" dirty="0">
                <a:effectLst/>
                <a:latin typeface="Arial Black" panose="020B0A04020102020204" pitchFamily="34" charset="0"/>
                <a:ea typeface="Times New Roman" panose="02020603050405020304" pitchFamily="18" charset="0"/>
              </a:rPr>
              <a:t> </a:t>
            </a:r>
            <a:r>
              <a:rPr lang="en-GB" sz="1200" dirty="0">
                <a:solidFill>
                  <a:srgbClr val="FF0000"/>
                </a:solidFill>
                <a:effectLst/>
                <a:latin typeface="Arial Black" panose="020B0A04020102020204" pitchFamily="34" charset="0"/>
                <a:ea typeface="Times New Roman" panose="02020603050405020304" pitchFamily="18" charset="0"/>
              </a:rPr>
              <a:t>Implementing a CRM system requires huge costs. For a proper CRM system, trained employees are required , All these processes require large efforts both in addressing time and money.</a:t>
            </a:r>
          </a:p>
          <a:p>
            <a:pPr>
              <a:lnSpc>
                <a:spcPct val="90000"/>
              </a:lnSpc>
            </a:pPr>
            <a:endParaRPr lang="en-GB" sz="900" dirty="0">
              <a:effectLst/>
              <a:latin typeface="Arial" panose="020B0604020202020204" pitchFamily="34" charset="0"/>
              <a:ea typeface="Arial" panose="020B0604020202020204" pitchFamily="34" charset="0"/>
            </a:endParaRPr>
          </a:p>
          <a:p>
            <a:pPr marL="0" indent="0">
              <a:lnSpc>
                <a:spcPct val="90000"/>
              </a:lnSpc>
              <a:buNone/>
            </a:pPr>
            <a:endParaRPr lang="en-GB" sz="900" dirty="0">
              <a:effectLst/>
              <a:latin typeface="Arial" panose="020B0604020202020204" pitchFamily="34" charset="0"/>
              <a:ea typeface="Arial" panose="020B0604020202020204" pitchFamily="34" charset="0"/>
            </a:endParaRPr>
          </a:p>
          <a:p>
            <a:pPr>
              <a:lnSpc>
                <a:spcPct val="90000"/>
              </a:lnSpc>
            </a:pPr>
            <a:r>
              <a:rPr lang="en-GB" sz="1700" b="1" dirty="0">
                <a:effectLst/>
                <a:latin typeface="Arial Black" panose="020B0A04020102020204" pitchFamily="34" charset="0"/>
                <a:ea typeface="Times New Roman" panose="02020603050405020304" pitchFamily="18" charset="0"/>
              </a:rPr>
              <a:t>Security issues: </a:t>
            </a:r>
            <a:r>
              <a:rPr lang="en-GB" sz="1400" dirty="0">
                <a:solidFill>
                  <a:srgbClr val="FF0000"/>
                </a:solidFill>
                <a:latin typeface="Arial Black" panose="020B0A04020102020204" pitchFamily="34" charset="0"/>
                <a:ea typeface="Times New Roman" panose="02020603050405020304" pitchFamily="18" charset="0"/>
              </a:rPr>
              <a:t>Insecurity of data collection and storage can be considered as another disadvantage</a:t>
            </a:r>
          </a:p>
          <a:p>
            <a:pPr>
              <a:lnSpc>
                <a:spcPct val="90000"/>
              </a:lnSpc>
            </a:pPr>
            <a:r>
              <a:rPr lang="en-GB" sz="1400" b="1" dirty="0">
                <a:effectLst/>
                <a:latin typeface="Arial Black" panose="020B0A04020102020204" pitchFamily="34" charset="0"/>
                <a:ea typeface="Times New Roman" panose="02020603050405020304" pitchFamily="18" charset="0"/>
              </a:rPr>
              <a:t>:</a:t>
            </a:r>
            <a:endParaRPr lang="en-GB" sz="1400" dirty="0">
              <a:latin typeface="Arial Black" panose="020B0A04020102020204" pitchFamily="34" charset="0"/>
              <a:ea typeface="Times New Roman" panose="02020603050405020304" pitchFamily="18" charset="0"/>
            </a:endParaRPr>
          </a:p>
          <a:p>
            <a:pPr>
              <a:lnSpc>
                <a:spcPct val="90000"/>
              </a:lnSpc>
            </a:pPr>
            <a:endParaRPr lang="en-GB" sz="900" dirty="0">
              <a:effectLst/>
              <a:latin typeface="Times New Roman" panose="02020603050405020304" pitchFamily="18" charset="0"/>
              <a:ea typeface="Times New Roman" panose="02020603050405020304" pitchFamily="18" charset="0"/>
            </a:endParaRPr>
          </a:p>
          <a:p>
            <a:pPr>
              <a:lnSpc>
                <a:spcPct val="90000"/>
              </a:lnSpc>
            </a:pPr>
            <a:endParaRPr lang="en-GB" sz="900" dirty="0">
              <a:latin typeface="Times New Roman" panose="02020603050405020304" pitchFamily="18" charset="0"/>
              <a:ea typeface="Times New Roman" panose="02020603050405020304" pitchFamily="18" charset="0"/>
            </a:endParaRPr>
          </a:p>
          <a:p>
            <a:pPr marL="0" indent="0">
              <a:lnSpc>
                <a:spcPct val="90000"/>
              </a:lnSpc>
              <a:buNone/>
            </a:pPr>
            <a:r>
              <a:rPr lang="en-GB" sz="900" dirty="0">
                <a:effectLst/>
                <a:latin typeface="Times New Roman" panose="02020603050405020304" pitchFamily="18" charset="0"/>
                <a:ea typeface="Times New Roman" panose="02020603050405020304" pitchFamily="18" charset="0"/>
              </a:rPr>
              <a:t> </a:t>
            </a:r>
          </a:p>
          <a:p>
            <a:pPr marL="0" indent="0">
              <a:lnSpc>
                <a:spcPct val="90000"/>
              </a:lnSpc>
              <a:buNone/>
            </a:pPr>
            <a:endParaRPr lang="en-GB" sz="900" dirty="0">
              <a:effectLst/>
              <a:latin typeface="Arial Black" panose="020B0A04020102020204" pitchFamily="34" charset="0"/>
              <a:ea typeface="Times New Roman" panose="02020603050405020304" pitchFamily="18" charset="0"/>
            </a:endParaRPr>
          </a:p>
          <a:p>
            <a:pPr>
              <a:lnSpc>
                <a:spcPct val="90000"/>
              </a:lnSpc>
            </a:pPr>
            <a:r>
              <a:rPr lang="en-GB" sz="1900" b="1" dirty="0">
                <a:effectLst/>
                <a:latin typeface="Arial Black" panose="020B0A04020102020204" pitchFamily="34" charset="0"/>
                <a:ea typeface="Times New Roman" panose="02020603050405020304" pitchFamily="18" charset="0"/>
              </a:rPr>
              <a:t>Eliminates human elements:</a:t>
            </a:r>
            <a:r>
              <a:rPr lang="en-GB" sz="1900" b="1" dirty="0">
                <a:solidFill>
                  <a:srgbClr val="FF0000"/>
                </a:solidFill>
                <a:effectLst/>
                <a:latin typeface="Arial Black" panose="020B0A04020102020204" pitchFamily="34" charset="0"/>
                <a:ea typeface="Times New Roman" panose="02020603050405020304" pitchFamily="18" charset="0"/>
              </a:rPr>
              <a:t> </a:t>
            </a:r>
            <a:r>
              <a:rPr lang="en-GB" sz="1500" dirty="0">
                <a:solidFill>
                  <a:srgbClr val="FF0000"/>
                </a:solidFill>
                <a:effectLst/>
                <a:latin typeface="Arial Black" panose="020B0A04020102020204" pitchFamily="34" charset="0"/>
                <a:ea typeface="Times New Roman" panose="02020603050405020304" pitchFamily="18" charset="0"/>
              </a:rPr>
              <a:t>CRM software. Moreover, loss of human touch can lead to customer dissatisfaction in the form of </a:t>
            </a:r>
            <a:r>
              <a:rPr lang="en-GB" sz="1500" b="1" dirty="0">
                <a:solidFill>
                  <a:srgbClr val="FF0000"/>
                </a:solidFill>
                <a:latin typeface="Arial Black" panose="020B0A04020102020204" pitchFamily="34" charset="0"/>
                <a:ea typeface="Times New Roman" panose="02020603050405020304" pitchFamily="18" charset="0"/>
              </a:rPr>
              <a:t>: </a:t>
            </a:r>
            <a:r>
              <a:rPr lang="en-GB" sz="1500" dirty="0">
                <a:solidFill>
                  <a:srgbClr val="FF0000"/>
                </a:solidFill>
                <a:latin typeface="Arial Black" panose="020B0A04020102020204" pitchFamily="34" charset="0"/>
                <a:ea typeface="Times New Roman" panose="02020603050405020304" pitchFamily="18" charset="0"/>
              </a:rPr>
              <a:t>CRM has the tendency to eliminate human elements as it works on automated processes. The whole data is collected through interaction</a:t>
            </a:r>
            <a:r>
              <a:rPr lang="en-GB" sz="1500" dirty="0">
                <a:solidFill>
                  <a:srgbClr val="FF0000"/>
                </a:solidFill>
                <a:effectLst/>
                <a:latin typeface="Arial Black" panose="020B0A04020102020204" pitchFamily="34" charset="0"/>
                <a:ea typeface="Times New Roman" panose="02020603050405020304" pitchFamily="18" charset="0"/>
              </a:rPr>
              <a:t>. </a:t>
            </a:r>
            <a:endParaRPr lang="en-GB" sz="1500" dirty="0">
              <a:solidFill>
                <a:srgbClr val="FF0000"/>
              </a:solidFill>
              <a:effectLst/>
              <a:latin typeface="Arial Black" panose="020B0A04020102020204" pitchFamily="34" charset="0"/>
              <a:ea typeface="Arial" panose="020B0604020202020204" pitchFamily="34" charset="0"/>
            </a:endParaRPr>
          </a:p>
          <a:p>
            <a:pPr>
              <a:lnSpc>
                <a:spcPct val="90000"/>
              </a:lnSpc>
            </a:pPr>
            <a:endParaRPr lang="en-GB" sz="900" dirty="0">
              <a:latin typeface="Arial Black" panose="020B0A04020102020204" pitchFamily="34" charset="0"/>
            </a:endParaRPr>
          </a:p>
        </p:txBody>
      </p:sp>
      <p:pic>
        <p:nvPicPr>
          <p:cNvPr id="10" name="Picture 9" descr="A screenshot of a computer game&#10;&#10;Description automatically generated with medium confidence">
            <a:extLst>
              <a:ext uri="{FF2B5EF4-FFF2-40B4-BE49-F238E27FC236}">
                <a16:creationId xmlns:a16="http://schemas.microsoft.com/office/drawing/2014/main" id="{0FFFC0DA-A80A-4859-B932-F0C17655BC7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594" r="-2" b="23947"/>
          <a:stretch/>
        </p:blipFill>
        <p:spPr>
          <a:xfrm>
            <a:off x="5883879" y="10"/>
            <a:ext cx="6304947" cy="2285990"/>
          </a:xfrm>
          <a:custGeom>
            <a:avLst/>
            <a:gdLst/>
            <a:ahLst/>
            <a:cxnLst/>
            <a:rect l="l" t="t" r="r" b="b"/>
            <a:pathLst>
              <a:path w="6304947" h="2286000">
                <a:moveTo>
                  <a:pt x="0" y="0"/>
                </a:moveTo>
                <a:lnTo>
                  <a:pt x="6304947" y="0"/>
                </a:lnTo>
                <a:lnTo>
                  <a:pt x="6304947" y="2286000"/>
                </a:lnTo>
                <a:lnTo>
                  <a:pt x="720670" y="2286000"/>
                </a:lnTo>
                <a:close/>
              </a:path>
            </a:pathLst>
          </a:custGeom>
        </p:spPr>
      </p:pic>
      <p:sp>
        <p:nvSpPr>
          <p:cNvPr id="20" name="Isosceles Triangle 19">
            <a:extLst>
              <a:ext uri="{FF2B5EF4-FFF2-40B4-BE49-F238E27FC236}">
                <a16:creationId xmlns:a16="http://schemas.microsoft.com/office/drawing/2014/main" id="{CDFCE3EB-D8EE-4ECA-9D06-6979FD355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A picture containing text&#10;&#10;Description automatically generated">
            <a:extLst>
              <a:ext uri="{FF2B5EF4-FFF2-40B4-BE49-F238E27FC236}">
                <a16:creationId xmlns:a16="http://schemas.microsoft.com/office/drawing/2014/main" id="{85EA253C-E3BF-4785-B2AC-D132F50591F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9465" r="2" b="19208"/>
          <a:stretch/>
        </p:blipFill>
        <p:spPr>
          <a:xfrm>
            <a:off x="6604548" y="2286000"/>
            <a:ext cx="5584275" cy="2286000"/>
          </a:xfrm>
          <a:custGeom>
            <a:avLst/>
            <a:gdLst/>
            <a:ahLst/>
            <a:cxnLst/>
            <a:rect l="l" t="t" r="r" b="b"/>
            <a:pathLst>
              <a:path w="5584275" h="2286000">
                <a:moveTo>
                  <a:pt x="0" y="0"/>
                </a:moveTo>
                <a:lnTo>
                  <a:pt x="5584275" y="0"/>
                </a:lnTo>
                <a:lnTo>
                  <a:pt x="5584275" y="2286000"/>
                </a:lnTo>
                <a:lnTo>
                  <a:pt x="626046" y="2286000"/>
                </a:lnTo>
                <a:lnTo>
                  <a:pt x="692258" y="2195876"/>
                </a:lnTo>
                <a:close/>
              </a:path>
            </a:pathLst>
          </a:custGeom>
        </p:spPr>
      </p:pic>
      <p:pic>
        <p:nvPicPr>
          <p:cNvPr id="5" name="Picture 4" descr="A picture containing calendar&#10;&#10;Description automatically generated">
            <a:extLst>
              <a:ext uri="{FF2B5EF4-FFF2-40B4-BE49-F238E27FC236}">
                <a16:creationId xmlns:a16="http://schemas.microsoft.com/office/drawing/2014/main" id="{5C23065A-FFC4-423C-93AA-6CC6926A6192}"/>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46217" r="-1" b="7885"/>
          <a:stretch/>
        </p:blipFill>
        <p:spPr>
          <a:xfrm>
            <a:off x="5551112" y="4572000"/>
            <a:ext cx="6640888" cy="2286000"/>
          </a:xfrm>
          <a:custGeom>
            <a:avLst/>
            <a:gdLst/>
            <a:ahLst/>
            <a:cxnLst/>
            <a:rect l="l" t="t" r="r" b="b"/>
            <a:pathLst>
              <a:path w="6640888" h="2286000">
                <a:moveTo>
                  <a:pt x="1679482" y="0"/>
                </a:moveTo>
                <a:lnTo>
                  <a:pt x="6640888" y="0"/>
                </a:lnTo>
                <a:lnTo>
                  <a:pt x="6640888" y="2286000"/>
                </a:lnTo>
                <a:lnTo>
                  <a:pt x="0" y="2286000"/>
                </a:lnTo>
                <a:close/>
              </a:path>
            </a:pathLst>
          </a:custGeom>
        </p:spPr>
      </p:pic>
      <p:sp>
        <p:nvSpPr>
          <p:cNvPr id="22" name="Freeform: Shape 21">
            <a:extLst>
              <a:ext uri="{FF2B5EF4-FFF2-40B4-BE49-F238E27FC236}">
                <a16:creationId xmlns:a16="http://schemas.microsoft.com/office/drawing/2014/main" id="{F80DA0B5-A290-4512-A78A-252BC4829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7537" y="0"/>
            <a:ext cx="1886594" cy="6858000"/>
          </a:xfrm>
          <a:custGeom>
            <a:avLst/>
            <a:gdLst>
              <a:gd name="connsiteX0" fmla="*/ 332766 w 1886594"/>
              <a:gd name="connsiteY0" fmla="*/ 0 h 6858000"/>
              <a:gd name="connsiteX1" fmla="*/ 473666 w 1886594"/>
              <a:gd name="connsiteY1" fmla="*/ 0 h 6858000"/>
              <a:gd name="connsiteX2" fmla="*/ 1886594 w 1886594"/>
              <a:gd name="connsiteY2" fmla="*/ 4481876 h 6858000"/>
              <a:gd name="connsiteX3" fmla="*/ 140900 w 1886594"/>
              <a:gd name="connsiteY3" fmla="*/ 6858000 h 6858000"/>
              <a:gd name="connsiteX4" fmla="*/ 0 w 1886594"/>
              <a:gd name="connsiteY4" fmla="*/ 6858000 h 6858000"/>
              <a:gd name="connsiteX5" fmla="*/ 1745694 w 1886594"/>
              <a:gd name="connsiteY5" fmla="*/ 44818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6594" h="6858000">
                <a:moveTo>
                  <a:pt x="332766" y="0"/>
                </a:moveTo>
                <a:lnTo>
                  <a:pt x="473666" y="0"/>
                </a:lnTo>
                <a:lnTo>
                  <a:pt x="1886594" y="4481876"/>
                </a:lnTo>
                <a:lnTo>
                  <a:pt x="140900" y="6858000"/>
                </a:lnTo>
                <a:lnTo>
                  <a:pt x="0" y="6858000"/>
                </a:lnTo>
                <a:lnTo>
                  <a:pt x="1745694" y="4481876"/>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Rectangle 29">
            <a:extLst>
              <a:ext uri="{FF2B5EF4-FFF2-40B4-BE49-F238E27FC236}">
                <a16:creationId xmlns:a16="http://schemas.microsoft.com/office/drawing/2014/main" id="{2C020F0B-C1D1-4E35-8674-2F6D2EB48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45A9F879-5728-4241-84BE-EBFBB9D6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8" name="Straight Connector 27">
            <a:extLst>
              <a:ext uri="{FF2B5EF4-FFF2-40B4-BE49-F238E27FC236}">
                <a16:creationId xmlns:a16="http://schemas.microsoft.com/office/drawing/2014/main" id="{72424A02-0F86-4C43-9C35-0E22665155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375B55B4-9E05-4924-946C-92CE670DF6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0F30D126-B32B-40C9-84A3-C2FAD3B51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TextBox 7">
            <a:extLst>
              <a:ext uri="{FF2B5EF4-FFF2-40B4-BE49-F238E27FC236}">
                <a16:creationId xmlns:a16="http://schemas.microsoft.com/office/drawing/2014/main" id="{A6E86A60-15B7-46D4-A7A2-11A1C2CF5F66}"/>
              </a:ext>
            </a:extLst>
          </p:cNvPr>
          <p:cNvSpPr txBox="1"/>
          <p:nvPr/>
        </p:nvSpPr>
        <p:spPr>
          <a:xfrm>
            <a:off x="9665346" y="6870700"/>
            <a:ext cx="25266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opencaching.pl/viewcache.php?wp=OP89R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1" name="TextBox 10">
            <a:extLst>
              <a:ext uri="{FF2B5EF4-FFF2-40B4-BE49-F238E27FC236}">
                <a16:creationId xmlns:a16="http://schemas.microsoft.com/office/drawing/2014/main" id="{DC4678E8-BD62-4B0D-8A61-32A8F5BD3956}"/>
              </a:ext>
            </a:extLst>
          </p:cNvPr>
          <p:cNvSpPr txBox="1"/>
          <p:nvPr/>
        </p:nvSpPr>
        <p:spPr>
          <a:xfrm>
            <a:off x="6965693" y="6870700"/>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eethub.bnext.com.tw/talk/%E5%AE%8C%E6%95%B4%E8%A7%A3%E6%9E%90ai%E4%BA%BA%E5%B7%A5%E6%99%BA%E6%85%A7%EF%BC%9A3%E5%A4%A7%E6%B5%AA%E6%BD%AE%EF%BC%8B3%E5%A4%A7%E6%8A%80%E8%A1%93%EF%BC%8B3%E5%A4%A7%E6%87%89%E7%94%A8%EF%BD%9C/">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877615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A picture containing logo&#10;&#10;Description automatically generated">
            <a:extLst>
              <a:ext uri="{FF2B5EF4-FFF2-40B4-BE49-F238E27FC236}">
                <a16:creationId xmlns:a16="http://schemas.microsoft.com/office/drawing/2014/main" id="{761D207A-2A58-45BF-9DCF-5A3EE3A6C86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091" t="10060"/>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272B594-46F1-48C9-8A20-B20676DD3D70}"/>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lnSpc>
                <a:spcPct val="90000"/>
              </a:lnSpc>
            </a:pPr>
            <a:r>
              <a:rPr lang="en-US" sz="2400" dirty="0">
                <a:solidFill>
                  <a:schemeClr val="tx1">
                    <a:lumMod val="95000"/>
                    <a:lumOff val="5000"/>
                  </a:schemeClr>
                </a:solidFill>
                <a:latin typeface="Arial Black" panose="020B0A04020102020204" pitchFamily="34" charset="0"/>
              </a:rPr>
              <a:t>WAS A GREAT </a:t>
            </a:r>
            <a:r>
              <a:rPr lang="en-GB" sz="2400" dirty="0">
                <a:solidFill>
                  <a:schemeClr val="tx1">
                    <a:lumMod val="95000"/>
                    <a:lumOff val="5000"/>
                  </a:schemeClr>
                </a:solidFill>
                <a:latin typeface="Arial Black" panose="020B0A04020102020204" pitchFamily="34" charset="0"/>
              </a:rPr>
              <a:t>EXPERIENCE</a:t>
            </a:r>
            <a:r>
              <a:rPr lang="en-US" sz="2300" dirty="0">
                <a:latin typeface="Arial Black" panose="020B0A04020102020204" pitchFamily="34" charset="0"/>
              </a:rPr>
              <a:t> </a:t>
            </a:r>
            <a:br>
              <a:rPr lang="en-US" sz="2300" dirty="0"/>
            </a:br>
            <a:br>
              <a:rPr lang="en-US" sz="2300" dirty="0"/>
            </a:br>
            <a:br>
              <a:rPr lang="en-US" sz="2300" dirty="0"/>
            </a:br>
            <a:br>
              <a:rPr lang="en-US" sz="2300" dirty="0"/>
            </a:br>
            <a:br>
              <a:rPr lang="en-US" sz="2300" dirty="0"/>
            </a:br>
            <a:endParaRPr lang="en-US" sz="2300" dirty="0"/>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233133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1265</TotalTime>
  <Words>674</Words>
  <Application>Microsoft Office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Arial Black</vt:lpstr>
      <vt:lpstr>Times New Roman</vt:lpstr>
      <vt:lpstr>Trebuchet MS</vt:lpstr>
      <vt:lpstr>Wingdings 3</vt:lpstr>
      <vt:lpstr>Facet</vt:lpstr>
      <vt:lpstr>PRESENTATION SLIDE – COVER PAGE </vt:lpstr>
      <vt:lpstr>Introduction</vt:lpstr>
      <vt:lpstr>Identification of information system implemented by the John Deer organization </vt:lpstr>
      <vt:lpstr>IT SYSTEM</vt:lpstr>
      <vt:lpstr>ONLINE PORTAL </vt:lpstr>
      <vt:lpstr>Can CRM provide benefits to the efficient operating system of John Deer?</vt:lpstr>
      <vt:lpstr>ADVANTAGES OF CRM </vt:lpstr>
      <vt:lpstr>DISADVANTAGES OF CRM </vt:lpstr>
      <vt:lpstr>WAS A GREAT EXPERIENCE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Abel Paul Sandu (1911041)</dc:creator>
  <cp:lastModifiedBy>Abel Paul Sandu (1911041)</cp:lastModifiedBy>
  <cp:revision>1</cp:revision>
  <dcterms:created xsi:type="dcterms:W3CDTF">2021-07-22T17:02:49Z</dcterms:created>
  <dcterms:modified xsi:type="dcterms:W3CDTF">2021-07-24T16:03:03Z</dcterms:modified>
</cp:coreProperties>
</file>