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15" d="100"/>
          <a:sy n="115" d="100"/>
        </p:scale>
        <p:origin x="68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&lt;Lecturers Name Here&gt;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[Name 1]  |  [Name 2]  |  [Name 3]  |  [Name 4]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[ID 1]  |  [ID 2]  |  [ID 3]  |  [ID 4]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[AI Tool Name] (insert URL) on [DATE]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Briefly introduce Riverdale Nursing Home - what it does and who it supports.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Explain that staff work across two buildings in shifts (carers, nurses, admin).</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that the organisation uses Microsoft 365 but staff are unsure which tools to use for which tasks.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Identify the four key problems: confusion, duplicated work, missed messages, and inefficient working.</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your group's objective: to match the correct Microsoft 365 tool to each workplace task to improve efficiency and communication.</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Teams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Word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Word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Excel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Excel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Excel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Excel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Summarise the group's overall findings - what do your tool recommendations mean for Riverdale as a whole?</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Reflect on any shared limitations across the tools (e.g. staff training, internet access, cost) and how management could address them.</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State your group's key recommendation to the management of Riverdale Nursing Home in one clear sentence.</a:t>
            </a:r>
            <a:endParaRPr lang="en-US" sz="1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Book:</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Book. Edition (if not first). Place: Publisher.</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Journal Article: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article', Journal Name, Volume(Issue), pp. XX–XX.</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Website: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webpage [Online]. Available at: URL (Accessed: DD Month YYYY).</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[Replace this text with your actual references]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2420</Words>
  <Application>Microsoft Office PowerPoint</Application>
  <PresentationFormat>On-screen Show (16:9)</PresentationFormat>
  <Paragraphs>177</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Koushik Modak</cp:lastModifiedBy>
  <cp:revision>4</cp:revision>
  <dcterms:created xsi:type="dcterms:W3CDTF">2026-06-21T15:50:06Z</dcterms:created>
  <dcterms:modified xsi:type="dcterms:W3CDTF">2026-06-26T11:10:32Z</dcterms:modified>
</cp:coreProperties>
</file>