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9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4" r:id="rId16"/>
    <p:sldId id="271" r:id="rId17"/>
    <p:sldId id="272" r:id="rId18"/>
  </p:sldIdLst>
  <p:sldSz cx="18288000" cy="10287000"/>
  <p:notesSz cx="6858000" cy="9144000"/>
  <p:embeddedFontLst>
    <p:embeddedFont>
      <p:font typeface="Canva Sans Bold" panose="020B0604020202020204" charset="0"/>
      <p:regular r:id="rId20"/>
    </p:embeddedFont>
    <p:embeddedFont>
      <p:font typeface="Montaser Arabic" panose="020B0604020202020204" charset="-78"/>
      <p:regular r:id="rId21"/>
    </p:embeddedFont>
    <p:embeddedFont>
      <p:font typeface="Stinger Fit Bold" panose="020B0604020202020204" charset="0"/>
      <p:regular r:id="rId22"/>
    </p:embeddedFont>
    <p:embeddedFont>
      <p:font typeface="Telegraf Medium" panose="020B0604020202020204" charset="0"/>
      <p:regular r:id="rId23"/>
    </p:embeddedFont>
    <p:embeddedFont>
      <p:font typeface="Telegraf Medium Bold" panose="020B0604020202020204" charset="0"/>
      <p:regular r:id="rId2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B7479A1-75BD-4551-914E-8DB9AF636802}" v="1" dt="2025-12-10T13:01:23.49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57" d="100"/>
          <a:sy n="57" d="100"/>
        </p:scale>
        <p:origin x="135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font" Target="fonts/font2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1.fntdata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5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4.fntdata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3.fntdata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59608A24-7810-4201-B16E-A32029D4E7A5}"/>
    <pc:docChg chg="modSld">
      <pc:chgData name="Zita Draper" userId="b063123c-f51f-481b-b99c-f574606c9ace" providerId="ADAL" clId="{59608A24-7810-4201-B16E-A32029D4E7A5}" dt="2025-01-28T09:40:30.775" v="3" actId="404"/>
      <pc:docMkLst>
        <pc:docMk/>
      </pc:docMkLst>
      <pc:sldChg chg="modSp mod">
        <pc:chgData name="Zita Draper" userId="b063123c-f51f-481b-b99c-f574606c9ace" providerId="ADAL" clId="{59608A24-7810-4201-B16E-A32029D4E7A5}" dt="2025-01-28T09:40:08.112" v="1" actId="20577"/>
        <pc:sldMkLst>
          <pc:docMk/>
          <pc:sldMk cId="0" sldId="264"/>
        </pc:sldMkLst>
      </pc:sldChg>
      <pc:sldChg chg="modSp mod">
        <pc:chgData name="Zita Draper" userId="b063123c-f51f-481b-b99c-f574606c9ace" providerId="ADAL" clId="{59608A24-7810-4201-B16E-A32029D4E7A5}" dt="2025-01-28T09:40:30.775" v="3" actId="404"/>
        <pc:sldMkLst>
          <pc:docMk/>
          <pc:sldMk cId="0" sldId="268"/>
        </pc:sldMkLst>
      </pc:sldChg>
    </pc:docChg>
  </pc:docChgLst>
  <pc:docChgLst>
    <pc:chgData name="Zita Draper" userId="b063123c-f51f-481b-b99c-f574606c9ace" providerId="ADAL" clId="{EF0E77A1-30A0-420A-8B5C-1D4447251AB8}"/>
    <pc:docChg chg="custSel addSld delSld modSld">
      <pc:chgData name="Zita Draper" userId="b063123c-f51f-481b-b99c-f574606c9ace" providerId="ADAL" clId="{EF0E77A1-30A0-420A-8B5C-1D4447251AB8}" dt="2025-12-10T13:03:26.859" v="475" actId="47"/>
      <pc:docMkLst>
        <pc:docMk/>
      </pc:docMkLst>
      <pc:sldChg chg="del">
        <pc:chgData name="Zita Draper" userId="b063123c-f51f-481b-b99c-f574606c9ace" providerId="ADAL" clId="{EF0E77A1-30A0-420A-8B5C-1D4447251AB8}" dt="2025-12-10T12:57:00.215" v="0" actId="47"/>
        <pc:sldMkLst>
          <pc:docMk/>
          <pc:sldMk cId="0" sldId="258"/>
        </pc:sldMkLst>
      </pc:sldChg>
      <pc:sldChg chg="delSp modSp mod">
        <pc:chgData name="Zita Draper" userId="b063123c-f51f-481b-b99c-f574606c9ace" providerId="ADAL" clId="{EF0E77A1-30A0-420A-8B5C-1D4447251AB8}" dt="2025-12-10T12:59:05.101" v="215" actId="20577"/>
        <pc:sldMkLst>
          <pc:docMk/>
          <pc:sldMk cId="0" sldId="270"/>
        </pc:sldMkLst>
        <pc:spChg chg="del">
          <ac:chgData name="Zita Draper" userId="b063123c-f51f-481b-b99c-f574606c9ace" providerId="ADAL" clId="{EF0E77A1-30A0-420A-8B5C-1D4447251AB8}" dt="2025-12-10T12:57:48.774" v="5" actId="478"/>
          <ac:spMkLst>
            <pc:docMk/>
            <pc:sldMk cId="0" sldId="270"/>
            <ac:spMk id="12" creationId="{00000000-0000-0000-0000-000000000000}"/>
          </ac:spMkLst>
        </pc:spChg>
        <pc:spChg chg="mod">
          <ac:chgData name="Zita Draper" userId="b063123c-f51f-481b-b99c-f574606c9ace" providerId="ADAL" clId="{EF0E77A1-30A0-420A-8B5C-1D4447251AB8}" dt="2025-12-10T12:58:11.762" v="38" actId="20577"/>
          <ac:spMkLst>
            <pc:docMk/>
            <pc:sldMk cId="0" sldId="270"/>
            <ac:spMk id="14" creationId="{00000000-0000-0000-0000-000000000000}"/>
          </ac:spMkLst>
        </pc:spChg>
        <pc:spChg chg="mod">
          <ac:chgData name="Zita Draper" userId="b063123c-f51f-481b-b99c-f574606c9ace" providerId="ADAL" clId="{EF0E77A1-30A0-420A-8B5C-1D4447251AB8}" dt="2025-12-10T12:59:05.101" v="215" actId="20577"/>
          <ac:spMkLst>
            <pc:docMk/>
            <pc:sldMk cId="0" sldId="270"/>
            <ac:spMk id="15" creationId="{00000000-0000-0000-0000-000000000000}"/>
          </ac:spMkLst>
        </pc:spChg>
        <pc:grpChg chg="mod">
          <ac:chgData name="Zita Draper" userId="b063123c-f51f-481b-b99c-f574606c9ace" providerId="ADAL" clId="{EF0E77A1-30A0-420A-8B5C-1D4447251AB8}" dt="2025-12-10T12:57:57.311" v="7" actId="1076"/>
          <ac:grpSpMkLst>
            <pc:docMk/>
            <pc:sldMk cId="0" sldId="270"/>
            <ac:grpSpMk id="2" creationId="{00000000-0000-0000-0000-000000000000}"/>
          </ac:grpSpMkLst>
        </pc:grpChg>
      </pc:sldChg>
      <pc:sldChg chg="addSp modSp mod">
        <pc:chgData name="Zita Draper" userId="b063123c-f51f-481b-b99c-f574606c9ace" providerId="ADAL" clId="{EF0E77A1-30A0-420A-8B5C-1D4447251AB8}" dt="2025-12-10T13:01:29.561" v="459" actId="1076"/>
        <pc:sldMkLst>
          <pc:docMk/>
          <pc:sldMk cId="0" sldId="271"/>
        </pc:sldMkLst>
        <pc:spChg chg="mod">
          <ac:chgData name="Zita Draper" userId="b063123c-f51f-481b-b99c-f574606c9ace" providerId="ADAL" clId="{EF0E77A1-30A0-420A-8B5C-1D4447251AB8}" dt="2025-12-10T13:01:15.676" v="457" actId="115"/>
          <ac:spMkLst>
            <pc:docMk/>
            <pc:sldMk cId="0" sldId="271"/>
            <ac:spMk id="13" creationId="{00000000-0000-0000-0000-000000000000}"/>
          </ac:spMkLst>
        </pc:spChg>
        <pc:spChg chg="mod">
          <ac:chgData name="Zita Draper" userId="b063123c-f51f-481b-b99c-f574606c9ace" providerId="ADAL" clId="{EF0E77A1-30A0-420A-8B5C-1D4447251AB8}" dt="2025-12-10T13:01:06.871" v="451" actId="20577"/>
          <ac:spMkLst>
            <pc:docMk/>
            <pc:sldMk cId="0" sldId="271"/>
            <ac:spMk id="14" creationId="{00000000-0000-0000-0000-000000000000}"/>
          </ac:spMkLst>
        </pc:spChg>
        <pc:spChg chg="add mod">
          <ac:chgData name="Zita Draper" userId="b063123c-f51f-481b-b99c-f574606c9ace" providerId="ADAL" clId="{EF0E77A1-30A0-420A-8B5C-1D4447251AB8}" dt="2025-12-10T13:01:29.561" v="459" actId="1076"/>
          <ac:spMkLst>
            <pc:docMk/>
            <pc:sldMk cId="0" sldId="271"/>
            <ac:spMk id="15" creationId="{04CD69D1-740E-4B49-7C79-2F796F94FAEB}"/>
          </ac:spMkLst>
        </pc:spChg>
      </pc:sldChg>
      <pc:sldChg chg="new del">
        <pc:chgData name="Zita Draper" userId="b063123c-f51f-481b-b99c-f574606c9ace" providerId="ADAL" clId="{EF0E77A1-30A0-420A-8B5C-1D4447251AB8}" dt="2025-12-10T12:57:40.761" v="4" actId="47"/>
        <pc:sldMkLst>
          <pc:docMk/>
          <pc:sldMk cId="2343384745" sldId="273"/>
        </pc:sldMkLst>
      </pc:sldChg>
      <pc:sldChg chg="delSp modSp add mod">
        <pc:chgData name="Zita Draper" userId="b063123c-f51f-481b-b99c-f574606c9ace" providerId="ADAL" clId="{EF0E77A1-30A0-420A-8B5C-1D4447251AB8}" dt="2025-12-10T13:00:34.616" v="355" actId="115"/>
        <pc:sldMkLst>
          <pc:docMk/>
          <pc:sldMk cId="4083712782" sldId="274"/>
        </pc:sldMkLst>
        <pc:spChg chg="del">
          <ac:chgData name="Zita Draper" userId="b063123c-f51f-481b-b99c-f574606c9ace" providerId="ADAL" clId="{EF0E77A1-30A0-420A-8B5C-1D4447251AB8}" dt="2025-12-10T12:59:55.512" v="345" actId="478"/>
          <ac:spMkLst>
            <pc:docMk/>
            <pc:sldMk cId="4083712782" sldId="274"/>
            <ac:spMk id="12" creationId="{3B9EA843-38FE-35A0-7270-5D9CEB4FE797}"/>
          </ac:spMkLst>
        </pc:spChg>
        <pc:spChg chg="mod">
          <ac:chgData name="Zita Draper" userId="b063123c-f51f-481b-b99c-f574606c9ace" providerId="ADAL" clId="{EF0E77A1-30A0-420A-8B5C-1D4447251AB8}" dt="2025-12-10T13:00:01.594" v="347" actId="14100"/>
          <ac:spMkLst>
            <pc:docMk/>
            <pc:sldMk cId="4083712782" sldId="274"/>
            <ac:spMk id="13" creationId="{D3BB73EE-B31E-6D14-8FC5-F063C15444EA}"/>
          </ac:spMkLst>
        </pc:spChg>
        <pc:spChg chg="mod">
          <ac:chgData name="Zita Draper" userId="b063123c-f51f-481b-b99c-f574606c9ace" providerId="ADAL" clId="{EF0E77A1-30A0-420A-8B5C-1D4447251AB8}" dt="2025-12-10T13:00:34.616" v="355" actId="115"/>
          <ac:spMkLst>
            <pc:docMk/>
            <pc:sldMk cId="4083712782" sldId="274"/>
            <ac:spMk id="14" creationId="{E11CBBCF-0290-121E-21F5-24F4C5FCE3C7}"/>
          </ac:spMkLst>
        </pc:spChg>
        <pc:spChg chg="mod">
          <ac:chgData name="Zita Draper" userId="b063123c-f51f-481b-b99c-f574606c9ace" providerId="ADAL" clId="{EF0E77A1-30A0-420A-8B5C-1D4447251AB8}" dt="2025-12-10T13:00:21.294" v="352" actId="1076"/>
          <ac:spMkLst>
            <pc:docMk/>
            <pc:sldMk cId="4083712782" sldId="274"/>
            <ac:spMk id="15" creationId="{14C11025-32F5-DB25-5BE9-35FFA1F58222}"/>
          </ac:spMkLst>
        </pc:spChg>
        <pc:grpChg chg="mod">
          <ac:chgData name="Zita Draper" userId="b063123c-f51f-481b-b99c-f574606c9ace" providerId="ADAL" clId="{EF0E77A1-30A0-420A-8B5C-1D4447251AB8}" dt="2025-12-10T13:00:25.989" v="353" actId="1076"/>
          <ac:grpSpMkLst>
            <pc:docMk/>
            <pc:sldMk cId="4083712782" sldId="274"/>
            <ac:grpSpMk id="2" creationId="{F8817A52-E88B-7105-E02D-1E8C429AA69A}"/>
          </ac:grpSpMkLst>
        </pc:grpChg>
      </pc:sldChg>
      <pc:sldChg chg="delSp add del mod">
        <pc:chgData name="Zita Draper" userId="b063123c-f51f-481b-b99c-f574606c9ace" providerId="ADAL" clId="{EF0E77A1-30A0-420A-8B5C-1D4447251AB8}" dt="2025-12-10T13:00:40.670" v="357" actId="47"/>
        <pc:sldMkLst>
          <pc:docMk/>
          <pc:sldMk cId="703526489" sldId="275"/>
        </pc:sldMkLst>
        <pc:spChg chg="del">
          <ac:chgData name="Zita Draper" userId="b063123c-f51f-481b-b99c-f574606c9ace" providerId="ADAL" clId="{EF0E77A1-30A0-420A-8B5C-1D4447251AB8}" dt="2025-12-10T13:00:38.273" v="356" actId="478"/>
          <ac:spMkLst>
            <pc:docMk/>
            <pc:sldMk cId="703526489" sldId="275"/>
            <ac:spMk id="12" creationId="{04342ABB-7C21-395C-9E14-3E6A28D11D16}"/>
          </ac:spMkLst>
        </pc:spChg>
      </pc:sldChg>
      <pc:sldChg chg="addSp delSp modSp new del mod">
        <pc:chgData name="Zita Draper" userId="b063123c-f51f-481b-b99c-f574606c9ace" providerId="ADAL" clId="{EF0E77A1-30A0-420A-8B5C-1D4447251AB8}" dt="2025-12-10T13:03:26.859" v="475" actId="47"/>
        <pc:sldMkLst>
          <pc:docMk/>
          <pc:sldMk cId="4080073810" sldId="275"/>
        </pc:sldMkLst>
        <pc:picChg chg="add del mod modCrop">
          <ac:chgData name="Zita Draper" userId="b063123c-f51f-481b-b99c-f574606c9ace" providerId="ADAL" clId="{EF0E77A1-30A0-420A-8B5C-1D4447251AB8}" dt="2025-12-10T13:03:25.204" v="474" actId="478"/>
          <ac:picMkLst>
            <pc:docMk/>
            <pc:sldMk cId="4080073810" sldId="275"/>
            <ac:picMk id="3" creationId="{F22CA278-9806-43AE-AD6E-2A7ECD3B3642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28FEA3-0F4A-4AD4-BAA0-ECBB6048E4AA}" type="datetimeFigureOut">
              <a:rPr lang="en-GB" smtClean="0"/>
              <a:t>10/12/2025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B3FBAD-9BCE-4231-B120-54CC3A092D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4931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12/10/2025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13" Type="http://schemas.openxmlformats.org/officeDocument/2006/relationships/image" Target="../media/image18.svg"/><Relationship Id="rId3" Type="http://schemas.openxmlformats.org/officeDocument/2006/relationships/image" Target="../media/image8.svg"/><Relationship Id="rId7" Type="http://schemas.openxmlformats.org/officeDocument/2006/relationships/image" Target="../media/image12.svg"/><Relationship Id="rId12" Type="http://schemas.openxmlformats.org/officeDocument/2006/relationships/image" Target="../media/image17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11" Type="http://schemas.openxmlformats.org/officeDocument/2006/relationships/image" Target="../media/image16.svg"/><Relationship Id="rId5" Type="http://schemas.openxmlformats.org/officeDocument/2006/relationships/image" Target="../media/image10.svg"/><Relationship Id="rId10" Type="http://schemas.openxmlformats.org/officeDocument/2006/relationships/image" Target="../media/image15.png"/><Relationship Id="rId4" Type="http://schemas.openxmlformats.org/officeDocument/2006/relationships/image" Target="../media/image9.png"/><Relationship Id="rId9" Type="http://schemas.openxmlformats.org/officeDocument/2006/relationships/image" Target="../media/image14.sv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6.svg"/><Relationship Id="rId3" Type="http://schemas.openxmlformats.org/officeDocument/2006/relationships/image" Target="../media/image10.svg"/><Relationship Id="rId7" Type="http://schemas.openxmlformats.org/officeDocument/2006/relationships/image" Target="../media/image8.svg"/><Relationship Id="rId12" Type="http://schemas.openxmlformats.org/officeDocument/2006/relationships/image" Target="../media/image15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4.svg"/><Relationship Id="rId5" Type="http://schemas.openxmlformats.org/officeDocument/2006/relationships/image" Target="../media/image20.svg"/><Relationship Id="rId10" Type="http://schemas.openxmlformats.org/officeDocument/2006/relationships/image" Target="../media/image13.png"/><Relationship Id="rId4" Type="http://schemas.openxmlformats.org/officeDocument/2006/relationships/image" Target="../media/image19.png"/><Relationship Id="rId9" Type="http://schemas.openxmlformats.org/officeDocument/2006/relationships/image" Target="../media/image12.sv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10.svg"/><Relationship Id="rId7" Type="http://schemas.openxmlformats.org/officeDocument/2006/relationships/image" Target="../media/image12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11" Type="http://schemas.openxmlformats.org/officeDocument/2006/relationships/image" Target="../media/image16.svg"/><Relationship Id="rId5" Type="http://schemas.openxmlformats.org/officeDocument/2006/relationships/image" Target="../media/image8.svg"/><Relationship Id="rId10" Type="http://schemas.openxmlformats.org/officeDocument/2006/relationships/image" Target="../media/image15.png"/><Relationship Id="rId4" Type="http://schemas.openxmlformats.org/officeDocument/2006/relationships/image" Target="../media/image7.png"/><Relationship Id="rId9" Type="http://schemas.openxmlformats.org/officeDocument/2006/relationships/image" Target="../media/image14.sv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10.svg"/><Relationship Id="rId7" Type="http://schemas.openxmlformats.org/officeDocument/2006/relationships/image" Target="../media/image12.svg"/><Relationship Id="rId12" Type="http://schemas.openxmlformats.org/officeDocument/2006/relationships/image" Target="../media/image21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11" Type="http://schemas.openxmlformats.org/officeDocument/2006/relationships/image" Target="../media/image16.svg"/><Relationship Id="rId5" Type="http://schemas.openxmlformats.org/officeDocument/2006/relationships/image" Target="../media/image8.svg"/><Relationship Id="rId10" Type="http://schemas.openxmlformats.org/officeDocument/2006/relationships/image" Target="../media/image15.png"/><Relationship Id="rId4" Type="http://schemas.openxmlformats.org/officeDocument/2006/relationships/image" Target="../media/image7.png"/><Relationship Id="rId9" Type="http://schemas.openxmlformats.org/officeDocument/2006/relationships/image" Target="../media/image14.sv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8.svg"/><Relationship Id="rId7" Type="http://schemas.openxmlformats.org/officeDocument/2006/relationships/image" Target="../media/image14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11" Type="http://schemas.openxmlformats.org/officeDocument/2006/relationships/image" Target="../media/image12.svg"/><Relationship Id="rId5" Type="http://schemas.openxmlformats.org/officeDocument/2006/relationships/image" Target="../media/image10.svg"/><Relationship Id="rId10" Type="http://schemas.openxmlformats.org/officeDocument/2006/relationships/image" Target="../media/image11.png"/><Relationship Id="rId4" Type="http://schemas.openxmlformats.org/officeDocument/2006/relationships/image" Target="../media/image9.png"/><Relationship Id="rId9" Type="http://schemas.openxmlformats.org/officeDocument/2006/relationships/image" Target="../media/image16.sv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8.svg"/><Relationship Id="rId7" Type="http://schemas.openxmlformats.org/officeDocument/2006/relationships/image" Target="../media/image14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11" Type="http://schemas.openxmlformats.org/officeDocument/2006/relationships/image" Target="../media/image12.svg"/><Relationship Id="rId5" Type="http://schemas.openxmlformats.org/officeDocument/2006/relationships/image" Target="../media/image10.svg"/><Relationship Id="rId10" Type="http://schemas.openxmlformats.org/officeDocument/2006/relationships/image" Target="../media/image11.png"/><Relationship Id="rId4" Type="http://schemas.openxmlformats.org/officeDocument/2006/relationships/image" Target="../media/image9.png"/><Relationship Id="rId9" Type="http://schemas.openxmlformats.org/officeDocument/2006/relationships/image" Target="../media/image16.sv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8.svg"/><Relationship Id="rId7" Type="http://schemas.openxmlformats.org/officeDocument/2006/relationships/image" Target="../media/image14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11" Type="http://schemas.openxmlformats.org/officeDocument/2006/relationships/image" Target="../media/image12.svg"/><Relationship Id="rId5" Type="http://schemas.openxmlformats.org/officeDocument/2006/relationships/image" Target="../media/image10.svg"/><Relationship Id="rId10" Type="http://schemas.openxmlformats.org/officeDocument/2006/relationships/image" Target="../media/image11.png"/><Relationship Id="rId4" Type="http://schemas.openxmlformats.org/officeDocument/2006/relationships/image" Target="../media/image9.png"/><Relationship Id="rId9" Type="http://schemas.openxmlformats.org/officeDocument/2006/relationships/image" Target="../media/image16.sv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8.svg"/><Relationship Id="rId7" Type="http://schemas.openxmlformats.org/officeDocument/2006/relationships/image" Target="../media/image14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11" Type="http://schemas.openxmlformats.org/officeDocument/2006/relationships/image" Target="../media/image12.svg"/><Relationship Id="rId5" Type="http://schemas.openxmlformats.org/officeDocument/2006/relationships/image" Target="../media/image10.svg"/><Relationship Id="rId10" Type="http://schemas.openxmlformats.org/officeDocument/2006/relationships/image" Target="../media/image11.png"/><Relationship Id="rId4" Type="http://schemas.openxmlformats.org/officeDocument/2006/relationships/image" Target="../media/image9.png"/><Relationship Id="rId9" Type="http://schemas.openxmlformats.org/officeDocument/2006/relationships/image" Target="../media/image16.sv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8.svg"/><Relationship Id="rId7" Type="http://schemas.openxmlformats.org/officeDocument/2006/relationships/image" Target="../media/image12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11" Type="http://schemas.openxmlformats.org/officeDocument/2006/relationships/image" Target="../media/image14.svg"/><Relationship Id="rId5" Type="http://schemas.openxmlformats.org/officeDocument/2006/relationships/image" Target="../media/image10.svg"/><Relationship Id="rId10" Type="http://schemas.openxmlformats.org/officeDocument/2006/relationships/image" Target="../media/image13.png"/><Relationship Id="rId4" Type="http://schemas.openxmlformats.org/officeDocument/2006/relationships/image" Target="../media/image9.png"/><Relationship Id="rId9" Type="http://schemas.openxmlformats.org/officeDocument/2006/relationships/image" Target="../media/image16.sv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8.svg"/><Relationship Id="rId7" Type="http://schemas.openxmlformats.org/officeDocument/2006/relationships/image" Target="../media/image12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11" Type="http://schemas.openxmlformats.org/officeDocument/2006/relationships/image" Target="../media/image14.svg"/><Relationship Id="rId5" Type="http://schemas.openxmlformats.org/officeDocument/2006/relationships/image" Target="../media/image10.svg"/><Relationship Id="rId10" Type="http://schemas.openxmlformats.org/officeDocument/2006/relationships/image" Target="../media/image13.png"/><Relationship Id="rId4" Type="http://schemas.openxmlformats.org/officeDocument/2006/relationships/image" Target="../media/image9.png"/><Relationship Id="rId9" Type="http://schemas.openxmlformats.org/officeDocument/2006/relationships/image" Target="../media/image16.sv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svg"/><Relationship Id="rId7" Type="http://schemas.openxmlformats.org/officeDocument/2006/relationships/image" Target="../media/image12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11" Type="http://schemas.openxmlformats.org/officeDocument/2006/relationships/image" Target="../media/image16.svg"/><Relationship Id="rId5" Type="http://schemas.openxmlformats.org/officeDocument/2006/relationships/image" Target="../media/image10.svg"/><Relationship Id="rId10" Type="http://schemas.openxmlformats.org/officeDocument/2006/relationships/image" Target="../media/image15.png"/><Relationship Id="rId4" Type="http://schemas.openxmlformats.org/officeDocument/2006/relationships/image" Target="../media/image9.png"/><Relationship Id="rId9" Type="http://schemas.openxmlformats.org/officeDocument/2006/relationships/image" Target="../media/image14.sv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svg"/><Relationship Id="rId7" Type="http://schemas.openxmlformats.org/officeDocument/2006/relationships/image" Target="../media/image12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11" Type="http://schemas.openxmlformats.org/officeDocument/2006/relationships/image" Target="../media/image16.svg"/><Relationship Id="rId5" Type="http://schemas.openxmlformats.org/officeDocument/2006/relationships/image" Target="../media/image10.svg"/><Relationship Id="rId10" Type="http://schemas.openxmlformats.org/officeDocument/2006/relationships/image" Target="../media/image15.png"/><Relationship Id="rId4" Type="http://schemas.openxmlformats.org/officeDocument/2006/relationships/image" Target="../media/image9.png"/><Relationship Id="rId9" Type="http://schemas.openxmlformats.org/officeDocument/2006/relationships/image" Target="../media/image14.sv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C86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906148"/>
            <a:ext cx="3909810" cy="2425020"/>
            <a:chOff x="0" y="0"/>
            <a:chExt cx="5213080" cy="3233360"/>
          </a:xfrm>
        </p:grpSpPr>
        <p:grpSp>
          <p:nvGrpSpPr>
            <p:cNvPr id="3" name="Group 3"/>
            <p:cNvGrpSpPr/>
            <p:nvPr/>
          </p:nvGrpSpPr>
          <p:grpSpPr>
            <a:xfrm>
              <a:off x="0" y="0"/>
              <a:ext cx="5213080" cy="3233360"/>
              <a:chOff x="0" y="0"/>
              <a:chExt cx="1029744" cy="638688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79205" y="0"/>
                    </a:moveTo>
                    <a:lnTo>
                      <a:pt x="950539" y="0"/>
                    </a:lnTo>
                    <a:cubicBezTo>
                      <a:pt x="994283" y="0"/>
                      <a:pt x="1029744" y="35461"/>
                      <a:pt x="1029744" y="79205"/>
                    </a:cubicBezTo>
                    <a:lnTo>
                      <a:pt x="1029744" y="559483"/>
                    </a:lnTo>
                    <a:cubicBezTo>
                      <a:pt x="1029744" y="603227"/>
                      <a:pt x="994283" y="638688"/>
                      <a:pt x="950539" y="638688"/>
                    </a:cubicBezTo>
                    <a:lnTo>
                      <a:pt x="79205" y="638688"/>
                    </a:lnTo>
                    <a:cubicBezTo>
                      <a:pt x="58199" y="638688"/>
                      <a:pt x="38052" y="630344"/>
                      <a:pt x="23199" y="615490"/>
                    </a:cubicBezTo>
                    <a:cubicBezTo>
                      <a:pt x="8345" y="600636"/>
                      <a:pt x="0" y="580490"/>
                      <a:pt x="0" y="559483"/>
                    </a:cubicBezTo>
                    <a:lnTo>
                      <a:pt x="0" y="79205"/>
                    </a:lnTo>
                    <a:cubicBezTo>
                      <a:pt x="0" y="35461"/>
                      <a:pt x="35461" y="0"/>
                      <a:pt x="79205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TextBox 5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158080" y="178692"/>
              <a:ext cx="4896921" cy="2875975"/>
              <a:chOff x="0" y="0"/>
              <a:chExt cx="967293" cy="568094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84319" y="0"/>
                    </a:moveTo>
                    <a:lnTo>
                      <a:pt x="882974" y="0"/>
                    </a:lnTo>
                    <a:cubicBezTo>
                      <a:pt x="929542" y="0"/>
                      <a:pt x="967293" y="37751"/>
                      <a:pt x="967293" y="84319"/>
                    </a:cubicBezTo>
                    <a:lnTo>
                      <a:pt x="967293" y="483775"/>
                    </a:lnTo>
                    <a:cubicBezTo>
                      <a:pt x="967293" y="530343"/>
                      <a:pt x="929542" y="568094"/>
                      <a:pt x="882974" y="568094"/>
                    </a:cubicBezTo>
                    <a:lnTo>
                      <a:pt x="84319" y="568094"/>
                    </a:lnTo>
                    <a:cubicBezTo>
                      <a:pt x="37751" y="568094"/>
                      <a:pt x="0" y="530343"/>
                      <a:pt x="0" y="483775"/>
                    </a:cubicBezTo>
                    <a:lnTo>
                      <a:pt x="0" y="84319"/>
                    </a:lnTo>
                    <a:cubicBezTo>
                      <a:pt x="0" y="37751"/>
                      <a:pt x="37751" y="0"/>
                      <a:pt x="84319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47625" cap="rnd">
                <a:solidFill>
                  <a:srgbClr val="19274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" name="TextBox 8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20"/>
                  </a:lnSpc>
                </a:pPr>
                <a:endParaRPr/>
              </a:p>
            </p:txBody>
          </p:sp>
        </p:grpSp>
        <p:sp>
          <p:nvSpPr>
            <p:cNvPr id="9" name="Freeform 9"/>
            <p:cNvSpPr/>
            <p:nvPr/>
          </p:nvSpPr>
          <p:spPr>
            <a:xfrm>
              <a:off x="1140312" y="459693"/>
              <a:ext cx="2932457" cy="2313975"/>
            </a:xfrm>
            <a:custGeom>
              <a:avLst/>
              <a:gdLst/>
              <a:ahLst/>
              <a:cxnLst/>
              <a:rect l="l" t="t" r="r" b="b"/>
              <a:pathLst>
                <a:path w="2932457" h="2313975">
                  <a:moveTo>
                    <a:pt x="0" y="0"/>
                  </a:moveTo>
                  <a:lnTo>
                    <a:pt x="2932456" y="0"/>
                  </a:lnTo>
                  <a:lnTo>
                    <a:pt x="2932456" y="2313974"/>
                  </a:lnTo>
                  <a:lnTo>
                    <a:pt x="0" y="231397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028700" y="3930990"/>
            <a:ext cx="3909810" cy="2425020"/>
            <a:chOff x="0" y="0"/>
            <a:chExt cx="5213080" cy="3233360"/>
          </a:xfrm>
        </p:grpSpPr>
        <p:grpSp>
          <p:nvGrpSpPr>
            <p:cNvPr id="11" name="Group 11"/>
            <p:cNvGrpSpPr/>
            <p:nvPr/>
          </p:nvGrpSpPr>
          <p:grpSpPr>
            <a:xfrm>
              <a:off x="0" y="0"/>
              <a:ext cx="5213080" cy="3233360"/>
              <a:chOff x="0" y="0"/>
              <a:chExt cx="1029744" cy="638688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79205" y="0"/>
                    </a:moveTo>
                    <a:lnTo>
                      <a:pt x="950539" y="0"/>
                    </a:lnTo>
                    <a:cubicBezTo>
                      <a:pt x="994283" y="0"/>
                      <a:pt x="1029744" y="35461"/>
                      <a:pt x="1029744" y="79205"/>
                    </a:cubicBezTo>
                    <a:lnTo>
                      <a:pt x="1029744" y="559483"/>
                    </a:lnTo>
                    <a:cubicBezTo>
                      <a:pt x="1029744" y="603227"/>
                      <a:pt x="994283" y="638688"/>
                      <a:pt x="950539" y="638688"/>
                    </a:cubicBezTo>
                    <a:lnTo>
                      <a:pt x="79205" y="638688"/>
                    </a:lnTo>
                    <a:cubicBezTo>
                      <a:pt x="58199" y="638688"/>
                      <a:pt x="38052" y="630344"/>
                      <a:pt x="23199" y="615490"/>
                    </a:cubicBezTo>
                    <a:cubicBezTo>
                      <a:pt x="8345" y="600636"/>
                      <a:pt x="0" y="580490"/>
                      <a:pt x="0" y="559483"/>
                    </a:cubicBezTo>
                    <a:lnTo>
                      <a:pt x="0" y="79205"/>
                    </a:lnTo>
                    <a:cubicBezTo>
                      <a:pt x="0" y="35461"/>
                      <a:pt x="35461" y="0"/>
                      <a:pt x="79205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" name="TextBox 13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14" name="Group 14"/>
            <p:cNvGrpSpPr/>
            <p:nvPr/>
          </p:nvGrpSpPr>
          <p:grpSpPr>
            <a:xfrm>
              <a:off x="158080" y="178692"/>
              <a:ext cx="4896921" cy="2875975"/>
              <a:chOff x="0" y="0"/>
              <a:chExt cx="967293" cy="568094"/>
            </a:xfrm>
          </p:grpSpPr>
          <p:sp>
            <p:nvSpPr>
              <p:cNvPr id="15" name="Freeform 15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84319" y="0"/>
                    </a:moveTo>
                    <a:lnTo>
                      <a:pt x="882974" y="0"/>
                    </a:lnTo>
                    <a:cubicBezTo>
                      <a:pt x="929542" y="0"/>
                      <a:pt x="967293" y="37751"/>
                      <a:pt x="967293" y="84319"/>
                    </a:cubicBezTo>
                    <a:lnTo>
                      <a:pt x="967293" y="483775"/>
                    </a:lnTo>
                    <a:cubicBezTo>
                      <a:pt x="967293" y="530343"/>
                      <a:pt x="929542" y="568094"/>
                      <a:pt x="882974" y="568094"/>
                    </a:cubicBezTo>
                    <a:lnTo>
                      <a:pt x="84319" y="568094"/>
                    </a:lnTo>
                    <a:cubicBezTo>
                      <a:pt x="37751" y="568094"/>
                      <a:pt x="0" y="530343"/>
                      <a:pt x="0" y="483775"/>
                    </a:cubicBezTo>
                    <a:lnTo>
                      <a:pt x="0" y="84319"/>
                    </a:lnTo>
                    <a:cubicBezTo>
                      <a:pt x="0" y="37751"/>
                      <a:pt x="37751" y="0"/>
                      <a:pt x="84319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47625" cap="rnd">
                <a:solidFill>
                  <a:srgbClr val="19274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" name="TextBox 16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17" name="Freeform 17"/>
            <p:cNvSpPr/>
            <p:nvPr/>
          </p:nvSpPr>
          <p:spPr>
            <a:xfrm>
              <a:off x="1394975" y="355119"/>
              <a:ext cx="2423130" cy="2495733"/>
            </a:xfrm>
            <a:custGeom>
              <a:avLst/>
              <a:gdLst/>
              <a:ahLst/>
              <a:cxnLst/>
              <a:rect l="l" t="t" r="r" b="b"/>
              <a:pathLst>
                <a:path w="2423130" h="2495733">
                  <a:moveTo>
                    <a:pt x="0" y="0"/>
                  </a:moveTo>
                  <a:lnTo>
                    <a:pt x="2423130" y="0"/>
                  </a:lnTo>
                  <a:lnTo>
                    <a:pt x="2423130" y="2495733"/>
                  </a:lnTo>
                  <a:lnTo>
                    <a:pt x="0" y="249573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1028700" y="6955832"/>
            <a:ext cx="3909810" cy="2425020"/>
            <a:chOff x="0" y="0"/>
            <a:chExt cx="5213080" cy="3233360"/>
          </a:xfrm>
        </p:grpSpPr>
        <p:grpSp>
          <p:nvGrpSpPr>
            <p:cNvPr id="19" name="Group 19"/>
            <p:cNvGrpSpPr/>
            <p:nvPr/>
          </p:nvGrpSpPr>
          <p:grpSpPr>
            <a:xfrm>
              <a:off x="0" y="0"/>
              <a:ext cx="5213080" cy="3233360"/>
              <a:chOff x="0" y="0"/>
              <a:chExt cx="1029744" cy="638688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79205" y="0"/>
                    </a:moveTo>
                    <a:lnTo>
                      <a:pt x="950539" y="0"/>
                    </a:lnTo>
                    <a:cubicBezTo>
                      <a:pt x="994283" y="0"/>
                      <a:pt x="1029744" y="35461"/>
                      <a:pt x="1029744" y="79205"/>
                    </a:cubicBezTo>
                    <a:lnTo>
                      <a:pt x="1029744" y="559483"/>
                    </a:lnTo>
                    <a:cubicBezTo>
                      <a:pt x="1029744" y="603227"/>
                      <a:pt x="994283" y="638688"/>
                      <a:pt x="950539" y="638688"/>
                    </a:cubicBezTo>
                    <a:lnTo>
                      <a:pt x="79205" y="638688"/>
                    </a:lnTo>
                    <a:cubicBezTo>
                      <a:pt x="58199" y="638688"/>
                      <a:pt x="38052" y="630344"/>
                      <a:pt x="23199" y="615490"/>
                    </a:cubicBezTo>
                    <a:cubicBezTo>
                      <a:pt x="8345" y="600636"/>
                      <a:pt x="0" y="580490"/>
                      <a:pt x="0" y="559483"/>
                    </a:cubicBezTo>
                    <a:lnTo>
                      <a:pt x="0" y="79205"/>
                    </a:lnTo>
                    <a:cubicBezTo>
                      <a:pt x="0" y="35461"/>
                      <a:pt x="35461" y="0"/>
                      <a:pt x="79205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22" name="Group 22"/>
            <p:cNvGrpSpPr/>
            <p:nvPr/>
          </p:nvGrpSpPr>
          <p:grpSpPr>
            <a:xfrm>
              <a:off x="158080" y="178692"/>
              <a:ext cx="4896921" cy="2875975"/>
              <a:chOff x="0" y="0"/>
              <a:chExt cx="967293" cy="568094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84319" y="0"/>
                    </a:moveTo>
                    <a:lnTo>
                      <a:pt x="882974" y="0"/>
                    </a:lnTo>
                    <a:cubicBezTo>
                      <a:pt x="929542" y="0"/>
                      <a:pt x="967293" y="37751"/>
                      <a:pt x="967293" y="84319"/>
                    </a:cubicBezTo>
                    <a:lnTo>
                      <a:pt x="967293" y="483775"/>
                    </a:lnTo>
                    <a:cubicBezTo>
                      <a:pt x="967293" y="530343"/>
                      <a:pt x="929542" y="568094"/>
                      <a:pt x="882974" y="568094"/>
                    </a:cubicBezTo>
                    <a:lnTo>
                      <a:pt x="84319" y="568094"/>
                    </a:lnTo>
                    <a:cubicBezTo>
                      <a:pt x="37751" y="568094"/>
                      <a:pt x="0" y="530343"/>
                      <a:pt x="0" y="483775"/>
                    </a:cubicBezTo>
                    <a:lnTo>
                      <a:pt x="0" y="84319"/>
                    </a:lnTo>
                    <a:cubicBezTo>
                      <a:pt x="0" y="37751"/>
                      <a:pt x="37751" y="0"/>
                      <a:pt x="84319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47625" cap="rnd">
                <a:solidFill>
                  <a:srgbClr val="19274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" name="TextBox 24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25" name="Freeform 25"/>
            <p:cNvSpPr/>
            <p:nvPr/>
          </p:nvSpPr>
          <p:spPr>
            <a:xfrm>
              <a:off x="1379822" y="470257"/>
              <a:ext cx="2453435" cy="2292847"/>
            </a:xfrm>
            <a:custGeom>
              <a:avLst/>
              <a:gdLst/>
              <a:ahLst/>
              <a:cxnLst/>
              <a:rect l="l" t="t" r="r" b="b"/>
              <a:pathLst>
                <a:path w="2453435" h="2292847">
                  <a:moveTo>
                    <a:pt x="0" y="0"/>
                  </a:moveTo>
                  <a:lnTo>
                    <a:pt x="2453436" y="0"/>
                  </a:lnTo>
                  <a:lnTo>
                    <a:pt x="2453436" y="2292846"/>
                  </a:lnTo>
                  <a:lnTo>
                    <a:pt x="0" y="229284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5734414" y="906148"/>
            <a:ext cx="11524886" cy="8474704"/>
            <a:chOff x="0" y="0"/>
            <a:chExt cx="15366515" cy="11299605"/>
          </a:xfrm>
        </p:grpSpPr>
        <p:grpSp>
          <p:nvGrpSpPr>
            <p:cNvPr id="27" name="Group 27"/>
            <p:cNvGrpSpPr/>
            <p:nvPr/>
          </p:nvGrpSpPr>
          <p:grpSpPr>
            <a:xfrm>
              <a:off x="0" y="0"/>
              <a:ext cx="15366515" cy="11299605"/>
              <a:chOff x="0" y="0"/>
              <a:chExt cx="3035361" cy="2232021"/>
            </a:xfrm>
          </p:grpSpPr>
          <p:sp>
            <p:nvSpPr>
              <p:cNvPr id="28" name="Freeform 28"/>
              <p:cNvSpPr/>
              <p:nvPr/>
            </p:nvSpPr>
            <p:spPr>
              <a:xfrm>
                <a:off x="0" y="0"/>
                <a:ext cx="3035361" cy="2232021"/>
              </a:xfrm>
              <a:custGeom>
                <a:avLst/>
                <a:gdLst/>
                <a:ahLst/>
                <a:cxnLst/>
                <a:rect l="l" t="t" r="r" b="b"/>
                <a:pathLst>
                  <a:path w="3035361" h="2232021">
                    <a:moveTo>
                      <a:pt x="47023" y="0"/>
                    </a:moveTo>
                    <a:lnTo>
                      <a:pt x="2988338" y="0"/>
                    </a:lnTo>
                    <a:cubicBezTo>
                      <a:pt x="3000809" y="0"/>
                      <a:pt x="3012770" y="4954"/>
                      <a:pt x="3021588" y="13773"/>
                    </a:cubicBezTo>
                    <a:cubicBezTo>
                      <a:pt x="3030407" y="22591"/>
                      <a:pt x="3035361" y="34552"/>
                      <a:pt x="3035361" y="47023"/>
                    </a:cubicBezTo>
                    <a:lnTo>
                      <a:pt x="3035361" y="2184998"/>
                    </a:lnTo>
                    <a:cubicBezTo>
                      <a:pt x="3035361" y="2197469"/>
                      <a:pt x="3030407" y="2209429"/>
                      <a:pt x="3021588" y="2218248"/>
                    </a:cubicBezTo>
                    <a:cubicBezTo>
                      <a:pt x="3012770" y="2227067"/>
                      <a:pt x="3000809" y="2232021"/>
                      <a:pt x="2988338" y="2232021"/>
                    </a:cubicBezTo>
                    <a:lnTo>
                      <a:pt x="47023" y="2232021"/>
                    </a:lnTo>
                    <a:cubicBezTo>
                      <a:pt x="34552" y="2232021"/>
                      <a:pt x="22591" y="2227067"/>
                      <a:pt x="13773" y="2218248"/>
                    </a:cubicBezTo>
                    <a:cubicBezTo>
                      <a:pt x="4954" y="2209429"/>
                      <a:pt x="0" y="2197469"/>
                      <a:pt x="0" y="2184998"/>
                    </a:cubicBezTo>
                    <a:lnTo>
                      <a:pt x="0" y="47023"/>
                    </a:lnTo>
                    <a:cubicBezTo>
                      <a:pt x="0" y="34552"/>
                      <a:pt x="4954" y="22591"/>
                      <a:pt x="13773" y="13773"/>
                    </a:cubicBezTo>
                    <a:cubicBezTo>
                      <a:pt x="22591" y="4954"/>
                      <a:pt x="34552" y="0"/>
                      <a:pt x="47023" y="0"/>
                    </a:cubicBezTo>
                    <a:close/>
                  </a:path>
                </a:pathLst>
              </a:custGeom>
              <a:solidFill>
                <a:srgbClr val="19274F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" name="TextBox 29"/>
              <p:cNvSpPr txBox="1"/>
              <p:nvPr/>
            </p:nvSpPr>
            <p:spPr>
              <a:xfrm>
                <a:off x="0" y="-66675"/>
                <a:ext cx="3035361" cy="2298696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30" name="Group 30"/>
            <p:cNvGrpSpPr/>
            <p:nvPr/>
          </p:nvGrpSpPr>
          <p:grpSpPr>
            <a:xfrm>
              <a:off x="341752" y="0"/>
              <a:ext cx="14761126" cy="10856806"/>
              <a:chOff x="0" y="0"/>
              <a:chExt cx="2915778" cy="2144554"/>
            </a:xfrm>
          </p:grpSpPr>
          <p:sp>
            <p:nvSpPr>
              <p:cNvPr id="31" name="Freeform 31"/>
              <p:cNvSpPr/>
              <p:nvPr/>
            </p:nvSpPr>
            <p:spPr>
              <a:xfrm>
                <a:off x="0" y="0"/>
                <a:ext cx="2915778" cy="2144554"/>
              </a:xfrm>
              <a:custGeom>
                <a:avLst/>
                <a:gdLst/>
                <a:ahLst/>
                <a:cxnLst/>
                <a:rect l="l" t="t" r="r" b="b"/>
                <a:pathLst>
                  <a:path w="2915778" h="2144554">
                    <a:moveTo>
                      <a:pt x="48951" y="0"/>
                    </a:moveTo>
                    <a:lnTo>
                      <a:pt x="2866827" y="0"/>
                    </a:lnTo>
                    <a:cubicBezTo>
                      <a:pt x="2893862" y="0"/>
                      <a:pt x="2915778" y="21916"/>
                      <a:pt x="2915778" y="48951"/>
                    </a:cubicBezTo>
                    <a:lnTo>
                      <a:pt x="2915778" y="2095603"/>
                    </a:lnTo>
                    <a:cubicBezTo>
                      <a:pt x="2915778" y="2108585"/>
                      <a:pt x="2910621" y="2121036"/>
                      <a:pt x="2901441" y="2130217"/>
                    </a:cubicBezTo>
                    <a:cubicBezTo>
                      <a:pt x="2892260" y="2139397"/>
                      <a:pt x="2879809" y="2144554"/>
                      <a:pt x="2866827" y="2144554"/>
                    </a:cubicBezTo>
                    <a:lnTo>
                      <a:pt x="48951" y="2144554"/>
                    </a:lnTo>
                    <a:cubicBezTo>
                      <a:pt x="21916" y="2144554"/>
                      <a:pt x="0" y="2122638"/>
                      <a:pt x="0" y="2095603"/>
                    </a:cubicBezTo>
                    <a:lnTo>
                      <a:pt x="0" y="48951"/>
                    </a:lnTo>
                    <a:cubicBezTo>
                      <a:pt x="0" y="35969"/>
                      <a:pt x="5157" y="23518"/>
                      <a:pt x="14338" y="14338"/>
                    </a:cubicBezTo>
                    <a:cubicBezTo>
                      <a:pt x="23518" y="5157"/>
                      <a:pt x="35969" y="0"/>
                      <a:pt x="48951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" name="TextBox 32"/>
              <p:cNvSpPr txBox="1"/>
              <p:nvPr/>
            </p:nvSpPr>
            <p:spPr>
              <a:xfrm>
                <a:off x="0" y="-66675"/>
                <a:ext cx="2915778" cy="2211229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33" name="Group 33"/>
            <p:cNvGrpSpPr/>
            <p:nvPr/>
          </p:nvGrpSpPr>
          <p:grpSpPr>
            <a:xfrm>
              <a:off x="440376" y="0"/>
              <a:ext cx="14926139" cy="10751802"/>
              <a:chOff x="0" y="0"/>
              <a:chExt cx="2948373" cy="2123813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2948373" cy="2123813"/>
              </a:xfrm>
              <a:custGeom>
                <a:avLst/>
                <a:gdLst/>
                <a:ahLst/>
                <a:cxnLst/>
                <a:rect l="l" t="t" r="r" b="b"/>
                <a:pathLst>
                  <a:path w="2948373" h="2123813">
                    <a:moveTo>
                      <a:pt x="48410" y="0"/>
                    </a:moveTo>
                    <a:lnTo>
                      <a:pt x="2899963" y="0"/>
                    </a:lnTo>
                    <a:cubicBezTo>
                      <a:pt x="2912802" y="0"/>
                      <a:pt x="2925115" y="5100"/>
                      <a:pt x="2934194" y="14179"/>
                    </a:cubicBezTo>
                    <a:cubicBezTo>
                      <a:pt x="2943273" y="23258"/>
                      <a:pt x="2948373" y="35571"/>
                      <a:pt x="2948373" y="48410"/>
                    </a:cubicBezTo>
                    <a:lnTo>
                      <a:pt x="2948373" y="2075403"/>
                    </a:lnTo>
                    <a:cubicBezTo>
                      <a:pt x="2948373" y="2088242"/>
                      <a:pt x="2943273" y="2100555"/>
                      <a:pt x="2934194" y="2109634"/>
                    </a:cubicBezTo>
                    <a:cubicBezTo>
                      <a:pt x="2925115" y="2118713"/>
                      <a:pt x="2912802" y="2123813"/>
                      <a:pt x="2899963" y="2123813"/>
                    </a:cubicBezTo>
                    <a:lnTo>
                      <a:pt x="48410" y="2123813"/>
                    </a:lnTo>
                    <a:cubicBezTo>
                      <a:pt x="35571" y="2123813"/>
                      <a:pt x="23258" y="2118713"/>
                      <a:pt x="14179" y="2109634"/>
                    </a:cubicBezTo>
                    <a:cubicBezTo>
                      <a:pt x="5100" y="2100555"/>
                      <a:pt x="0" y="2088242"/>
                      <a:pt x="0" y="2075403"/>
                    </a:cubicBezTo>
                    <a:lnTo>
                      <a:pt x="0" y="48410"/>
                    </a:lnTo>
                    <a:cubicBezTo>
                      <a:pt x="0" y="35571"/>
                      <a:pt x="5100" y="23258"/>
                      <a:pt x="14179" y="14179"/>
                    </a:cubicBezTo>
                    <a:cubicBezTo>
                      <a:pt x="23258" y="5100"/>
                      <a:pt x="35571" y="0"/>
                      <a:pt x="48410" y="0"/>
                    </a:cubicBezTo>
                    <a:close/>
                  </a:path>
                </a:pathLst>
              </a:custGeom>
              <a:solidFill>
                <a:srgbClr val="FFD33C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5" name="TextBox 35"/>
              <p:cNvSpPr txBox="1"/>
              <p:nvPr/>
            </p:nvSpPr>
            <p:spPr>
              <a:xfrm>
                <a:off x="0" y="-66675"/>
                <a:ext cx="2948373" cy="2190488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36" name="Group 36"/>
            <p:cNvGrpSpPr/>
            <p:nvPr/>
          </p:nvGrpSpPr>
          <p:grpSpPr>
            <a:xfrm>
              <a:off x="7288243" y="9820902"/>
              <a:ext cx="1512937" cy="585331"/>
              <a:chOff x="0" y="0"/>
              <a:chExt cx="298852" cy="115621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298852" cy="115621"/>
              </a:xfrm>
              <a:custGeom>
                <a:avLst/>
                <a:gdLst/>
                <a:ahLst/>
                <a:cxnLst/>
                <a:rect l="l" t="t" r="r" b="b"/>
                <a:pathLst>
                  <a:path w="298852" h="115621">
                    <a:moveTo>
                      <a:pt x="57810" y="0"/>
                    </a:moveTo>
                    <a:lnTo>
                      <a:pt x="241041" y="0"/>
                    </a:lnTo>
                    <a:cubicBezTo>
                      <a:pt x="272969" y="0"/>
                      <a:pt x="298852" y="25883"/>
                      <a:pt x="298852" y="57810"/>
                    </a:cubicBezTo>
                    <a:lnTo>
                      <a:pt x="298852" y="57810"/>
                    </a:lnTo>
                    <a:cubicBezTo>
                      <a:pt x="298852" y="89738"/>
                      <a:pt x="272969" y="115621"/>
                      <a:pt x="241041" y="115621"/>
                    </a:cubicBezTo>
                    <a:lnTo>
                      <a:pt x="57810" y="115621"/>
                    </a:lnTo>
                    <a:cubicBezTo>
                      <a:pt x="25883" y="115621"/>
                      <a:pt x="0" y="89738"/>
                      <a:pt x="0" y="57810"/>
                    </a:cubicBezTo>
                    <a:lnTo>
                      <a:pt x="0" y="57810"/>
                    </a:lnTo>
                    <a:cubicBezTo>
                      <a:pt x="0" y="25883"/>
                      <a:pt x="25883" y="0"/>
                      <a:pt x="5781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cap="sq">
                <a:noFill/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8" name="TextBox 38"/>
              <p:cNvSpPr txBox="1"/>
              <p:nvPr/>
            </p:nvSpPr>
            <p:spPr>
              <a:xfrm>
                <a:off x="0" y="-66675"/>
                <a:ext cx="298852" cy="182296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39" name="Group 39"/>
            <p:cNvGrpSpPr/>
            <p:nvPr/>
          </p:nvGrpSpPr>
          <p:grpSpPr>
            <a:xfrm>
              <a:off x="7354808" y="9774471"/>
              <a:ext cx="1488398" cy="564298"/>
              <a:chOff x="0" y="0"/>
              <a:chExt cx="294005" cy="111466"/>
            </a:xfrm>
          </p:grpSpPr>
          <p:sp>
            <p:nvSpPr>
              <p:cNvPr id="40" name="Freeform 40"/>
              <p:cNvSpPr/>
              <p:nvPr/>
            </p:nvSpPr>
            <p:spPr>
              <a:xfrm>
                <a:off x="0" y="0"/>
                <a:ext cx="294005" cy="111466"/>
              </a:xfrm>
              <a:custGeom>
                <a:avLst/>
                <a:gdLst/>
                <a:ahLst/>
                <a:cxnLst/>
                <a:rect l="l" t="t" r="r" b="b"/>
                <a:pathLst>
                  <a:path w="294005" h="111466">
                    <a:moveTo>
                      <a:pt x="55733" y="0"/>
                    </a:moveTo>
                    <a:lnTo>
                      <a:pt x="238271" y="0"/>
                    </a:lnTo>
                    <a:cubicBezTo>
                      <a:pt x="269052" y="0"/>
                      <a:pt x="294005" y="24953"/>
                      <a:pt x="294005" y="55733"/>
                    </a:cubicBezTo>
                    <a:lnTo>
                      <a:pt x="294005" y="55733"/>
                    </a:lnTo>
                    <a:cubicBezTo>
                      <a:pt x="294005" y="70514"/>
                      <a:pt x="288133" y="84690"/>
                      <a:pt x="277681" y="95142"/>
                    </a:cubicBezTo>
                    <a:cubicBezTo>
                      <a:pt x="267229" y="105594"/>
                      <a:pt x="253053" y="111466"/>
                      <a:pt x="238271" y="111466"/>
                    </a:cubicBezTo>
                    <a:lnTo>
                      <a:pt x="55733" y="111466"/>
                    </a:lnTo>
                    <a:cubicBezTo>
                      <a:pt x="40952" y="111466"/>
                      <a:pt x="26776" y="105594"/>
                      <a:pt x="16324" y="95142"/>
                    </a:cubicBezTo>
                    <a:cubicBezTo>
                      <a:pt x="5872" y="84690"/>
                      <a:pt x="0" y="70514"/>
                      <a:pt x="0" y="55733"/>
                    </a:cubicBezTo>
                    <a:lnTo>
                      <a:pt x="0" y="55733"/>
                    </a:lnTo>
                    <a:cubicBezTo>
                      <a:pt x="0" y="40952"/>
                      <a:pt x="5872" y="26776"/>
                      <a:pt x="16324" y="16324"/>
                    </a:cubicBezTo>
                    <a:cubicBezTo>
                      <a:pt x="26776" y="5872"/>
                      <a:pt x="40952" y="0"/>
                      <a:pt x="55733" y="0"/>
                    </a:cubicBezTo>
                    <a:close/>
                  </a:path>
                </a:pathLst>
              </a:custGeom>
              <a:solidFill>
                <a:srgbClr val="19274F"/>
              </a:solidFill>
              <a:ln cap="sq">
                <a:noFill/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" name="TextBox 41"/>
              <p:cNvSpPr txBox="1"/>
              <p:nvPr/>
            </p:nvSpPr>
            <p:spPr>
              <a:xfrm>
                <a:off x="0" y="-66675"/>
                <a:ext cx="294005" cy="17814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42" name="Group 42"/>
            <p:cNvGrpSpPr/>
            <p:nvPr/>
          </p:nvGrpSpPr>
          <p:grpSpPr>
            <a:xfrm>
              <a:off x="1152372" y="1785251"/>
              <a:ext cx="13274169" cy="7626642"/>
              <a:chOff x="0" y="0"/>
              <a:chExt cx="2622058" cy="1506497"/>
            </a:xfrm>
          </p:grpSpPr>
          <p:sp>
            <p:nvSpPr>
              <p:cNvPr id="43" name="Freeform 43"/>
              <p:cNvSpPr/>
              <p:nvPr/>
            </p:nvSpPr>
            <p:spPr>
              <a:xfrm>
                <a:off x="0" y="0"/>
                <a:ext cx="2622058" cy="1506497"/>
              </a:xfrm>
              <a:custGeom>
                <a:avLst/>
                <a:gdLst/>
                <a:ahLst/>
                <a:cxnLst/>
                <a:rect l="l" t="t" r="r" b="b"/>
                <a:pathLst>
                  <a:path w="2622058" h="1506497">
                    <a:moveTo>
                      <a:pt x="0" y="0"/>
                    </a:moveTo>
                    <a:lnTo>
                      <a:pt x="2622058" y="0"/>
                    </a:lnTo>
                    <a:lnTo>
                      <a:pt x="2622058" y="1506497"/>
                    </a:lnTo>
                    <a:lnTo>
                      <a:pt x="0" y="1506497"/>
                    </a:lnTo>
                    <a:close/>
                  </a:path>
                </a:pathLst>
              </a:custGeom>
              <a:solidFill>
                <a:srgbClr val="FFFFFF"/>
              </a:solidFill>
              <a:ln w="95250" cap="sq">
                <a:solidFill>
                  <a:srgbClr val="19274F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4" name="TextBox 44"/>
              <p:cNvSpPr txBox="1"/>
              <p:nvPr/>
            </p:nvSpPr>
            <p:spPr>
              <a:xfrm>
                <a:off x="0" y="-66675"/>
                <a:ext cx="2622058" cy="1573172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20"/>
                  </a:lnSpc>
                </a:pPr>
                <a:endParaRPr/>
              </a:p>
            </p:txBody>
          </p:sp>
        </p:grpSp>
        <p:sp>
          <p:nvSpPr>
            <p:cNvPr id="45" name="AutoShape 45"/>
            <p:cNvSpPr/>
            <p:nvPr/>
          </p:nvSpPr>
          <p:spPr>
            <a:xfrm>
              <a:off x="1184259" y="1785258"/>
              <a:ext cx="814" cy="7645726"/>
            </a:xfrm>
            <a:prstGeom prst="line">
              <a:avLst/>
            </a:prstGeom>
            <a:ln w="127000" cap="flat">
              <a:solidFill>
                <a:srgbClr val="FFFFFF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AutoShape 46"/>
            <p:cNvSpPr/>
            <p:nvPr/>
          </p:nvSpPr>
          <p:spPr>
            <a:xfrm flipV="1">
              <a:off x="1152372" y="9353152"/>
              <a:ext cx="13274169" cy="14325"/>
            </a:xfrm>
            <a:prstGeom prst="line">
              <a:avLst/>
            </a:prstGeom>
            <a:ln w="127000" cap="flat">
              <a:solidFill>
                <a:srgbClr val="FFFFFF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grpSp>
          <p:nvGrpSpPr>
            <p:cNvPr id="47" name="Group 47"/>
            <p:cNvGrpSpPr/>
            <p:nvPr/>
          </p:nvGrpSpPr>
          <p:grpSpPr>
            <a:xfrm>
              <a:off x="6106153" y="761173"/>
              <a:ext cx="2413258" cy="564298"/>
              <a:chOff x="0" y="0"/>
              <a:chExt cx="476693" cy="111466"/>
            </a:xfrm>
          </p:grpSpPr>
          <p:sp>
            <p:nvSpPr>
              <p:cNvPr id="48" name="Freeform 48"/>
              <p:cNvSpPr/>
              <p:nvPr/>
            </p:nvSpPr>
            <p:spPr>
              <a:xfrm>
                <a:off x="0" y="0"/>
                <a:ext cx="476693" cy="111466"/>
              </a:xfrm>
              <a:custGeom>
                <a:avLst/>
                <a:gdLst/>
                <a:ahLst/>
                <a:cxnLst/>
                <a:rect l="l" t="t" r="r" b="b"/>
                <a:pathLst>
                  <a:path w="476693" h="111466">
                    <a:moveTo>
                      <a:pt x="55733" y="0"/>
                    </a:moveTo>
                    <a:lnTo>
                      <a:pt x="420960" y="0"/>
                    </a:lnTo>
                    <a:cubicBezTo>
                      <a:pt x="435741" y="0"/>
                      <a:pt x="449917" y="5872"/>
                      <a:pt x="460369" y="16324"/>
                    </a:cubicBezTo>
                    <a:cubicBezTo>
                      <a:pt x="470821" y="26776"/>
                      <a:pt x="476693" y="40952"/>
                      <a:pt x="476693" y="55733"/>
                    </a:cubicBezTo>
                    <a:lnTo>
                      <a:pt x="476693" y="55733"/>
                    </a:lnTo>
                    <a:cubicBezTo>
                      <a:pt x="476693" y="70514"/>
                      <a:pt x="470821" y="84690"/>
                      <a:pt x="460369" y="95142"/>
                    </a:cubicBezTo>
                    <a:cubicBezTo>
                      <a:pt x="449917" y="105594"/>
                      <a:pt x="435741" y="111466"/>
                      <a:pt x="420960" y="111466"/>
                    </a:cubicBezTo>
                    <a:lnTo>
                      <a:pt x="55733" y="111466"/>
                    </a:lnTo>
                    <a:cubicBezTo>
                      <a:pt x="40952" y="111466"/>
                      <a:pt x="26776" y="105594"/>
                      <a:pt x="16324" y="95142"/>
                    </a:cubicBezTo>
                    <a:cubicBezTo>
                      <a:pt x="5872" y="84690"/>
                      <a:pt x="0" y="70514"/>
                      <a:pt x="0" y="55733"/>
                    </a:cubicBezTo>
                    <a:lnTo>
                      <a:pt x="0" y="55733"/>
                    </a:lnTo>
                    <a:cubicBezTo>
                      <a:pt x="0" y="40952"/>
                      <a:pt x="5872" y="26776"/>
                      <a:pt x="16324" y="16324"/>
                    </a:cubicBezTo>
                    <a:cubicBezTo>
                      <a:pt x="26776" y="5872"/>
                      <a:pt x="40952" y="0"/>
                      <a:pt x="55733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" name="TextBox 49"/>
              <p:cNvSpPr txBox="1"/>
              <p:nvPr/>
            </p:nvSpPr>
            <p:spPr>
              <a:xfrm>
                <a:off x="0" y="-66675"/>
                <a:ext cx="476693" cy="17814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50" name="Group 50"/>
            <p:cNvGrpSpPr/>
            <p:nvPr/>
          </p:nvGrpSpPr>
          <p:grpSpPr>
            <a:xfrm>
              <a:off x="6190452" y="684118"/>
              <a:ext cx="2413258" cy="564298"/>
              <a:chOff x="0" y="0"/>
              <a:chExt cx="476693" cy="111466"/>
            </a:xfrm>
          </p:grpSpPr>
          <p:sp>
            <p:nvSpPr>
              <p:cNvPr id="51" name="Freeform 51"/>
              <p:cNvSpPr/>
              <p:nvPr/>
            </p:nvSpPr>
            <p:spPr>
              <a:xfrm>
                <a:off x="0" y="0"/>
                <a:ext cx="476693" cy="111466"/>
              </a:xfrm>
              <a:custGeom>
                <a:avLst/>
                <a:gdLst/>
                <a:ahLst/>
                <a:cxnLst/>
                <a:rect l="l" t="t" r="r" b="b"/>
                <a:pathLst>
                  <a:path w="476693" h="111466">
                    <a:moveTo>
                      <a:pt x="55733" y="0"/>
                    </a:moveTo>
                    <a:lnTo>
                      <a:pt x="420960" y="0"/>
                    </a:lnTo>
                    <a:cubicBezTo>
                      <a:pt x="435741" y="0"/>
                      <a:pt x="449917" y="5872"/>
                      <a:pt x="460369" y="16324"/>
                    </a:cubicBezTo>
                    <a:cubicBezTo>
                      <a:pt x="470821" y="26776"/>
                      <a:pt x="476693" y="40952"/>
                      <a:pt x="476693" y="55733"/>
                    </a:cubicBezTo>
                    <a:lnTo>
                      <a:pt x="476693" y="55733"/>
                    </a:lnTo>
                    <a:cubicBezTo>
                      <a:pt x="476693" y="70514"/>
                      <a:pt x="470821" y="84690"/>
                      <a:pt x="460369" y="95142"/>
                    </a:cubicBezTo>
                    <a:cubicBezTo>
                      <a:pt x="449917" y="105594"/>
                      <a:pt x="435741" y="111466"/>
                      <a:pt x="420960" y="111466"/>
                    </a:cubicBezTo>
                    <a:lnTo>
                      <a:pt x="55733" y="111466"/>
                    </a:lnTo>
                    <a:cubicBezTo>
                      <a:pt x="40952" y="111466"/>
                      <a:pt x="26776" y="105594"/>
                      <a:pt x="16324" y="95142"/>
                    </a:cubicBezTo>
                    <a:cubicBezTo>
                      <a:pt x="5872" y="84690"/>
                      <a:pt x="0" y="70514"/>
                      <a:pt x="0" y="55733"/>
                    </a:cubicBezTo>
                    <a:lnTo>
                      <a:pt x="0" y="55733"/>
                    </a:lnTo>
                    <a:cubicBezTo>
                      <a:pt x="0" y="40952"/>
                      <a:pt x="5872" y="26776"/>
                      <a:pt x="16324" y="16324"/>
                    </a:cubicBezTo>
                    <a:cubicBezTo>
                      <a:pt x="26776" y="5872"/>
                      <a:pt x="40952" y="0"/>
                      <a:pt x="55733" y="0"/>
                    </a:cubicBezTo>
                    <a:close/>
                  </a:path>
                </a:pathLst>
              </a:custGeom>
              <a:solidFill>
                <a:srgbClr val="19274F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" name="TextBox 52"/>
              <p:cNvSpPr txBox="1"/>
              <p:nvPr/>
            </p:nvSpPr>
            <p:spPr>
              <a:xfrm>
                <a:off x="0" y="-66675"/>
                <a:ext cx="476693" cy="17814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53" name="Group 53"/>
            <p:cNvGrpSpPr/>
            <p:nvPr/>
          </p:nvGrpSpPr>
          <p:grpSpPr>
            <a:xfrm>
              <a:off x="9136440" y="721901"/>
              <a:ext cx="564298" cy="564298"/>
              <a:chOff x="0" y="0"/>
              <a:chExt cx="812800" cy="812800"/>
            </a:xfrm>
          </p:grpSpPr>
          <p:sp>
            <p:nvSpPr>
              <p:cNvPr id="54" name="Freeform 54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lnTo>
                      <a:pt x="406400" y="0"/>
                    </a:lnTo>
                    <a:close/>
                  </a:path>
                </a:pathLst>
              </a:custGeom>
              <a:solidFill>
                <a:srgbClr val="FFFFFF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" name="TextBox 55"/>
              <p:cNvSpPr txBox="1"/>
              <p:nvPr/>
            </p:nvSpPr>
            <p:spPr>
              <a:xfrm>
                <a:off x="76200" y="9525"/>
                <a:ext cx="660400" cy="72707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56" name="Group 56"/>
            <p:cNvGrpSpPr/>
            <p:nvPr/>
          </p:nvGrpSpPr>
          <p:grpSpPr>
            <a:xfrm>
              <a:off x="9079765" y="684118"/>
              <a:ext cx="564298" cy="564298"/>
              <a:chOff x="0" y="0"/>
              <a:chExt cx="812800" cy="812800"/>
            </a:xfrm>
          </p:grpSpPr>
          <p:sp>
            <p:nvSpPr>
              <p:cNvPr id="57" name="Freeform 57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lnTo>
                      <a:pt x="406400" y="0"/>
                    </a:lnTo>
                    <a:close/>
                  </a:path>
                </a:pathLst>
              </a:custGeom>
              <a:solidFill>
                <a:srgbClr val="19274F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" name="TextBox 58"/>
              <p:cNvSpPr txBox="1"/>
              <p:nvPr/>
            </p:nvSpPr>
            <p:spPr>
              <a:xfrm>
                <a:off x="76200" y="9525"/>
                <a:ext cx="660400" cy="72707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</p:grpSp>
      <p:grpSp>
        <p:nvGrpSpPr>
          <p:cNvPr id="59" name="Group 59"/>
          <p:cNvGrpSpPr/>
          <p:nvPr/>
        </p:nvGrpSpPr>
        <p:grpSpPr>
          <a:xfrm>
            <a:off x="7238855" y="2166913"/>
            <a:ext cx="8635049" cy="5560485"/>
            <a:chOff x="0" y="0"/>
            <a:chExt cx="11513399" cy="7413980"/>
          </a:xfrm>
        </p:grpSpPr>
        <p:sp>
          <p:nvSpPr>
            <p:cNvPr id="60" name="TextBox 60"/>
            <p:cNvSpPr txBox="1"/>
            <p:nvPr/>
          </p:nvSpPr>
          <p:spPr>
            <a:xfrm>
              <a:off x="0" y="6690080"/>
              <a:ext cx="11513399" cy="7239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320"/>
                </a:lnSpc>
              </a:pPr>
              <a:endParaRPr/>
            </a:p>
          </p:txBody>
        </p:sp>
        <p:sp>
          <p:nvSpPr>
            <p:cNvPr id="61" name="TextBox 61"/>
            <p:cNvSpPr txBox="1"/>
            <p:nvPr/>
          </p:nvSpPr>
          <p:spPr>
            <a:xfrm>
              <a:off x="0" y="104775"/>
              <a:ext cx="11513399" cy="649074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649"/>
                </a:lnSpc>
              </a:pPr>
              <a:r>
                <a:rPr lang="en-US" sz="11499" b="1">
                  <a:solidFill>
                    <a:srgbClr val="19274F"/>
                  </a:solidFill>
                  <a:latin typeface="Stinger Fit Bold"/>
                  <a:ea typeface="Stinger Fit Bold"/>
                  <a:cs typeface="Stinger Fit Bold"/>
                  <a:sym typeface="Stinger Fit Bold"/>
                </a:rPr>
                <a:t>ANALYSE THE PROBLEM!</a:t>
              </a:r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C86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568670" y="622330"/>
            <a:ext cx="17150661" cy="9042341"/>
            <a:chOff x="0" y="0"/>
            <a:chExt cx="22867548" cy="12056454"/>
          </a:xfrm>
        </p:grpSpPr>
        <p:grpSp>
          <p:nvGrpSpPr>
            <p:cNvPr id="3" name="Group 3"/>
            <p:cNvGrpSpPr/>
            <p:nvPr/>
          </p:nvGrpSpPr>
          <p:grpSpPr>
            <a:xfrm>
              <a:off x="0" y="0"/>
              <a:ext cx="5145403" cy="2188630"/>
              <a:chOff x="0" y="0"/>
              <a:chExt cx="1501537" cy="638688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1501537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501537" h="638688">
                    <a:moveTo>
                      <a:pt x="74228" y="0"/>
                    </a:moveTo>
                    <a:lnTo>
                      <a:pt x="1427309" y="0"/>
                    </a:lnTo>
                    <a:cubicBezTo>
                      <a:pt x="1446995" y="0"/>
                      <a:pt x="1465876" y="7820"/>
                      <a:pt x="1479796" y="21741"/>
                    </a:cubicBezTo>
                    <a:cubicBezTo>
                      <a:pt x="1493717" y="35661"/>
                      <a:pt x="1501537" y="54542"/>
                      <a:pt x="1501537" y="74228"/>
                    </a:cubicBezTo>
                    <a:lnTo>
                      <a:pt x="1501537" y="564460"/>
                    </a:lnTo>
                    <a:cubicBezTo>
                      <a:pt x="1501537" y="584147"/>
                      <a:pt x="1493717" y="603027"/>
                      <a:pt x="1479796" y="616947"/>
                    </a:cubicBezTo>
                    <a:cubicBezTo>
                      <a:pt x="1465876" y="630868"/>
                      <a:pt x="1446995" y="638688"/>
                      <a:pt x="1427309" y="638688"/>
                    </a:cubicBezTo>
                    <a:lnTo>
                      <a:pt x="74228" y="638688"/>
                    </a:lnTo>
                    <a:cubicBezTo>
                      <a:pt x="54542" y="638688"/>
                      <a:pt x="35661" y="630868"/>
                      <a:pt x="21741" y="616947"/>
                    </a:cubicBezTo>
                    <a:cubicBezTo>
                      <a:pt x="7820" y="603027"/>
                      <a:pt x="0" y="584147"/>
                      <a:pt x="0" y="564460"/>
                    </a:cubicBezTo>
                    <a:lnTo>
                      <a:pt x="0" y="74228"/>
                    </a:lnTo>
                    <a:cubicBezTo>
                      <a:pt x="0" y="54542"/>
                      <a:pt x="7820" y="35661"/>
                      <a:pt x="21741" y="21741"/>
                    </a:cubicBezTo>
                    <a:cubicBezTo>
                      <a:pt x="35661" y="7820"/>
                      <a:pt x="54542" y="0"/>
                      <a:pt x="74228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TextBox 5"/>
              <p:cNvSpPr txBox="1"/>
              <p:nvPr/>
            </p:nvSpPr>
            <p:spPr>
              <a:xfrm>
                <a:off x="0" y="-66675"/>
                <a:ext cx="1501537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4337282" y="0"/>
              <a:ext cx="18530265" cy="12056454"/>
              <a:chOff x="0" y="0"/>
              <a:chExt cx="5407522" cy="3518327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5407521" cy="3518327"/>
              </a:xfrm>
              <a:custGeom>
                <a:avLst/>
                <a:gdLst/>
                <a:ahLst/>
                <a:cxnLst/>
                <a:rect l="l" t="t" r="r" b="b"/>
                <a:pathLst>
                  <a:path w="5407521" h="3518327">
                    <a:moveTo>
                      <a:pt x="20611" y="0"/>
                    </a:moveTo>
                    <a:lnTo>
                      <a:pt x="5386910" y="0"/>
                    </a:lnTo>
                    <a:cubicBezTo>
                      <a:pt x="5392377" y="0"/>
                      <a:pt x="5397619" y="2172"/>
                      <a:pt x="5401485" y="6037"/>
                    </a:cubicBezTo>
                    <a:cubicBezTo>
                      <a:pt x="5405350" y="9902"/>
                      <a:pt x="5407521" y="15145"/>
                      <a:pt x="5407521" y="20611"/>
                    </a:cubicBezTo>
                    <a:lnTo>
                      <a:pt x="5407521" y="3497716"/>
                    </a:lnTo>
                    <a:cubicBezTo>
                      <a:pt x="5407521" y="3509099"/>
                      <a:pt x="5398293" y="3518327"/>
                      <a:pt x="5386910" y="3518327"/>
                    </a:cubicBezTo>
                    <a:lnTo>
                      <a:pt x="20611" y="3518327"/>
                    </a:lnTo>
                    <a:cubicBezTo>
                      <a:pt x="15145" y="3518327"/>
                      <a:pt x="9902" y="3516156"/>
                      <a:pt x="6037" y="3512290"/>
                    </a:cubicBezTo>
                    <a:cubicBezTo>
                      <a:pt x="2172" y="3508425"/>
                      <a:pt x="0" y="3503182"/>
                      <a:pt x="0" y="3497716"/>
                    </a:cubicBezTo>
                    <a:lnTo>
                      <a:pt x="0" y="20611"/>
                    </a:lnTo>
                    <a:cubicBezTo>
                      <a:pt x="0" y="15145"/>
                      <a:pt x="2172" y="9902"/>
                      <a:pt x="6037" y="6037"/>
                    </a:cubicBezTo>
                    <a:cubicBezTo>
                      <a:pt x="9902" y="2172"/>
                      <a:pt x="15145" y="0"/>
                      <a:pt x="20611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" name="TextBox 8"/>
              <p:cNvSpPr txBox="1"/>
              <p:nvPr/>
            </p:nvSpPr>
            <p:spPr>
              <a:xfrm>
                <a:off x="0" y="-66675"/>
                <a:ext cx="5407522" cy="3585002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9" name="Group 9"/>
            <p:cNvGrpSpPr/>
            <p:nvPr/>
          </p:nvGrpSpPr>
          <p:grpSpPr>
            <a:xfrm>
              <a:off x="4666487" y="284175"/>
              <a:ext cx="17871855" cy="11488105"/>
              <a:chOff x="0" y="0"/>
              <a:chExt cx="5215384" cy="3352471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0"/>
                <a:ext cx="5215384" cy="3352471"/>
              </a:xfrm>
              <a:custGeom>
                <a:avLst/>
                <a:gdLst/>
                <a:ahLst/>
                <a:cxnLst/>
                <a:rect l="l" t="t" r="r" b="b"/>
                <a:pathLst>
                  <a:path w="5215384" h="3352471">
                    <a:moveTo>
                      <a:pt x="17328" y="0"/>
                    </a:moveTo>
                    <a:lnTo>
                      <a:pt x="5198056" y="0"/>
                    </a:lnTo>
                    <a:cubicBezTo>
                      <a:pt x="5207626" y="0"/>
                      <a:pt x="5215384" y="7758"/>
                      <a:pt x="5215384" y="17328"/>
                    </a:cubicBezTo>
                    <a:lnTo>
                      <a:pt x="5215384" y="3335143"/>
                    </a:lnTo>
                    <a:cubicBezTo>
                      <a:pt x="5215384" y="3339739"/>
                      <a:pt x="5213558" y="3344146"/>
                      <a:pt x="5210308" y="3347396"/>
                    </a:cubicBezTo>
                    <a:cubicBezTo>
                      <a:pt x="5207059" y="3350645"/>
                      <a:pt x="5202651" y="3352471"/>
                      <a:pt x="5198056" y="3352471"/>
                    </a:cubicBezTo>
                    <a:lnTo>
                      <a:pt x="17328" y="3352471"/>
                    </a:lnTo>
                    <a:cubicBezTo>
                      <a:pt x="7758" y="3352471"/>
                      <a:pt x="0" y="3344713"/>
                      <a:pt x="0" y="3335143"/>
                    </a:cubicBezTo>
                    <a:lnTo>
                      <a:pt x="0" y="17328"/>
                    </a:lnTo>
                    <a:cubicBezTo>
                      <a:pt x="0" y="7758"/>
                      <a:pt x="7758" y="0"/>
                      <a:pt x="17328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47625" cap="rnd">
                <a:solidFill>
                  <a:srgbClr val="19274F"/>
                </a:solidFill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" name="TextBox 11"/>
              <p:cNvSpPr txBox="1"/>
              <p:nvPr/>
            </p:nvSpPr>
            <p:spPr>
              <a:xfrm>
                <a:off x="0" y="-66675"/>
                <a:ext cx="5215384" cy="3419146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algn="ctr">
                  <a:lnSpc>
                    <a:spcPts val="2520"/>
                  </a:lnSpc>
                </a:pPr>
                <a:endParaRPr/>
              </a:p>
            </p:txBody>
          </p:sp>
        </p:grpSp>
        <p:grpSp>
          <p:nvGrpSpPr>
            <p:cNvPr id="12" name="Group 12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38100" cap="rnd">
                <a:solidFill>
                  <a:srgbClr val="19274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" name="TextBox 14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15" name="Freeform 15"/>
            <p:cNvSpPr/>
            <p:nvPr/>
          </p:nvSpPr>
          <p:spPr>
            <a:xfrm>
              <a:off x="771866" y="311161"/>
              <a:ext cx="1984952" cy="1566307"/>
            </a:xfrm>
            <a:custGeom>
              <a:avLst/>
              <a:gdLst/>
              <a:ahLst/>
              <a:cxnLst/>
              <a:rect l="l" t="t" r="r" b="b"/>
              <a:pathLst>
                <a:path w="1984952" h="1566307">
                  <a:moveTo>
                    <a:pt x="0" y="0"/>
                  </a:moveTo>
                  <a:lnTo>
                    <a:pt x="1984952" y="0"/>
                  </a:lnTo>
                  <a:lnTo>
                    <a:pt x="1984952" y="1566308"/>
                  </a:lnTo>
                  <a:lnTo>
                    <a:pt x="0" y="156630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5846710" y="1649944"/>
            <a:ext cx="9847542" cy="1645072"/>
            <a:chOff x="0" y="0"/>
            <a:chExt cx="3831627" cy="640089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3831627" cy="640089"/>
            </a:xfrm>
            <a:custGeom>
              <a:avLst/>
              <a:gdLst/>
              <a:ahLst/>
              <a:cxnLst/>
              <a:rect l="l" t="t" r="r" b="b"/>
              <a:pathLst>
                <a:path w="3831627" h="640089">
                  <a:moveTo>
                    <a:pt x="23585" y="0"/>
                  </a:moveTo>
                  <a:lnTo>
                    <a:pt x="3808041" y="0"/>
                  </a:lnTo>
                  <a:cubicBezTo>
                    <a:pt x="3814297" y="0"/>
                    <a:pt x="3820295" y="2485"/>
                    <a:pt x="3824718" y="6908"/>
                  </a:cubicBezTo>
                  <a:cubicBezTo>
                    <a:pt x="3829142" y="11331"/>
                    <a:pt x="3831627" y="17330"/>
                    <a:pt x="3831627" y="23585"/>
                  </a:cubicBezTo>
                  <a:lnTo>
                    <a:pt x="3831627" y="616504"/>
                  </a:lnTo>
                  <a:cubicBezTo>
                    <a:pt x="3831627" y="629529"/>
                    <a:pt x="3821067" y="640089"/>
                    <a:pt x="3808041" y="640089"/>
                  </a:cubicBezTo>
                  <a:lnTo>
                    <a:pt x="23585" y="640089"/>
                  </a:lnTo>
                  <a:cubicBezTo>
                    <a:pt x="17330" y="640089"/>
                    <a:pt x="11331" y="637604"/>
                    <a:pt x="6908" y="633181"/>
                  </a:cubicBezTo>
                  <a:cubicBezTo>
                    <a:pt x="2485" y="628758"/>
                    <a:pt x="0" y="622759"/>
                    <a:pt x="0" y="616504"/>
                  </a:cubicBezTo>
                  <a:lnTo>
                    <a:pt x="0" y="23585"/>
                  </a:lnTo>
                  <a:cubicBezTo>
                    <a:pt x="0" y="17330"/>
                    <a:pt x="2485" y="11331"/>
                    <a:pt x="6908" y="6908"/>
                  </a:cubicBezTo>
                  <a:cubicBezTo>
                    <a:pt x="11331" y="2485"/>
                    <a:pt x="17330" y="0"/>
                    <a:pt x="23585" y="0"/>
                  </a:cubicBezTo>
                  <a:close/>
                </a:path>
              </a:pathLst>
            </a:custGeom>
            <a:solidFill>
              <a:srgbClr val="93D8FF"/>
            </a:solidFill>
            <a:ln w="47625" cap="rnd">
              <a:solidFill>
                <a:srgbClr val="19274F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-66675"/>
              <a:ext cx="3831627" cy="706764"/>
            </a:xfrm>
            <a:prstGeom prst="rect">
              <a:avLst/>
            </a:prstGeom>
          </p:spPr>
          <p:txBody>
            <a:bodyPr lIns="46656" tIns="46656" rIns="46656" bIns="46656" rtlCol="0" anchor="ctr"/>
            <a:lstStyle/>
            <a:p>
              <a:pPr algn="ctr">
                <a:lnSpc>
                  <a:spcPts val="2520"/>
                </a:lnSpc>
              </a:pPr>
              <a:endParaRPr/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568670" y="2472481"/>
            <a:ext cx="2646513" cy="1641473"/>
            <a:chOff x="0" y="0"/>
            <a:chExt cx="3528684" cy="2188630"/>
          </a:xfrm>
        </p:grpSpPr>
        <p:grpSp>
          <p:nvGrpSpPr>
            <p:cNvPr id="20" name="Group 20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21" name="Freeform 21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2" name="TextBox 22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23" name="Group 23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24" name="Freeform 24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5" name="TextBox 25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26" name="Freeform 26"/>
            <p:cNvSpPr/>
            <p:nvPr/>
          </p:nvSpPr>
          <p:spPr>
            <a:xfrm>
              <a:off x="956564" y="339706"/>
              <a:ext cx="1680434" cy="1509335"/>
            </a:xfrm>
            <a:custGeom>
              <a:avLst/>
              <a:gdLst/>
              <a:ahLst/>
              <a:cxnLst/>
              <a:rect l="l" t="t" r="r" b="b"/>
              <a:pathLst>
                <a:path w="1680434" h="1509335">
                  <a:moveTo>
                    <a:pt x="0" y="0"/>
                  </a:moveTo>
                  <a:lnTo>
                    <a:pt x="1680434" y="0"/>
                  </a:lnTo>
                  <a:lnTo>
                    <a:pt x="1680434" y="1509336"/>
                  </a:lnTo>
                  <a:lnTo>
                    <a:pt x="0" y="150933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68670" y="4322720"/>
            <a:ext cx="2646513" cy="1641473"/>
            <a:chOff x="0" y="0"/>
            <a:chExt cx="3528684" cy="2188630"/>
          </a:xfrm>
        </p:grpSpPr>
        <p:grpSp>
          <p:nvGrpSpPr>
            <p:cNvPr id="28" name="Group 28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29" name="Freeform 29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" name="TextBox 30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31" name="Group 31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32" name="Freeform 32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" name="TextBox 33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34" name="Freeform 34"/>
            <p:cNvSpPr/>
            <p:nvPr/>
          </p:nvSpPr>
          <p:spPr>
            <a:xfrm>
              <a:off x="1057907" y="312644"/>
              <a:ext cx="1412870" cy="1563342"/>
            </a:xfrm>
            <a:custGeom>
              <a:avLst/>
              <a:gdLst/>
              <a:ahLst/>
              <a:cxnLst/>
              <a:rect l="l" t="t" r="r" b="b"/>
              <a:pathLst>
                <a:path w="1412870" h="1563342">
                  <a:moveTo>
                    <a:pt x="0" y="0"/>
                  </a:moveTo>
                  <a:lnTo>
                    <a:pt x="1412870" y="0"/>
                  </a:lnTo>
                  <a:lnTo>
                    <a:pt x="1412870" y="1563342"/>
                  </a:lnTo>
                  <a:lnTo>
                    <a:pt x="0" y="156334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568670" y="6172959"/>
            <a:ext cx="2646513" cy="1686222"/>
            <a:chOff x="0" y="0"/>
            <a:chExt cx="3528684" cy="2248295"/>
          </a:xfrm>
        </p:grpSpPr>
        <p:grpSp>
          <p:nvGrpSpPr>
            <p:cNvPr id="36" name="Group 36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8" name="TextBox 38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39" name="Group 39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40" name="Freeform 40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" name="TextBox 41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42" name="Freeform 42"/>
            <p:cNvSpPr/>
            <p:nvPr/>
          </p:nvSpPr>
          <p:spPr>
            <a:xfrm rot="-1173271">
              <a:off x="1057907" y="295243"/>
              <a:ext cx="1384713" cy="1772432"/>
            </a:xfrm>
            <a:custGeom>
              <a:avLst/>
              <a:gdLst/>
              <a:ahLst/>
              <a:cxnLst/>
              <a:rect l="l" t="t" r="r" b="b"/>
              <a:pathLst>
                <a:path w="1384713" h="1772432">
                  <a:moveTo>
                    <a:pt x="0" y="0"/>
                  </a:moveTo>
                  <a:lnTo>
                    <a:pt x="1384712" y="0"/>
                  </a:lnTo>
                  <a:lnTo>
                    <a:pt x="1384712" y="1772432"/>
                  </a:lnTo>
                  <a:lnTo>
                    <a:pt x="0" y="177243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568670" y="8023198"/>
            <a:ext cx="2646513" cy="1641473"/>
            <a:chOff x="0" y="0"/>
            <a:chExt cx="3528684" cy="218863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45" name="Freeform 45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6" name="TextBox 46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47" name="Group 47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48" name="Freeform 48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" name="TextBox 49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50" name="Freeform 50"/>
            <p:cNvSpPr/>
            <p:nvPr/>
          </p:nvSpPr>
          <p:spPr>
            <a:xfrm>
              <a:off x="655730" y="383864"/>
              <a:ext cx="2189065" cy="1420902"/>
            </a:xfrm>
            <a:custGeom>
              <a:avLst/>
              <a:gdLst/>
              <a:ahLst/>
              <a:cxnLst/>
              <a:rect l="l" t="t" r="r" b="b"/>
              <a:pathLst>
                <a:path w="2189065" h="1420902">
                  <a:moveTo>
                    <a:pt x="0" y="0"/>
                  </a:moveTo>
                  <a:lnTo>
                    <a:pt x="2189066" y="0"/>
                  </a:lnTo>
                  <a:lnTo>
                    <a:pt x="2189066" y="1420902"/>
                  </a:lnTo>
                  <a:lnTo>
                    <a:pt x="0" y="14209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1" name="TextBox 51"/>
          <p:cNvSpPr txBox="1"/>
          <p:nvPr/>
        </p:nvSpPr>
        <p:spPr>
          <a:xfrm>
            <a:off x="9217256" y="4485675"/>
            <a:ext cx="7436751" cy="34893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863599" lvl="1" indent="-431800" algn="l">
              <a:lnSpc>
                <a:spcPts val="5599"/>
              </a:lnSpc>
              <a:buFont typeface="Arial"/>
              <a:buChar char="•"/>
            </a:pPr>
            <a:r>
              <a:rPr lang="en-US" sz="3999" spc="-119">
                <a:solidFill>
                  <a:srgbClr val="19274F"/>
                </a:solidFill>
                <a:latin typeface="Montaser Arabic"/>
                <a:ea typeface="Montaser Arabic"/>
                <a:cs typeface="Montaser Arabic"/>
                <a:sym typeface="Montaser Arabic"/>
              </a:rPr>
              <a:t>Scheme of work</a:t>
            </a:r>
          </a:p>
          <a:p>
            <a:pPr marL="863599" lvl="1" indent="-431800" algn="l">
              <a:lnSpc>
                <a:spcPts val="5599"/>
              </a:lnSpc>
              <a:buFont typeface="Arial"/>
              <a:buChar char="•"/>
            </a:pPr>
            <a:r>
              <a:rPr lang="en-US" sz="3999" spc="-119">
                <a:solidFill>
                  <a:srgbClr val="19274F"/>
                </a:solidFill>
                <a:latin typeface="Montaser Arabic"/>
                <a:ea typeface="Montaser Arabic"/>
                <a:cs typeface="Montaser Arabic"/>
                <a:sym typeface="Montaser Arabic"/>
              </a:rPr>
              <a:t>How to analyse? </a:t>
            </a:r>
          </a:p>
          <a:p>
            <a:pPr marL="863599" lvl="1" indent="-431800" algn="l">
              <a:lnSpc>
                <a:spcPts val="5599"/>
              </a:lnSpc>
              <a:buFont typeface="Arial"/>
              <a:buChar char="•"/>
            </a:pPr>
            <a:r>
              <a:rPr lang="en-US" sz="3999" spc="-119">
                <a:solidFill>
                  <a:srgbClr val="19274F"/>
                </a:solidFill>
                <a:latin typeface="Montaser Arabic"/>
                <a:ea typeface="Montaser Arabic"/>
                <a:cs typeface="Montaser Arabic"/>
                <a:sym typeface="Montaser Arabic"/>
              </a:rPr>
              <a:t>Scenario Questions</a:t>
            </a:r>
          </a:p>
          <a:p>
            <a:pPr marL="863599" lvl="1" indent="-431800" algn="l">
              <a:lnSpc>
                <a:spcPts val="5599"/>
              </a:lnSpc>
              <a:buFont typeface="Arial"/>
              <a:buChar char="•"/>
            </a:pPr>
            <a:r>
              <a:rPr lang="en-US" sz="3999" spc="-119">
                <a:solidFill>
                  <a:srgbClr val="19274F"/>
                </a:solidFill>
                <a:latin typeface="Montaser Arabic"/>
                <a:ea typeface="Montaser Arabic"/>
                <a:cs typeface="Montaser Arabic"/>
                <a:sym typeface="Montaser Arabic"/>
              </a:rPr>
              <a:t>Summary </a:t>
            </a:r>
          </a:p>
          <a:p>
            <a:pPr marL="863599" lvl="1" indent="-431800" algn="l">
              <a:lnSpc>
                <a:spcPts val="5599"/>
              </a:lnSpc>
              <a:buFont typeface="Arial"/>
              <a:buChar char="•"/>
            </a:pPr>
            <a:r>
              <a:rPr lang="en-US" sz="3999" spc="-119">
                <a:solidFill>
                  <a:srgbClr val="19274F"/>
                </a:solidFill>
                <a:latin typeface="Montaser Arabic"/>
                <a:ea typeface="Montaser Arabic"/>
                <a:cs typeface="Montaser Arabic"/>
                <a:sym typeface="Montaser Arabic"/>
              </a:rPr>
              <a:t>Thank you, any questions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6207850" y="1829673"/>
            <a:ext cx="9125262" cy="11493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800"/>
              </a:lnSpc>
              <a:spcBef>
                <a:spcPct val="0"/>
              </a:spcBef>
            </a:pPr>
            <a:r>
              <a:rPr lang="en-US" sz="8000" b="1" u="none" strike="noStrike">
                <a:solidFill>
                  <a:srgbClr val="19274F"/>
                </a:solidFill>
                <a:latin typeface="Stinger Fit Bold"/>
                <a:ea typeface="Stinger Fit Bold"/>
                <a:cs typeface="Stinger Fit Bold"/>
                <a:sym typeface="Stinger Fit Bold"/>
              </a:rPr>
              <a:t>Lesson Outline</a:t>
            </a:r>
          </a:p>
        </p:txBody>
      </p:sp>
      <p:sp>
        <p:nvSpPr>
          <p:cNvPr id="53" name="Freeform 53"/>
          <p:cNvSpPr/>
          <p:nvPr/>
        </p:nvSpPr>
        <p:spPr>
          <a:xfrm>
            <a:off x="4886955" y="3900911"/>
            <a:ext cx="4330301" cy="4725527"/>
          </a:xfrm>
          <a:custGeom>
            <a:avLst/>
            <a:gdLst/>
            <a:ahLst/>
            <a:cxnLst/>
            <a:rect l="l" t="t" r="r" b="b"/>
            <a:pathLst>
              <a:path w="4330301" h="4725527">
                <a:moveTo>
                  <a:pt x="0" y="0"/>
                </a:moveTo>
                <a:lnTo>
                  <a:pt x="4330301" y="0"/>
                </a:lnTo>
                <a:lnTo>
                  <a:pt x="4330301" y="4725528"/>
                </a:lnTo>
                <a:lnTo>
                  <a:pt x="0" y="4725528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 spd="slow">
    <p:push dir="d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C86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568670" y="622330"/>
            <a:ext cx="17150661" cy="9042341"/>
            <a:chOff x="0" y="0"/>
            <a:chExt cx="22867548" cy="12056454"/>
          </a:xfrm>
        </p:grpSpPr>
        <p:grpSp>
          <p:nvGrpSpPr>
            <p:cNvPr id="3" name="Group 3"/>
            <p:cNvGrpSpPr/>
            <p:nvPr/>
          </p:nvGrpSpPr>
          <p:grpSpPr>
            <a:xfrm>
              <a:off x="0" y="2466868"/>
              <a:ext cx="5004559" cy="2188630"/>
              <a:chOff x="0" y="0"/>
              <a:chExt cx="1460436" cy="638688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1460436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460436" h="638688">
                    <a:moveTo>
                      <a:pt x="76317" y="0"/>
                    </a:moveTo>
                    <a:lnTo>
                      <a:pt x="1384118" y="0"/>
                    </a:lnTo>
                    <a:cubicBezTo>
                      <a:pt x="1404359" y="0"/>
                      <a:pt x="1423770" y="8041"/>
                      <a:pt x="1438083" y="22353"/>
                    </a:cubicBezTo>
                    <a:cubicBezTo>
                      <a:pt x="1452395" y="36665"/>
                      <a:pt x="1460436" y="56077"/>
                      <a:pt x="1460436" y="76317"/>
                    </a:cubicBezTo>
                    <a:lnTo>
                      <a:pt x="1460436" y="562371"/>
                    </a:lnTo>
                    <a:cubicBezTo>
                      <a:pt x="1460436" y="582612"/>
                      <a:pt x="1452395" y="602023"/>
                      <a:pt x="1438083" y="616335"/>
                    </a:cubicBezTo>
                    <a:cubicBezTo>
                      <a:pt x="1423770" y="630648"/>
                      <a:pt x="1404359" y="638688"/>
                      <a:pt x="1384118" y="638688"/>
                    </a:cubicBezTo>
                    <a:lnTo>
                      <a:pt x="76317" y="638688"/>
                    </a:lnTo>
                    <a:cubicBezTo>
                      <a:pt x="56077" y="638688"/>
                      <a:pt x="36665" y="630648"/>
                      <a:pt x="22353" y="616335"/>
                    </a:cubicBezTo>
                    <a:cubicBezTo>
                      <a:pt x="8041" y="602023"/>
                      <a:pt x="0" y="582612"/>
                      <a:pt x="0" y="562371"/>
                    </a:cubicBezTo>
                    <a:lnTo>
                      <a:pt x="0" y="76317"/>
                    </a:lnTo>
                    <a:cubicBezTo>
                      <a:pt x="0" y="56077"/>
                      <a:pt x="8041" y="36665"/>
                      <a:pt x="22353" y="22353"/>
                    </a:cubicBezTo>
                    <a:cubicBezTo>
                      <a:pt x="36665" y="8041"/>
                      <a:pt x="56077" y="0"/>
                      <a:pt x="76317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TextBox 5"/>
              <p:cNvSpPr txBox="1"/>
              <p:nvPr/>
            </p:nvSpPr>
            <p:spPr>
              <a:xfrm>
                <a:off x="0" y="-66675"/>
                <a:ext cx="1460436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4337282" y="0"/>
              <a:ext cx="18530265" cy="12056454"/>
              <a:chOff x="0" y="0"/>
              <a:chExt cx="5407522" cy="3518327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5407521" cy="3518327"/>
              </a:xfrm>
              <a:custGeom>
                <a:avLst/>
                <a:gdLst/>
                <a:ahLst/>
                <a:cxnLst/>
                <a:rect l="l" t="t" r="r" b="b"/>
                <a:pathLst>
                  <a:path w="5407521" h="3518327">
                    <a:moveTo>
                      <a:pt x="20611" y="0"/>
                    </a:moveTo>
                    <a:lnTo>
                      <a:pt x="5386910" y="0"/>
                    </a:lnTo>
                    <a:cubicBezTo>
                      <a:pt x="5392377" y="0"/>
                      <a:pt x="5397619" y="2172"/>
                      <a:pt x="5401485" y="6037"/>
                    </a:cubicBezTo>
                    <a:cubicBezTo>
                      <a:pt x="5405350" y="9902"/>
                      <a:pt x="5407521" y="15145"/>
                      <a:pt x="5407521" y="20611"/>
                    </a:cubicBezTo>
                    <a:lnTo>
                      <a:pt x="5407521" y="3497716"/>
                    </a:lnTo>
                    <a:cubicBezTo>
                      <a:pt x="5407521" y="3509099"/>
                      <a:pt x="5398293" y="3518327"/>
                      <a:pt x="5386910" y="3518327"/>
                    </a:cubicBezTo>
                    <a:lnTo>
                      <a:pt x="20611" y="3518327"/>
                    </a:lnTo>
                    <a:cubicBezTo>
                      <a:pt x="15145" y="3518327"/>
                      <a:pt x="9902" y="3516156"/>
                      <a:pt x="6037" y="3512290"/>
                    </a:cubicBezTo>
                    <a:cubicBezTo>
                      <a:pt x="2172" y="3508425"/>
                      <a:pt x="0" y="3503182"/>
                      <a:pt x="0" y="3497716"/>
                    </a:cubicBezTo>
                    <a:lnTo>
                      <a:pt x="0" y="20611"/>
                    </a:lnTo>
                    <a:cubicBezTo>
                      <a:pt x="0" y="15145"/>
                      <a:pt x="2172" y="9902"/>
                      <a:pt x="6037" y="6037"/>
                    </a:cubicBezTo>
                    <a:cubicBezTo>
                      <a:pt x="9902" y="2172"/>
                      <a:pt x="15145" y="0"/>
                      <a:pt x="20611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" name="TextBox 8"/>
              <p:cNvSpPr txBox="1"/>
              <p:nvPr/>
            </p:nvSpPr>
            <p:spPr>
              <a:xfrm>
                <a:off x="0" y="-66675"/>
                <a:ext cx="5407522" cy="3585002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9" name="Group 9"/>
            <p:cNvGrpSpPr/>
            <p:nvPr/>
          </p:nvGrpSpPr>
          <p:grpSpPr>
            <a:xfrm>
              <a:off x="4666487" y="284175"/>
              <a:ext cx="17871855" cy="11488105"/>
              <a:chOff x="0" y="0"/>
              <a:chExt cx="5215384" cy="3352471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0"/>
                <a:ext cx="5215384" cy="3352471"/>
              </a:xfrm>
              <a:custGeom>
                <a:avLst/>
                <a:gdLst/>
                <a:ahLst/>
                <a:cxnLst/>
                <a:rect l="l" t="t" r="r" b="b"/>
                <a:pathLst>
                  <a:path w="5215384" h="3352471">
                    <a:moveTo>
                      <a:pt x="17328" y="0"/>
                    </a:moveTo>
                    <a:lnTo>
                      <a:pt x="5198056" y="0"/>
                    </a:lnTo>
                    <a:cubicBezTo>
                      <a:pt x="5207626" y="0"/>
                      <a:pt x="5215384" y="7758"/>
                      <a:pt x="5215384" y="17328"/>
                    </a:cubicBezTo>
                    <a:lnTo>
                      <a:pt x="5215384" y="3335143"/>
                    </a:lnTo>
                    <a:cubicBezTo>
                      <a:pt x="5215384" y="3339739"/>
                      <a:pt x="5213558" y="3344146"/>
                      <a:pt x="5210308" y="3347396"/>
                    </a:cubicBezTo>
                    <a:cubicBezTo>
                      <a:pt x="5207059" y="3350645"/>
                      <a:pt x="5202651" y="3352471"/>
                      <a:pt x="5198056" y="3352471"/>
                    </a:cubicBezTo>
                    <a:lnTo>
                      <a:pt x="17328" y="3352471"/>
                    </a:lnTo>
                    <a:cubicBezTo>
                      <a:pt x="7758" y="3352471"/>
                      <a:pt x="0" y="3344713"/>
                      <a:pt x="0" y="3335143"/>
                    </a:cubicBezTo>
                    <a:lnTo>
                      <a:pt x="0" y="17328"/>
                    </a:lnTo>
                    <a:cubicBezTo>
                      <a:pt x="0" y="7758"/>
                      <a:pt x="7758" y="0"/>
                      <a:pt x="17328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47625" cap="rnd">
                <a:solidFill>
                  <a:srgbClr val="19274F"/>
                </a:solidFill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" name="TextBox 11"/>
              <p:cNvSpPr txBox="1"/>
              <p:nvPr/>
            </p:nvSpPr>
            <p:spPr>
              <a:xfrm>
                <a:off x="0" y="-66675"/>
                <a:ext cx="5215384" cy="3419146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12" name="Group 12"/>
            <p:cNvGrpSpPr/>
            <p:nvPr/>
          </p:nvGrpSpPr>
          <p:grpSpPr>
            <a:xfrm>
              <a:off x="107003" y="2587823"/>
              <a:ext cx="3314679" cy="1946720"/>
              <a:chOff x="0" y="0"/>
              <a:chExt cx="967293" cy="568094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38100" cap="rnd">
                <a:solidFill>
                  <a:srgbClr val="19274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" name="TextBox 14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15" name="Freeform 15"/>
            <p:cNvSpPr/>
            <p:nvPr/>
          </p:nvSpPr>
          <p:spPr>
            <a:xfrm>
              <a:off x="956564" y="2806574"/>
              <a:ext cx="1680434" cy="1509335"/>
            </a:xfrm>
            <a:custGeom>
              <a:avLst/>
              <a:gdLst/>
              <a:ahLst/>
              <a:cxnLst/>
              <a:rect l="l" t="t" r="r" b="b"/>
              <a:pathLst>
                <a:path w="1680434" h="1509335">
                  <a:moveTo>
                    <a:pt x="0" y="0"/>
                  </a:moveTo>
                  <a:lnTo>
                    <a:pt x="1680434" y="0"/>
                  </a:lnTo>
                  <a:lnTo>
                    <a:pt x="1680434" y="1509335"/>
                  </a:lnTo>
                  <a:lnTo>
                    <a:pt x="0" y="150933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6" name="Freeform 16"/>
          <p:cNvSpPr/>
          <p:nvPr/>
        </p:nvSpPr>
        <p:spPr>
          <a:xfrm>
            <a:off x="7985691" y="4801306"/>
            <a:ext cx="5569580" cy="4384778"/>
          </a:xfrm>
          <a:custGeom>
            <a:avLst/>
            <a:gdLst/>
            <a:ahLst/>
            <a:cxnLst/>
            <a:rect l="l" t="t" r="r" b="b"/>
            <a:pathLst>
              <a:path w="5569580" h="4384778">
                <a:moveTo>
                  <a:pt x="0" y="0"/>
                </a:moveTo>
                <a:lnTo>
                  <a:pt x="5569580" y="0"/>
                </a:lnTo>
                <a:lnTo>
                  <a:pt x="5569580" y="4384778"/>
                </a:lnTo>
                <a:lnTo>
                  <a:pt x="0" y="438477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7" name="Group 17"/>
          <p:cNvGrpSpPr/>
          <p:nvPr/>
        </p:nvGrpSpPr>
        <p:grpSpPr>
          <a:xfrm>
            <a:off x="568670" y="622330"/>
            <a:ext cx="2646513" cy="1641473"/>
            <a:chOff x="0" y="0"/>
            <a:chExt cx="3528684" cy="2188630"/>
          </a:xfrm>
        </p:grpSpPr>
        <p:grpSp>
          <p:nvGrpSpPr>
            <p:cNvPr id="18" name="Group 18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19" name="Freeform 19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" name="TextBox 20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21" name="Group 21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22" name="Freeform 22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3" name="TextBox 23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24" name="Freeform 24"/>
            <p:cNvSpPr/>
            <p:nvPr/>
          </p:nvSpPr>
          <p:spPr>
            <a:xfrm>
              <a:off x="771866" y="311161"/>
              <a:ext cx="1984952" cy="1566307"/>
            </a:xfrm>
            <a:custGeom>
              <a:avLst/>
              <a:gdLst/>
              <a:ahLst/>
              <a:cxnLst/>
              <a:rect l="l" t="t" r="r" b="b"/>
              <a:pathLst>
                <a:path w="1984952" h="1566307">
                  <a:moveTo>
                    <a:pt x="0" y="0"/>
                  </a:moveTo>
                  <a:lnTo>
                    <a:pt x="1984952" y="0"/>
                  </a:lnTo>
                  <a:lnTo>
                    <a:pt x="1984952" y="1566308"/>
                  </a:lnTo>
                  <a:lnTo>
                    <a:pt x="0" y="156630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568670" y="4322720"/>
            <a:ext cx="2646513" cy="1641473"/>
            <a:chOff x="0" y="0"/>
            <a:chExt cx="3528684" cy="2188630"/>
          </a:xfrm>
        </p:grpSpPr>
        <p:grpSp>
          <p:nvGrpSpPr>
            <p:cNvPr id="26" name="Group 26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8" name="TextBox 28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29" name="Group 29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" name="TextBox 31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32" name="Freeform 32"/>
            <p:cNvSpPr/>
            <p:nvPr/>
          </p:nvSpPr>
          <p:spPr>
            <a:xfrm>
              <a:off x="1057907" y="312644"/>
              <a:ext cx="1412870" cy="1563342"/>
            </a:xfrm>
            <a:custGeom>
              <a:avLst/>
              <a:gdLst/>
              <a:ahLst/>
              <a:cxnLst/>
              <a:rect l="l" t="t" r="r" b="b"/>
              <a:pathLst>
                <a:path w="1412870" h="1563342">
                  <a:moveTo>
                    <a:pt x="0" y="0"/>
                  </a:moveTo>
                  <a:lnTo>
                    <a:pt x="1412870" y="0"/>
                  </a:lnTo>
                  <a:lnTo>
                    <a:pt x="1412870" y="1563342"/>
                  </a:lnTo>
                  <a:lnTo>
                    <a:pt x="0" y="156334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68670" y="6172959"/>
            <a:ext cx="2646513" cy="1686222"/>
            <a:chOff x="0" y="0"/>
            <a:chExt cx="3528684" cy="2248295"/>
          </a:xfrm>
        </p:grpSpPr>
        <p:grpSp>
          <p:nvGrpSpPr>
            <p:cNvPr id="34" name="Group 34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35" name="Freeform 35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6" name="TextBox 36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37" name="Group 37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38" name="Freeform 38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9" name="TextBox 39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40" name="Freeform 40"/>
            <p:cNvSpPr/>
            <p:nvPr/>
          </p:nvSpPr>
          <p:spPr>
            <a:xfrm rot="-1173271">
              <a:off x="1057907" y="295243"/>
              <a:ext cx="1384713" cy="1772432"/>
            </a:xfrm>
            <a:custGeom>
              <a:avLst/>
              <a:gdLst/>
              <a:ahLst/>
              <a:cxnLst/>
              <a:rect l="l" t="t" r="r" b="b"/>
              <a:pathLst>
                <a:path w="1384713" h="1772432">
                  <a:moveTo>
                    <a:pt x="0" y="0"/>
                  </a:moveTo>
                  <a:lnTo>
                    <a:pt x="1384712" y="0"/>
                  </a:lnTo>
                  <a:lnTo>
                    <a:pt x="1384712" y="1772432"/>
                  </a:lnTo>
                  <a:lnTo>
                    <a:pt x="0" y="177243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568670" y="8023198"/>
            <a:ext cx="2646513" cy="1641473"/>
            <a:chOff x="0" y="0"/>
            <a:chExt cx="3528684" cy="2188630"/>
          </a:xfrm>
        </p:grpSpPr>
        <p:grpSp>
          <p:nvGrpSpPr>
            <p:cNvPr id="42" name="Group 42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43" name="Freeform 43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4" name="TextBox 44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45" name="Group 45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46" name="Freeform 46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" name="TextBox 47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48" name="Freeform 48"/>
            <p:cNvSpPr/>
            <p:nvPr/>
          </p:nvSpPr>
          <p:spPr>
            <a:xfrm>
              <a:off x="655730" y="383864"/>
              <a:ext cx="2189065" cy="1420902"/>
            </a:xfrm>
            <a:custGeom>
              <a:avLst/>
              <a:gdLst/>
              <a:ahLst/>
              <a:cxnLst/>
              <a:rect l="l" t="t" r="r" b="b"/>
              <a:pathLst>
                <a:path w="2189065" h="1420902">
                  <a:moveTo>
                    <a:pt x="0" y="0"/>
                  </a:moveTo>
                  <a:lnTo>
                    <a:pt x="2189066" y="0"/>
                  </a:lnTo>
                  <a:lnTo>
                    <a:pt x="2189066" y="1420902"/>
                  </a:lnTo>
                  <a:lnTo>
                    <a:pt x="0" y="14209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/>
              </a:stretch>
            </a:blip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5799145" y="2727260"/>
            <a:ext cx="9942672" cy="2298300"/>
            <a:chOff x="0" y="0"/>
            <a:chExt cx="2618646" cy="605314"/>
          </a:xfrm>
        </p:grpSpPr>
        <p:sp>
          <p:nvSpPr>
            <p:cNvPr id="50" name="Freeform 50"/>
            <p:cNvSpPr/>
            <p:nvPr/>
          </p:nvSpPr>
          <p:spPr>
            <a:xfrm>
              <a:off x="0" y="0"/>
              <a:ext cx="2618646" cy="600491"/>
            </a:xfrm>
            <a:custGeom>
              <a:avLst/>
              <a:gdLst/>
              <a:ahLst/>
              <a:cxnLst/>
              <a:rect l="l" t="t" r="r" b="b"/>
              <a:pathLst>
                <a:path w="2618646" h="600491">
                  <a:moveTo>
                    <a:pt x="2606966" y="0"/>
                  </a:moveTo>
                  <a:lnTo>
                    <a:pt x="11680" y="0"/>
                  </a:lnTo>
                  <a:cubicBezTo>
                    <a:pt x="8582" y="0"/>
                    <a:pt x="5611" y="1231"/>
                    <a:pt x="3421" y="3421"/>
                  </a:cubicBezTo>
                  <a:cubicBezTo>
                    <a:pt x="1231" y="5611"/>
                    <a:pt x="0" y="8582"/>
                    <a:pt x="0" y="11680"/>
                  </a:cubicBezTo>
                  <a:lnTo>
                    <a:pt x="0" y="405674"/>
                  </a:lnTo>
                  <a:cubicBezTo>
                    <a:pt x="0" y="408771"/>
                    <a:pt x="1231" y="411742"/>
                    <a:pt x="3421" y="413933"/>
                  </a:cubicBezTo>
                  <a:cubicBezTo>
                    <a:pt x="5611" y="416123"/>
                    <a:pt x="8582" y="417354"/>
                    <a:pt x="11680" y="417354"/>
                  </a:cubicBezTo>
                  <a:lnTo>
                    <a:pt x="145800" y="417354"/>
                  </a:lnTo>
                  <a:cubicBezTo>
                    <a:pt x="148898" y="417354"/>
                    <a:pt x="151869" y="418584"/>
                    <a:pt x="154059" y="420775"/>
                  </a:cubicBezTo>
                  <a:cubicBezTo>
                    <a:pt x="156249" y="422965"/>
                    <a:pt x="157480" y="425936"/>
                    <a:pt x="157480" y="429033"/>
                  </a:cubicBezTo>
                  <a:lnTo>
                    <a:pt x="157480" y="593634"/>
                  </a:lnTo>
                  <a:cubicBezTo>
                    <a:pt x="157480" y="596000"/>
                    <a:pt x="158759" y="598181"/>
                    <a:pt x="160824" y="599336"/>
                  </a:cubicBezTo>
                  <a:cubicBezTo>
                    <a:pt x="162889" y="600491"/>
                    <a:pt x="165417" y="600440"/>
                    <a:pt x="167433" y="599201"/>
                  </a:cubicBezTo>
                  <a:lnTo>
                    <a:pt x="453597" y="423466"/>
                  </a:lnTo>
                  <a:cubicBezTo>
                    <a:pt x="460105" y="419469"/>
                    <a:pt x="467593" y="417354"/>
                    <a:pt x="475230" y="417354"/>
                  </a:cubicBezTo>
                  <a:lnTo>
                    <a:pt x="2606966" y="417354"/>
                  </a:lnTo>
                  <a:cubicBezTo>
                    <a:pt x="2610064" y="417354"/>
                    <a:pt x="2613035" y="416123"/>
                    <a:pt x="2615225" y="413933"/>
                  </a:cubicBezTo>
                  <a:cubicBezTo>
                    <a:pt x="2617415" y="411742"/>
                    <a:pt x="2618646" y="408771"/>
                    <a:pt x="2618646" y="405674"/>
                  </a:cubicBezTo>
                  <a:lnTo>
                    <a:pt x="2618646" y="11680"/>
                  </a:lnTo>
                  <a:cubicBezTo>
                    <a:pt x="2618646" y="8582"/>
                    <a:pt x="2617415" y="5611"/>
                    <a:pt x="2615225" y="3421"/>
                  </a:cubicBezTo>
                  <a:cubicBezTo>
                    <a:pt x="2613035" y="1231"/>
                    <a:pt x="2610064" y="0"/>
                    <a:pt x="2606966" y="0"/>
                  </a:cubicBezTo>
                  <a:close/>
                </a:path>
              </a:pathLst>
            </a:custGeom>
            <a:solidFill>
              <a:srgbClr val="FBD86A"/>
            </a:solidFill>
            <a:ln w="38100" cap="sq">
              <a:solidFill>
                <a:srgbClr val="19274F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TextBox 51"/>
            <p:cNvSpPr txBox="1"/>
            <p:nvPr/>
          </p:nvSpPr>
          <p:spPr>
            <a:xfrm>
              <a:off x="0" y="-66675"/>
              <a:ext cx="2618646" cy="48148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20"/>
                </a:lnSpc>
              </a:pPr>
              <a:endParaRPr/>
            </a:p>
          </p:txBody>
        </p:sp>
      </p:grpSp>
      <p:sp>
        <p:nvSpPr>
          <p:cNvPr id="52" name="TextBox 52"/>
          <p:cNvSpPr txBox="1"/>
          <p:nvPr/>
        </p:nvSpPr>
        <p:spPr>
          <a:xfrm>
            <a:off x="5354271" y="1413887"/>
            <a:ext cx="10832420" cy="11493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800"/>
              </a:lnSpc>
              <a:spcBef>
                <a:spcPct val="0"/>
              </a:spcBef>
            </a:pPr>
            <a:r>
              <a:rPr lang="en-US" sz="8000" b="1" u="none" strike="noStrike">
                <a:solidFill>
                  <a:srgbClr val="19274F"/>
                </a:solidFill>
                <a:latin typeface="Stinger Fit Bold"/>
                <a:ea typeface="Stinger Fit Bold"/>
                <a:cs typeface="Stinger Fit Bold"/>
                <a:sym typeface="Stinger Fit Bold"/>
              </a:rPr>
              <a:t>Think About...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6263361" y="3052535"/>
            <a:ext cx="9014239" cy="4381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599"/>
              </a:lnSpc>
            </a:pPr>
            <a:r>
              <a:rPr lang="en-US" sz="2999" spc="-89">
                <a:solidFill>
                  <a:srgbClr val="19274F"/>
                </a:solidFill>
                <a:latin typeface="Montaser Arabic"/>
                <a:ea typeface="Montaser Arabic"/>
                <a:cs typeface="Montaser Arabic"/>
                <a:sym typeface="Montaser Arabic"/>
              </a:rPr>
              <a:t>In pairs jot down what analysis consists of!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C86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568670" y="622330"/>
            <a:ext cx="17150661" cy="9042341"/>
            <a:chOff x="0" y="0"/>
            <a:chExt cx="22867548" cy="12056454"/>
          </a:xfrm>
        </p:grpSpPr>
        <p:grpSp>
          <p:nvGrpSpPr>
            <p:cNvPr id="3" name="Group 3"/>
            <p:cNvGrpSpPr/>
            <p:nvPr/>
          </p:nvGrpSpPr>
          <p:grpSpPr>
            <a:xfrm>
              <a:off x="0" y="2466868"/>
              <a:ext cx="5004559" cy="2188630"/>
              <a:chOff x="0" y="0"/>
              <a:chExt cx="1460436" cy="638688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1460436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460436" h="638688">
                    <a:moveTo>
                      <a:pt x="76317" y="0"/>
                    </a:moveTo>
                    <a:lnTo>
                      <a:pt x="1384118" y="0"/>
                    </a:lnTo>
                    <a:cubicBezTo>
                      <a:pt x="1404359" y="0"/>
                      <a:pt x="1423770" y="8041"/>
                      <a:pt x="1438083" y="22353"/>
                    </a:cubicBezTo>
                    <a:cubicBezTo>
                      <a:pt x="1452395" y="36665"/>
                      <a:pt x="1460436" y="56077"/>
                      <a:pt x="1460436" y="76317"/>
                    </a:cubicBezTo>
                    <a:lnTo>
                      <a:pt x="1460436" y="562371"/>
                    </a:lnTo>
                    <a:cubicBezTo>
                      <a:pt x="1460436" y="582612"/>
                      <a:pt x="1452395" y="602023"/>
                      <a:pt x="1438083" y="616335"/>
                    </a:cubicBezTo>
                    <a:cubicBezTo>
                      <a:pt x="1423770" y="630648"/>
                      <a:pt x="1404359" y="638688"/>
                      <a:pt x="1384118" y="638688"/>
                    </a:cubicBezTo>
                    <a:lnTo>
                      <a:pt x="76317" y="638688"/>
                    </a:lnTo>
                    <a:cubicBezTo>
                      <a:pt x="56077" y="638688"/>
                      <a:pt x="36665" y="630648"/>
                      <a:pt x="22353" y="616335"/>
                    </a:cubicBezTo>
                    <a:cubicBezTo>
                      <a:pt x="8041" y="602023"/>
                      <a:pt x="0" y="582612"/>
                      <a:pt x="0" y="562371"/>
                    </a:cubicBezTo>
                    <a:lnTo>
                      <a:pt x="0" y="76317"/>
                    </a:lnTo>
                    <a:cubicBezTo>
                      <a:pt x="0" y="56077"/>
                      <a:pt x="8041" y="36665"/>
                      <a:pt x="22353" y="22353"/>
                    </a:cubicBezTo>
                    <a:cubicBezTo>
                      <a:pt x="36665" y="8041"/>
                      <a:pt x="56077" y="0"/>
                      <a:pt x="76317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TextBox 5"/>
              <p:cNvSpPr txBox="1"/>
              <p:nvPr/>
            </p:nvSpPr>
            <p:spPr>
              <a:xfrm>
                <a:off x="0" y="-66675"/>
                <a:ext cx="1460436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4337282" y="0"/>
              <a:ext cx="18530265" cy="12056454"/>
              <a:chOff x="0" y="0"/>
              <a:chExt cx="5407522" cy="3518327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5407521" cy="3518327"/>
              </a:xfrm>
              <a:custGeom>
                <a:avLst/>
                <a:gdLst/>
                <a:ahLst/>
                <a:cxnLst/>
                <a:rect l="l" t="t" r="r" b="b"/>
                <a:pathLst>
                  <a:path w="5407521" h="3518327">
                    <a:moveTo>
                      <a:pt x="20611" y="0"/>
                    </a:moveTo>
                    <a:lnTo>
                      <a:pt x="5386910" y="0"/>
                    </a:lnTo>
                    <a:cubicBezTo>
                      <a:pt x="5392377" y="0"/>
                      <a:pt x="5397619" y="2172"/>
                      <a:pt x="5401485" y="6037"/>
                    </a:cubicBezTo>
                    <a:cubicBezTo>
                      <a:pt x="5405350" y="9902"/>
                      <a:pt x="5407521" y="15145"/>
                      <a:pt x="5407521" y="20611"/>
                    </a:cubicBezTo>
                    <a:lnTo>
                      <a:pt x="5407521" y="3497716"/>
                    </a:lnTo>
                    <a:cubicBezTo>
                      <a:pt x="5407521" y="3509099"/>
                      <a:pt x="5398293" y="3518327"/>
                      <a:pt x="5386910" y="3518327"/>
                    </a:cubicBezTo>
                    <a:lnTo>
                      <a:pt x="20611" y="3518327"/>
                    </a:lnTo>
                    <a:cubicBezTo>
                      <a:pt x="15145" y="3518327"/>
                      <a:pt x="9902" y="3516156"/>
                      <a:pt x="6037" y="3512290"/>
                    </a:cubicBezTo>
                    <a:cubicBezTo>
                      <a:pt x="2172" y="3508425"/>
                      <a:pt x="0" y="3503182"/>
                      <a:pt x="0" y="3497716"/>
                    </a:cubicBezTo>
                    <a:lnTo>
                      <a:pt x="0" y="20611"/>
                    </a:lnTo>
                    <a:cubicBezTo>
                      <a:pt x="0" y="15145"/>
                      <a:pt x="2172" y="9902"/>
                      <a:pt x="6037" y="6037"/>
                    </a:cubicBezTo>
                    <a:cubicBezTo>
                      <a:pt x="9902" y="2172"/>
                      <a:pt x="15145" y="0"/>
                      <a:pt x="20611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" name="TextBox 8"/>
              <p:cNvSpPr txBox="1"/>
              <p:nvPr/>
            </p:nvSpPr>
            <p:spPr>
              <a:xfrm>
                <a:off x="0" y="-66675"/>
                <a:ext cx="5407522" cy="3585002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9" name="Group 9"/>
            <p:cNvGrpSpPr/>
            <p:nvPr/>
          </p:nvGrpSpPr>
          <p:grpSpPr>
            <a:xfrm>
              <a:off x="4666487" y="284175"/>
              <a:ext cx="17871855" cy="11488105"/>
              <a:chOff x="0" y="0"/>
              <a:chExt cx="5215384" cy="3352471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0"/>
                <a:ext cx="5215384" cy="3352471"/>
              </a:xfrm>
              <a:custGeom>
                <a:avLst/>
                <a:gdLst/>
                <a:ahLst/>
                <a:cxnLst/>
                <a:rect l="l" t="t" r="r" b="b"/>
                <a:pathLst>
                  <a:path w="5215384" h="3352471">
                    <a:moveTo>
                      <a:pt x="17328" y="0"/>
                    </a:moveTo>
                    <a:lnTo>
                      <a:pt x="5198056" y="0"/>
                    </a:lnTo>
                    <a:cubicBezTo>
                      <a:pt x="5207626" y="0"/>
                      <a:pt x="5215384" y="7758"/>
                      <a:pt x="5215384" y="17328"/>
                    </a:cubicBezTo>
                    <a:lnTo>
                      <a:pt x="5215384" y="3335143"/>
                    </a:lnTo>
                    <a:cubicBezTo>
                      <a:pt x="5215384" y="3339739"/>
                      <a:pt x="5213558" y="3344146"/>
                      <a:pt x="5210308" y="3347396"/>
                    </a:cubicBezTo>
                    <a:cubicBezTo>
                      <a:pt x="5207059" y="3350645"/>
                      <a:pt x="5202651" y="3352471"/>
                      <a:pt x="5198056" y="3352471"/>
                    </a:cubicBezTo>
                    <a:lnTo>
                      <a:pt x="17328" y="3352471"/>
                    </a:lnTo>
                    <a:cubicBezTo>
                      <a:pt x="7758" y="3352471"/>
                      <a:pt x="0" y="3344713"/>
                      <a:pt x="0" y="3335143"/>
                    </a:cubicBezTo>
                    <a:lnTo>
                      <a:pt x="0" y="17328"/>
                    </a:lnTo>
                    <a:cubicBezTo>
                      <a:pt x="0" y="7758"/>
                      <a:pt x="7758" y="0"/>
                      <a:pt x="17328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47625" cap="rnd">
                <a:solidFill>
                  <a:srgbClr val="19274F"/>
                </a:solidFill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" name="TextBox 11"/>
              <p:cNvSpPr txBox="1"/>
              <p:nvPr/>
            </p:nvSpPr>
            <p:spPr>
              <a:xfrm>
                <a:off x="0" y="-66675"/>
                <a:ext cx="5215384" cy="3419146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12" name="Group 12"/>
            <p:cNvGrpSpPr/>
            <p:nvPr/>
          </p:nvGrpSpPr>
          <p:grpSpPr>
            <a:xfrm>
              <a:off x="107003" y="2587823"/>
              <a:ext cx="3314679" cy="1946720"/>
              <a:chOff x="0" y="0"/>
              <a:chExt cx="967293" cy="568094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38100" cap="rnd">
                <a:solidFill>
                  <a:srgbClr val="19274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" name="TextBox 14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15" name="Freeform 15"/>
            <p:cNvSpPr/>
            <p:nvPr/>
          </p:nvSpPr>
          <p:spPr>
            <a:xfrm>
              <a:off x="956564" y="2806574"/>
              <a:ext cx="1680434" cy="1509335"/>
            </a:xfrm>
            <a:custGeom>
              <a:avLst/>
              <a:gdLst/>
              <a:ahLst/>
              <a:cxnLst/>
              <a:rect l="l" t="t" r="r" b="b"/>
              <a:pathLst>
                <a:path w="1680434" h="1509335">
                  <a:moveTo>
                    <a:pt x="0" y="0"/>
                  </a:moveTo>
                  <a:lnTo>
                    <a:pt x="1680434" y="0"/>
                  </a:lnTo>
                  <a:lnTo>
                    <a:pt x="1680434" y="1509335"/>
                  </a:lnTo>
                  <a:lnTo>
                    <a:pt x="0" y="150933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568670" y="622330"/>
            <a:ext cx="2646513" cy="1641473"/>
            <a:chOff x="0" y="0"/>
            <a:chExt cx="3528684" cy="2188630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9" name="TextBox 19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20" name="Group 20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21" name="Freeform 21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2" name="TextBox 22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23" name="Freeform 23"/>
            <p:cNvSpPr/>
            <p:nvPr/>
          </p:nvSpPr>
          <p:spPr>
            <a:xfrm>
              <a:off x="771866" y="311161"/>
              <a:ext cx="1984952" cy="1566307"/>
            </a:xfrm>
            <a:custGeom>
              <a:avLst/>
              <a:gdLst/>
              <a:ahLst/>
              <a:cxnLst/>
              <a:rect l="l" t="t" r="r" b="b"/>
              <a:pathLst>
                <a:path w="1984952" h="1566307">
                  <a:moveTo>
                    <a:pt x="0" y="0"/>
                  </a:moveTo>
                  <a:lnTo>
                    <a:pt x="1984952" y="0"/>
                  </a:lnTo>
                  <a:lnTo>
                    <a:pt x="1984952" y="1566308"/>
                  </a:lnTo>
                  <a:lnTo>
                    <a:pt x="0" y="156630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568670" y="4322720"/>
            <a:ext cx="2646513" cy="1641473"/>
            <a:chOff x="0" y="0"/>
            <a:chExt cx="3528684" cy="2188630"/>
          </a:xfrm>
        </p:grpSpPr>
        <p:grpSp>
          <p:nvGrpSpPr>
            <p:cNvPr id="25" name="Group 25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26" name="Freeform 26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7" name="TextBox 27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28" name="Group 28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29" name="Freeform 29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" name="TextBox 30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31" name="Freeform 31"/>
            <p:cNvSpPr/>
            <p:nvPr/>
          </p:nvSpPr>
          <p:spPr>
            <a:xfrm>
              <a:off x="1057907" y="312644"/>
              <a:ext cx="1412870" cy="1563342"/>
            </a:xfrm>
            <a:custGeom>
              <a:avLst/>
              <a:gdLst/>
              <a:ahLst/>
              <a:cxnLst/>
              <a:rect l="l" t="t" r="r" b="b"/>
              <a:pathLst>
                <a:path w="1412870" h="1563342">
                  <a:moveTo>
                    <a:pt x="0" y="0"/>
                  </a:moveTo>
                  <a:lnTo>
                    <a:pt x="1412870" y="0"/>
                  </a:lnTo>
                  <a:lnTo>
                    <a:pt x="1412870" y="1563342"/>
                  </a:lnTo>
                  <a:lnTo>
                    <a:pt x="0" y="156334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568670" y="6172959"/>
            <a:ext cx="2646513" cy="1686222"/>
            <a:chOff x="0" y="0"/>
            <a:chExt cx="3528684" cy="2248295"/>
          </a:xfrm>
        </p:grpSpPr>
        <p:grpSp>
          <p:nvGrpSpPr>
            <p:cNvPr id="33" name="Group 33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5" name="TextBox 35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36" name="Group 36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8" name="TextBox 38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39" name="Freeform 39"/>
            <p:cNvSpPr/>
            <p:nvPr/>
          </p:nvSpPr>
          <p:spPr>
            <a:xfrm rot="-1173271">
              <a:off x="1057907" y="295243"/>
              <a:ext cx="1384713" cy="1772432"/>
            </a:xfrm>
            <a:custGeom>
              <a:avLst/>
              <a:gdLst/>
              <a:ahLst/>
              <a:cxnLst/>
              <a:rect l="l" t="t" r="r" b="b"/>
              <a:pathLst>
                <a:path w="1384713" h="1772432">
                  <a:moveTo>
                    <a:pt x="0" y="0"/>
                  </a:moveTo>
                  <a:lnTo>
                    <a:pt x="1384712" y="0"/>
                  </a:lnTo>
                  <a:lnTo>
                    <a:pt x="1384712" y="1772432"/>
                  </a:lnTo>
                  <a:lnTo>
                    <a:pt x="0" y="177243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8670" y="8023198"/>
            <a:ext cx="2646513" cy="1641473"/>
            <a:chOff x="0" y="0"/>
            <a:chExt cx="3528684" cy="2188630"/>
          </a:xfrm>
        </p:grpSpPr>
        <p:grpSp>
          <p:nvGrpSpPr>
            <p:cNvPr id="41" name="Group 41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42" name="Freeform 42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3" name="TextBox 43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44" name="Group 44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45" name="Freeform 45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6" name="TextBox 46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47" name="Freeform 47"/>
            <p:cNvSpPr/>
            <p:nvPr/>
          </p:nvSpPr>
          <p:spPr>
            <a:xfrm>
              <a:off x="655730" y="383864"/>
              <a:ext cx="2189065" cy="1420902"/>
            </a:xfrm>
            <a:custGeom>
              <a:avLst/>
              <a:gdLst/>
              <a:ahLst/>
              <a:cxnLst/>
              <a:rect l="l" t="t" r="r" b="b"/>
              <a:pathLst>
                <a:path w="2189065" h="1420902">
                  <a:moveTo>
                    <a:pt x="0" y="0"/>
                  </a:moveTo>
                  <a:lnTo>
                    <a:pt x="2189066" y="0"/>
                  </a:lnTo>
                  <a:lnTo>
                    <a:pt x="2189066" y="1420902"/>
                  </a:lnTo>
                  <a:lnTo>
                    <a:pt x="0" y="14209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5799145" y="2727260"/>
            <a:ext cx="9942672" cy="6531040"/>
            <a:chOff x="0" y="0"/>
            <a:chExt cx="2618646" cy="1720109"/>
          </a:xfrm>
        </p:grpSpPr>
        <p:sp>
          <p:nvSpPr>
            <p:cNvPr id="49" name="Freeform 49"/>
            <p:cNvSpPr/>
            <p:nvPr/>
          </p:nvSpPr>
          <p:spPr>
            <a:xfrm>
              <a:off x="0" y="0"/>
              <a:ext cx="2618646" cy="1715287"/>
            </a:xfrm>
            <a:custGeom>
              <a:avLst/>
              <a:gdLst/>
              <a:ahLst/>
              <a:cxnLst/>
              <a:rect l="l" t="t" r="r" b="b"/>
              <a:pathLst>
                <a:path w="2618646" h="1715287">
                  <a:moveTo>
                    <a:pt x="2606966" y="0"/>
                  </a:moveTo>
                  <a:lnTo>
                    <a:pt x="11680" y="0"/>
                  </a:lnTo>
                  <a:cubicBezTo>
                    <a:pt x="8582" y="0"/>
                    <a:pt x="5611" y="1231"/>
                    <a:pt x="3421" y="3421"/>
                  </a:cubicBezTo>
                  <a:cubicBezTo>
                    <a:pt x="1231" y="5611"/>
                    <a:pt x="0" y="8582"/>
                    <a:pt x="0" y="11680"/>
                  </a:cubicBezTo>
                  <a:lnTo>
                    <a:pt x="0" y="1520469"/>
                  </a:lnTo>
                  <a:cubicBezTo>
                    <a:pt x="0" y="1523567"/>
                    <a:pt x="1231" y="1526538"/>
                    <a:pt x="3421" y="1528728"/>
                  </a:cubicBezTo>
                  <a:cubicBezTo>
                    <a:pt x="5611" y="1530919"/>
                    <a:pt x="8582" y="1532149"/>
                    <a:pt x="11680" y="1532149"/>
                  </a:cubicBezTo>
                  <a:lnTo>
                    <a:pt x="145800" y="1532149"/>
                  </a:lnTo>
                  <a:cubicBezTo>
                    <a:pt x="148898" y="1532149"/>
                    <a:pt x="151869" y="1533380"/>
                    <a:pt x="154059" y="1535570"/>
                  </a:cubicBezTo>
                  <a:cubicBezTo>
                    <a:pt x="156249" y="1537761"/>
                    <a:pt x="157480" y="1540731"/>
                    <a:pt x="157480" y="1543829"/>
                  </a:cubicBezTo>
                  <a:lnTo>
                    <a:pt x="157480" y="1708429"/>
                  </a:lnTo>
                  <a:cubicBezTo>
                    <a:pt x="157480" y="1710795"/>
                    <a:pt x="158759" y="1712976"/>
                    <a:pt x="160824" y="1714131"/>
                  </a:cubicBezTo>
                  <a:cubicBezTo>
                    <a:pt x="162889" y="1715287"/>
                    <a:pt x="165417" y="1715235"/>
                    <a:pt x="167433" y="1713997"/>
                  </a:cubicBezTo>
                  <a:lnTo>
                    <a:pt x="453597" y="1538261"/>
                  </a:lnTo>
                  <a:cubicBezTo>
                    <a:pt x="460105" y="1534265"/>
                    <a:pt x="467593" y="1532149"/>
                    <a:pt x="475230" y="1532149"/>
                  </a:cubicBezTo>
                  <a:lnTo>
                    <a:pt x="2606966" y="1532149"/>
                  </a:lnTo>
                  <a:cubicBezTo>
                    <a:pt x="2610064" y="1532149"/>
                    <a:pt x="2613035" y="1530919"/>
                    <a:pt x="2615225" y="1528728"/>
                  </a:cubicBezTo>
                  <a:cubicBezTo>
                    <a:pt x="2617415" y="1526538"/>
                    <a:pt x="2618646" y="1523567"/>
                    <a:pt x="2618646" y="1520469"/>
                  </a:cubicBezTo>
                  <a:lnTo>
                    <a:pt x="2618646" y="11680"/>
                  </a:lnTo>
                  <a:cubicBezTo>
                    <a:pt x="2618646" y="8582"/>
                    <a:pt x="2617415" y="5611"/>
                    <a:pt x="2615225" y="3421"/>
                  </a:cubicBezTo>
                  <a:cubicBezTo>
                    <a:pt x="2613035" y="1231"/>
                    <a:pt x="2610064" y="0"/>
                    <a:pt x="2606966" y="0"/>
                  </a:cubicBezTo>
                  <a:close/>
                </a:path>
              </a:pathLst>
            </a:custGeom>
            <a:solidFill>
              <a:srgbClr val="FBD86A"/>
            </a:solidFill>
            <a:ln w="38100" cap="sq">
              <a:solidFill>
                <a:srgbClr val="19274F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0" y="-66675"/>
              <a:ext cx="2618646" cy="159628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20"/>
                </a:lnSpc>
              </a:pPr>
              <a:endParaRPr/>
            </a:p>
          </p:txBody>
        </p:sp>
      </p:grpSp>
      <p:sp>
        <p:nvSpPr>
          <p:cNvPr id="51" name="TextBox 51"/>
          <p:cNvSpPr txBox="1"/>
          <p:nvPr/>
        </p:nvSpPr>
        <p:spPr>
          <a:xfrm>
            <a:off x="5354271" y="1413867"/>
            <a:ext cx="10832420" cy="11493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800"/>
              </a:lnSpc>
              <a:spcBef>
                <a:spcPct val="0"/>
              </a:spcBef>
            </a:pPr>
            <a:r>
              <a:rPr lang="en-US" sz="8000" b="1">
                <a:solidFill>
                  <a:srgbClr val="19274F"/>
                </a:solidFill>
                <a:latin typeface="Stinger Fit Bold"/>
                <a:ea typeface="Stinger Fit Bold"/>
                <a:cs typeface="Stinger Fit Bold"/>
                <a:sym typeface="Stinger Fit Bold"/>
              </a:rPr>
              <a:t>Analysis?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5799145" y="2948940"/>
            <a:ext cx="9942672" cy="43033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779"/>
              </a:lnSpc>
            </a:pPr>
            <a:r>
              <a:rPr lang="en-US" sz="2699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It is a key part of research. </a:t>
            </a:r>
          </a:p>
          <a:p>
            <a:pPr algn="ctr">
              <a:lnSpc>
                <a:spcPts val="3779"/>
              </a:lnSpc>
            </a:pPr>
            <a:endParaRPr lang="en-US" sz="2699">
              <a:solidFill>
                <a:srgbClr val="19274F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  <a:p>
            <a:pPr algn="ctr">
              <a:lnSpc>
                <a:spcPts val="3779"/>
              </a:lnSpc>
            </a:pPr>
            <a:r>
              <a:rPr lang="en-US" sz="2699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It can take as long as the research. </a:t>
            </a:r>
          </a:p>
          <a:p>
            <a:pPr algn="ctr">
              <a:lnSpc>
                <a:spcPts val="3779"/>
              </a:lnSpc>
            </a:pPr>
            <a:endParaRPr lang="en-US" sz="2699">
              <a:solidFill>
                <a:srgbClr val="19274F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  <a:p>
            <a:pPr algn="ctr">
              <a:lnSpc>
                <a:spcPts val="3779"/>
              </a:lnSpc>
            </a:pPr>
            <a:r>
              <a:rPr lang="en-US" sz="2699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You need to find out a few key things; </a:t>
            </a:r>
          </a:p>
          <a:p>
            <a:pPr algn="ctr">
              <a:lnSpc>
                <a:spcPts val="3779"/>
              </a:lnSpc>
            </a:pPr>
            <a:endParaRPr lang="en-US" sz="2699">
              <a:solidFill>
                <a:srgbClr val="19274F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  <a:p>
            <a:pPr marL="582925" lvl="1" indent="-291463" algn="ctr">
              <a:lnSpc>
                <a:spcPts val="3779"/>
              </a:lnSpc>
              <a:buAutoNum type="arabicPeriod"/>
            </a:pPr>
            <a:r>
              <a:rPr lang="en-US" sz="2699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The facts from the case which are relevant to the law. </a:t>
            </a:r>
          </a:p>
          <a:p>
            <a:pPr marL="582925" lvl="1" indent="-291463" algn="ctr">
              <a:lnSpc>
                <a:spcPts val="3779"/>
              </a:lnSpc>
              <a:buAutoNum type="arabicPeriod"/>
            </a:pPr>
            <a:r>
              <a:rPr lang="en-US" sz="2699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What issues require research? </a:t>
            </a:r>
          </a:p>
          <a:p>
            <a:pPr marL="582925" lvl="1" indent="-291463" algn="ctr">
              <a:lnSpc>
                <a:spcPts val="3779"/>
              </a:lnSpc>
              <a:spcBef>
                <a:spcPct val="0"/>
              </a:spcBef>
              <a:buAutoNum type="arabicPeriod"/>
            </a:pPr>
            <a:r>
              <a:rPr lang="en-US" sz="2699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What the client wants from the advice?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C86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568670" y="622330"/>
            <a:ext cx="17150661" cy="9042341"/>
            <a:chOff x="0" y="0"/>
            <a:chExt cx="22867548" cy="12056454"/>
          </a:xfrm>
        </p:grpSpPr>
        <p:grpSp>
          <p:nvGrpSpPr>
            <p:cNvPr id="3" name="Group 3"/>
            <p:cNvGrpSpPr/>
            <p:nvPr/>
          </p:nvGrpSpPr>
          <p:grpSpPr>
            <a:xfrm>
              <a:off x="0" y="2466868"/>
              <a:ext cx="5004559" cy="2188630"/>
              <a:chOff x="0" y="0"/>
              <a:chExt cx="1460436" cy="638688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1460436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460436" h="638688">
                    <a:moveTo>
                      <a:pt x="76317" y="0"/>
                    </a:moveTo>
                    <a:lnTo>
                      <a:pt x="1384118" y="0"/>
                    </a:lnTo>
                    <a:cubicBezTo>
                      <a:pt x="1404359" y="0"/>
                      <a:pt x="1423770" y="8041"/>
                      <a:pt x="1438083" y="22353"/>
                    </a:cubicBezTo>
                    <a:cubicBezTo>
                      <a:pt x="1452395" y="36665"/>
                      <a:pt x="1460436" y="56077"/>
                      <a:pt x="1460436" y="76317"/>
                    </a:cubicBezTo>
                    <a:lnTo>
                      <a:pt x="1460436" y="562371"/>
                    </a:lnTo>
                    <a:cubicBezTo>
                      <a:pt x="1460436" y="582612"/>
                      <a:pt x="1452395" y="602023"/>
                      <a:pt x="1438083" y="616335"/>
                    </a:cubicBezTo>
                    <a:cubicBezTo>
                      <a:pt x="1423770" y="630648"/>
                      <a:pt x="1404359" y="638688"/>
                      <a:pt x="1384118" y="638688"/>
                    </a:cubicBezTo>
                    <a:lnTo>
                      <a:pt x="76317" y="638688"/>
                    </a:lnTo>
                    <a:cubicBezTo>
                      <a:pt x="56077" y="638688"/>
                      <a:pt x="36665" y="630648"/>
                      <a:pt x="22353" y="616335"/>
                    </a:cubicBezTo>
                    <a:cubicBezTo>
                      <a:pt x="8041" y="602023"/>
                      <a:pt x="0" y="582612"/>
                      <a:pt x="0" y="562371"/>
                    </a:cubicBezTo>
                    <a:lnTo>
                      <a:pt x="0" y="76317"/>
                    </a:lnTo>
                    <a:cubicBezTo>
                      <a:pt x="0" y="56077"/>
                      <a:pt x="8041" y="36665"/>
                      <a:pt x="22353" y="22353"/>
                    </a:cubicBezTo>
                    <a:cubicBezTo>
                      <a:pt x="36665" y="8041"/>
                      <a:pt x="56077" y="0"/>
                      <a:pt x="76317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TextBox 5"/>
              <p:cNvSpPr txBox="1"/>
              <p:nvPr/>
            </p:nvSpPr>
            <p:spPr>
              <a:xfrm>
                <a:off x="0" y="-66675"/>
                <a:ext cx="1460436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4337282" y="0"/>
              <a:ext cx="18530265" cy="12056454"/>
              <a:chOff x="0" y="0"/>
              <a:chExt cx="5407522" cy="3518327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5407521" cy="3518327"/>
              </a:xfrm>
              <a:custGeom>
                <a:avLst/>
                <a:gdLst/>
                <a:ahLst/>
                <a:cxnLst/>
                <a:rect l="l" t="t" r="r" b="b"/>
                <a:pathLst>
                  <a:path w="5407521" h="3518327">
                    <a:moveTo>
                      <a:pt x="20611" y="0"/>
                    </a:moveTo>
                    <a:lnTo>
                      <a:pt x="5386910" y="0"/>
                    </a:lnTo>
                    <a:cubicBezTo>
                      <a:pt x="5392377" y="0"/>
                      <a:pt x="5397619" y="2172"/>
                      <a:pt x="5401485" y="6037"/>
                    </a:cubicBezTo>
                    <a:cubicBezTo>
                      <a:pt x="5405350" y="9902"/>
                      <a:pt x="5407521" y="15145"/>
                      <a:pt x="5407521" y="20611"/>
                    </a:cubicBezTo>
                    <a:lnTo>
                      <a:pt x="5407521" y="3497716"/>
                    </a:lnTo>
                    <a:cubicBezTo>
                      <a:pt x="5407521" y="3509099"/>
                      <a:pt x="5398293" y="3518327"/>
                      <a:pt x="5386910" y="3518327"/>
                    </a:cubicBezTo>
                    <a:lnTo>
                      <a:pt x="20611" y="3518327"/>
                    </a:lnTo>
                    <a:cubicBezTo>
                      <a:pt x="15145" y="3518327"/>
                      <a:pt x="9902" y="3516156"/>
                      <a:pt x="6037" y="3512290"/>
                    </a:cubicBezTo>
                    <a:cubicBezTo>
                      <a:pt x="2172" y="3508425"/>
                      <a:pt x="0" y="3503182"/>
                      <a:pt x="0" y="3497716"/>
                    </a:cubicBezTo>
                    <a:lnTo>
                      <a:pt x="0" y="20611"/>
                    </a:lnTo>
                    <a:cubicBezTo>
                      <a:pt x="0" y="15145"/>
                      <a:pt x="2172" y="9902"/>
                      <a:pt x="6037" y="6037"/>
                    </a:cubicBezTo>
                    <a:cubicBezTo>
                      <a:pt x="9902" y="2172"/>
                      <a:pt x="15145" y="0"/>
                      <a:pt x="20611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" name="TextBox 8"/>
              <p:cNvSpPr txBox="1"/>
              <p:nvPr/>
            </p:nvSpPr>
            <p:spPr>
              <a:xfrm>
                <a:off x="0" y="-66675"/>
                <a:ext cx="5407522" cy="3585002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9" name="Group 9"/>
            <p:cNvGrpSpPr/>
            <p:nvPr/>
          </p:nvGrpSpPr>
          <p:grpSpPr>
            <a:xfrm>
              <a:off x="4666487" y="284175"/>
              <a:ext cx="17871855" cy="11488105"/>
              <a:chOff x="0" y="0"/>
              <a:chExt cx="5215384" cy="3352471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0"/>
                <a:ext cx="5215384" cy="3352471"/>
              </a:xfrm>
              <a:custGeom>
                <a:avLst/>
                <a:gdLst/>
                <a:ahLst/>
                <a:cxnLst/>
                <a:rect l="l" t="t" r="r" b="b"/>
                <a:pathLst>
                  <a:path w="5215384" h="3352471">
                    <a:moveTo>
                      <a:pt x="17328" y="0"/>
                    </a:moveTo>
                    <a:lnTo>
                      <a:pt x="5198056" y="0"/>
                    </a:lnTo>
                    <a:cubicBezTo>
                      <a:pt x="5207626" y="0"/>
                      <a:pt x="5215384" y="7758"/>
                      <a:pt x="5215384" y="17328"/>
                    </a:cubicBezTo>
                    <a:lnTo>
                      <a:pt x="5215384" y="3335143"/>
                    </a:lnTo>
                    <a:cubicBezTo>
                      <a:pt x="5215384" y="3339739"/>
                      <a:pt x="5213558" y="3344146"/>
                      <a:pt x="5210308" y="3347396"/>
                    </a:cubicBezTo>
                    <a:cubicBezTo>
                      <a:pt x="5207059" y="3350645"/>
                      <a:pt x="5202651" y="3352471"/>
                      <a:pt x="5198056" y="3352471"/>
                    </a:cubicBezTo>
                    <a:lnTo>
                      <a:pt x="17328" y="3352471"/>
                    </a:lnTo>
                    <a:cubicBezTo>
                      <a:pt x="7758" y="3352471"/>
                      <a:pt x="0" y="3344713"/>
                      <a:pt x="0" y="3335143"/>
                    </a:cubicBezTo>
                    <a:lnTo>
                      <a:pt x="0" y="17328"/>
                    </a:lnTo>
                    <a:cubicBezTo>
                      <a:pt x="0" y="7758"/>
                      <a:pt x="7758" y="0"/>
                      <a:pt x="17328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47625" cap="rnd">
                <a:solidFill>
                  <a:srgbClr val="19274F"/>
                </a:solidFill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" name="TextBox 11"/>
              <p:cNvSpPr txBox="1"/>
              <p:nvPr/>
            </p:nvSpPr>
            <p:spPr>
              <a:xfrm>
                <a:off x="0" y="-66675"/>
                <a:ext cx="5215384" cy="3419146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12" name="Group 12"/>
            <p:cNvGrpSpPr/>
            <p:nvPr/>
          </p:nvGrpSpPr>
          <p:grpSpPr>
            <a:xfrm>
              <a:off x="107003" y="2587823"/>
              <a:ext cx="3314679" cy="1946720"/>
              <a:chOff x="0" y="0"/>
              <a:chExt cx="967293" cy="568094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38100" cap="rnd">
                <a:solidFill>
                  <a:srgbClr val="19274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" name="TextBox 14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15" name="Freeform 15"/>
            <p:cNvSpPr/>
            <p:nvPr/>
          </p:nvSpPr>
          <p:spPr>
            <a:xfrm>
              <a:off x="956564" y="2806574"/>
              <a:ext cx="1680434" cy="1509335"/>
            </a:xfrm>
            <a:custGeom>
              <a:avLst/>
              <a:gdLst/>
              <a:ahLst/>
              <a:cxnLst/>
              <a:rect l="l" t="t" r="r" b="b"/>
              <a:pathLst>
                <a:path w="1680434" h="1509335">
                  <a:moveTo>
                    <a:pt x="0" y="0"/>
                  </a:moveTo>
                  <a:lnTo>
                    <a:pt x="1680434" y="0"/>
                  </a:lnTo>
                  <a:lnTo>
                    <a:pt x="1680434" y="1509335"/>
                  </a:lnTo>
                  <a:lnTo>
                    <a:pt x="0" y="150933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568670" y="622330"/>
            <a:ext cx="2646513" cy="1641473"/>
            <a:chOff x="0" y="0"/>
            <a:chExt cx="3528684" cy="2188630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9" name="TextBox 19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20" name="Group 20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21" name="Freeform 21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2" name="TextBox 22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23" name="Freeform 23"/>
            <p:cNvSpPr/>
            <p:nvPr/>
          </p:nvSpPr>
          <p:spPr>
            <a:xfrm>
              <a:off x="771866" y="311161"/>
              <a:ext cx="1984952" cy="1566307"/>
            </a:xfrm>
            <a:custGeom>
              <a:avLst/>
              <a:gdLst/>
              <a:ahLst/>
              <a:cxnLst/>
              <a:rect l="l" t="t" r="r" b="b"/>
              <a:pathLst>
                <a:path w="1984952" h="1566307">
                  <a:moveTo>
                    <a:pt x="0" y="0"/>
                  </a:moveTo>
                  <a:lnTo>
                    <a:pt x="1984952" y="0"/>
                  </a:lnTo>
                  <a:lnTo>
                    <a:pt x="1984952" y="1566308"/>
                  </a:lnTo>
                  <a:lnTo>
                    <a:pt x="0" y="156630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568670" y="4322720"/>
            <a:ext cx="2646513" cy="1641473"/>
            <a:chOff x="0" y="0"/>
            <a:chExt cx="3528684" cy="2188630"/>
          </a:xfrm>
        </p:grpSpPr>
        <p:grpSp>
          <p:nvGrpSpPr>
            <p:cNvPr id="25" name="Group 25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26" name="Freeform 26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7" name="TextBox 27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28" name="Group 28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29" name="Freeform 29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" name="TextBox 30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31" name="Freeform 31"/>
            <p:cNvSpPr/>
            <p:nvPr/>
          </p:nvSpPr>
          <p:spPr>
            <a:xfrm>
              <a:off x="1057907" y="312644"/>
              <a:ext cx="1412870" cy="1563342"/>
            </a:xfrm>
            <a:custGeom>
              <a:avLst/>
              <a:gdLst/>
              <a:ahLst/>
              <a:cxnLst/>
              <a:rect l="l" t="t" r="r" b="b"/>
              <a:pathLst>
                <a:path w="1412870" h="1563342">
                  <a:moveTo>
                    <a:pt x="0" y="0"/>
                  </a:moveTo>
                  <a:lnTo>
                    <a:pt x="1412870" y="0"/>
                  </a:lnTo>
                  <a:lnTo>
                    <a:pt x="1412870" y="1563342"/>
                  </a:lnTo>
                  <a:lnTo>
                    <a:pt x="0" y="156334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568670" y="6172959"/>
            <a:ext cx="2646513" cy="1686222"/>
            <a:chOff x="0" y="0"/>
            <a:chExt cx="3528684" cy="2248295"/>
          </a:xfrm>
        </p:grpSpPr>
        <p:grpSp>
          <p:nvGrpSpPr>
            <p:cNvPr id="33" name="Group 33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5" name="TextBox 35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36" name="Group 36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8" name="TextBox 38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39" name="Freeform 39"/>
            <p:cNvSpPr/>
            <p:nvPr/>
          </p:nvSpPr>
          <p:spPr>
            <a:xfrm rot="-1173271">
              <a:off x="1057907" y="295243"/>
              <a:ext cx="1384713" cy="1772432"/>
            </a:xfrm>
            <a:custGeom>
              <a:avLst/>
              <a:gdLst/>
              <a:ahLst/>
              <a:cxnLst/>
              <a:rect l="l" t="t" r="r" b="b"/>
              <a:pathLst>
                <a:path w="1384713" h="1772432">
                  <a:moveTo>
                    <a:pt x="0" y="0"/>
                  </a:moveTo>
                  <a:lnTo>
                    <a:pt x="1384712" y="0"/>
                  </a:lnTo>
                  <a:lnTo>
                    <a:pt x="1384712" y="1772432"/>
                  </a:lnTo>
                  <a:lnTo>
                    <a:pt x="0" y="177243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8670" y="8023198"/>
            <a:ext cx="2646513" cy="1641473"/>
            <a:chOff x="0" y="0"/>
            <a:chExt cx="3528684" cy="2188630"/>
          </a:xfrm>
        </p:grpSpPr>
        <p:grpSp>
          <p:nvGrpSpPr>
            <p:cNvPr id="41" name="Group 41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42" name="Freeform 42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3" name="TextBox 43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44" name="Group 44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45" name="Freeform 45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6" name="TextBox 46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47" name="Freeform 47"/>
            <p:cNvSpPr/>
            <p:nvPr/>
          </p:nvSpPr>
          <p:spPr>
            <a:xfrm>
              <a:off x="655730" y="383864"/>
              <a:ext cx="2189065" cy="1420902"/>
            </a:xfrm>
            <a:custGeom>
              <a:avLst/>
              <a:gdLst/>
              <a:ahLst/>
              <a:cxnLst/>
              <a:rect l="l" t="t" r="r" b="b"/>
              <a:pathLst>
                <a:path w="2189065" h="1420902">
                  <a:moveTo>
                    <a:pt x="0" y="0"/>
                  </a:moveTo>
                  <a:lnTo>
                    <a:pt x="2189066" y="0"/>
                  </a:lnTo>
                  <a:lnTo>
                    <a:pt x="2189066" y="1420902"/>
                  </a:lnTo>
                  <a:lnTo>
                    <a:pt x="0" y="14209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5799145" y="2727260"/>
            <a:ext cx="9942672" cy="2846451"/>
            <a:chOff x="0" y="0"/>
            <a:chExt cx="2618646" cy="749683"/>
          </a:xfrm>
        </p:grpSpPr>
        <p:sp>
          <p:nvSpPr>
            <p:cNvPr id="49" name="Freeform 49"/>
            <p:cNvSpPr/>
            <p:nvPr/>
          </p:nvSpPr>
          <p:spPr>
            <a:xfrm>
              <a:off x="0" y="0"/>
              <a:ext cx="2618646" cy="744860"/>
            </a:xfrm>
            <a:custGeom>
              <a:avLst/>
              <a:gdLst/>
              <a:ahLst/>
              <a:cxnLst/>
              <a:rect l="l" t="t" r="r" b="b"/>
              <a:pathLst>
                <a:path w="2618646" h="744860">
                  <a:moveTo>
                    <a:pt x="2606966" y="0"/>
                  </a:moveTo>
                  <a:lnTo>
                    <a:pt x="11680" y="0"/>
                  </a:lnTo>
                  <a:cubicBezTo>
                    <a:pt x="8582" y="0"/>
                    <a:pt x="5611" y="1231"/>
                    <a:pt x="3421" y="3421"/>
                  </a:cubicBezTo>
                  <a:cubicBezTo>
                    <a:pt x="1231" y="5611"/>
                    <a:pt x="0" y="8582"/>
                    <a:pt x="0" y="11680"/>
                  </a:cubicBezTo>
                  <a:lnTo>
                    <a:pt x="0" y="550043"/>
                  </a:lnTo>
                  <a:cubicBezTo>
                    <a:pt x="0" y="553140"/>
                    <a:pt x="1231" y="556111"/>
                    <a:pt x="3421" y="558302"/>
                  </a:cubicBezTo>
                  <a:cubicBezTo>
                    <a:pt x="5611" y="560492"/>
                    <a:pt x="8582" y="561723"/>
                    <a:pt x="11680" y="561723"/>
                  </a:cubicBezTo>
                  <a:lnTo>
                    <a:pt x="145800" y="561723"/>
                  </a:lnTo>
                  <a:cubicBezTo>
                    <a:pt x="148898" y="561723"/>
                    <a:pt x="151869" y="562953"/>
                    <a:pt x="154059" y="565144"/>
                  </a:cubicBezTo>
                  <a:cubicBezTo>
                    <a:pt x="156249" y="567334"/>
                    <a:pt x="157480" y="570305"/>
                    <a:pt x="157480" y="573402"/>
                  </a:cubicBezTo>
                  <a:lnTo>
                    <a:pt x="157480" y="738003"/>
                  </a:lnTo>
                  <a:cubicBezTo>
                    <a:pt x="157480" y="740369"/>
                    <a:pt x="158759" y="742550"/>
                    <a:pt x="160824" y="743705"/>
                  </a:cubicBezTo>
                  <a:cubicBezTo>
                    <a:pt x="162889" y="744860"/>
                    <a:pt x="165417" y="744809"/>
                    <a:pt x="167433" y="743570"/>
                  </a:cubicBezTo>
                  <a:lnTo>
                    <a:pt x="453597" y="567835"/>
                  </a:lnTo>
                  <a:cubicBezTo>
                    <a:pt x="460105" y="563838"/>
                    <a:pt x="467593" y="561723"/>
                    <a:pt x="475230" y="561723"/>
                  </a:cubicBezTo>
                  <a:lnTo>
                    <a:pt x="2606966" y="561723"/>
                  </a:lnTo>
                  <a:cubicBezTo>
                    <a:pt x="2610064" y="561723"/>
                    <a:pt x="2613035" y="560492"/>
                    <a:pt x="2615225" y="558302"/>
                  </a:cubicBezTo>
                  <a:cubicBezTo>
                    <a:pt x="2617415" y="556111"/>
                    <a:pt x="2618646" y="553140"/>
                    <a:pt x="2618646" y="550043"/>
                  </a:cubicBezTo>
                  <a:lnTo>
                    <a:pt x="2618646" y="11680"/>
                  </a:lnTo>
                  <a:cubicBezTo>
                    <a:pt x="2618646" y="8582"/>
                    <a:pt x="2617415" y="5611"/>
                    <a:pt x="2615225" y="3421"/>
                  </a:cubicBezTo>
                  <a:cubicBezTo>
                    <a:pt x="2613035" y="1231"/>
                    <a:pt x="2610064" y="0"/>
                    <a:pt x="2606966" y="0"/>
                  </a:cubicBezTo>
                  <a:close/>
                </a:path>
              </a:pathLst>
            </a:custGeom>
            <a:solidFill>
              <a:srgbClr val="FBD86A"/>
            </a:solidFill>
            <a:ln w="38100" cap="sq">
              <a:solidFill>
                <a:srgbClr val="19274F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0" y="-66675"/>
              <a:ext cx="2618646" cy="6258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20"/>
                </a:lnSpc>
              </a:pPr>
              <a:endParaRPr/>
            </a:p>
          </p:txBody>
        </p:sp>
      </p:grpSp>
      <p:sp>
        <p:nvSpPr>
          <p:cNvPr id="51" name="Freeform 51"/>
          <p:cNvSpPr/>
          <p:nvPr/>
        </p:nvSpPr>
        <p:spPr>
          <a:xfrm>
            <a:off x="8652981" y="4958669"/>
            <a:ext cx="4921045" cy="4114800"/>
          </a:xfrm>
          <a:custGeom>
            <a:avLst/>
            <a:gdLst/>
            <a:ahLst/>
            <a:cxnLst/>
            <a:rect l="l" t="t" r="r" b="b"/>
            <a:pathLst>
              <a:path w="4921045" h="4114800">
                <a:moveTo>
                  <a:pt x="0" y="0"/>
                </a:moveTo>
                <a:lnTo>
                  <a:pt x="4921045" y="0"/>
                </a:lnTo>
                <a:lnTo>
                  <a:pt x="4921045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2" name="TextBox 52"/>
          <p:cNvSpPr txBox="1"/>
          <p:nvPr/>
        </p:nvSpPr>
        <p:spPr>
          <a:xfrm>
            <a:off x="5354271" y="1413867"/>
            <a:ext cx="10832420" cy="11493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800"/>
              </a:lnSpc>
              <a:spcBef>
                <a:spcPct val="0"/>
              </a:spcBef>
            </a:pPr>
            <a:r>
              <a:rPr lang="en-US" sz="8000" b="1">
                <a:solidFill>
                  <a:srgbClr val="19274F"/>
                </a:solidFill>
                <a:latin typeface="Stinger Fit Bold"/>
                <a:ea typeface="Stinger Fit Bold"/>
                <a:cs typeface="Stinger Fit Bold"/>
                <a:sym typeface="Stinger Fit Bold"/>
              </a:rPr>
              <a:t>Analysis?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5799145" y="2948940"/>
            <a:ext cx="9942672" cy="19221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779"/>
              </a:lnSpc>
            </a:pPr>
            <a:r>
              <a:rPr lang="en-US" sz="2699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We analyse to make sense of the problem. </a:t>
            </a:r>
          </a:p>
          <a:p>
            <a:pPr algn="ctr">
              <a:lnSpc>
                <a:spcPts val="3779"/>
              </a:lnSpc>
            </a:pPr>
            <a:endParaRPr lang="en-US" sz="2699">
              <a:solidFill>
                <a:srgbClr val="19274F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  <a:p>
            <a:pPr algn="ctr">
              <a:lnSpc>
                <a:spcPts val="3779"/>
              </a:lnSpc>
            </a:pPr>
            <a:r>
              <a:rPr lang="en-US" sz="2699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Encompasses who, what when, where and why? </a:t>
            </a:r>
          </a:p>
          <a:p>
            <a:pPr algn="ctr">
              <a:lnSpc>
                <a:spcPts val="3779"/>
              </a:lnSpc>
              <a:spcBef>
                <a:spcPct val="0"/>
              </a:spcBef>
            </a:pPr>
            <a:endParaRPr lang="en-US" sz="2699">
              <a:solidFill>
                <a:srgbClr val="19274F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C86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568670" y="622330"/>
            <a:ext cx="2646513" cy="1641473"/>
            <a:chOff x="0" y="0"/>
            <a:chExt cx="3528684" cy="2188630"/>
          </a:xfrm>
        </p:grpSpPr>
        <p:grpSp>
          <p:nvGrpSpPr>
            <p:cNvPr id="3" name="Group 3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TextBox 5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" name="TextBox 8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9" name="Freeform 9"/>
            <p:cNvSpPr/>
            <p:nvPr/>
          </p:nvSpPr>
          <p:spPr>
            <a:xfrm>
              <a:off x="771866" y="311161"/>
              <a:ext cx="1984952" cy="1566307"/>
            </a:xfrm>
            <a:custGeom>
              <a:avLst/>
              <a:gdLst/>
              <a:ahLst/>
              <a:cxnLst/>
              <a:rect l="l" t="t" r="r" b="b"/>
              <a:pathLst>
                <a:path w="1984952" h="1566307">
                  <a:moveTo>
                    <a:pt x="0" y="0"/>
                  </a:moveTo>
                  <a:lnTo>
                    <a:pt x="1984952" y="0"/>
                  </a:lnTo>
                  <a:lnTo>
                    <a:pt x="1984952" y="1566308"/>
                  </a:lnTo>
                  <a:lnTo>
                    <a:pt x="0" y="156630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568670" y="2472481"/>
            <a:ext cx="2646513" cy="1641473"/>
            <a:chOff x="0" y="0"/>
            <a:chExt cx="3528684" cy="2188630"/>
          </a:xfrm>
        </p:grpSpPr>
        <p:grpSp>
          <p:nvGrpSpPr>
            <p:cNvPr id="11" name="Group 11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" name="TextBox 13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14" name="Group 14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15" name="Freeform 15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" name="TextBox 16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17" name="Freeform 17"/>
            <p:cNvSpPr/>
            <p:nvPr/>
          </p:nvSpPr>
          <p:spPr>
            <a:xfrm>
              <a:off x="956564" y="339706"/>
              <a:ext cx="1680434" cy="1509335"/>
            </a:xfrm>
            <a:custGeom>
              <a:avLst/>
              <a:gdLst/>
              <a:ahLst/>
              <a:cxnLst/>
              <a:rect l="l" t="t" r="r" b="b"/>
              <a:pathLst>
                <a:path w="1680434" h="1509335">
                  <a:moveTo>
                    <a:pt x="0" y="0"/>
                  </a:moveTo>
                  <a:lnTo>
                    <a:pt x="1680434" y="0"/>
                  </a:lnTo>
                  <a:lnTo>
                    <a:pt x="1680434" y="1509336"/>
                  </a:lnTo>
                  <a:lnTo>
                    <a:pt x="0" y="150933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568670" y="6172959"/>
            <a:ext cx="2646513" cy="1686222"/>
            <a:chOff x="0" y="0"/>
            <a:chExt cx="3528684" cy="2248295"/>
          </a:xfrm>
        </p:grpSpPr>
        <p:grpSp>
          <p:nvGrpSpPr>
            <p:cNvPr id="19" name="Group 19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22" name="Group 22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" name="TextBox 24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25" name="Freeform 25"/>
            <p:cNvSpPr/>
            <p:nvPr/>
          </p:nvSpPr>
          <p:spPr>
            <a:xfrm rot="-1173271">
              <a:off x="1057907" y="295243"/>
              <a:ext cx="1384713" cy="1772432"/>
            </a:xfrm>
            <a:custGeom>
              <a:avLst/>
              <a:gdLst/>
              <a:ahLst/>
              <a:cxnLst/>
              <a:rect l="l" t="t" r="r" b="b"/>
              <a:pathLst>
                <a:path w="1384713" h="1772432">
                  <a:moveTo>
                    <a:pt x="0" y="0"/>
                  </a:moveTo>
                  <a:lnTo>
                    <a:pt x="1384712" y="0"/>
                  </a:lnTo>
                  <a:lnTo>
                    <a:pt x="1384712" y="1772432"/>
                  </a:lnTo>
                  <a:lnTo>
                    <a:pt x="0" y="177243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568670" y="8023198"/>
            <a:ext cx="2646513" cy="1641473"/>
            <a:chOff x="0" y="0"/>
            <a:chExt cx="3528684" cy="2188630"/>
          </a:xfrm>
        </p:grpSpPr>
        <p:grpSp>
          <p:nvGrpSpPr>
            <p:cNvPr id="27" name="Group 27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28" name="Freeform 28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" name="TextBox 29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30" name="Group 30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31" name="Freeform 31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" name="TextBox 32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33" name="Freeform 33"/>
            <p:cNvSpPr/>
            <p:nvPr/>
          </p:nvSpPr>
          <p:spPr>
            <a:xfrm>
              <a:off x="655730" y="383864"/>
              <a:ext cx="2189065" cy="1420902"/>
            </a:xfrm>
            <a:custGeom>
              <a:avLst/>
              <a:gdLst/>
              <a:ahLst/>
              <a:cxnLst/>
              <a:rect l="l" t="t" r="r" b="b"/>
              <a:pathLst>
                <a:path w="2189065" h="1420902">
                  <a:moveTo>
                    <a:pt x="0" y="0"/>
                  </a:moveTo>
                  <a:lnTo>
                    <a:pt x="2189066" y="0"/>
                  </a:lnTo>
                  <a:lnTo>
                    <a:pt x="2189066" y="1420902"/>
                  </a:lnTo>
                  <a:lnTo>
                    <a:pt x="0" y="14209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568670" y="622330"/>
            <a:ext cx="17150661" cy="9042341"/>
            <a:chOff x="0" y="0"/>
            <a:chExt cx="22867548" cy="12056454"/>
          </a:xfrm>
        </p:grpSpPr>
        <p:grpSp>
          <p:nvGrpSpPr>
            <p:cNvPr id="35" name="Group 35"/>
            <p:cNvGrpSpPr/>
            <p:nvPr/>
          </p:nvGrpSpPr>
          <p:grpSpPr>
            <a:xfrm>
              <a:off x="0" y="4933853"/>
              <a:ext cx="4881569" cy="2188630"/>
              <a:chOff x="0" y="0"/>
              <a:chExt cx="1424545" cy="638688"/>
            </a:xfrm>
          </p:grpSpPr>
          <p:sp>
            <p:nvSpPr>
              <p:cNvPr id="36" name="Freeform 36"/>
              <p:cNvSpPr/>
              <p:nvPr/>
            </p:nvSpPr>
            <p:spPr>
              <a:xfrm>
                <a:off x="0" y="0"/>
                <a:ext cx="1424545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424545" h="638688">
                    <a:moveTo>
                      <a:pt x="78240" y="0"/>
                    </a:moveTo>
                    <a:lnTo>
                      <a:pt x="1346304" y="0"/>
                    </a:lnTo>
                    <a:cubicBezTo>
                      <a:pt x="1389515" y="0"/>
                      <a:pt x="1424545" y="35029"/>
                      <a:pt x="1424545" y="78240"/>
                    </a:cubicBezTo>
                    <a:lnTo>
                      <a:pt x="1424545" y="560448"/>
                    </a:lnTo>
                    <a:cubicBezTo>
                      <a:pt x="1424545" y="603659"/>
                      <a:pt x="1389515" y="638688"/>
                      <a:pt x="1346304" y="638688"/>
                    </a:cubicBezTo>
                    <a:lnTo>
                      <a:pt x="78240" y="638688"/>
                    </a:lnTo>
                    <a:cubicBezTo>
                      <a:pt x="57490" y="638688"/>
                      <a:pt x="37589" y="630445"/>
                      <a:pt x="22916" y="615772"/>
                    </a:cubicBezTo>
                    <a:cubicBezTo>
                      <a:pt x="8243" y="601099"/>
                      <a:pt x="0" y="581199"/>
                      <a:pt x="0" y="560448"/>
                    </a:cubicBezTo>
                    <a:lnTo>
                      <a:pt x="0" y="78240"/>
                    </a:lnTo>
                    <a:cubicBezTo>
                      <a:pt x="0" y="35029"/>
                      <a:pt x="35029" y="0"/>
                      <a:pt x="78240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7" name="TextBox 37"/>
              <p:cNvSpPr txBox="1"/>
              <p:nvPr/>
            </p:nvSpPr>
            <p:spPr>
              <a:xfrm>
                <a:off x="0" y="-66675"/>
                <a:ext cx="1424545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38" name="Group 38"/>
            <p:cNvGrpSpPr/>
            <p:nvPr/>
          </p:nvGrpSpPr>
          <p:grpSpPr>
            <a:xfrm>
              <a:off x="107003" y="5054808"/>
              <a:ext cx="3314679" cy="1946720"/>
              <a:chOff x="0" y="0"/>
              <a:chExt cx="967293" cy="568094"/>
            </a:xfrm>
          </p:grpSpPr>
          <p:sp>
            <p:nvSpPr>
              <p:cNvPr id="39" name="Freeform 39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38100" cap="rnd">
                <a:solidFill>
                  <a:srgbClr val="19274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0" name="TextBox 40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41" name="Freeform 41"/>
            <p:cNvSpPr/>
            <p:nvPr/>
          </p:nvSpPr>
          <p:spPr>
            <a:xfrm>
              <a:off x="1057907" y="5246497"/>
              <a:ext cx="1412870" cy="1563342"/>
            </a:xfrm>
            <a:custGeom>
              <a:avLst/>
              <a:gdLst/>
              <a:ahLst/>
              <a:cxnLst/>
              <a:rect l="l" t="t" r="r" b="b"/>
              <a:pathLst>
                <a:path w="1412870" h="1563342">
                  <a:moveTo>
                    <a:pt x="0" y="0"/>
                  </a:moveTo>
                  <a:lnTo>
                    <a:pt x="1412870" y="0"/>
                  </a:lnTo>
                  <a:lnTo>
                    <a:pt x="1412870" y="1563342"/>
                  </a:lnTo>
                  <a:lnTo>
                    <a:pt x="0" y="156334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42" name="Group 42"/>
            <p:cNvGrpSpPr/>
            <p:nvPr/>
          </p:nvGrpSpPr>
          <p:grpSpPr>
            <a:xfrm>
              <a:off x="4337282" y="0"/>
              <a:ext cx="18530265" cy="12056454"/>
              <a:chOff x="0" y="0"/>
              <a:chExt cx="5407522" cy="3518327"/>
            </a:xfrm>
          </p:grpSpPr>
          <p:sp>
            <p:nvSpPr>
              <p:cNvPr id="43" name="Freeform 43"/>
              <p:cNvSpPr/>
              <p:nvPr/>
            </p:nvSpPr>
            <p:spPr>
              <a:xfrm>
                <a:off x="0" y="0"/>
                <a:ext cx="5407521" cy="3518327"/>
              </a:xfrm>
              <a:custGeom>
                <a:avLst/>
                <a:gdLst/>
                <a:ahLst/>
                <a:cxnLst/>
                <a:rect l="l" t="t" r="r" b="b"/>
                <a:pathLst>
                  <a:path w="5407521" h="3518327">
                    <a:moveTo>
                      <a:pt x="20611" y="0"/>
                    </a:moveTo>
                    <a:lnTo>
                      <a:pt x="5386910" y="0"/>
                    </a:lnTo>
                    <a:cubicBezTo>
                      <a:pt x="5392377" y="0"/>
                      <a:pt x="5397619" y="2172"/>
                      <a:pt x="5401485" y="6037"/>
                    </a:cubicBezTo>
                    <a:cubicBezTo>
                      <a:pt x="5405350" y="9902"/>
                      <a:pt x="5407521" y="15145"/>
                      <a:pt x="5407521" y="20611"/>
                    </a:cubicBezTo>
                    <a:lnTo>
                      <a:pt x="5407521" y="3497716"/>
                    </a:lnTo>
                    <a:cubicBezTo>
                      <a:pt x="5407521" y="3509099"/>
                      <a:pt x="5398293" y="3518327"/>
                      <a:pt x="5386910" y="3518327"/>
                    </a:cubicBezTo>
                    <a:lnTo>
                      <a:pt x="20611" y="3518327"/>
                    </a:lnTo>
                    <a:cubicBezTo>
                      <a:pt x="15145" y="3518327"/>
                      <a:pt x="9902" y="3516156"/>
                      <a:pt x="6037" y="3512290"/>
                    </a:cubicBezTo>
                    <a:cubicBezTo>
                      <a:pt x="2172" y="3508425"/>
                      <a:pt x="0" y="3503182"/>
                      <a:pt x="0" y="3497716"/>
                    </a:cubicBezTo>
                    <a:lnTo>
                      <a:pt x="0" y="20611"/>
                    </a:lnTo>
                    <a:cubicBezTo>
                      <a:pt x="0" y="15145"/>
                      <a:pt x="2172" y="9902"/>
                      <a:pt x="6037" y="6037"/>
                    </a:cubicBezTo>
                    <a:cubicBezTo>
                      <a:pt x="9902" y="2172"/>
                      <a:pt x="15145" y="0"/>
                      <a:pt x="20611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4" name="TextBox 44"/>
              <p:cNvSpPr txBox="1"/>
              <p:nvPr/>
            </p:nvSpPr>
            <p:spPr>
              <a:xfrm>
                <a:off x="0" y="-66675"/>
                <a:ext cx="5407522" cy="3585002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45" name="Group 45"/>
            <p:cNvGrpSpPr/>
            <p:nvPr/>
          </p:nvGrpSpPr>
          <p:grpSpPr>
            <a:xfrm>
              <a:off x="4666487" y="284175"/>
              <a:ext cx="17871855" cy="11488105"/>
              <a:chOff x="0" y="0"/>
              <a:chExt cx="5215384" cy="3352471"/>
            </a:xfrm>
          </p:grpSpPr>
          <p:sp>
            <p:nvSpPr>
              <p:cNvPr id="46" name="Freeform 46"/>
              <p:cNvSpPr/>
              <p:nvPr/>
            </p:nvSpPr>
            <p:spPr>
              <a:xfrm>
                <a:off x="0" y="0"/>
                <a:ext cx="5215384" cy="3352471"/>
              </a:xfrm>
              <a:custGeom>
                <a:avLst/>
                <a:gdLst/>
                <a:ahLst/>
                <a:cxnLst/>
                <a:rect l="l" t="t" r="r" b="b"/>
                <a:pathLst>
                  <a:path w="5215384" h="3352471">
                    <a:moveTo>
                      <a:pt x="17328" y="0"/>
                    </a:moveTo>
                    <a:lnTo>
                      <a:pt x="5198056" y="0"/>
                    </a:lnTo>
                    <a:cubicBezTo>
                      <a:pt x="5207626" y="0"/>
                      <a:pt x="5215384" y="7758"/>
                      <a:pt x="5215384" y="17328"/>
                    </a:cubicBezTo>
                    <a:lnTo>
                      <a:pt x="5215384" y="3335143"/>
                    </a:lnTo>
                    <a:cubicBezTo>
                      <a:pt x="5215384" y="3339739"/>
                      <a:pt x="5213558" y="3344146"/>
                      <a:pt x="5210308" y="3347396"/>
                    </a:cubicBezTo>
                    <a:cubicBezTo>
                      <a:pt x="5207059" y="3350645"/>
                      <a:pt x="5202651" y="3352471"/>
                      <a:pt x="5198056" y="3352471"/>
                    </a:cubicBezTo>
                    <a:lnTo>
                      <a:pt x="17328" y="3352471"/>
                    </a:lnTo>
                    <a:cubicBezTo>
                      <a:pt x="7758" y="3352471"/>
                      <a:pt x="0" y="3344713"/>
                      <a:pt x="0" y="3335143"/>
                    </a:cubicBezTo>
                    <a:lnTo>
                      <a:pt x="0" y="17328"/>
                    </a:lnTo>
                    <a:cubicBezTo>
                      <a:pt x="0" y="7758"/>
                      <a:pt x="7758" y="0"/>
                      <a:pt x="17328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47625" cap="rnd">
                <a:solidFill>
                  <a:srgbClr val="19274F"/>
                </a:solidFill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" name="TextBox 47"/>
              <p:cNvSpPr txBox="1"/>
              <p:nvPr/>
            </p:nvSpPr>
            <p:spPr>
              <a:xfrm>
                <a:off x="0" y="-66675"/>
                <a:ext cx="5215384" cy="3419146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48" name="AutoShape 48"/>
            <p:cNvSpPr/>
            <p:nvPr/>
          </p:nvSpPr>
          <p:spPr>
            <a:xfrm flipV="1">
              <a:off x="4666532" y="2619573"/>
              <a:ext cx="17871803" cy="25400"/>
            </a:xfrm>
            <a:prstGeom prst="line">
              <a:avLst/>
            </a:prstGeom>
            <a:ln w="63500" cap="flat">
              <a:solidFill>
                <a:srgbClr val="19274F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4392205" y="2884819"/>
            <a:ext cx="12867095" cy="6241445"/>
            <a:chOff x="0" y="0"/>
            <a:chExt cx="5006519" cy="2428513"/>
          </a:xfrm>
        </p:grpSpPr>
        <p:sp>
          <p:nvSpPr>
            <p:cNvPr id="50" name="Freeform 50"/>
            <p:cNvSpPr/>
            <p:nvPr/>
          </p:nvSpPr>
          <p:spPr>
            <a:xfrm>
              <a:off x="0" y="0"/>
              <a:ext cx="5006519" cy="2428513"/>
            </a:xfrm>
            <a:custGeom>
              <a:avLst/>
              <a:gdLst/>
              <a:ahLst/>
              <a:cxnLst/>
              <a:rect l="l" t="t" r="r" b="b"/>
              <a:pathLst>
                <a:path w="5006519" h="2428513">
                  <a:moveTo>
                    <a:pt x="18051" y="0"/>
                  </a:moveTo>
                  <a:lnTo>
                    <a:pt x="4988469" y="0"/>
                  </a:lnTo>
                  <a:cubicBezTo>
                    <a:pt x="4993256" y="0"/>
                    <a:pt x="4997847" y="1902"/>
                    <a:pt x="5001232" y="5287"/>
                  </a:cubicBezTo>
                  <a:cubicBezTo>
                    <a:pt x="5004617" y="8672"/>
                    <a:pt x="5006519" y="13263"/>
                    <a:pt x="5006519" y="18051"/>
                  </a:cubicBezTo>
                  <a:lnTo>
                    <a:pt x="5006519" y="2410463"/>
                  </a:lnTo>
                  <a:cubicBezTo>
                    <a:pt x="5006519" y="2420432"/>
                    <a:pt x="4998438" y="2428513"/>
                    <a:pt x="4988469" y="2428513"/>
                  </a:cubicBezTo>
                  <a:lnTo>
                    <a:pt x="18051" y="2428513"/>
                  </a:lnTo>
                  <a:cubicBezTo>
                    <a:pt x="13263" y="2428513"/>
                    <a:pt x="8672" y="2426611"/>
                    <a:pt x="5287" y="2423226"/>
                  </a:cubicBezTo>
                  <a:cubicBezTo>
                    <a:pt x="1902" y="2419841"/>
                    <a:pt x="0" y="2415250"/>
                    <a:pt x="0" y="2410463"/>
                  </a:cubicBezTo>
                  <a:lnTo>
                    <a:pt x="0" y="18051"/>
                  </a:lnTo>
                  <a:cubicBezTo>
                    <a:pt x="0" y="13263"/>
                    <a:pt x="1902" y="8672"/>
                    <a:pt x="5287" y="5287"/>
                  </a:cubicBezTo>
                  <a:cubicBezTo>
                    <a:pt x="8672" y="1902"/>
                    <a:pt x="13263" y="0"/>
                    <a:pt x="18051" y="0"/>
                  </a:cubicBezTo>
                  <a:close/>
                </a:path>
              </a:pathLst>
            </a:custGeom>
            <a:solidFill>
              <a:srgbClr val="FF9DC6"/>
            </a:solidFill>
            <a:ln w="47625" cap="rnd">
              <a:solidFill>
                <a:srgbClr val="19274F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TextBox 51"/>
            <p:cNvSpPr txBox="1"/>
            <p:nvPr/>
          </p:nvSpPr>
          <p:spPr>
            <a:xfrm>
              <a:off x="0" y="-66675"/>
              <a:ext cx="5006519" cy="2495188"/>
            </a:xfrm>
            <a:prstGeom prst="rect">
              <a:avLst/>
            </a:prstGeom>
          </p:spPr>
          <p:txBody>
            <a:bodyPr lIns="46656" tIns="46656" rIns="46656" bIns="46656" rtlCol="0" anchor="ctr"/>
            <a:lstStyle/>
            <a:p>
              <a:pPr algn="ctr">
                <a:lnSpc>
                  <a:spcPts val="2520"/>
                </a:lnSpc>
              </a:pPr>
              <a:endParaRPr/>
            </a:p>
          </p:txBody>
        </p:sp>
      </p:grpSp>
      <p:sp>
        <p:nvSpPr>
          <p:cNvPr id="52" name="TextBox 52"/>
          <p:cNvSpPr txBox="1"/>
          <p:nvPr/>
        </p:nvSpPr>
        <p:spPr>
          <a:xfrm>
            <a:off x="6915616" y="1137314"/>
            <a:ext cx="7779288" cy="10363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979"/>
              </a:lnSpc>
              <a:spcBef>
                <a:spcPct val="0"/>
              </a:spcBef>
            </a:pPr>
            <a:r>
              <a:rPr lang="en-US" sz="5699" b="1" u="sng">
                <a:solidFill>
                  <a:srgbClr val="19274F"/>
                </a:solidFill>
                <a:latin typeface="Telegraf Medium Bold"/>
                <a:ea typeface="Telegraf Medium Bold"/>
                <a:cs typeface="Telegraf Medium Bold"/>
                <a:sym typeface="Telegraf Medium Bold"/>
              </a:rPr>
              <a:t>Scenario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20800" y="3304273"/>
            <a:ext cx="12609906" cy="53072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24"/>
              </a:lnSpc>
              <a:spcBef>
                <a:spcPct val="0"/>
              </a:spcBef>
            </a:pPr>
            <a:r>
              <a:rPr lang="en-US" sz="3017" b="1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Your supervisor has been asked to advise Miss Rose, who has been an active campaigner for the environment for many years. Miss Rose wishes to organise the construction of a public park on some land, where she has all the necessary planning permissions. She has heard that you can set up a limited company with special rules if your sole aim is to help the community. She wants to do this as quickly as possible.</a:t>
            </a:r>
          </a:p>
          <a:p>
            <a:pPr algn="ctr">
              <a:lnSpc>
                <a:spcPts val="4224"/>
              </a:lnSpc>
              <a:spcBef>
                <a:spcPct val="0"/>
              </a:spcBef>
            </a:pPr>
            <a:r>
              <a:rPr lang="en-US" sz="3017" b="1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lYour supervisor asks you to research the relevant law regarding the formation of such a company and any special issues about its subsequent governance.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C86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568670" y="622330"/>
            <a:ext cx="2646513" cy="1641473"/>
            <a:chOff x="0" y="0"/>
            <a:chExt cx="3528684" cy="2188630"/>
          </a:xfrm>
        </p:grpSpPr>
        <p:grpSp>
          <p:nvGrpSpPr>
            <p:cNvPr id="3" name="Group 3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TextBox 5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" name="TextBox 8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9" name="Freeform 9"/>
            <p:cNvSpPr/>
            <p:nvPr/>
          </p:nvSpPr>
          <p:spPr>
            <a:xfrm>
              <a:off x="771866" y="311161"/>
              <a:ext cx="1984952" cy="1566307"/>
            </a:xfrm>
            <a:custGeom>
              <a:avLst/>
              <a:gdLst/>
              <a:ahLst/>
              <a:cxnLst/>
              <a:rect l="l" t="t" r="r" b="b"/>
              <a:pathLst>
                <a:path w="1984952" h="1566307">
                  <a:moveTo>
                    <a:pt x="0" y="0"/>
                  </a:moveTo>
                  <a:lnTo>
                    <a:pt x="1984952" y="0"/>
                  </a:lnTo>
                  <a:lnTo>
                    <a:pt x="1984952" y="1566308"/>
                  </a:lnTo>
                  <a:lnTo>
                    <a:pt x="0" y="156630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568670" y="2472481"/>
            <a:ext cx="2646513" cy="1641473"/>
            <a:chOff x="0" y="0"/>
            <a:chExt cx="3528684" cy="2188630"/>
          </a:xfrm>
        </p:grpSpPr>
        <p:grpSp>
          <p:nvGrpSpPr>
            <p:cNvPr id="11" name="Group 11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" name="TextBox 13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14" name="Group 14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15" name="Freeform 15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" name="TextBox 16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17" name="Freeform 17"/>
            <p:cNvSpPr/>
            <p:nvPr/>
          </p:nvSpPr>
          <p:spPr>
            <a:xfrm>
              <a:off x="956564" y="339706"/>
              <a:ext cx="1680434" cy="1509335"/>
            </a:xfrm>
            <a:custGeom>
              <a:avLst/>
              <a:gdLst/>
              <a:ahLst/>
              <a:cxnLst/>
              <a:rect l="l" t="t" r="r" b="b"/>
              <a:pathLst>
                <a:path w="1680434" h="1509335">
                  <a:moveTo>
                    <a:pt x="0" y="0"/>
                  </a:moveTo>
                  <a:lnTo>
                    <a:pt x="1680434" y="0"/>
                  </a:lnTo>
                  <a:lnTo>
                    <a:pt x="1680434" y="1509336"/>
                  </a:lnTo>
                  <a:lnTo>
                    <a:pt x="0" y="150933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568670" y="6172959"/>
            <a:ext cx="2646513" cy="1686222"/>
            <a:chOff x="0" y="0"/>
            <a:chExt cx="3528684" cy="2248295"/>
          </a:xfrm>
        </p:grpSpPr>
        <p:grpSp>
          <p:nvGrpSpPr>
            <p:cNvPr id="19" name="Group 19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22" name="Group 22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" name="TextBox 24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25" name="Freeform 25"/>
            <p:cNvSpPr/>
            <p:nvPr/>
          </p:nvSpPr>
          <p:spPr>
            <a:xfrm rot="-1173271">
              <a:off x="1057907" y="295243"/>
              <a:ext cx="1384713" cy="1772432"/>
            </a:xfrm>
            <a:custGeom>
              <a:avLst/>
              <a:gdLst/>
              <a:ahLst/>
              <a:cxnLst/>
              <a:rect l="l" t="t" r="r" b="b"/>
              <a:pathLst>
                <a:path w="1384713" h="1772432">
                  <a:moveTo>
                    <a:pt x="0" y="0"/>
                  </a:moveTo>
                  <a:lnTo>
                    <a:pt x="1384712" y="0"/>
                  </a:lnTo>
                  <a:lnTo>
                    <a:pt x="1384712" y="1772432"/>
                  </a:lnTo>
                  <a:lnTo>
                    <a:pt x="0" y="177243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568670" y="8023198"/>
            <a:ext cx="2646513" cy="1641473"/>
            <a:chOff x="0" y="0"/>
            <a:chExt cx="3528684" cy="2188630"/>
          </a:xfrm>
        </p:grpSpPr>
        <p:grpSp>
          <p:nvGrpSpPr>
            <p:cNvPr id="27" name="Group 27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28" name="Freeform 28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" name="TextBox 29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30" name="Group 30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31" name="Freeform 31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" name="TextBox 32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33" name="Freeform 33"/>
            <p:cNvSpPr/>
            <p:nvPr/>
          </p:nvSpPr>
          <p:spPr>
            <a:xfrm>
              <a:off x="655730" y="383864"/>
              <a:ext cx="2189065" cy="1420902"/>
            </a:xfrm>
            <a:custGeom>
              <a:avLst/>
              <a:gdLst/>
              <a:ahLst/>
              <a:cxnLst/>
              <a:rect l="l" t="t" r="r" b="b"/>
              <a:pathLst>
                <a:path w="2189065" h="1420902">
                  <a:moveTo>
                    <a:pt x="0" y="0"/>
                  </a:moveTo>
                  <a:lnTo>
                    <a:pt x="2189066" y="0"/>
                  </a:lnTo>
                  <a:lnTo>
                    <a:pt x="2189066" y="1420902"/>
                  </a:lnTo>
                  <a:lnTo>
                    <a:pt x="0" y="14209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568670" y="622330"/>
            <a:ext cx="17150661" cy="9042341"/>
            <a:chOff x="0" y="0"/>
            <a:chExt cx="22867548" cy="12056454"/>
          </a:xfrm>
        </p:grpSpPr>
        <p:grpSp>
          <p:nvGrpSpPr>
            <p:cNvPr id="35" name="Group 35"/>
            <p:cNvGrpSpPr/>
            <p:nvPr/>
          </p:nvGrpSpPr>
          <p:grpSpPr>
            <a:xfrm>
              <a:off x="0" y="4933853"/>
              <a:ext cx="4881569" cy="2188630"/>
              <a:chOff x="0" y="0"/>
              <a:chExt cx="1424545" cy="638688"/>
            </a:xfrm>
          </p:grpSpPr>
          <p:sp>
            <p:nvSpPr>
              <p:cNvPr id="36" name="Freeform 36"/>
              <p:cNvSpPr/>
              <p:nvPr/>
            </p:nvSpPr>
            <p:spPr>
              <a:xfrm>
                <a:off x="0" y="0"/>
                <a:ext cx="1424545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424545" h="638688">
                    <a:moveTo>
                      <a:pt x="78240" y="0"/>
                    </a:moveTo>
                    <a:lnTo>
                      <a:pt x="1346304" y="0"/>
                    </a:lnTo>
                    <a:cubicBezTo>
                      <a:pt x="1389515" y="0"/>
                      <a:pt x="1424545" y="35029"/>
                      <a:pt x="1424545" y="78240"/>
                    </a:cubicBezTo>
                    <a:lnTo>
                      <a:pt x="1424545" y="560448"/>
                    </a:lnTo>
                    <a:cubicBezTo>
                      <a:pt x="1424545" y="603659"/>
                      <a:pt x="1389515" y="638688"/>
                      <a:pt x="1346304" y="638688"/>
                    </a:cubicBezTo>
                    <a:lnTo>
                      <a:pt x="78240" y="638688"/>
                    </a:lnTo>
                    <a:cubicBezTo>
                      <a:pt x="57490" y="638688"/>
                      <a:pt x="37589" y="630445"/>
                      <a:pt x="22916" y="615772"/>
                    </a:cubicBezTo>
                    <a:cubicBezTo>
                      <a:pt x="8243" y="601099"/>
                      <a:pt x="0" y="581199"/>
                      <a:pt x="0" y="560448"/>
                    </a:cubicBezTo>
                    <a:lnTo>
                      <a:pt x="0" y="78240"/>
                    </a:lnTo>
                    <a:cubicBezTo>
                      <a:pt x="0" y="35029"/>
                      <a:pt x="35029" y="0"/>
                      <a:pt x="78240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7" name="TextBox 37"/>
              <p:cNvSpPr txBox="1"/>
              <p:nvPr/>
            </p:nvSpPr>
            <p:spPr>
              <a:xfrm>
                <a:off x="0" y="-66675"/>
                <a:ext cx="1424545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38" name="Group 38"/>
            <p:cNvGrpSpPr/>
            <p:nvPr/>
          </p:nvGrpSpPr>
          <p:grpSpPr>
            <a:xfrm>
              <a:off x="107003" y="5054808"/>
              <a:ext cx="3314679" cy="1946720"/>
              <a:chOff x="0" y="0"/>
              <a:chExt cx="967293" cy="568094"/>
            </a:xfrm>
          </p:grpSpPr>
          <p:sp>
            <p:nvSpPr>
              <p:cNvPr id="39" name="Freeform 39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38100" cap="rnd">
                <a:solidFill>
                  <a:srgbClr val="19274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0" name="TextBox 40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41" name="Freeform 41"/>
            <p:cNvSpPr/>
            <p:nvPr/>
          </p:nvSpPr>
          <p:spPr>
            <a:xfrm>
              <a:off x="1057907" y="5246497"/>
              <a:ext cx="1412870" cy="1563342"/>
            </a:xfrm>
            <a:custGeom>
              <a:avLst/>
              <a:gdLst/>
              <a:ahLst/>
              <a:cxnLst/>
              <a:rect l="l" t="t" r="r" b="b"/>
              <a:pathLst>
                <a:path w="1412870" h="1563342">
                  <a:moveTo>
                    <a:pt x="0" y="0"/>
                  </a:moveTo>
                  <a:lnTo>
                    <a:pt x="1412870" y="0"/>
                  </a:lnTo>
                  <a:lnTo>
                    <a:pt x="1412870" y="1563342"/>
                  </a:lnTo>
                  <a:lnTo>
                    <a:pt x="0" y="156334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42" name="Group 42"/>
            <p:cNvGrpSpPr/>
            <p:nvPr/>
          </p:nvGrpSpPr>
          <p:grpSpPr>
            <a:xfrm>
              <a:off x="4337282" y="0"/>
              <a:ext cx="18530265" cy="12056454"/>
              <a:chOff x="0" y="0"/>
              <a:chExt cx="5407522" cy="3518327"/>
            </a:xfrm>
          </p:grpSpPr>
          <p:sp>
            <p:nvSpPr>
              <p:cNvPr id="43" name="Freeform 43"/>
              <p:cNvSpPr/>
              <p:nvPr/>
            </p:nvSpPr>
            <p:spPr>
              <a:xfrm>
                <a:off x="0" y="0"/>
                <a:ext cx="5407521" cy="3518327"/>
              </a:xfrm>
              <a:custGeom>
                <a:avLst/>
                <a:gdLst/>
                <a:ahLst/>
                <a:cxnLst/>
                <a:rect l="l" t="t" r="r" b="b"/>
                <a:pathLst>
                  <a:path w="5407521" h="3518327">
                    <a:moveTo>
                      <a:pt x="20611" y="0"/>
                    </a:moveTo>
                    <a:lnTo>
                      <a:pt x="5386910" y="0"/>
                    </a:lnTo>
                    <a:cubicBezTo>
                      <a:pt x="5392377" y="0"/>
                      <a:pt x="5397619" y="2172"/>
                      <a:pt x="5401485" y="6037"/>
                    </a:cubicBezTo>
                    <a:cubicBezTo>
                      <a:pt x="5405350" y="9902"/>
                      <a:pt x="5407521" y="15145"/>
                      <a:pt x="5407521" y="20611"/>
                    </a:cubicBezTo>
                    <a:lnTo>
                      <a:pt x="5407521" y="3497716"/>
                    </a:lnTo>
                    <a:cubicBezTo>
                      <a:pt x="5407521" y="3509099"/>
                      <a:pt x="5398293" y="3518327"/>
                      <a:pt x="5386910" y="3518327"/>
                    </a:cubicBezTo>
                    <a:lnTo>
                      <a:pt x="20611" y="3518327"/>
                    </a:lnTo>
                    <a:cubicBezTo>
                      <a:pt x="15145" y="3518327"/>
                      <a:pt x="9902" y="3516156"/>
                      <a:pt x="6037" y="3512290"/>
                    </a:cubicBezTo>
                    <a:cubicBezTo>
                      <a:pt x="2172" y="3508425"/>
                      <a:pt x="0" y="3503182"/>
                      <a:pt x="0" y="3497716"/>
                    </a:cubicBezTo>
                    <a:lnTo>
                      <a:pt x="0" y="20611"/>
                    </a:lnTo>
                    <a:cubicBezTo>
                      <a:pt x="0" y="15145"/>
                      <a:pt x="2172" y="9902"/>
                      <a:pt x="6037" y="6037"/>
                    </a:cubicBezTo>
                    <a:cubicBezTo>
                      <a:pt x="9902" y="2172"/>
                      <a:pt x="15145" y="0"/>
                      <a:pt x="20611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4" name="TextBox 44"/>
              <p:cNvSpPr txBox="1"/>
              <p:nvPr/>
            </p:nvSpPr>
            <p:spPr>
              <a:xfrm>
                <a:off x="0" y="-66675"/>
                <a:ext cx="5407522" cy="3585002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45" name="Group 45"/>
            <p:cNvGrpSpPr/>
            <p:nvPr/>
          </p:nvGrpSpPr>
          <p:grpSpPr>
            <a:xfrm>
              <a:off x="4666487" y="284175"/>
              <a:ext cx="17871855" cy="11488105"/>
              <a:chOff x="0" y="0"/>
              <a:chExt cx="5215384" cy="3352471"/>
            </a:xfrm>
          </p:grpSpPr>
          <p:sp>
            <p:nvSpPr>
              <p:cNvPr id="46" name="Freeform 46"/>
              <p:cNvSpPr/>
              <p:nvPr/>
            </p:nvSpPr>
            <p:spPr>
              <a:xfrm>
                <a:off x="0" y="0"/>
                <a:ext cx="5215384" cy="3352471"/>
              </a:xfrm>
              <a:custGeom>
                <a:avLst/>
                <a:gdLst/>
                <a:ahLst/>
                <a:cxnLst/>
                <a:rect l="l" t="t" r="r" b="b"/>
                <a:pathLst>
                  <a:path w="5215384" h="3352471">
                    <a:moveTo>
                      <a:pt x="17328" y="0"/>
                    </a:moveTo>
                    <a:lnTo>
                      <a:pt x="5198056" y="0"/>
                    </a:lnTo>
                    <a:cubicBezTo>
                      <a:pt x="5207626" y="0"/>
                      <a:pt x="5215384" y="7758"/>
                      <a:pt x="5215384" y="17328"/>
                    </a:cubicBezTo>
                    <a:lnTo>
                      <a:pt x="5215384" y="3335143"/>
                    </a:lnTo>
                    <a:cubicBezTo>
                      <a:pt x="5215384" y="3339739"/>
                      <a:pt x="5213558" y="3344146"/>
                      <a:pt x="5210308" y="3347396"/>
                    </a:cubicBezTo>
                    <a:cubicBezTo>
                      <a:pt x="5207059" y="3350645"/>
                      <a:pt x="5202651" y="3352471"/>
                      <a:pt x="5198056" y="3352471"/>
                    </a:cubicBezTo>
                    <a:lnTo>
                      <a:pt x="17328" y="3352471"/>
                    </a:lnTo>
                    <a:cubicBezTo>
                      <a:pt x="7758" y="3352471"/>
                      <a:pt x="0" y="3344713"/>
                      <a:pt x="0" y="3335143"/>
                    </a:cubicBezTo>
                    <a:lnTo>
                      <a:pt x="0" y="17328"/>
                    </a:lnTo>
                    <a:cubicBezTo>
                      <a:pt x="0" y="7758"/>
                      <a:pt x="7758" y="0"/>
                      <a:pt x="17328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47625" cap="rnd">
                <a:solidFill>
                  <a:srgbClr val="19274F"/>
                </a:solidFill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" name="TextBox 47"/>
              <p:cNvSpPr txBox="1"/>
              <p:nvPr/>
            </p:nvSpPr>
            <p:spPr>
              <a:xfrm>
                <a:off x="0" y="-66675"/>
                <a:ext cx="5215384" cy="3419146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48" name="AutoShape 48"/>
            <p:cNvSpPr/>
            <p:nvPr/>
          </p:nvSpPr>
          <p:spPr>
            <a:xfrm flipV="1">
              <a:off x="4666532" y="2619573"/>
              <a:ext cx="17871803" cy="25400"/>
            </a:xfrm>
            <a:prstGeom prst="line">
              <a:avLst/>
            </a:prstGeom>
            <a:ln w="63500" cap="flat">
              <a:solidFill>
                <a:srgbClr val="19274F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4392205" y="2884819"/>
            <a:ext cx="12867095" cy="6241445"/>
            <a:chOff x="0" y="0"/>
            <a:chExt cx="5006519" cy="2428513"/>
          </a:xfrm>
        </p:grpSpPr>
        <p:sp>
          <p:nvSpPr>
            <p:cNvPr id="50" name="Freeform 50"/>
            <p:cNvSpPr/>
            <p:nvPr/>
          </p:nvSpPr>
          <p:spPr>
            <a:xfrm>
              <a:off x="0" y="0"/>
              <a:ext cx="5006519" cy="2428513"/>
            </a:xfrm>
            <a:custGeom>
              <a:avLst/>
              <a:gdLst/>
              <a:ahLst/>
              <a:cxnLst/>
              <a:rect l="l" t="t" r="r" b="b"/>
              <a:pathLst>
                <a:path w="5006519" h="2428513">
                  <a:moveTo>
                    <a:pt x="18051" y="0"/>
                  </a:moveTo>
                  <a:lnTo>
                    <a:pt x="4988469" y="0"/>
                  </a:lnTo>
                  <a:cubicBezTo>
                    <a:pt x="4993256" y="0"/>
                    <a:pt x="4997847" y="1902"/>
                    <a:pt x="5001232" y="5287"/>
                  </a:cubicBezTo>
                  <a:cubicBezTo>
                    <a:pt x="5004617" y="8672"/>
                    <a:pt x="5006519" y="13263"/>
                    <a:pt x="5006519" y="18051"/>
                  </a:cubicBezTo>
                  <a:lnTo>
                    <a:pt x="5006519" y="2410463"/>
                  </a:lnTo>
                  <a:cubicBezTo>
                    <a:pt x="5006519" y="2420432"/>
                    <a:pt x="4998438" y="2428513"/>
                    <a:pt x="4988469" y="2428513"/>
                  </a:cubicBezTo>
                  <a:lnTo>
                    <a:pt x="18051" y="2428513"/>
                  </a:lnTo>
                  <a:cubicBezTo>
                    <a:pt x="13263" y="2428513"/>
                    <a:pt x="8672" y="2426611"/>
                    <a:pt x="5287" y="2423226"/>
                  </a:cubicBezTo>
                  <a:cubicBezTo>
                    <a:pt x="1902" y="2419841"/>
                    <a:pt x="0" y="2415250"/>
                    <a:pt x="0" y="2410463"/>
                  </a:cubicBezTo>
                  <a:lnTo>
                    <a:pt x="0" y="18051"/>
                  </a:lnTo>
                  <a:cubicBezTo>
                    <a:pt x="0" y="13263"/>
                    <a:pt x="1902" y="8672"/>
                    <a:pt x="5287" y="5287"/>
                  </a:cubicBezTo>
                  <a:cubicBezTo>
                    <a:pt x="8672" y="1902"/>
                    <a:pt x="13263" y="0"/>
                    <a:pt x="18051" y="0"/>
                  </a:cubicBezTo>
                  <a:close/>
                </a:path>
              </a:pathLst>
            </a:custGeom>
            <a:solidFill>
              <a:srgbClr val="FF9DC6"/>
            </a:solidFill>
            <a:ln w="47625" cap="rnd">
              <a:solidFill>
                <a:srgbClr val="19274F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TextBox 51"/>
            <p:cNvSpPr txBox="1"/>
            <p:nvPr/>
          </p:nvSpPr>
          <p:spPr>
            <a:xfrm>
              <a:off x="0" y="-66675"/>
              <a:ext cx="5006519" cy="2495188"/>
            </a:xfrm>
            <a:prstGeom prst="rect">
              <a:avLst/>
            </a:prstGeom>
          </p:spPr>
          <p:txBody>
            <a:bodyPr lIns="46656" tIns="46656" rIns="46656" bIns="46656" rtlCol="0" anchor="ctr"/>
            <a:lstStyle/>
            <a:p>
              <a:pPr algn="ctr">
                <a:lnSpc>
                  <a:spcPts val="2520"/>
                </a:lnSpc>
              </a:pPr>
              <a:endParaRPr/>
            </a:p>
          </p:txBody>
        </p:sp>
      </p:grpSp>
      <p:sp>
        <p:nvSpPr>
          <p:cNvPr id="52" name="TextBox 52"/>
          <p:cNvSpPr txBox="1"/>
          <p:nvPr/>
        </p:nvSpPr>
        <p:spPr>
          <a:xfrm>
            <a:off x="6915616" y="1137314"/>
            <a:ext cx="7779288" cy="10363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979"/>
              </a:lnSpc>
              <a:spcBef>
                <a:spcPct val="0"/>
              </a:spcBef>
            </a:pPr>
            <a:r>
              <a:rPr lang="en-US" sz="5699" b="1" u="sng">
                <a:solidFill>
                  <a:srgbClr val="19274F"/>
                </a:solidFill>
                <a:latin typeface="Telegraf Medium Bold"/>
                <a:ea typeface="Telegraf Medium Bold"/>
                <a:cs typeface="Telegraf Medium Bold"/>
                <a:sym typeface="Telegraf Medium Bold"/>
              </a:rPr>
              <a:t>Scenario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392205" y="2793999"/>
            <a:ext cx="12867095" cy="60737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9"/>
              </a:lnSpc>
            </a:pPr>
            <a:r>
              <a:rPr lang="en-US" sz="2999" u="sng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What do we need to question?</a:t>
            </a:r>
          </a:p>
          <a:p>
            <a:pPr marL="431799" lvl="1" indent="-215899" algn="l">
              <a:lnSpc>
                <a:spcPts val="4999"/>
              </a:lnSpc>
              <a:buFont typeface="Arial"/>
              <a:buChar char="•"/>
            </a:pPr>
            <a:r>
              <a:rPr lang="en-US" sz="1999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Which of the facts/material are relevant? </a:t>
            </a:r>
          </a:p>
          <a:p>
            <a:pPr marL="431799" lvl="1" indent="-215899" algn="l">
              <a:lnSpc>
                <a:spcPts val="4999"/>
              </a:lnSpc>
              <a:buFont typeface="Arial"/>
              <a:buChar char="•"/>
            </a:pPr>
            <a:r>
              <a:rPr lang="en-US" sz="1999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Provide a summary of the facts </a:t>
            </a:r>
          </a:p>
          <a:p>
            <a:pPr marL="431799" lvl="1" indent="-215899" algn="l">
              <a:lnSpc>
                <a:spcPts val="4999"/>
              </a:lnSpc>
              <a:buFont typeface="Arial"/>
              <a:buChar char="•"/>
            </a:pPr>
            <a:r>
              <a:rPr lang="en-US" sz="1999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Ensure that you understand the scenario (research any unfamiliar terms) </a:t>
            </a:r>
          </a:p>
          <a:p>
            <a:pPr marL="431799" lvl="1" indent="-215899" algn="l">
              <a:lnSpc>
                <a:spcPts val="4999"/>
              </a:lnSpc>
              <a:buFont typeface="Arial"/>
              <a:buChar char="•"/>
            </a:pPr>
            <a:r>
              <a:rPr lang="en-US" sz="1999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Question do certain facts make any difference to the scenario</a:t>
            </a:r>
          </a:p>
          <a:p>
            <a:pPr marL="431799" lvl="1" indent="-215899" algn="l">
              <a:lnSpc>
                <a:spcPts val="4999"/>
              </a:lnSpc>
              <a:buFont typeface="Arial"/>
              <a:buChar char="•"/>
            </a:pPr>
            <a:r>
              <a:rPr lang="en-US" sz="1999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Consider what is the problem about? </a:t>
            </a:r>
          </a:p>
          <a:p>
            <a:pPr marL="431799" lvl="1" indent="-215899" algn="l">
              <a:lnSpc>
                <a:spcPts val="4999"/>
              </a:lnSpc>
              <a:buFont typeface="Arial"/>
              <a:buChar char="•"/>
            </a:pPr>
            <a:r>
              <a:rPr lang="en-US" sz="1999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What does the client want? </a:t>
            </a:r>
          </a:p>
          <a:p>
            <a:pPr marL="431799" lvl="1" indent="-215899" algn="l">
              <a:lnSpc>
                <a:spcPts val="4999"/>
              </a:lnSpc>
              <a:buFont typeface="Arial"/>
              <a:buChar char="•"/>
            </a:pPr>
            <a:r>
              <a:rPr lang="en-US" sz="1999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Include relevant material/facts.</a:t>
            </a:r>
          </a:p>
          <a:p>
            <a:pPr marL="431799" lvl="1" indent="-215899" algn="l">
              <a:lnSpc>
                <a:spcPts val="4999"/>
              </a:lnSpc>
              <a:buFont typeface="Arial"/>
              <a:buChar char="•"/>
            </a:pPr>
            <a:r>
              <a:rPr lang="en-US" sz="1999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Do not add things to the scenario. </a:t>
            </a:r>
          </a:p>
          <a:p>
            <a:pPr marL="431799" lvl="1" indent="-215899" algn="l">
              <a:lnSpc>
                <a:spcPts val="4999"/>
              </a:lnSpc>
              <a:buFont typeface="Arial"/>
              <a:buChar char="•"/>
            </a:pPr>
            <a:r>
              <a:rPr lang="en-US" sz="1999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Key elements are names and dates - how did these elements contribute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C86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568670" y="622330"/>
            <a:ext cx="2646513" cy="1641473"/>
            <a:chOff x="0" y="0"/>
            <a:chExt cx="3528684" cy="2188630"/>
          </a:xfrm>
        </p:grpSpPr>
        <p:grpSp>
          <p:nvGrpSpPr>
            <p:cNvPr id="3" name="Group 3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TextBox 5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" name="TextBox 8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9" name="Freeform 9"/>
            <p:cNvSpPr/>
            <p:nvPr/>
          </p:nvSpPr>
          <p:spPr>
            <a:xfrm>
              <a:off x="771866" y="311161"/>
              <a:ext cx="1984952" cy="1566307"/>
            </a:xfrm>
            <a:custGeom>
              <a:avLst/>
              <a:gdLst/>
              <a:ahLst/>
              <a:cxnLst/>
              <a:rect l="l" t="t" r="r" b="b"/>
              <a:pathLst>
                <a:path w="1984952" h="1566307">
                  <a:moveTo>
                    <a:pt x="0" y="0"/>
                  </a:moveTo>
                  <a:lnTo>
                    <a:pt x="1984952" y="0"/>
                  </a:lnTo>
                  <a:lnTo>
                    <a:pt x="1984952" y="1566308"/>
                  </a:lnTo>
                  <a:lnTo>
                    <a:pt x="0" y="156630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568670" y="2472481"/>
            <a:ext cx="2646513" cy="1641473"/>
            <a:chOff x="0" y="0"/>
            <a:chExt cx="3528684" cy="2188630"/>
          </a:xfrm>
        </p:grpSpPr>
        <p:grpSp>
          <p:nvGrpSpPr>
            <p:cNvPr id="11" name="Group 11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" name="TextBox 13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14" name="Group 14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15" name="Freeform 15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" name="TextBox 16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17" name="Freeform 17"/>
            <p:cNvSpPr/>
            <p:nvPr/>
          </p:nvSpPr>
          <p:spPr>
            <a:xfrm>
              <a:off x="956564" y="339706"/>
              <a:ext cx="1680434" cy="1509335"/>
            </a:xfrm>
            <a:custGeom>
              <a:avLst/>
              <a:gdLst/>
              <a:ahLst/>
              <a:cxnLst/>
              <a:rect l="l" t="t" r="r" b="b"/>
              <a:pathLst>
                <a:path w="1680434" h="1509335">
                  <a:moveTo>
                    <a:pt x="0" y="0"/>
                  </a:moveTo>
                  <a:lnTo>
                    <a:pt x="1680434" y="0"/>
                  </a:lnTo>
                  <a:lnTo>
                    <a:pt x="1680434" y="1509336"/>
                  </a:lnTo>
                  <a:lnTo>
                    <a:pt x="0" y="150933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568670" y="6172959"/>
            <a:ext cx="2646513" cy="1686222"/>
            <a:chOff x="0" y="0"/>
            <a:chExt cx="3528684" cy="2248295"/>
          </a:xfrm>
        </p:grpSpPr>
        <p:grpSp>
          <p:nvGrpSpPr>
            <p:cNvPr id="19" name="Group 19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22" name="Group 22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" name="TextBox 24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25" name="Freeform 25"/>
            <p:cNvSpPr/>
            <p:nvPr/>
          </p:nvSpPr>
          <p:spPr>
            <a:xfrm rot="-1173271">
              <a:off x="1057907" y="295243"/>
              <a:ext cx="1384713" cy="1772432"/>
            </a:xfrm>
            <a:custGeom>
              <a:avLst/>
              <a:gdLst/>
              <a:ahLst/>
              <a:cxnLst/>
              <a:rect l="l" t="t" r="r" b="b"/>
              <a:pathLst>
                <a:path w="1384713" h="1772432">
                  <a:moveTo>
                    <a:pt x="0" y="0"/>
                  </a:moveTo>
                  <a:lnTo>
                    <a:pt x="1384712" y="0"/>
                  </a:lnTo>
                  <a:lnTo>
                    <a:pt x="1384712" y="1772432"/>
                  </a:lnTo>
                  <a:lnTo>
                    <a:pt x="0" y="177243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568670" y="8023198"/>
            <a:ext cx="2646513" cy="1641473"/>
            <a:chOff x="0" y="0"/>
            <a:chExt cx="3528684" cy="2188630"/>
          </a:xfrm>
        </p:grpSpPr>
        <p:grpSp>
          <p:nvGrpSpPr>
            <p:cNvPr id="27" name="Group 27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28" name="Freeform 28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" name="TextBox 29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30" name="Group 30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31" name="Freeform 31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" name="TextBox 32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33" name="Freeform 33"/>
            <p:cNvSpPr/>
            <p:nvPr/>
          </p:nvSpPr>
          <p:spPr>
            <a:xfrm>
              <a:off x="655730" y="383864"/>
              <a:ext cx="2189065" cy="1420902"/>
            </a:xfrm>
            <a:custGeom>
              <a:avLst/>
              <a:gdLst/>
              <a:ahLst/>
              <a:cxnLst/>
              <a:rect l="l" t="t" r="r" b="b"/>
              <a:pathLst>
                <a:path w="2189065" h="1420902">
                  <a:moveTo>
                    <a:pt x="0" y="0"/>
                  </a:moveTo>
                  <a:lnTo>
                    <a:pt x="2189066" y="0"/>
                  </a:lnTo>
                  <a:lnTo>
                    <a:pt x="2189066" y="1420902"/>
                  </a:lnTo>
                  <a:lnTo>
                    <a:pt x="0" y="14209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568670" y="622330"/>
            <a:ext cx="17150661" cy="9042341"/>
            <a:chOff x="0" y="0"/>
            <a:chExt cx="22867548" cy="12056454"/>
          </a:xfrm>
        </p:grpSpPr>
        <p:grpSp>
          <p:nvGrpSpPr>
            <p:cNvPr id="35" name="Group 35"/>
            <p:cNvGrpSpPr/>
            <p:nvPr/>
          </p:nvGrpSpPr>
          <p:grpSpPr>
            <a:xfrm>
              <a:off x="0" y="4933853"/>
              <a:ext cx="4881569" cy="2188630"/>
              <a:chOff x="0" y="0"/>
              <a:chExt cx="1424545" cy="638688"/>
            </a:xfrm>
          </p:grpSpPr>
          <p:sp>
            <p:nvSpPr>
              <p:cNvPr id="36" name="Freeform 36"/>
              <p:cNvSpPr/>
              <p:nvPr/>
            </p:nvSpPr>
            <p:spPr>
              <a:xfrm>
                <a:off x="0" y="0"/>
                <a:ext cx="1424545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424545" h="638688">
                    <a:moveTo>
                      <a:pt x="78240" y="0"/>
                    </a:moveTo>
                    <a:lnTo>
                      <a:pt x="1346304" y="0"/>
                    </a:lnTo>
                    <a:cubicBezTo>
                      <a:pt x="1389515" y="0"/>
                      <a:pt x="1424545" y="35029"/>
                      <a:pt x="1424545" y="78240"/>
                    </a:cubicBezTo>
                    <a:lnTo>
                      <a:pt x="1424545" y="560448"/>
                    </a:lnTo>
                    <a:cubicBezTo>
                      <a:pt x="1424545" y="603659"/>
                      <a:pt x="1389515" y="638688"/>
                      <a:pt x="1346304" y="638688"/>
                    </a:cubicBezTo>
                    <a:lnTo>
                      <a:pt x="78240" y="638688"/>
                    </a:lnTo>
                    <a:cubicBezTo>
                      <a:pt x="57490" y="638688"/>
                      <a:pt x="37589" y="630445"/>
                      <a:pt x="22916" y="615772"/>
                    </a:cubicBezTo>
                    <a:cubicBezTo>
                      <a:pt x="8243" y="601099"/>
                      <a:pt x="0" y="581199"/>
                      <a:pt x="0" y="560448"/>
                    </a:cubicBezTo>
                    <a:lnTo>
                      <a:pt x="0" y="78240"/>
                    </a:lnTo>
                    <a:cubicBezTo>
                      <a:pt x="0" y="35029"/>
                      <a:pt x="35029" y="0"/>
                      <a:pt x="78240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7" name="TextBox 37"/>
              <p:cNvSpPr txBox="1"/>
              <p:nvPr/>
            </p:nvSpPr>
            <p:spPr>
              <a:xfrm>
                <a:off x="0" y="-66675"/>
                <a:ext cx="1424545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38" name="Group 38"/>
            <p:cNvGrpSpPr/>
            <p:nvPr/>
          </p:nvGrpSpPr>
          <p:grpSpPr>
            <a:xfrm>
              <a:off x="107003" y="5054808"/>
              <a:ext cx="3314679" cy="1946720"/>
              <a:chOff x="0" y="0"/>
              <a:chExt cx="967293" cy="568094"/>
            </a:xfrm>
          </p:grpSpPr>
          <p:sp>
            <p:nvSpPr>
              <p:cNvPr id="39" name="Freeform 39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38100" cap="rnd">
                <a:solidFill>
                  <a:srgbClr val="19274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0" name="TextBox 40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41" name="Freeform 41"/>
            <p:cNvSpPr/>
            <p:nvPr/>
          </p:nvSpPr>
          <p:spPr>
            <a:xfrm>
              <a:off x="1057907" y="5246497"/>
              <a:ext cx="1412870" cy="1563342"/>
            </a:xfrm>
            <a:custGeom>
              <a:avLst/>
              <a:gdLst/>
              <a:ahLst/>
              <a:cxnLst/>
              <a:rect l="l" t="t" r="r" b="b"/>
              <a:pathLst>
                <a:path w="1412870" h="1563342">
                  <a:moveTo>
                    <a:pt x="0" y="0"/>
                  </a:moveTo>
                  <a:lnTo>
                    <a:pt x="1412870" y="0"/>
                  </a:lnTo>
                  <a:lnTo>
                    <a:pt x="1412870" y="1563342"/>
                  </a:lnTo>
                  <a:lnTo>
                    <a:pt x="0" y="156334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42" name="Group 42"/>
            <p:cNvGrpSpPr/>
            <p:nvPr/>
          </p:nvGrpSpPr>
          <p:grpSpPr>
            <a:xfrm>
              <a:off x="4337282" y="0"/>
              <a:ext cx="18530265" cy="12056454"/>
              <a:chOff x="0" y="0"/>
              <a:chExt cx="5407522" cy="3518327"/>
            </a:xfrm>
          </p:grpSpPr>
          <p:sp>
            <p:nvSpPr>
              <p:cNvPr id="43" name="Freeform 43"/>
              <p:cNvSpPr/>
              <p:nvPr/>
            </p:nvSpPr>
            <p:spPr>
              <a:xfrm>
                <a:off x="0" y="0"/>
                <a:ext cx="5407521" cy="3518327"/>
              </a:xfrm>
              <a:custGeom>
                <a:avLst/>
                <a:gdLst/>
                <a:ahLst/>
                <a:cxnLst/>
                <a:rect l="l" t="t" r="r" b="b"/>
                <a:pathLst>
                  <a:path w="5407521" h="3518327">
                    <a:moveTo>
                      <a:pt x="20611" y="0"/>
                    </a:moveTo>
                    <a:lnTo>
                      <a:pt x="5386910" y="0"/>
                    </a:lnTo>
                    <a:cubicBezTo>
                      <a:pt x="5392377" y="0"/>
                      <a:pt x="5397619" y="2172"/>
                      <a:pt x="5401485" y="6037"/>
                    </a:cubicBezTo>
                    <a:cubicBezTo>
                      <a:pt x="5405350" y="9902"/>
                      <a:pt x="5407521" y="15145"/>
                      <a:pt x="5407521" y="20611"/>
                    </a:cubicBezTo>
                    <a:lnTo>
                      <a:pt x="5407521" y="3497716"/>
                    </a:lnTo>
                    <a:cubicBezTo>
                      <a:pt x="5407521" y="3509099"/>
                      <a:pt x="5398293" y="3518327"/>
                      <a:pt x="5386910" y="3518327"/>
                    </a:cubicBezTo>
                    <a:lnTo>
                      <a:pt x="20611" y="3518327"/>
                    </a:lnTo>
                    <a:cubicBezTo>
                      <a:pt x="15145" y="3518327"/>
                      <a:pt x="9902" y="3516156"/>
                      <a:pt x="6037" y="3512290"/>
                    </a:cubicBezTo>
                    <a:cubicBezTo>
                      <a:pt x="2172" y="3508425"/>
                      <a:pt x="0" y="3503182"/>
                      <a:pt x="0" y="3497716"/>
                    </a:cubicBezTo>
                    <a:lnTo>
                      <a:pt x="0" y="20611"/>
                    </a:lnTo>
                    <a:cubicBezTo>
                      <a:pt x="0" y="15145"/>
                      <a:pt x="2172" y="9902"/>
                      <a:pt x="6037" y="6037"/>
                    </a:cubicBezTo>
                    <a:cubicBezTo>
                      <a:pt x="9902" y="2172"/>
                      <a:pt x="15145" y="0"/>
                      <a:pt x="20611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4" name="TextBox 44"/>
              <p:cNvSpPr txBox="1"/>
              <p:nvPr/>
            </p:nvSpPr>
            <p:spPr>
              <a:xfrm>
                <a:off x="0" y="-66675"/>
                <a:ext cx="5407522" cy="3585002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45" name="Group 45"/>
            <p:cNvGrpSpPr/>
            <p:nvPr/>
          </p:nvGrpSpPr>
          <p:grpSpPr>
            <a:xfrm>
              <a:off x="4666487" y="284175"/>
              <a:ext cx="17871855" cy="11488105"/>
              <a:chOff x="0" y="0"/>
              <a:chExt cx="5215384" cy="3352471"/>
            </a:xfrm>
          </p:grpSpPr>
          <p:sp>
            <p:nvSpPr>
              <p:cNvPr id="46" name="Freeform 46"/>
              <p:cNvSpPr/>
              <p:nvPr/>
            </p:nvSpPr>
            <p:spPr>
              <a:xfrm>
                <a:off x="0" y="0"/>
                <a:ext cx="5215384" cy="3352471"/>
              </a:xfrm>
              <a:custGeom>
                <a:avLst/>
                <a:gdLst/>
                <a:ahLst/>
                <a:cxnLst/>
                <a:rect l="l" t="t" r="r" b="b"/>
                <a:pathLst>
                  <a:path w="5215384" h="3352471">
                    <a:moveTo>
                      <a:pt x="17328" y="0"/>
                    </a:moveTo>
                    <a:lnTo>
                      <a:pt x="5198056" y="0"/>
                    </a:lnTo>
                    <a:cubicBezTo>
                      <a:pt x="5207626" y="0"/>
                      <a:pt x="5215384" y="7758"/>
                      <a:pt x="5215384" y="17328"/>
                    </a:cubicBezTo>
                    <a:lnTo>
                      <a:pt x="5215384" y="3335143"/>
                    </a:lnTo>
                    <a:cubicBezTo>
                      <a:pt x="5215384" y="3339739"/>
                      <a:pt x="5213558" y="3344146"/>
                      <a:pt x="5210308" y="3347396"/>
                    </a:cubicBezTo>
                    <a:cubicBezTo>
                      <a:pt x="5207059" y="3350645"/>
                      <a:pt x="5202651" y="3352471"/>
                      <a:pt x="5198056" y="3352471"/>
                    </a:cubicBezTo>
                    <a:lnTo>
                      <a:pt x="17328" y="3352471"/>
                    </a:lnTo>
                    <a:cubicBezTo>
                      <a:pt x="7758" y="3352471"/>
                      <a:pt x="0" y="3344713"/>
                      <a:pt x="0" y="3335143"/>
                    </a:cubicBezTo>
                    <a:lnTo>
                      <a:pt x="0" y="17328"/>
                    </a:lnTo>
                    <a:cubicBezTo>
                      <a:pt x="0" y="7758"/>
                      <a:pt x="7758" y="0"/>
                      <a:pt x="17328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47625" cap="rnd">
                <a:solidFill>
                  <a:srgbClr val="19274F"/>
                </a:solidFill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" name="TextBox 47"/>
              <p:cNvSpPr txBox="1"/>
              <p:nvPr/>
            </p:nvSpPr>
            <p:spPr>
              <a:xfrm>
                <a:off x="0" y="-66675"/>
                <a:ext cx="5215384" cy="3419146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48" name="AutoShape 48"/>
            <p:cNvSpPr/>
            <p:nvPr/>
          </p:nvSpPr>
          <p:spPr>
            <a:xfrm flipV="1">
              <a:off x="4666532" y="2619573"/>
              <a:ext cx="17871803" cy="25400"/>
            </a:xfrm>
            <a:prstGeom prst="line">
              <a:avLst/>
            </a:prstGeom>
            <a:ln w="63500" cap="flat">
              <a:solidFill>
                <a:srgbClr val="19274F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4392205" y="2884819"/>
            <a:ext cx="12867095" cy="6241445"/>
            <a:chOff x="0" y="0"/>
            <a:chExt cx="5006519" cy="2428513"/>
          </a:xfrm>
        </p:grpSpPr>
        <p:sp>
          <p:nvSpPr>
            <p:cNvPr id="50" name="Freeform 50"/>
            <p:cNvSpPr/>
            <p:nvPr/>
          </p:nvSpPr>
          <p:spPr>
            <a:xfrm>
              <a:off x="0" y="0"/>
              <a:ext cx="5006519" cy="2428513"/>
            </a:xfrm>
            <a:custGeom>
              <a:avLst/>
              <a:gdLst/>
              <a:ahLst/>
              <a:cxnLst/>
              <a:rect l="l" t="t" r="r" b="b"/>
              <a:pathLst>
                <a:path w="5006519" h="2428513">
                  <a:moveTo>
                    <a:pt x="18051" y="0"/>
                  </a:moveTo>
                  <a:lnTo>
                    <a:pt x="4988469" y="0"/>
                  </a:lnTo>
                  <a:cubicBezTo>
                    <a:pt x="4993256" y="0"/>
                    <a:pt x="4997847" y="1902"/>
                    <a:pt x="5001232" y="5287"/>
                  </a:cubicBezTo>
                  <a:cubicBezTo>
                    <a:pt x="5004617" y="8672"/>
                    <a:pt x="5006519" y="13263"/>
                    <a:pt x="5006519" y="18051"/>
                  </a:cubicBezTo>
                  <a:lnTo>
                    <a:pt x="5006519" y="2410463"/>
                  </a:lnTo>
                  <a:cubicBezTo>
                    <a:pt x="5006519" y="2420432"/>
                    <a:pt x="4998438" y="2428513"/>
                    <a:pt x="4988469" y="2428513"/>
                  </a:cubicBezTo>
                  <a:lnTo>
                    <a:pt x="18051" y="2428513"/>
                  </a:lnTo>
                  <a:cubicBezTo>
                    <a:pt x="13263" y="2428513"/>
                    <a:pt x="8672" y="2426611"/>
                    <a:pt x="5287" y="2423226"/>
                  </a:cubicBezTo>
                  <a:cubicBezTo>
                    <a:pt x="1902" y="2419841"/>
                    <a:pt x="0" y="2415250"/>
                    <a:pt x="0" y="2410463"/>
                  </a:cubicBezTo>
                  <a:lnTo>
                    <a:pt x="0" y="18051"/>
                  </a:lnTo>
                  <a:cubicBezTo>
                    <a:pt x="0" y="13263"/>
                    <a:pt x="1902" y="8672"/>
                    <a:pt x="5287" y="5287"/>
                  </a:cubicBezTo>
                  <a:cubicBezTo>
                    <a:pt x="8672" y="1902"/>
                    <a:pt x="13263" y="0"/>
                    <a:pt x="18051" y="0"/>
                  </a:cubicBezTo>
                  <a:close/>
                </a:path>
              </a:pathLst>
            </a:custGeom>
            <a:solidFill>
              <a:srgbClr val="BCBEFA"/>
            </a:solidFill>
            <a:ln w="47625" cap="rnd">
              <a:solidFill>
                <a:srgbClr val="19274F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TextBox 51"/>
            <p:cNvSpPr txBox="1"/>
            <p:nvPr/>
          </p:nvSpPr>
          <p:spPr>
            <a:xfrm>
              <a:off x="0" y="-66675"/>
              <a:ext cx="5006519" cy="2495188"/>
            </a:xfrm>
            <a:prstGeom prst="rect">
              <a:avLst/>
            </a:prstGeom>
          </p:spPr>
          <p:txBody>
            <a:bodyPr lIns="46656" tIns="46656" rIns="46656" bIns="46656" rtlCol="0" anchor="ctr"/>
            <a:lstStyle/>
            <a:p>
              <a:pPr algn="ctr">
                <a:lnSpc>
                  <a:spcPts val="2520"/>
                </a:lnSpc>
              </a:pPr>
              <a:endParaRPr/>
            </a:p>
          </p:txBody>
        </p:sp>
      </p:grpSp>
      <p:sp>
        <p:nvSpPr>
          <p:cNvPr id="52" name="TextBox 52"/>
          <p:cNvSpPr txBox="1"/>
          <p:nvPr/>
        </p:nvSpPr>
        <p:spPr>
          <a:xfrm>
            <a:off x="6915616" y="1137314"/>
            <a:ext cx="7779288" cy="10363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979"/>
              </a:lnSpc>
              <a:spcBef>
                <a:spcPct val="0"/>
              </a:spcBef>
            </a:pPr>
            <a:r>
              <a:rPr lang="en-US" sz="5699" b="1" u="sng">
                <a:solidFill>
                  <a:srgbClr val="19274F"/>
                </a:solidFill>
                <a:latin typeface="Telegraf Medium Bold"/>
                <a:ea typeface="Telegraf Medium Bold"/>
                <a:cs typeface="Telegraf Medium Bold"/>
                <a:sym typeface="Telegraf Medium Bold"/>
              </a:rPr>
              <a:t>Scenario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392205" y="2793999"/>
            <a:ext cx="12867095" cy="48143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9"/>
              </a:lnSpc>
            </a:pPr>
            <a:endParaRPr dirty="0"/>
          </a:p>
          <a:p>
            <a:pPr algn="ctr">
              <a:lnSpc>
                <a:spcPts val="4199"/>
              </a:lnSpc>
            </a:pPr>
            <a:r>
              <a:rPr lang="en-US" sz="2999" dirty="0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Now it’s your turn. Create a summary of the scenario.</a:t>
            </a:r>
          </a:p>
          <a:p>
            <a:pPr algn="ctr">
              <a:lnSpc>
                <a:spcPts val="4199"/>
              </a:lnSpc>
            </a:pPr>
            <a:endParaRPr lang="en-US" sz="2999" dirty="0">
              <a:solidFill>
                <a:srgbClr val="19274F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  <a:p>
            <a:pPr algn="ctr">
              <a:lnSpc>
                <a:spcPts val="4199"/>
              </a:lnSpc>
            </a:pPr>
            <a:r>
              <a:rPr lang="en-US" sz="2999" dirty="0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Remember to not assume things. </a:t>
            </a:r>
          </a:p>
          <a:p>
            <a:pPr algn="ctr">
              <a:lnSpc>
                <a:spcPts val="4199"/>
              </a:lnSpc>
            </a:pPr>
            <a:endParaRPr lang="en-US" sz="2999" dirty="0">
              <a:solidFill>
                <a:srgbClr val="19274F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  <a:p>
            <a:pPr algn="ctr">
              <a:lnSpc>
                <a:spcPts val="4199"/>
              </a:lnSpc>
            </a:pPr>
            <a:r>
              <a:rPr lang="en-US" sz="2999" dirty="0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It is important to work with the facts that you have and not add information. </a:t>
            </a:r>
          </a:p>
          <a:p>
            <a:pPr algn="ctr">
              <a:lnSpc>
                <a:spcPts val="4199"/>
              </a:lnSpc>
            </a:pPr>
            <a:endParaRPr lang="en-US" sz="2999" dirty="0">
              <a:solidFill>
                <a:srgbClr val="19274F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  <a:p>
            <a:pPr algn="ctr">
              <a:lnSpc>
                <a:spcPts val="4199"/>
              </a:lnSpc>
            </a:pPr>
            <a:endParaRPr lang="en-US" sz="2999" dirty="0">
              <a:solidFill>
                <a:srgbClr val="19274F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C86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568670" y="622330"/>
            <a:ext cx="2646513" cy="1641473"/>
            <a:chOff x="0" y="0"/>
            <a:chExt cx="3528684" cy="2188630"/>
          </a:xfrm>
        </p:grpSpPr>
        <p:grpSp>
          <p:nvGrpSpPr>
            <p:cNvPr id="3" name="Group 3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TextBox 5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" name="TextBox 8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9" name="Freeform 9"/>
            <p:cNvSpPr/>
            <p:nvPr/>
          </p:nvSpPr>
          <p:spPr>
            <a:xfrm>
              <a:off x="771866" y="311161"/>
              <a:ext cx="1984952" cy="1566307"/>
            </a:xfrm>
            <a:custGeom>
              <a:avLst/>
              <a:gdLst/>
              <a:ahLst/>
              <a:cxnLst/>
              <a:rect l="l" t="t" r="r" b="b"/>
              <a:pathLst>
                <a:path w="1984952" h="1566307">
                  <a:moveTo>
                    <a:pt x="0" y="0"/>
                  </a:moveTo>
                  <a:lnTo>
                    <a:pt x="1984952" y="0"/>
                  </a:lnTo>
                  <a:lnTo>
                    <a:pt x="1984952" y="1566308"/>
                  </a:lnTo>
                  <a:lnTo>
                    <a:pt x="0" y="156630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568670" y="2472481"/>
            <a:ext cx="2646513" cy="1641473"/>
            <a:chOff x="0" y="0"/>
            <a:chExt cx="3528684" cy="2188630"/>
          </a:xfrm>
        </p:grpSpPr>
        <p:grpSp>
          <p:nvGrpSpPr>
            <p:cNvPr id="11" name="Group 11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" name="TextBox 13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14" name="Group 14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15" name="Freeform 15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" name="TextBox 16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17" name="Freeform 17"/>
            <p:cNvSpPr/>
            <p:nvPr/>
          </p:nvSpPr>
          <p:spPr>
            <a:xfrm>
              <a:off x="956564" y="339706"/>
              <a:ext cx="1680434" cy="1509335"/>
            </a:xfrm>
            <a:custGeom>
              <a:avLst/>
              <a:gdLst/>
              <a:ahLst/>
              <a:cxnLst/>
              <a:rect l="l" t="t" r="r" b="b"/>
              <a:pathLst>
                <a:path w="1680434" h="1509335">
                  <a:moveTo>
                    <a:pt x="0" y="0"/>
                  </a:moveTo>
                  <a:lnTo>
                    <a:pt x="1680434" y="0"/>
                  </a:lnTo>
                  <a:lnTo>
                    <a:pt x="1680434" y="1509336"/>
                  </a:lnTo>
                  <a:lnTo>
                    <a:pt x="0" y="150933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568670" y="6172959"/>
            <a:ext cx="2646513" cy="1686222"/>
            <a:chOff x="0" y="0"/>
            <a:chExt cx="3528684" cy="2248295"/>
          </a:xfrm>
        </p:grpSpPr>
        <p:grpSp>
          <p:nvGrpSpPr>
            <p:cNvPr id="19" name="Group 19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22" name="Group 22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" name="TextBox 24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25" name="Freeform 25"/>
            <p:cNvSpPr/>
            <p:nvPr/>
          </p:nvSpPr>
          <p:spPr>
            <a:xfrm rot="-1173271">
              <a:off x="1057907" y="295243"/>
              <a:ext cx="1384713" cy="1772432"/>
            </a:xfrm>
            <a:custGeom>
              <a:avLst/>
              <a:gdLst/>
              <a:ahLst/>
              <a:cxnLst/>
              <a:rect l="l" t="t" r="r" b="b"/>
              <a:pathLst>
                <a:path w="1384713" h="1772432">
                  <a:moveTo>
                    <a:pt x="0" y="0"/>
                  </a:moveTo>
                  <a:lnTo>
                    <a:pt x="1384712" y="0"/>
                  </a:lnTo>
                  <a:lnTo>
                    <a:pt x="1384712" y="1772432"/>
                  </a:lnTo>
                  <a:lnTo>
                    <a:pt x="0" y="177243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568670" y="8023198"/>
            <a:ext cx="2646513" cy="1641473"/>
            <a:chOff x="0" y="0"/>
            <a:chExt cx="3528684" cy="2188630"/>
          </a:xfrm>
        </p:grpSpPr>
        <p:grpSp>
          <p:nvGrpSpPr>
            <p:cNvPr id="27" name="Group 27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28" name="Freeform 28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" name="TextBox 29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30" name="Group 30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31" name="Freeform 31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" name="TextBox 32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33" name="Freeform 33"/>
            <p:cNvSpPr/>
            <p:nvPr/>
          </p:nvSpPr>
          <p:spPr>
            <a:xfrm>
              <a:off x="655730" y="383864"/>
              <a:ext cx="2189065" cy="1420902"/>
            </a:xfrm>
            <a:custGeom>
              <a:avLst/>
              <a:gdLst/>
              <a:ahLst/>
              <a:cxnLst/>
              <a:rect l="l" t="t" r="r" b="b"/>
              <a:pathLst>
                <a:path w="2189065" h="1420902">
                  <a:moveTo>
                    <a:pt x="0" y="0"/>
                  </a:moveTo>
                  <a:lnTo>
                    <a:pt x="2189066" y="0"/>
                  </a:lnTo>
                  <a:lnTo>
                    <a:pt x="2189066" y="1420902"/>
                  </a:lnTo>
                  <a:lnTo>
                    <a:pt x="0" y="14209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568670" y="622330"/>
            <a:ext cx="17150661" cy="9042341"/>
            <a:chOff x="0" y="0"/>
            <a:chExt cx="22867548" cy="12056454"/>
          </a:xfrm>
        </p:grpSpPr>
        <p:grpSp>
          <p:nvGrpSpPr>
            <p:cNvPr id="35" name="Group 35"/>
            <p:cNvGrpSpPr/>
            <p:nvPr/>
          </p:nvGrpSpPr>
          <p:grpSpPr>
            <a:xfrm>
              <a:off x="0" y="4933853"/>
              <a:ext cx="4881569" cy="2188630"/>
              <a:chOff x="0" y="0"/>
              <a:chExt cx="1424545" cy="638688"/>
            </a:xfrm>
          </p:grpSpPr>
          <p:sp>
            <p:nvSpPr>
              <p:cNvPr id="36" name="Freeform 36"/>
              <p:cNvSpPr/>
              <p:nvPr/>
            </p:nvSpPr>
            <p:spPr>
              <a:xfrm>
                <a:off x="0" y="0"/>
                <a:ext cx="1424545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424545" h="638688">
                    <a:moveTo>
                      <a:pt x="78240" y="0"/>
                    </a:moveTo>
                    <a:lnTo>
                      <a:pt x="1346304" y="0"/>
                    </a:lnTo>
                    <a:cubicBezTo>
                      <a:pt x="1389515" y="0"/>
                      <a:pt x="1424545" y="35029"/>
                      <a:pt x="1424545" y="78240"/>
                    </a:cubicBezTo>
                    <a:lnTo>
                      <a:pt x="1424545" y="560448"/>
                    </a:lnTo>
                    <a:cubicBezTo>
                      <a:pt x="1424545" y="603659"/>
                      <a:pt x="1389515" y="638688"/>
                      <a:pt x="1346304" y="638688"/>
                    </a:cubicBezTo>
                    <a:lnTo>
                      <a:pt x="78240" y="638688"/>
                    </a:lnTo>
                    <a:cubicBezTo>
                      <a:pt x="57490" y="638688"/>
                      <a:pt x="37589" y="630445"/>
                      <a:pt x="22916" y="615772"/>
                    </a:cubicBezTo>
                    <a:cubicBezTo>
                      <a:pt x="8243" y="601099"/>
                      <a:pt x="0" y="581199"/>
                      <a:pt x="0" y="560448"/>
                    </a:cubicBezTo>
                    <a:lnTo>
                      <a:pt x="0" y="78240"/>
                    </a:lnTo>
                    <a:cubicBezTo>
                      <a:pt x="0" y="35029"/>
                      <a:pt x="35029" y="0"/>
                      <a:pt x="78240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7" name="TextBox 37"/>
              <p:cNvSpPr txBox="1"/>
              <p:nvPr/>
            </p:nvSpPr>
            <p:spPr>
              <a:xfrm>
                <a:off x="0" y="-66675"/>
                <a:ext cx="1424545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38" name="Group 38"/>
            <p:cNvGrpSpPr/>
            <p:nvPr/>
          </p:nvGrpSpPr>
          <p:grpSpPr>
            <a:xfrm>
              <a:off x="107003" y="5054808"/>
              <a:ext cx="3314679" cy="1946720"/>
              <a:chOff x="0" y="0"/>
              <a:chExt cx="967293" cy="568094"/>
            </a:xfrm>
          </p:grpSpPr>
          <p:sp>
            <p:nvSpPr>
              <p:cNvPr id="39" name="Freeform 39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38100" cap="rnd">
                <a:solidFill>
                  <a:srgbClr val="19274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0" name="TextBox 40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41" name="Freeform 41"/>
            <p:cNvSpPr/>
            <p:nvPr/>
          </p:nvSpPr>
          <p:spPr>
            <a:xfrm>
              <a:off x="1057907" y="5246497"/>
              <a:ext cx="1412870" cy="1563342"/>
            </a:xfrm>
            <a:custGeom>
              <a:avLst/>
              <a:gdLst/>
              <a:ahLst/>
              <a:cxnLst/>
              <a:rect l="l" t="t" r="r" b="b"/>
              <a:pathLst>
                <a:path w="1412870" h="1563342">
                  <a:moveTo>
                    <a:pt x="0" y="0"/>
                  </a:moveTo>
                  <a:lnTo>
                    <a:pt x="1412870" y="0"/>
                  </a:lnTo>
                  <a:lnTo>
                    <a:pt x="1412870" y="1563342"/>
                  </a:lnTo>
                  <a:lnTo>
                    <a:pt x="0" y="156334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42" name="Group 42"/>
            <p:cNvGrpSpPr/>
            <p:nvPr/>
          </p:nvGrpSpPr>
          <p:grpSpPr>
            <a:xfrm>
              <a:off x="4337282" y="0"/>
              <a:ext cx="18530265" cy="12056454"/>
              <a:chOff x="0" y="0"/>
              <a:chExt cx="5407522" cy="3518327"/>
            </a:xfrm>
          </p:grpSpPr>
          <p:sp>
            <p:nvSpPr>
              <p:cNvPr id="43" name="Freeform 43"/>
              <p:cNvSpPr/>
              <p:nvPr/>
            </p:nvSpPr>
            <p:spPr>
              <a:xfrm>
                <a:off x="0" y="0"/>
                <a:ext cx="5407521" cy="3518327"/>
              </a:xfrm>
              <a:custGeom>
                <a:avLst/>
                <a:gdLst/>
                <a:ahLst/>
                <a:cxnLst/>
                <a:rect l="l" t="t" r="r" b="b"/>
                <a:pathLst>
                  <a:path w="5407521" h="3518327">
                    <a:moveTo>
                      <a:pt x="20611" y="0"/>
                    </a:moveTo>
                    <a:lnTo>
                      <a:pt x="5386910" y="0"/>
                    </a:lnTo>
                    <a:cubicBezTo>
                      <a:pt x="5392377" y="0"/>
                      <a:pt x="5397619" y="2172"/>
                      <a:pt x="5401485" y="6037"/>
                    </a:cubicBezTo>
                    <a:cubicBezTo>
                      <a:pt x="5405350" y="9902"/>
                      <a:pt x="5407521" y="15145"/>
                      <a:pt x="5407521" y="20611"/>
                    </a:cubicBezTo>
                    <a:lnTo>
                      <a:pt x="5407521" y="3497716"/>
                    </a:lnTo>
                    <a:cubicBezTo>
                      <a:pt x="5407521" y="3509099"/>
                      <a:pt x="5398293" y="3518327"/>
                      <a:pt x="5386910" y="3518327"/>
                    </a:cubicBezTo>
                    <a:lnTo>
                      <a:pt x="20611" y="3518327"/>
                    </a:lnTo>
                    <a:cubicBezTo>
                      <a:pt x="15145" y="3518327"/>
                      <a:pt x="9902" y="3516156"/>
                      <a:pt x="6037" y="3512290"/>
                    </a:cubicBezTo>
                    <a:cubicBezTo>
                      <a:pt x="2172" y="3508425"/>
                      <a:pt x="0" y="3503182"/>
                      <a:pt x="0" y="3497716"/>
                    </a:cubicBezTo>
                    <a:lnTo>
                      <a:pt x="0" y="20611"/>
                    </a:lnTo>
                    <a:cubicBezTo>
                      <a:pt x="0" y="15145"/>
                      <a:pt x="2172" y="9902"/>
                      <a:pt x="6037" y="6037"/>
                    </a:cubicBezTo>
                    <a:cubicBezTo>
                      <a:pt x="9902" y="2172"/>
                      <a:pt x="15145" y="0"/>
                      <a:pt x="20611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4" name="TextBox 44"/>
              <p:cNvSpPr txBox="1"/>
              <p:nvPr/>
            </p:nvSpPr>
            <p:spPr>
              <a:xfrm>
                <a:off x="0" y="-66675"/>
                <a:ext cx="5407522" cy="3585002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45" name="Group 45"/>
            <p:cNvGrpSpPr/>
            <p:nvPr/>
          </p:nvGrpSpPr>
          <p:grpSpPr>
            <a:xfrm>
              <a:off x="4666487" y="284175"/>
              <a:ext cx="17871855" cy="11488105"/>
              <a:chOff x="0" y="0"/>
              <a:chExt cx="5215384" cy="3352471"/>
            </a:xfrm>
          </p:grpSpPr>
          <p:sp>
            <p:nvSpPr>
              <p:cNvPr id="46" name="Freeform 46"/>
              <p:cNvSpPr/>
              <p:nvPr/>
            </p:nvSpPr>
            <p:spPr>
              <a:xfrm>
                <a:off x="0" y="0"/>
                <a:ext cx="5215384" cy="3352471"/>
              </a:xfrm>
              <a:custGeom>
                <a:avLst/>
                <a:gdLst/>
                <a:ahLst/>
                <a:cxnLst/>
                <a:rect l="l" t="t" r="r" b="b"/>
                <a:pathLst>
                  <a:path w="5215384" h="3352471">
                    <a:moveTo>
                      <a:pt x="17328" y="0"/>
                    </a:moveTo>
                    <a:lnTo>
                      <a:pt x="5198056" y="0"/>
                    </a:lnTo>
                    <a:cubicBezTo>
                      <a:pt x="5207626" y="0"/>
                      <a:pt x="5215384" y="7758"/>
                      <a:pt x="5215384" y="17328"/>
                    </a:cubicBezTo>
                    <a:lnTo>
                      <a:pt x="5215384" y="3335143"/>
                    </a:lnTo>
                    <a:cubicBezTo>
                      <a:pt x="5215384" y="3339739"/>
                      <a:pt x="5213558" y="3344146"/>
                      <a:pt x="5210308" y="3347396"/>
                    </a:cubicBezTo>
                    <a:cubicBezTo>
                      <a:pt x="5207059" y="3350645"/>
                      <a:pt x="5202651" y="3352471"/>
                      <a:pt x="5198056" y="3352471"/>
                    </a:cubicBezTo>
                    <a:lnTo>
                      <a:pt x="17328" y="3352471"/>
                    </a:lnTo>
                    <a:cubicBezTo>
                      <a:pt x="7758" y="3352471"/>
                      <a:pt x="0" y="3344713"/>
                      <a:pt x="0" y="3335143"/>
                    </a:cubicBezTo>
                    <a:lnTo>
                      <a:pt x="0" y="17328"/>
                    </a:lnTo>
                    <a:cubicBezTo>
                      <a:pt x="0" y="7758"/>
                      <a:pt x="7758" y="0"/>
                      <a:pt x="17328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47625" cap="rnd">
                <a:solidFill>
                  <a:srgbClr val="19274F"/>
                </a:solidFill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" name="TextBox 47"/>
              <p:cNvSpPr txBox="1"/>
              <p:nvPr/>
            </p:nvSpPr>
            <p:spPr>
              <a:xfrm>
                <a:off x="0" y="-66675"/>
                <a:ext cx="5215384" cy="3419146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48" name="AutoShape 48"/>
            <p:cNvSpPr/>
            <p:nvPr/>
          </p:nvSpPr>
          <p:spPr>
            <a:xfrm flipV="1">
              <a:off x="4666532" y="2619573"/>
              <a:ext cx="17871803" cy="25400"/>
            </a:xfrm>
            <a:prstGeom prst="line">
              <a:avLst/>
            </a:prstGeom>
            <a:ln w="63500" cap="flat">
              <a:solidFill>
                <a:srgbClr val="19274F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4392205" y="2884819"/>
            <a:ext cx="12867095" cy="6241445"/>
            <a:chOff x="0" y="0"/>
            <a:chExt cx="5006519" cy="2428513"/>
          </a:xfrm>
        </p:grpSpPr>
        <p:sp>
          <p:nvSpPr>
            <p:cNvPr id="50" name="Freeform 50"/>
            <p:cNvSpPr/>
            <p:nvPr/>
          </p:nvSpPr>
          <p:spPr>
            <a:xfrm>
              <a:off x="0" y="0"/>
              <a:ext cx="5006519" cy="2428513"/>
            </a:xfrm>
            <a:custGeom>
              <a:avLst/>
              <a:gdLst/>
              <a:ahLst/>
              <a:cxnLst/>
              <a:rect l="l" t="t" r="r" b="b"/>
              <a:pathLst>
                <a:path w="5006519" h="2428513">
                  <a:moveTo>
                    <a:pt x="18051" y="0"/>
                  </a:moveTo>
                  <a:lnTo>
                    <a:pt x="4988469" y="0"/>
                  </a:lnTo>
                  <a:cubicBezTo>
                    <a:pt x="4993256" y="0"/>
                    <a:pt x="4997847" y="1902"/>
                    <a:pt x="5001232" y="5287"/>
                  </a:cubicBezTo>
                  <a:cubicBezTo>
                    <a:pt x="5004617" y="8672"/>
                    <a:pt x="5006519" y="13263"/>
                    <a:pt x="5006519" y="18051"/>
                  </a:cubicBezTo>
                  <a:lnTo>
                    <a:pt x="5006519" y="2410463"/>
                  </a:lnTo>
                  <a:cubicBezTo>
                    <a:pt x="5006519" y="2420432"/>
                    <a:pt x="4998438" y="2428513"/>
                    <a:pt x="4988469" y="2428513"/>
                  </a:cubicBezTo>
                  <a:lnTo>
                    <a:pt x="18051" y="2428513"/>
                  </a:lnTo>
                  <a:cubicBezTo>
                    <a:pt x="13263" y="2428513"/>
                    <a:pt x="8672" y="2426611"/>
                    <a:pt x="5287" y="2423226"/>
                  </a:cubicBezTo>
                  <a:cubicBezTo>
                    <a:pt x="1902" y="2419841"/>
                    <a:pt x="0" y="2415250"/>
                    <a:pt x="0" y="2410463"/>
                  </a:cubicBezTo>
                  <a:lnTo>
                    <a:pt x="0" y="18051"/>
                  </a:lnTo>
                  <a:cubicBezTo>
                    <a:pt x="0" y="13263"/>
                    <a:pt x="1902" y="8672"/>
                    <a:pt x="5287" y="5287"/>
                  </a:cubicBezTo>
                  <a:cubicBezTo>
                    <a:pt x="8672" y="1902"/>
                    <a:pt x="13263" y="0"/>
                    <a:pt x="18051" y="0"/>
                  </a:cubicBezTo>
                  <a:close/>
                </a:path>
              </a:pathLst>
            </a:custGeom>
            <a:solidFill>
              <a:srgbClr val="BCBEFA"/>
            </a:solidFill>
            <a:ln w="47625" cap="rnd">
              <a:solidFill>
                <a:srgbClr val="19274F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TextBox 51"/>
            <p:cNvSpPr txBox="1"/>
            <p:nvPr/>
          </p:nvSpPr>
          <p:spPr>
            <a:xfrm>
              <a:off x="0" y="-66675"/>
              <a:ext cx="5006519" cy="2495188"/>
            </a:xfrm>
            <a:prstGeom prst="rect">
              <a:avLst/>
            </a:prstGeom>
          </p:spPr>
          <p:txBody>
            <a:bodyPr lIns="46656" tIns="46656" rIns="46656" bIns="46656" rtlCol="0" anchor="ctr"/>
            <a:lstStyle/>
            <a:p>
              <a:pPr algn="ctr">
                <a:lnSpc>
                  <a:spcPts val="2520"/>
                </a:lnSpc>
              </a:pPr>
              <a:endParaRPr/>
            </a:p>
          </p:txBody>
        </p:sp>
      </p:grpSp>
      <p:sp>
        <p:nvSpPr>
          <p:cNvPr id="52" name="TextBox 52"/>
          <p:cNvSpPr txBox="1"/>
          <p:nvPr/>
        </p:nvSpPr>
        <p:spPr>
          <a:xfrm>
            <a:off x="6915616" y="1137314"/>
            <a:ext cx="7779288" cy="10363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979"/>
              </a:lnSpc>
              <a:spcBef>
                <a:spcPct val="0"/>
              </a:spcBef>
            </a:pPr>
            <a:r>
              <a:rPr lang="en-US" sz="5699" b="1" u="sng">
                <a:solidFill>
                  <a:srgbClr val="19274F"/>
                </a:solidFill>
                <a:latin typeface="Telegraf Medium Bold"/>
                <a:ea typeface="Telegraf Medium Bold"/>
                <a:cs typeface="Telegraf Medium Bold"/>
                <a:sym typeface="Telegraf Medium Bold"/>
              </a:rPr>
              <a:t>Scenario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392205" y="2651124"/>
            <a:ext cx="12867095" cy="62598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669"/>
              </a:lnSpc>
            </a:pPr>
            <a:r>
              <a:rPr lang="en-US" sz="2999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One way we can keep track is creating objectives. </a:t>
            </a:r>
          </a:p>
          <a:p>
            <a:pPr algn="ctr">
              <a:lnSpc>
                <a:spcPts val="5669"/>
              </a:lnSpc>
            </a:pPr>
            <a:r>
              <a:rPr lang="en-US" sz="2999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Remembering our main aim is to look at what the client wants.</a:t>
            </a:r>
          </a:p>
          <a:p>
            <a:pPr algn="ctr">
              <a:lnSpc>
                <a:spcPts val="5669"/>
              </a:lnSpc>
            </a:pPr>
            <a:r>
              <a:rPr lang="en-US" sz="2999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These can be legal and non legal. </a:t>
            </a:r>
          </a:p>
          <a:p>
            <a:pPr algn="ctr">
              <a:lnSpc>
                <a:spcPts val="5669"/>
              </a:lnSpc>
            </a:pPr>
            <a:r>
              <a:rPr lang="en-US" sz="2999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Including common sense. </a:t>
            </a:r>
          </a:p>
          <a:p>
            <a:pPr algn="ctr">
              <a:lnSpc>
                <a:spcPts val="5669"/>
              </a:lnSpc>
            </a:pPr>
            <a:r>
              <a:rPr lang="en-US" sz="2999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Your objectives will  let you know when your research is complete. </a:t>
            </a:r>
          </a:p>
          <a:p>
            <a:pPr algn="ctr">
              <a:lnSpc>
                <a:spcPts val="4199"/>
              </a:lnSpc>
            </a:pPr>
            <a:endParaRPr lang="en-US" sz="2999">
              <a:solidFill>
                <a:srgbClr val="19274F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  <a:p>
            <a:pPr algn="ctr">
              <a:lnSpc>
                <a:spcPts val="4199"/>
              </a:lnSpc>
            </a:pPr>
            <a:r>
              <a:rPr lang="en-US" sz="2999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Create objectives for the scenario we have just discussed................</a:t>
            </a:r>
          </a:p>
          <a:p>
            <a:pPr algn="ctr">
              <a:lnSpc>
                <a:spcPts val="4199"/>
              </a:lnSpc>
            </a:pPr>
            <a:endParaRPr lang="en-US" sz="2999">
              <a:solidFill>
                <a:srgbClr val="19274F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  <a:p>
            <a:pPr algn="ctr">
              <a:lnSpc>
                <a:spcPts val="4199"/>
              </a:lnSpc>
            </a:pPr>
            <a:endParaRPr lang="en-US" sz="2999">
              <a:solidFill>
                <a:srgbClr val="19274F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  <a:p>
            <a:pPr algn="ctr">
              <a:lnSpc>
                <a:spcPts val="4199"/>
              </a:lnSpc>
            </a:pPr>
            <a:endParaRPr lang="en-US" sz="2999">
              <a:solidFill>
                <a:srgbClr val="19274F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C86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568670" y="622330"/>
            <a:ext cx="2646513" cy="1641473"/>
            <a:chOff x="0" y="0"/>
            <a:chExt cx="3528684" cy="2188630"/>
          </a:xfrm>
        </p:grpSpPr>
        <p:grpSp>
          <p:nvGrpSpPr>
            <p:cNvPr id="3" name="Group 3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TextBox 5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" name="TextBox 8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9" name="Freeform 9"/>
            <p:cNvSpPr/>
            <p:nvPr/>
          </p:nvSpPr>
          <p:spPr>
            <a:xfrm>
              <a:off x="771866" y="311161"/>
              <a:ext cx="1984952" cy="1566307"/>
            </a:xfrm>
            <a:custGeom>
              <a:avLst/>
              <a:gdLst/>
              <a:ahLst/>
              <a:cxnLst/>
              <a:rect l="l" t="t" r="r" b="b"/>
              <a:pathLst>
                <a:path w="1984952" h="1566307">
                  <a:moveTo>
                    <a:pt x="0" y="0"/>
                  </a:moveTo>
                  <a:lnTo>
                    <a:pt x="1984952" y="0"/>
                  </a:lnTo>
                  <a:lnTo>
                    <a:pt x="1984952" y="1566308"/>
                  </a:lnTo>
                  <a:lnTo>
                    <a:pt x="0" y="156630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568670" y="2472481"/>
            <a:ext cx="2646513" cy="1641473"/>
            <a:chOff x="0" y="0"/>
            <a:chExt cx="3528684" cy="2188630"/>
          </a:xfrm>
        </p:grpSpPr>
        <p:grpSp>
          <p:nvGrpSpPr>
            <p:cNvPr id="11" name="Group 11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" name="TextBox 13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14" name="Group 14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15" name="Freeform 15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" name="TextBox 16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17" name="Freeform 17"/>
            <p:cNvSpPr/>
            <p:nvPr/>
          </p:nvSpPr>
          <p:spPr>
            <a:xfrm>
              <a:off x="956564" y="339706"/>
              <a:ext cx="1680434" cy="1509335"/>
            </a:xfrm>
            <a:custGeom>
              <a:avLst/>
              <a:gdLst/>
              <a:ahLst/>
              <a:cxnLst/>
              <a:rect l="l" t="t" r="r" b="b"/>
              <a:pathLst>
                <a:path w="1680434" h="1509335">
                  <a:moveTo>
                    <a:pt x="0" y="0"/>
                  </a:moveTo>
                  <a:lnTo>
                    <a:pt x="1680434" y="0"/>
                  </a:lnTo>
                  <a:lnTo>
                    <a:pt x="1680434" y="1509336"/>
                  </a:lnTo>
                  <a:lnTo>
                    <a:pt x="0" y="150933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568670" y="4322720"/>
            <a:ext cx="2646513" cy="1641473"/>
            <a:chOff x="0" y="0"/>
            <a:chExt cx="3528684" cy="2188630"/>
          </a:xfrm>
        </p:grpSpPr>
        <p:grpSp>
          <p:nvGrpSpPr>
            <p:cNvPr id="19" name="Group 19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22" name="Group 22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" name="TextBox 24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25" name="Freeform 25"/>
            <p:cNvSpPr/>
            <p:nvPr/>
          </p:nvSpPr>
          <p:spPr>
            <a:xfrm>
              <a:off x="1057907" y="312644"/>
              <a:ext cx="1412870" cy="1563342"/>
            </a:xfrm>
            <a:custGeom>
              <a:avLst/>
              <a:gdLst/>
              <a:ahLst/>
              <a:cxnLst/>
              <a:rect l="l" t="t" r="r" b="b"/>
              <a:pathLst>
                <a:path w="1412870" h="1563342">
                  <a:moveTo>
                    <a:pt x="0" y="0"/>
                  </a:moveTo>
                  <a:lnTo>
                    <a:pt x="1412870" y="0"/>
                  </a:lnTo>
                  <a:lnTo>
                    <a:pt x="1412870" y="1563342"/>
                  </a:lnTo>
                  <a:lnTo>
                    <a:pt x="0" y="156334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568670" y="8023198"/>
            <a:ext cx="2646513" cy="1641473"/>
            <a:chOff x="0" y="0"/>
            <a:chExt cx="3528684" cy="2188630"/>
          </a:xfrm>
        </p:grpSpPr>
        <p:grpSp>
          <p:nvGrpSpPr>
            <p:cNvPr id="27" name="Group 27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28" name="Freeform 28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" name="TextBox 29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30" name="Group 30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31" name="Freeform 31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" name="TextBox 32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33" name="Freeform 33"/>
            <p:cNvSpPr/>
            <p:nvPr/>
          </p:nvSpPr>
          <p:spPr>
            <a:xfrm>
              <a:off x="655730" y="383864"/>
              <a:ext cx="2189065" cy="1420902"/>
            </a:xfrm>
            <a:custGeom>
              <a:avLst/>
              <a:gdLst/>
              <a:ahLst/>
              <a:cxnLst/>
              <a:rect l="l" t="t" r="r" b="b"/>
              <a:pathLst>
                <a:path w="2189065" h="1420902">
                  <a:moveTo>
                    <a:pt x="0" y="0"/>
                  </a:moveTo>
                  <a:lnTo>
                    <a:pt x="2189066" y="0"/>
                  </a:lnTo>
                  <a:lnTo>
                    <a:pt x="2189066" y="1420902"/>
                  </a:lnTo>
                  <a:lnTo>
                    <a:pt x="0" y="14209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568670" y="622330"/>
            <a:ext cx="17150661" cy="9042341"/>
            <a:chOff x="0" y="0"/>
            <a:chExt cx="22867548" cy="12056454"/>
          </a:xfrm>
        </p:grpSpPr>
        <p:grpSp>
          <p:nvGrpSpPr>
            <p:cNvPr id="35" name="Group 35"/>
            <p:cNvGrpSpPr/>
            <p:nvPr/>
          </p:nvGrpSpPr>
          <p:grpSpPr>
            <a:xfrm>
              <a:off x="0" y="7400839"/>
              <a:ext cx="4916709" cy="2188630"/>
              <a:chOff x="0" y="0"/>
              <a:chExt cx="1434799" cy="638688"/>
            </a:xfrm>
          </p:grpSpPr>
          <p:sp>
            <p:nvSpPr>
              <p:cNvPr id="36" name="Freeform 36"/>
              <p:cNvSpPr/>
              <p:nvPr/>
            </p:nvSpPr>
            <p:spPr>
              <a:xfrm>
                <a:off x="0" y="0"/>
                <a:ext cx="1434799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434799" h="638688">
                    <a:moveTo>
                      <a:pt x="77681" y="0"/>
                    </a:moveTo>
                    <a:lnTo>
                      <a:pt x="1357118" y="0"/>
                    </a:lnTo>
                    <a:cubicBezTo>
                      <a:pt x="1377721" y="0"/>
                      <a:pt x="1397479" y="8184"/>
                      <a:pt x="1412047" y="22752"/>
                    </a:cubicBezTo>
                    <a:cubicBezTo>
                      <a:pt x="1426615" y="37320"/>
                      <a:pt x="1434799" y="57079"/>
                      <a:pt x="1434799" y="77681"/>
                    </a:cubicBezTo>
                    <a:lnTo>
                      <a:pt x="1434799" y="561007"/>
                    </a:lnTo>
                    <a:cubicBezTo>
                      <a:pt x="1434799" y="603909"/>
                      <a:pt x="1400020" y="638688"/>
                      <a:pt x="1357118" y="638688"/>
                    </a:cubicBezTo>
                    <a:lnTo>
                      <a:pt x="77681" y="638688"/>
                    </a:lnTo>
                    <a:cubicBezTo>
                      <a:pt x="57079" y="638688"/>
                      <a:pt x="37320" y="630504"/>
                      <a:pt x="22752" y="615936"/>
                    </a:cubicBezTo>
                    <a:cubicBezTo>
                      <a:pt x="8184" y="601368"/>
                      <a:pt x="0" y="581610"/>
                      <a:pt x="0" y="561007"/>
                    </a:cubicBezTo>
                    <a:lnTo>
                      <a:pt x="0" y="77681"/>
                    </a:lnTo>
                    <a:cubicBezTo>
                      <a:pt x="0" y="57079"/>
                      <a:pt x="8184" y="37320"/>
                      <a:pt x="22752" y="22752"/>
                    </a:cubicBezTo>
                    <a:cubicBezTo>
                      <a:pt x="37320" y="8184"/>
                      <a:pt x="57079" y="0"/>
                      <a:pt x="77681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7" name="TextBox 37"/>
              <p:cNvSpPr txBox="1"/>
              <p:nvPr/>
            </p:nvSpPr>
            <p:spPr>
              <a:xfrm>
                <a:off x="0" y="-66675"/>
                <a:ext cx="1434799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38" name="Group 38"/>
            <p:cNvGrpSpPr/>
            <p:nvPr/>
          </p:nvGrpSpPr>
          <p:grpSpPr>
            <a:xfrm>
              <a:off x="107003" y="7521794"/>
              <a:ext cx="3314679" cy="1946720"/>
              <a:chOff x="0" y="0"/>
              <a:chExt cx="967293" cy="568094"/>
            </a:xfrm>
          </p:grpSpPr>
          <p:sp>
            <p:nvSpPr>
              <p:cNvPr id="39" name="Freeform 39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38100" cap="rnd">
                <a:solidFill>
                  <a:srgbClr val="19274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0" name="TextBox 40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41" name="Freeform 41"/>
            <p:cNvSpPr/>
            <p:nvPr/>
          </p:nvSpPr>
          <p:spPr>
            <a:xfrm rot="-1173271">
              <a:off x="1057907" y="7696081"/>
              <a:ext cx="1384713" cy="1772432"/>
            </a:xfrm>
            <a:custGeom>
              <a:avLst/>
              <a:gdLst/>
              <a:ahLst/>
              <a:cxnLst/>
              <a:rect l="l" t="t" r="r" b="b"/>
              <a:pathLst>
                <a:path w="1384713" h="1772432">
                  <a:moveTo>
                    <a:pt x="0" y="0"/>
                  </a:moveTo>
                  <a:lnTo>
                    <a:pt x="1384712" y="0"/>
                  </a:lnTo>
                  <a:lnTo>
                    <a:pt x="1384712" y="1772433"/>
                  </a:lnTo>
                  <a:lnTo>
                    <a:pt x="0" y="177243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42" name="Group 42"/>
            <p:cNvGrpSpPr/>
            <p:nvPr/>
          </p:nvGrpSpPr>
          <p:grpSpPr>
            <a:xfrm>
              <a:off x="4337282" y="0"/>
              <a:ext cx="18530265" cy="12056454"/>
              <a:chOff x="0" y="0"/>
              <a:chExt cx="5407522" cy="3518327"/>
            </a:xfrm>
          </p:grpSpPr>
          <p:sp>
            <p:nvSpPr>
              <p:cNvPr id="43" name="Freeform 43"/>
              <p:cNvSpPr/>
              <p:nvPr/>
            </p:nvSpPr>
            <p:spPr>
              <a:xfrm>
                <a:off x="0" y="0"/>
                <a:ext cx="5407521" cy="3518327"/>
              </a:xfrm>
              <a:custGeom>
                <a:avLst/>
                <a:gdLst/>
                <a:ahLst/>
                <a:cxnLst/>
                <a:rect l="l" t="t" r="r" b="b"/>
                <a:pathLst>
                  <a:path w="5407521" h="3518327">
                    <a:moveTo>
                      <a:pt x="20611" y="0"/>
                    </a:moveTo>
                    <a:lnTo>
                      <a:pt x="5386910" y="0"/>
                    </a:lnTo>
                    <a:cubicBezTo>
                      <a:pt x="5392377" y="0"/>
                      <a:pt x="5397619" y="2172"/>
                      <a:pt x="5401485" y="6037"/>
                    </a:cubicBezTo>
                    <a:cubicBezTo>
                      <a:pt x="5405350" y="9902"/>
                      <a:pt x="5407521" y="15145"/>
                      <a:pt x="5407521" y="20611"/>
                    </a:cubicBezTo>
                    <a:lnTo>
                      <a:pt x="5407521" y="3497716"/>
                    </a:lnTo>
                    <a:cubicBezTo>
                      <a:pt x="5407521" y="3509099"/>
                      <a:pt x="5398293" y="3518327"/>
                      <a:pt x="5386910" y="3518327"/>
                    </a:cubicBezTo>
                    <a:lnTo>
                      <a:pt x="20611" y="3518327"/>
                    </a:lnTo>
                    <a:cubicBezTo>
                      <a:pt x="15145" y="3518327"/>
                      <a:pt x="9902" y="3516156"/>
                      <a:pt x="6037" y="3512290"/>
                    </a:cubicBezTo>
                    <a:cubicBezTo>
                      <a:pt x="2172" y="3508425"/>
                      <a:pt x="0" y="3503182"/>
                      <a:pt x="0" y="3497716"/>
                    </a:cubicBezTo>
                    <a:lnTo>
                      <a:pt x="0" y="20611"/>
                    </a:lnTo>
                    <a:cubicBezTo>
                      <a:pt x="0" y="15145"/>
                      <a:pt x="2172" y="9902"/>
                      <a:pt x="6037" y="6037"/>
                    </a:cubicBezTo>
                    <a:cubicBezTo>
                      <a:pt x="9902" y="2172"/>
                      <a:pt x="15145" y="0"/>
                      <a:pt x="20611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4" name="TextBox 44"/>
              <p:cNvSpPr txBox="1"/>
              <p:nvPr/>
            </p:nvSpPr>
            <p:spPr>
              <a:xfrm>
                <a:off x="0" y="-66675"/>
                <a:ext cx="5407522" cy="3585002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45" name="Group 45"/>
            <p:cNvGrpSpPr/>
            <p:nvPr/>
          </p:nvGrpSpPr>
          <p:grpSpPr>
            <a:xfrm>
              <a:off x="4666487" y="2806574"/>
              <a:ext cx="17871855" cy="8965706"/>
              <a:chOff x="0" y="0"/>
              <a:chExt cx="5215384" cy="2616382"/>
            </a:xfrm>
          </p:grpSpPr>
          <p:sp>
            <p:nvSpPr>
              <p:cNvPr id="46" name="Freeform 46"/>
              <p:cNvSpPr/>
              <p:nvPr/>
            </p:nvSpPr>
            <p:spPr>
              <a:xfrm>
                <a:off x="0" y="0"/>
                <a:ext cx="5215384" cy="2616382"/>
              </a:xfrm>
              <a:custGeom>
                <a:avLst/>
                <a:gdLst/>
                <a:ahLst/>
                <a:cxnLst/>
                <a:rect l="l" t="t" r="r" b="b"/>
                <a:pathLst>
                  <a:path w="5215384" h="2616382">
                    <a:moveTo>
                      <a:pt x="17328" y="0"/>
                    </a:moveTo>
                    <a:lnTo>
                      <a:pt x="5198056" y="0"/>
                    </a:lnTo>
                    <a:cubicBezTo>
                      <a:pt x="5207626" y="0"/>
                      <a:pt x="5215384" y="7758"/>
                      <a:pt x="5215384" y="17328"/>
                    </a:cubicBezTo>
                    <a:lnTo>
                      <a:pt x="5215384" y="2599054"/>
                    </a:lnTo>
                    <a:cubicBezTo>
                      <a:pt x="5215384" y="2608624"/>
                      <a:pt x="5207626" y="2616382"/>
                      <a:pt x="5198056" y="2616382"/>
                    </a:cubicBezTo>
                    <a:lnTo>
                      <a:pt x="17328" y="2616382"/>
                    </a:lnTo>
                    <a:cubicBezTo>
                      <a:pt x="12732" y="2616382"/>
                      <a:pt x="8325" y="2614556"/>
                      <a:pt x="5075" y="2611307"/>
                    </a:cubicBezTo>
                    <a:cubicBezTo>
                      <a:pt x="1826" y="2608057"/>
                      <a:pt x="0" y="2603650"/>
                      <a:pt x="0" y="2599054"/>
                    </a:cubicBezTo>
                    <a:lnTo>
                      <a:pt x="0" y="17328"/>
                    </a:lnTo>
                    <a:cubicBezTo>
                      <a:pt x="0" y="7758"/>
                      <a:pt x="7758" y="0"/>
                      <a:pt x="17328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47625" cap="rnd">
                <a:solidFill>
                  <a:srgbClr val="19274F"/>
                </a:solidFill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" name="TextBox 47"/>
              <p:cNvSpPr txBox="1"/>
              <p:nvPr/>
            </p:nvSpPr>
            <p:spPr>
              <a:xfrm>
                <a:off x="0" y="-66675"/>
                <a:ext cx="5215384" cy="2683057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48" name="AutoShape 48"/>
            <p:cNvSpPr/>
            <p:nvPr/>
          </p:nvSpPr>
          <p:spPr>
            <a:xfrm flipH="1" flipV="1">
              <a:off x="10604585" y="2832398"/>
              <a:ext cx="25400" cy="8914057"/>
            </a:xfrm>
            <a:prstGeom prst="line">
              <a:avLst/>
            </a:prstGeom>
            <a:ln w="63500" cap="flat">
              <a:solidFill>
                <a:srgbClr val="19274F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AutoShape 49"/>
            <p:cNvSpPr/>
            <p:nvPr/>
          </p:nvSpPr>
          <p:spPr>
            <a:xfrm flipH="1" flipV="1">
              <a:off x="16591781" y="2806664"/>
              <a:ext cx="25400" cy="8914057"/>
            </a:xfrm>
            <a:prstGeom prst="line">
              <a:avLst/>
            </a:prstGeom>
            <a:ln w="63500" cap="flat">
              <a:solidFill>
                <a:srgbClr val="19274F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0" name="TextBox 50"/>
          <p:cNvSpPr txBox="1"/>
          <p:nvPr/>
        </p:nvSpPr>
        <p:spPr>
          <a:xfrm>
            <a:off x="4337909" y="1026181"/>
            <a:ext cx="12550710" cy="7696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879"/>
              </a:lnSpc>
              <a:spcBef>
                <a:spcPct val="0"/>
              </a:spcBef>
            </a:pPr>
            <a:r>
              <a:rPr lang="en-US" sz="4199" u="sng">
                <a:solidFill>
                  <a:srgbClr val="000000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Identifying the issues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8433232" y="2803313"/>
            <a:ext cx="4216814" cy="37871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8160" lvl="1" indent="-259080" algn="just">
              <a:lnSpc>
                <a:spcPts val="3359"/>
              </a:lnSpc>
              <a:buFont typeface="Arial"/>
              <a:buChar char="•"/>
            </a:pPr>
            <a:r>
              <a:rPr lang="en-US" sz="2400" b="1">
                <a:solidFill>
                  <a:srgbClr val="000000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You must ensure that the questions cover all aspects of the client’s problems and meets the objectives you have created. </a:t>
            </a:r>
          </a:p>
          <a:p>
            <a:pPr algn="just">
              <a:lnSpc>
                <a:spcPts val="3359"/>
              </a:lnSpc>
            </a:pPr>
            <a:endParaRPr lang="en-US" sz="2400" b="1">
              <a:solidFill>
                <a:srgbClr val="000000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  <a:p>
            <a:pPr marL="518160" lvl="1" indent="-259080" algn="just">
              <a:lnSpc>
                <a:spcPts val="3359"/>
              </a:lnSpc>
              <a:buFont typeface="Arial"/>
              <a:buChar char="•"/>
            </a:pPr>
            <a:r>
              <a:rPr lang="en-US" sz="2400" b="1">
                <a:solidFill>
                  <a:srgbClr val="000000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These will then give you your research terms.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89282" y="2803313"/>
            <a:ext cx="4243951" cy="50444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8157" lvl="1" indent="-259078" algn="l">
              <a:lnSpc>
                <a:spcPts val="3359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Identifying the issue is going to allow you to create questions to answer. </a:t>
            </a:r>
          </a:p>
          <a:p>
            <a:pPr algn="l">
              <a:lnSpc>
                <a:spcPts val="3359"/>
              </a:lnSpc>
            </a:pPr>
            <a:endParaRPr lang="en-US" sz="2399">
              <a:solidFill>
                <a:srgbClr val="000000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  <a:p>
            <a:pPr marL="518157" lvl="1" indent="-259078" algn="l">
              <a:lnSpc>
                <a:spcPts val="3359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It will also allow you to identify the basic areas of law that are relevant. </a:t>
            </a:r>
          </a:p>
          <a:p>
            <a:pPr algn="l">
              <a:lnSpc>
                <a:spcPts val="3359"/>
              </a:lnSpc>
            </a:pPr>
            <a:endParaRPr lang="en-US" sz="2399">
              <a:solidFill>
                <a:srgbClr val="000000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  <a:p>
            <a:pPr marL="518157" lvl="1" indent="-259078" algn="l">
              <a:lnSpc>
                <a:spcPts val="3359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However, it is important that these questions are specific. 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3049691" y="2803313"/>
            <a:ext cx="4209609" cy="50444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8160" lvl="1" indent="-259080" algn="ctr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One key thing it is important to note; </a:t>
            </a:r>
          </a:p>
          <a:p>
            <a:pPr algn="ctr">
              <a:lnSpc>
                <a:spcPts val="3359"/>
              </a:lnSpc>
            </a:pPr>
            <a:endParaRPr lang="en-US" sz="2400">
              <a:solidFill>
                <a:srgbClr val="000000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  <a:p>
            <a:pPr marL="518160" lvl="1" indent="-259080" algn="ctr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Non legal issues may need support from specialist organisations. </a:t>
            </a:r>
          </a:p>
          <a:p>
            <a:pPr algn="ctr">
              <a:lnSpc>
                <a:spcPts val="3359"/>
              </a:lnSpc>
            </a:pPr>
            <a:endParaRPr lang="en-US" sz="2400">
              <a:solidFill>
                <a:srgbClr val="000000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  <a:p>
            <a:pPr marL="518160" lvl="1" indent="-259080" algn="ctr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These will usually have non legal remedies. </a:t>
            </a:r>
          </a:p>
          <a:p>
            <a:pPr algn="ctr">
              <a:lnSpc>
                <a:spcPts val="3359"/>
              </a:lnSpc>
            </a:pPr>
            <a:endParaRPr lang="en-US" sz="2400">
              <a:solidFill>
                <a:srgbClr val="000000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  <a:p>
            <a:pPr marL="518160" lvl="1" indent="-259080" algn="ctr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Not all legal objectives can be researched.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C86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568670" y="622330"/>
            <a:ext cx="2646513" cy="1641473"/>
            <a:chOff x="0" y="0"/>
            <a:chExt cx="3528684" cy="2188630"/>
          </a:xfrm>
        </p:grpSpPr>
        <p:grpSp>
          <p:nvGrpSpPr>
            <p:cNvPr id="3" name="Group 3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TextBox 5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" name="TextBox 8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9" name="Freeform 9"/>
            <p:cNvSpPr/>
            <p:nvPr/>
          </p:nvSpPr>
          <p:spPr>
            <a:xfrm>
              <a:off x="771866" y="311161"/>
              <a:ext cx="1984952" cy="1566307"/>
            </a:xfrm>
            <a:custGeom>
              <a:avLst/>
              <a:gdLst/>
              <a:ahLst/>
              <a:cxnLst/>
              <a:rect l="l" t="t" r="r" b="b"/>
              <a:pathLst>
                <a:path w="1984952" h="1566307">
                  <a:moveTo>
                    <a:pt x="0" y="0"/>
                  </a:moveTo>
                  <a:lnTo>
                    <a:pt x="1984952" y="0"/>
                  </a:lnTo>
                  <a:lnTo>
                    <a:pt x="1984952" y="1566308"/>
                  </a:lnTo>
                  <a:lnTo>
                    <a:pt x="0" y="156630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568670" y="2472481"/>
            <a:ext cx="2646513" cy="1641473"/>
            <a:chOff x="0" y="0"/>
            <a:chExt cx="3528684" cy="2188630"/>
          </a:xfrm>
        </p:grpSpPr>
        <p:grpSp>
          <p:nvGrpSpPr>
            <p:cNvPr id="11" name="Group 11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" name="TextBox 13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14" name="Group 14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15" name="Freeform 15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" name="TextBox 16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17" name="Freeform 17"/>
            <p:cNvSpPr/>
            <p:nvPr/>
          </p:nvSpPr>
          <p:spPr>
            <a:xfrm>
              <a:off x="956564" y="339706"/>
              <a:ext cx="1680434" cy="1509335"/>
            </a:xfrm>
            <a:custGeom>
              <a:avLst/>
              <a:gdLst/>
              <a:ahLst/>
              <a:cxnLst/>
              <a:rect l="l" t="t" r="r" b="b"/>
              <a:pathLst>
                <a:path w="1680434" h="1509335">
                  <a:moveTo>
                    <a:pt x="0" y="0"/>
                  </a:moveTo>
                  <a:lnTo>
                    <a:pt x="1680434" y="0"/>
                  </a:lnTo>
                  <a:lnTo>
                    <a:pt x="1680434" y="1509336"/>
                  </a:lnTo>
                  <a:lnTo>
                    <a:pt x="0" y="150933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568670" y="4322720"/>
            <a:ext cx="2646513" cy="1641473"/>
            <a:chOff x="0" y="0"/>
            <a:chExt cx="3528684" cy="2188630"/>
          </a:xfrm>
        </p:grpSpPr>
        <p:grpSp>
          <p:nvGrpSpPr>
            <p:cNvPr id="19" name="Group 19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22" name="Group 22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" name="TextBox 24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25" name="Freeform 25"/>
            <p:cNvSpPr/>
            <p:nvPr/>
          </p:nvSpPr>
          <p:spPr>
            <a:xfrm>
              <a:off x="1057907" y="312644"/>
              <a:ext cx="1412870" cy="1563342"/>
            </a:xfrm>
            <a:custGeom>
              <a:avLst/>
              <a:gdLst/>
              <a:ahLst/>
              <a:cxnLst/>
              <a:rect l="l" t="t" r="r" b="b"/>
              <a:pathLst>
                <a:path w="1412870" h="1563342">
                  <a:moveTo>
                    <a:pt x="0" y="0"/>
                  </a:moveTo>
                  <a:lnTo>
                    <a:pt x="1412870" y="0"/>
                  </a:lnTo>
                  <a:lnTo>
                    <a:pt x="1412870" y="1563342"/>
                  </a:lnTo>
                  <a:lnTo>
                    <a:pt x="0" y="156334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568670" y="8023198"/>
            <a:ext cx="2646513" cy="1641473"/>
            <a:chOff x="0" y="0"/>
            <a:chExt cx="3528684" cy="2188630"/>
          </a:xfrm>
        </p:grpSpPr>
        <p:grpSp>
          <p:nvGrpSpPr>
            <p:cNvPr id="27" name="Group 27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28" name="Freeform 28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" name="TextBox 29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30" name="Group 30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31" name="Freeform 31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" name="TextBox 32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33" name="Freeform 33"/>
            <p:cNvSpPr/>
            <p:nvPr/>
          </p:nvSpPr>
          <p:spPr>
            <a:xfrm>
              <a:off x="655730" y="383864"/>
              <a:ext cx="2189065" cy="1420902"/>
            </a:xfrm>
            <a:custGeom>
              <a:avLst/>
              <a:gdLst/>
              <a:ahLst/>
              <a:cxnLst/>
              <a:rect l="l" t="t" r="r" b="b"/>
              <a:pathLst>
                <a:path w="2189065" h="1420902">
                  <a:moveTo>
                    <a:pt x="0" y="0"/>
                  </a:moveTo>
                  <a:lnTo>
                    <a:pt x="2189066" y="0"/>
                  </a:lnTo>
                  <a:lnTo>
                    <a:pt x="2189066" y="1420902"/>
                  </a:lnTo>
                  <a:lnTo>
                    <a:pt x="0" y="14209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568670" y="622330"/>
            <a:ext cx="17150661" cy="9042341"/>
            <a:chOff x="0" y="0"/>
            <a:chExt cx="22867548" cy="12056454"/>
          </a:xfrm>
        </p:grpSpPr>
        <p:grpSp>
          <p:nvGrpSpPr>
            <p:cNvPr id="35" name="Group 35"/>
            <p:cNvGrpSpPr/>
            <p:nvPr/>
          </p:nvGrpSpPr>
          <p:grpSpPr>
            <a:xfrm>
              <a:off x="0" y="7400839"/>
              <a:ext cx="4916709" cy="2188630"/>
              <a:chOff x="0" y="0"/>
              <a:chExt cx="1434799" cy="638688"/>
            </a:xfrm>
          </p:grpSpPr>
          <p:sp>
            <p:nvSpPr>
              <p:cNvPr id="36" name="Freeform 36"/>
              <p:cNvSpPr/>
              <p:nvPr/>
            </p:nvSpPr>
            <p:spPr>
              <a:xfrm>
                <a:off x="0" y="0"/>
                <a:ext cx="1434799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434799" h="638688">
                    <a:moveTo>
                      <a:pt x="77681" y="0"/>
                    </a:moveTo>
                    <a:lnTo>
                      <a:pt x="1357118" y="0"/>
                    </a:lnTo>
                    <a:cubicBezTo>
                      <a:pt x="1377721" y="0"/>
                      <a:pt x="1397479" y="8184"/>
                      <a:pt x="1412047" y="22752"/>
                    </a:cubicBezTo>
                    <a:cubicBezTo>
                      <a:pt x="1426615" y="37320"/>
                      <a:pt x="1434799" y="57079"/>
                      <a:pt x="1434799" y="77681"/>
                    </a:cubicBezTo>
                    <a:lnTo>
                      <a:pt x="1434799" y="561007"/>
                    </a:lnTo>
                    <a:cubicBezTo>
                      <a:pt x="1434799" y="603909"/>
                      <a:pt x="1400020" y="638688"/>
                      <a:pt x="1357118" y="638688"/>
                    </a:cubicBezTo>
                    <a:lnTo>
                      <a:pt x="77681" y="638688"/>
                    </a:lnTo>
                    <a:cubicBezTo>
                      <a:pt x="57079" y="638688"/>
                      <a:pt x="37320" y="630504"/>
                      <a:pt x="22752" y="615936"/>
                    </a:cubicBezTo>
                    <a:cubicBezTo>
                      <a:pt x="8184" y="601368"/>
                      <a:pt x="0" y="581610"/>
                      <a:pt x="0" y="561007"/>
                    </a:cubicBezTo>
                    <a:lnTo>
                      <a:pt x="0" y="77681"/>
                    </a:lnTo>
                    <a:cubicBezTo>
                      <a:pt x="0" y="57079"/>
                      <a:pt x="8184" y="37320"/>
                      <a:pt x="22752" y="22752"/>
                    </a:cubicBezTo>
                    <a:cubicBezTo>
                      <a:pt x="37320" y="8184"/>
                      <a:pt x="57079" y="0"/>
                      <a:pt x="77681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7" name="TextBox 37"/>
              <p:cNvSpPr txBox="1"/>
              <p:nvPr/>
            </p:nvSpPr>
            <p:spPr>
              <a:xfrm>
                <a:off x="0" y="-66675"/>
                <a:ext cx="1434799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38" name="Group 38"/>
            <p:cNvGrpSpPr/>
            <p:nvPr/>
          </p:nvGrpSpPr>
          <p:grpSpPr>
            <a:xfrm>
              <a:off x="107003" y="7521794"/>
              <a:ext cx="3314679" cy="1946720"/>
              <a:chOff x="0" y="0"/>
              <a:chExt cx="967293" cy="568094"/>
            </a:xfrm>
          </p:grpSpPr>
          <p:sp>
            <p:nvSpPr>
              <p:cNvPr id="39" name="Freeform 39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38100" cap="rnd">
                <a:solidFill>
                  <a:srgbClr val="19274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0" name="TextBox 40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41" name="Freeform 41"/>
            <p:cNvSpPr/>
            <p:nvPr/>
          </p:nvSpPr>
          <p:spPr>
            <a:xfrm rot="-1173271">
              <a:off x="1057907" y="7696081"/>
              <a:ext cx="1384713" cy="1772432"/>
            </a:xfrm>
            <a:custGeom>
              <a:avLst/>
              <a:gdLst/>
              <a:ahLst/>
              <a:cxnLst/>
              <a:rect l="l" t="t" r="r" b="b"/>
              <a:pathLst>
                <a:path w="1384713" h="1772432">
                  <a:moveTo>
                    <a:pt x="0" y="0"/>
                  </a:moveTo>
                  <a:lnTo>
                    <a:pt x="1384712" y="0"/>
                  </a:lnTo>
                  <a:lnTo>
                    <a:pt x="1384712" y="1772433"/>
                  </a:lnTo>
                  <a:lnTo>
                    <a:pt x="0" y="177243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42" name="Group 42"/>
            <p:cNvGrpSpPr/>
            <p:nvPr/>
          </p:nvGrpSpPr>
          <p:grpSpPr>
            <a:xfrm>
              <a:off x="4337282" y="0"/>
              <a:ext cx="18530265" cy="12056454"/>
              <a:chOff x="0" y="0"/>
              <a:chExt cx="5407522" cy="3518327"/>
            </a:xfrm>
          </p:grpSpPr>
          <p:sp>
            <p:nvSpPr>
              <p:cNvPr id="43" name="Freeform 43"/>
              <p:cNvSpPr/>
              <p:nvPr/>
            </p:nvSpPr>
            <p:spPr>
              <a:xfrm>
                <a:off x="0" y="0"/>
                <a:ext cx="5407521" cy="3518327"/>
              </a:xfrm>
              <a:custGeom>
                <a:avLst/>
                <a:gdLst/>
                <a:ahLst/>
                <a:cxnLst/>
                <a:rect l="l" t="t" r="r" b="b"/>
                <a:pathLst>
                  <a:path w="5407521" h="3518327">
                    <a:moveTo>
                      <a:pt x="20611" y="0"/>
                    </a:moveTo>
                    <a:lnTo>
                      <a:pt x="5386910" y="0"/>
                    </a:lnTo>
                    <a:cubicBezTo>
                      <a:pt x="5392377" y="0"/>
                      <a:pt x="5397619" y="2172"/>
                      <a:pt x="5401485" y="6037"/>
                    </a:cubicBezTo>
                    <a:cubicBezTo>
                      <a:pt x="5405350" y="9902"/>
                      <a:pt x="5407521" y="15145"/>
                      <a:pt x="5407521" y="20611"/>
                    </a:cubicBezTo>
                    <a:lnTo>
                      <a:pt x="5407521" y="3497716"/>
                    </a:lnTo>
                    <a:cubicBezTo>
                      <a:pt x="5407521" y="3509099"/>
                      <a:pt x="5398293" y="3518327"/>
                      <a:pt x="5386910" y="3518327"/>
                    </a:cubicBezTo>
                    <a:lnTo>
                      <a:pt x="20611" y="3518327"/>
                    </a:lnTo>
                    <a:cubicBezTo>
                      <a:pt x="15145" y="3518327"/>
                      <a:pt x="9902" y="3516156"/>
                      <a:pt x="6037" y="3512290"/>
                    </a:cubicBezTo>
                    <a:cubicBezTo>
                      <a:pt x="2172" y="3508425"/>
                      <a:pt x="0" y="3503182"/>
                      <a:pt x="0" y="3497716"/>
                    </a:cubicBezTo>
                    <a:lnTo>
                      <a:pt x="0" y="20611"/>
                    </a:lnTo>
                    <a:cubicBezTo>
                      <a:pt x="0" y="15145"/>
                      <a:pt x="2172" y="9902"/>
                      <a:pt x="6037" y="6037"/>
                    </a:cubicBezTo>
                    <a:cubicBezTo>
                      <a:pt x="9902" y="2172"/>
                      <a:pt x="15145" y="0"/>
                      <a:pt x="20611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4" name="TextBox 44"/>
              <p:cNvSpPr txBox="1"/>
              <p:nvPr/>
            </p:nvSpPr>
            <p:spPr>
              <a:xfrm>
                <a:off x="0" y="-66675"/>
                <a:ext cx="5407522" cy="3585002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45" name="Group 45"/>
            <p:cNvGrpSpPr/>
            <p:nvPr/>
          </p:nvGrpSpPr>
          <p:grpSpPr>
            <a:xfrm>
              <a:off x="4666487" y="2806574"/>
              <a:ext cx="17871855" cy="8965706"/>
              <a:chOff x="0" y="0"/>
              <a:chExt cx="5215384" cy="2616382"/>
            </a:xfrm>
          </p:grpSpPr>
          <p:sp>
            <p:nvSpPr>
              <p:cNvPr id="46" name="Freeform 46"/>
              <p:cNvSpPr/>
              <p:nvPr/>
            </p:nvSpPr>
            <p:spPr>
              <a:xfrm>
                <a:off x="0" y="0"/>
                <a:ext cx="5215384" cy="2616382"/>
              </a:xfrm>
              <a:custGeom>
                <a:avLst/>
                <a:gdLst/>
                <a:ahLst/>
                <a:cxnLst/>
                <a:rect l="l" t="t" r="r" b="b"/>
                <a:pathLst>
                  <a:path w="5215384" h="2616382">
                    <a:moveTo>
                      <a:pt x="17328" y="0"/>
                    </a:moveTo>
                    <a:lnTo>
                      <a:pt x="5198056" y="0"/>
                    </a:lnTo>
                    <a:cubicBezTo>
                      <a:pt x="5207626" y="0"/>
                      <a:pt x="5215384" y="7758"/>
                      <a:pt x="5215384" y="17328"/>
                    </a:cubicBezTo>
                    <a:lnTo>
                      <a:pt x="5215384" y="2599054"/>
                    </a:lnTo>
                    <a:cubicBezTo>
                      <a:pt x="5215384" y="2608624"/>
                      <a:pt x="5207626" y="2616382"/>
                      <a:pt x="5198056" y="2616382"/>
                    </a:cubicBezTo>
                    <a:lnTo>
                      <a:pt x="17328" y="2616382"/>
                    </a:lnTo>
                    <a:cubicBezTo>
                      <a:pt x="12732" y="2616382"/>
                      <a:pt x="8325" y="2614556"/>
                      <a:pt x="5075" y="2611307"/>
                    </a:cubicBezTo>
                    <a:cubicBezTo>
                      <a:pt x="1826" y="2608057"/>
                      <a:pt x="0" y="2603650"/>
                      <a:pt x="0" y="2599054"/>
                    </a:cubicBezTo>
                    <a:lnTo>
                      <a:pt x="0" y="17328"/>
                    </a:lnTo>
                    <a:cubicBezTo>
                      <a:pt x="0" y="7758"/>
                      <a:pt x="7758" y="0"/>
                      <a:pt x="17328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47625" cap="rnd">
                <a:solidFill>
                  <a:srgbClr val="19274F"/>
                </a:solidFill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" name="TextBox 47"/>
              <p:cNvSpPr txBox="1"/>
              <p:nvPr/>
            </p:nvSpPr>
            <p:spPr>
              <a:xfrm>
                <a:off x="0" y="-66675"/>
                <a:ext cx="5215384" cy="2683057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48" name="AutoShape 48"/>
            <p:cNvSpPr/>
            <p:nvPr/>
          </p:nvSpPr>
          <p:spPr>
            <a:xfrm flipH="1" flipV="1">
              <a:off x="10604585" y="2832398"/>
              <a:ext cx="25400" cy="8914057"/>
            </a:xfrm>
            <a:prstGeom prst="line">
              <a:avLst/>
            </a:prstGeom>
            <a:ln w="63500" cap="flat">
              <a:solidFill>
                <a:srgbClr val="19274F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AutoShape 49"/>
            <p:cNvSpPr/>
            <p:nvPr/>
          </p:nvSpPr>
          <p:spPr>
            <a:xfrm flipH="1" flipV="1">
              <a:off x="16591781" y="2806664"/>
              <a:ext cx="25400" cy="8914057"/>
            </a:xfrm>
            <a:prstGeom prst="line">
              <a:avLst/>
            </a:prstGeom>
            <a:ln w="63500" cap="flat">
              <a:solidFill>
                <a:srgbClr val="19274F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0" name="TextBox 50"/>
          <p:cNvSpPr txBox="1"/>
          <p:nvPr/>
        </p:nvSpPr>
        <p:spPr>
          <a:xfrm>
            <a:off x="4337909" y="1026181"/>
            <a:ext cx="12550710" cy="7696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879"/>
              </a:lnSpc>
              <a:spcBef>
                <a:spcPct val="0"/>
              </a:spcBef>
            </a:pPr>
            <a:r>
              <a:rPr lang="en-US" sz="4199" u="sng">
                <a:solidFill>
                  <a:srgbClr val="000000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Identifying the issues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8433232" y="2803313"/>
            <a:ext cx="4216814" cy="37871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8160" lvl="1" indent="-259080" algn="just">
              <a:lnSpc>
                <a:spcPts val="3359"/>
              </a:lnSpc>
              <a:buFont typeface="Arial"/>
              <a:buChar char="•"/>
            </a:pPr>
            <a:r>
              <a:rPr lang="en-US" sz="2400" b="1">
                <a:solidFill>
                  <a:srgbClr val="000000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You must ensure that the questions cover all aspects of the client’s problems and meets the objectives you have created. </a:t>
            </a:r>
          </a:p>
          <a:p>
            <a:pPr algn="just">
              <a:lnSpc>
                <a:spcPts val="3359"/>
              </a:lnSpc>
            </a:pPr>
            <a:endParaRPr lang="en-US" sz="2400" b="1">
              <a:solidFill>
                <a:srgbClr val="000000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  <a:p>
            <a:pPr marL="518160" lvl="1" indent="-259080" algn="just">
              <a:lnSpc>
                <a:spcPts val="3359"/>
              </a:lnSpc>
              <a:buFont typeface="Arial"/>
              <a:buChar char="•"/>
            </a:pPr>
            <a:r>
              <a:rPr lang="en-US" sz="2400" b="1">
                <a:solidFill>
                  <a:srgbClr val="000000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These will then give you your research terms.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89282" y="2803313"/>
            <a:ext cx="4243951" cy="50444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8157" lvl="1" indent="-259078" algn="l">
              <a:lnSpc>
                <a:spcPts val="3359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Identifying the issue is going to allow you to create questions to answer. </a:t>
            </a:r>
          </a:p>
          <a:p>
            <a:pPr algn="l">
              <a:lnSpc>
                <a:spcPts val="3359"/>
              </a:lnSpc>
            </a:pPr>
            <a:endParaRPr lang="en-US" sz="2399">
              <a:solidFill>
                <a:srgbClr val="000000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  <a:p>
            <a:pPr marL="518157" lvl="1" indent="-259078" algn="l">
              <a:lnSpc>
                <a:spcPts val="3359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It will also allow you to identify the basic areas of law that are relevant. </a:t>
            </a:r>
          </a:p>
          <a:p>
            <a:pPr algn="l">
              <a:lnSpc>
                <a:spcPts val="3359"/>
              </a:lnSpc>
            </a:pPr>
            <a:endParaRPr lang="en-US" sz="2399">
              <a:solidFill>
                <a:srgbClr val="000000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  <a:p>
            <a:pPr marL="518157" lvl="1" indent="-259078" algn="l">
              <a:lnSpc>
                <a:spcPts val="3359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However, it is important that these questions are specific. 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3049691" y="2803313"/>
            <a:ext cx="4209609" cy="50444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8160" lvl="1" indent="-259080" algn="ctr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One key thing it is important to note; </a:t>
            </a:r>
          </a:p>
          <a:p>
            <a:pPr algn="ctr">
              <a:lnSpc>
                <a:spcPts val="3359"/>
              </a:lnSpc>
            </a:pPr>
            <a:endParaRPr lang="en-US" sz="2400">
              <a:solidFill>
                <a:srgbClr val="000000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  <a:p>
            <a:pPr marL="518160" lvl="1" indent="-259080" algn="ctr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Non legal issues may need support from specialist organisations. </a:t>
            </a:r>
          </a:p>
          <a:p>
            <a:pPr algn="ctr">
              <a:lnSpc>
                <a:spcPts val="3359"/>
              </a:lnSpc>
            </a:pPr>
            <a:endParaRPr lang="en-US" sz="2400">
              <a:solidFill>
                <a:srgbClr val="000000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  <a:p>
            <a:pPr marL="518160" lvl="1" indent="-259080" algn="ctr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These will usually have non legal remedies. </a:t>
            </a:r>
          </a:p>
          <a:p>
            <a:pPr algn="ctr">
              <a:lnSpc>
                <a:spcPts val="3359"/>
              </a:lnSpc>
            </a:pPr>
            <a:endParaRPr lang="en-US" sz="2400">
              <a:solidFill>
                <a:srgbClr val="000000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  <a:p>
            <a:pPr marL="518160" lvl="1" indent="-259080" algn="ctr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Not all legal objectives can be researched. 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C86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568670" y="622330"/>
            <a:ext cx="2646513" cy="1641473"/>
            <a:chOff x="0" y="0"/>
            <a:chExt cx="1029744" cy="63868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029744" cy="638688"/>
            </a:xfrm>
            <a:custGeom>
              <a:avLst/>
              <a:gdLst/>
              <a:ahLst/>
              <a:cxnLst/>
              <a:rect l="l" t="t" r="r" b="b"/>
              <a:pathLst>
                <a:path w="1029744" h="638688">
                  <a:moveTo>
                    <a:pt x="108237" y="0"/>
                  </a:moveTo>
                  <a:lnTo>
                    <a:pt x="921507" y="0"/>
                  </a:lnTo>
                  <a:cubicBezTo>
                    <a:pt x="981285" y="0"/>
                    <a:pt x="1029744" y="48459"/>
                    <a:pt x="1029744" y="108237"/>
                  </a:cubicBezTo>
                  <a:lnTo>
                    <a:pt x="1029744" y="530451"/>
                  </a:lnTo>
                  <a:cubicBezTo>
                    <a:pt x="1029744" y="590229"/>
                    <a:pt x="981285" y="638688"/>
                    <a:pt x="921507" y="638688"/>
                  </a:cubicBezTo>
                  <a:lnTo>
                    <a:pt x="108237" y="638688"/>
                  </a:lnTo>
                  <a:cubicBezTo>
                    <a:pt x="48459" y="638688"/>
                    <a:pt x="0" y="590229"/>
                    <a:pt x="0" y="530451"/>
                  </a:cubicBezTo>
                  <a:lnTo>
                    <a:pt x="0" y="108237"/>
                  </a:lnTo>
                  <a:cubicBezTo>
                    <a:pt x="0" y="48459"/>
                    <a:pt x="48459" y="0"/>
                    <a:pt x="108237" y="0"/>
                  </a:cubicBezTo>
                  <a:close/>
                </a:path>
              </a:pathLst>
            </a:custGeom>
            <a:solidFill>
              <a:srgbClr val="BCBEFA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66675"/>
              <a:ext cx="1029744" cy="705363"/>
            </a:xfrm>
            <a:prstGeom prst="rect">
              <a:avLst/>
            </a:prstGeom>
          </p:spPr>
          <p:txBody>
            <a:bodyPr lIns="46656" tIns="46656" rIns="46656" bIns="46656" rtlCol="0" anchor="ctr"/>
            <a:lstStyle/>
            <a:p>
              <a:pPr marL="0" lvl="0" indent="0" algn="ctr">
                <a:lnSpc>
                  <a:spcPts val="252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648922" y="713046"/>
            <a:ext cx="2486009" cy="1460040"/>
            <a:chOff x="0" y="0"/>
            <a:chExt cx="967293" cy="568094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967293" cy="568094"/>
            </a:xfrm>
            <a:custGeom>
              <a:avLst/>
              <a:gdLst/>
              <a:ahLst/>
              <a:cxnLst/>
              <a:rect l="l" t="t" r="r" b="b"/>
              <a:pathLst>
                <a:path w="967293" h="568094">
                  <a:moveTo>
                    <a:pt x="93426" y="0"/>
                  </a:moveTo>
                  <a:lnTo>
                    <a:pt x="873867" y="0"/>
                  </a:lnTo>
                  <a:cubicBezTo>
                    <a:pt x="898645" y="0"/>
                    <a:pt x="922409" y="9843"/>
                    <a:pt x="939929" y="27364"/>
                  </a:cubicBezTo>
                  <a:cubicBezTo>
                    <a:pt x="957450" y="44885"/>
                    <a:pt x="967293" y="68648"/>
                    <a:pt x="967293" y="93426"/>
                  </a:cubicBezTo>
                  <a:lnTo>
                    <a:pt x="967293" y="474668"/>
                  </a:lnTo>
                  <a:cubicBezTo>
                    <a:pt x="967293" y="499446"/>
                    <a:pt x="957450" y="523209"/>
                    <a:pt x="939929" y="540730"/>
                  </a:cubicBezTo>
                  <a:cubicBezTo>
                    <a:pt x="922409" y="558251"/>
                    <a:pt x="898645" y="568094"/>
                    <a:pt x="873867" y="568094"/>
                  </a:cubicBezTo>
                  <a:lnTo>
                    <a:pt x="93426" y="568094"/>
                  </a:lnTo>
                  <a:cubicBezTo>
                    <a:pt x="68648" y="568094"/>
                    <a:pt x="44885" y="558251"/>
                    <a:pt x="27364" y="540730"/>
                  </a:cubicBezTo>
                  <a:cubicBezTo>
                    <a:pt x="9843" y="523209"/>
                    <a:pt x="0" y="499446"/>
                    <a:pt x="0" y="474668"/>
                  </a:cubicBezTo>
                  <a:lnTo>
                    <a:pt x="0" y="93426"/>
                  </a:lnTo>
                  <a:cubicBezTo>
                    <a:pt x="0" y="68648"/>
                    <a:pt x="9843" y="44885"/>
                    <a:pt x="27364" y="27364"/>
                  </a:cubicBezTo>
                  <a:cubicBezTo>
                    <a:pt x="44885" y="9843"/>
                    <a:pt x="68648" y="0"/>
                    <a:pt x="93426" y="0"/>
                  </a:cubicBezTo>
                  <a:close/>
                </a:path>
              </a:pathLst>
            </a:custGeom>
            <a:solidFill>
              <a:srgbClr val="BCBEFA"/>
            </a:solidFill>
            <a:ln w="38100" cap="rnd">
              <a:solidFill>
                <a:srgbClr val="FFFFFF"/>
              </a:solidFill>
              <a:prstDash val="lgDash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66675"/>
              <a:ext cx="967293" cy="634769"/>
            </a:xfrm>
            <a:prstGeom prst="rect">
              <a:avLst/>
            </a:prstGeom>
          </p:spPr>
          <p:txBody>
            <a:bodyPr lIns="46656" tIns="46656" rIns="46656" bIns="46656" rtlCol="0" anchor="ctr"/>
            <a:lstStyle/>
            <a:p>
              <a:pPr marL="0" lvl="0" indent="0" algn="ctr">
                <a:lnSpc>
                  <a:spcPts val="2520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147569" y="855701"/>
            <a:ext cx="1488714" cy="1174730"/>
          </a:xfrm>
          <a:custGeom>
            <a:avLst/>
            <a:gdLst/>
            <a:ahLst/>
            <a:cxnLst/>
            <a:rect l="l" t="t" r="r" b="b"/>
            <a:pathLst>
              <a:path w="1488714" h="1174730">
                <a:moveTo>
                  <a:pt x="0" y="0"/>
                </a:moveTo>
                <a:lnTo>
                  <a:pt x="1488714" y="0"/>
                </a:lnTo>
                <a:lnTo>
                  <a:pt x="1488714" y="1174730"/>
                </a:lnTo>
                <a:lnTo>
                  <a:pt x="0" y="117473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9" name="Group 9"/>
          <p:cNvGrpSpPr/>
          <p:nvPr/>
        </p:nvGrpSpPr>
        <p:grpSpPr>
          <a:xfrm>
            <a:off x="568670" y="2472481"/>
            <a:ext cx="2646513" cy="1641473"/>
            <a:chOff x="0" y="0"/>
            <a:chExt cx="1029744" cy="638688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1029744" cy="638688"/>
            </a:xfrm>
            <a:custGeom>
              <a:avLst/>
              <a:gdLst/>
              <a:ahLst/>
              <a:cxnLst/>
              <a:rect l="l" t="t" r="r" b="b"/>
              <a:pathLst>
                <a:path w="1029744" h="638688">
                  <a:moveTo>
                    <a:pt x="108237" y="0"/>
                  </a:moveTo>
                  <a:lnTo>
                    <a:pt x="921507" y="0"/>
                  </a:lnTo>
                  <a:cubicBezTo>
                    <a:pt x="981285" y="0"/>
                    <a:pt x="1029744" y="48459"/>
                    <a:pt x="1029744" y="108237"/>
                  </a:cubicBezTo>
                  <a:lnTo>
                    <a:pt x="1029744" y="530451"/>
                  </a:lnTo>
                  <a:cubicBezTo>
                    <a:pt x="1029744" y="590229"/>
                    <a:pt x="981285" y="638688"/>
                    <a:pt x="921507" y="638688"/>
                  </a:cubicBezTo>
                  <a:lnTo>
                    <a:pt x="108237" y="638688"/>
                  </a:lnTo>
                  <a:cubicBezTo>
                    <a:pt x="48459" y="638688"/>
                    <a:pt x="0" y="590229"/>
                    <a:pt x="0" y="530451"/>
                  </a:cubicBezTo>
                  <a:lnTo>
                    <a:pt x="0" y="108237"/>
                  </a:lnTo>
                  <a:cubicBezTo>
                    <a:pt x="0" y="48459"/>
                    <a:pt x="48459" y="0"/>
                    <a:pt x="108237" y="0"/>
                  </a:cubicBezTo>
                  <a:close/>
                </a:path>
              </a:pathLst>
            </a:custGeom>
            <a:solidFill>
              <a:srgbClr val="BCBEFA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66675"/>
              <a:ext cx="1029744" cy="705363"/>
            </a:xfrm>
            <a:prstGeom prst="rect">
              <a:avLst/>
            </a:prstGeom>
          </p:spPr>
          <p:txBody>
            <a:bodyPr lIns="46656" tIns="46656" rIns="46656" bIns="46656" rtlCol="0" anchor="ctr"/>
            <a:lstStyle/>
            <a:p>
              <a:pPr marL="0" lvl="0" indent="0" algn="ctr">
                <a:lnSpc>
                  <a:spcPts val="252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648922" y="2563197"/>
            <a:ext cx="2486009" cy="1460040"/>
            <a:chOff x="0" y="0"/>
            <a:chExt cx="967293" cy="568094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967293" cy="568094"/>
            </a:xfrm>
            <a:custGeom>
              <a:avLst/>
              <a:gdLst/>
              <a:ahLst/>
              <a:cxnLst/>
              <a:rect l="l" t="t" r="r" b="b"/>
              <a:pathLst>
                <a:path w="967293" h="568094">
                  <a:moveTo>
                    <a:pt x="93426" y="0"/>
                  </a:moveTo>
                  <a:lnTo>
                    <a:pt x="873867" y="0"/>
                  </a:lnTo>
                  <a:cubicBezTo>
                    <a:pt x="898645" y="0"/>
                    <a:pt x="922409" y="9843"/>
                    <a:pt x="939929" y="27364"/>
                  </a:cubicBezTo>
                  <a:cubicBezTo>
                    <a:pt x="957450" y="44885"/>
                    <a:pt x="967293" y="68648"/>
                    <a:pt x="967293" y="93426"/>
                  </a:cubicBezTo>
                  <a:lnTo>
                    <a:pt x="967293" y="474668"/>
                  </a:lnTo>
                  <a:cubicBezTo>
                    <a:pt x="967293" y="499446"/>
                    <a:pt x="957450" y="523209"/>
                    <a:pt x="939929" y="540730"/>
                  </a:cubicBezTo>
                  <a:cubicBezTo>
                    <a:pt x="922409" y="558251"/>
                    <a:pt x="898645" y="568094"/>
                    <a:pt x="873867" y="568094"/>
                  </a:cubicBezTo>
                  <a:lnTo>
                    <a:pt x="93426" y="568094"/>
                  </a:lnTo>
                  <a:cubicBezTo>
                    <a:pt x="68648" y="568094"/>
                    <a:pt x="44885" y="558251"/>
                    <a:pt x="27364" y="540730"/>
                  </a:cubicBezTo>
                  <a:cubicBezTo>
                    <a:pt x="9843" y="523209"/>
                    <a:pt x="0" y="499446"/>
                    <a:pt x="0" y="474668"/>
                  </a:cubicBezTo>
                  <a:lnTo>
                    <a:pt x="0" y="93426"/>
                  </a:lnTo>
                  <a:cubicBezTo>
                    <a:pt x="0" y="68648"/>
                    <a:pt x="9843" y="44885"/>
                    <a:pt x="27364" y="27364"/>
                  </a:cubicBezTo>
                  <a:cubicBezTo>
                    <a:pt x="44885" y="9843"/>
                    <a:pt x="68648" y="0"/>
                    <a:pt x="93426" y="0"/>
                  </a:cubicBezTo>
                  <a:close/>
                </a:path>
              </a:pathLst>
            </a:custGeom>
            <a:solidFill>
              <a:srgbClr val="BCBEFA"/>
            </a:solidFill>
            <a:ln w="38100" cap="rnd">
              <a:solidFill>
                <a:srgbClr val="FFFFFF"/>
              </a:solidFill>
              <a:prstDash val="lgDash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66675"/>
              <a:ext cx="967293" cy="634769"/>
            </a:xfrm>
            <a:prstGeom prst="rect">
              <a:avLst/>
            </a:prstGeom>
          </p:spPr>
          <p:txBody>
            <a:bodyPr lIns="46656" tIns="46656" rIns="46656" bIns="46656" rtlCol="0" anchor="ctr"/>
            <a:lstStyle/>
            <a:p>
              <a:pPr marL="0" lvl="0" indent="0" algn="ctr">
                <a:lnSpc>
                  <a:spcPts val="2520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5" name="Freeform 15"/>
          <p:cNvSpPr/>
          <p:nvPr/>
        </p:nvSpPr>
        <p:spPr>
          <a:xfrm>
            <a:off x="1286092" y="2727260"/>
            <a:ext cx="1260326" cy="1132002"/>
          </a:xfrm>
          <a:custGeom>
            <a:avLst/>
            <a:gdLst/>
            <a:ahLst/>
            <a:cxnLst/>
            <a:rect l="l" t="t" r="r" b="b"/>
            <a:pathLst>
              <a:path w="1260326" h="1132002">
                <a:moveTo>
                  <a:pt x="0" y="0"/>
                </a:moveTo>
                <a:lnTo>
                  <a:pt x="1260326" y="0"/>
                </a:lnTo>
                <a:lnTo>
                  <a:pt x="1260326" y="1132002"/>
                </a:lnTo>
                <a:lnTo>
                  <a:pt x="0" y="113200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6" name="Group 16"/>
          <p:cNvGrpSpPr/>
          <p:nvPr/>
        </p:nvGrpSpPr>
        <p:grpSpPr>
          <a:xfrm>
            <a:off x="568670" y="4322720"/>
            <a:ext cx="2646513" cy="1641473"/>
            <a:chOff x="0" y="0"/>
            <a:chExt cx="1029744" cy="638688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029744" cy="638688"/>
            </a:xfrm>
            <a:custGeom>
              <a:avLst/>
              <a:gdLst/>
              <a:ahLst/>
              <a:cxnLst/>
              <a:rect l="l" t="t" r="r" b="b"/>
              <a:pathLst>
                <a:path w="1029744" h="638688">
                  <a:moveTo>
                    <a:pt x="108237" y="0"/>
                  </a:moveTo>
                  <a:lnTo>
                    <a:pt x="921507" y="0"/>
                  </a:lnTo>
                  <a:cubicBezTo>
                    <a:pt x="981285" y="0"/>
                    <a:pt x="1029744" y="48459"/>
                    <a:pt x="1029744" y="108237"/>
                  </a:cubicBezTo>
                  <a:lnTo>
                    <a:pt x="1029744" y="530451"/>
                  </a:lnTo>
                  <a:cubicBezTo>
                    <a:pt x="1029744" y="590229"/>
                    <a:pt x="981285" y="638688"/>
                    <a:pt x="921507" y="638688"/>
                  </a:cubicBezTo>
                  <a:lnTo>
                    <a:pt x="108237" y="638688"/>
                  </a:lnTo>
                  <a:cubicBezTo>
                    <a:pt x="48459" y="638688"/>
                    <a:pt x="0" y="590229"/>
                    <a:pt x="0" y="530451"/>
                  </a:cubicBezTo>
                  <a:lnTo>
                    <a:pt x="0" y="108237"/>
                  </a:lnTo>
                  <a:cubicBezTo>
                    <a:pt x="0" y="48459"/>
                    <a:pt x="48459" y="0"/>
                    <a:pt x="108237" y="0"/>
                  </a:cubicBezTo>
                  <a:close/>
                </a:path>
              </a:pathLst>
            </a:custGeom>
            <a:solidFill>
              <a:srgbClr val="BCBEFA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-66675"/>
              <a:ext cx="1029744" cy="705363"/>
            </a:xfrm>
            <a:prstGeom prst="rect">
              <a:avLst/>
            </a:prstGeom>
          </p:spPr>
          <p:txBody>
            <a:bodyPr lIns="46656" tIns="46656" rIns="46656" bIns="46656" rtlCol="0" anchor="ctr"/>
            <a:lstStyle/>
            <a:p>
              <a:pPr marL="0" lvl="0" indent="0" algn="ctr">
                <a:lnSpc>
                  <a:spcPts val="252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648922" y="4413436"/>
            <a:ext cx="2486009" cy="1460040"/>
            <a:chOff x="0" y="0"/>
            <a:chExt cx="967293" cy="568094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967293" cy="568094"/>
            </a:xfrm>
            <a:custGeom>
              <a:avLst/>
              <a:gdLst/>
              <a:ahLst/>
              <a:cxnLst/>
              <a:rect l="l" t="t" r="r" b="b"/>
              <a:pathLst>
                <a:path w="967293" h="568094">
                  <a:moveTo>
                    <a:pt x="93426" y="0"/>
                  </a:moveTo>
                  <a:lnTo>
                    <a:pt x="873867" y="0"/>
                  </a:lnTo>
                  <a:cubicBezTo>
                    <a:pt x="898645" y="0"/>
                    <a:pt x="922409" y="9843"/>
                    <a:pt x="939929" y="27364"/>
                  </a:cubicBezTo>
                  <a:cubicBezTo>
                    <a:pt x="957450" y="44885"/>
                    <a:pt x="967293" y="68648"/>
                    <a:pt x="967293" y="93426"/>
                  </a:cubicBezTo>
                  <a:lnTo>
                    <a:pt x="967293" y="474668"/>
                  </a:lnTo>
                  <a:cubicBezTo>
                    <a:pt x="967293" y="499446"/>
                    <a:pt x="957450" y="523209"/>
                    <a:pt x="939929" y="540730"/>
                  </a:cubicBezTo>
                  <a:cubicBezTo>
                    <a:pt x="922409" y="558251"/>
                    <a:pt x="898645" y="568094"/>
                    <a:pt x="873867" y="568094"/>
                  </a:cubicBezTo>
                  <a:lnTo>
                    <a:pt x="93426" y="568094"/>
                  </a:lnTo>
                  <a:cubicBezTo>
                    <a:pt x="68648" y="568094"/>
                    <a:pt x="44885" y="558251"/>
                    <a:pt x="27364" y="540730"/>
                  </a:cubicBezTo>
                  <a:cubicBezTo>
                    <a:pt x="9843" y="523209"/>
                    <a:pt x="0" y="499446"/>
                    <a:pt x="0" y="474668"/>
                  </a:cubicBezTo>
                  <a:lnTo>
                    <a:pt x="0" y="93426"/>
                  </a:lnTo>
                  <a:cubicBezTo>
                    <a:pt x="0" y="68648"/>
                    <a:pt x="9843" y="44885"/>
                    <a:pt x="27364" y="27364"/>
                  </a:cubicBezTo>
                  <a:cubicBezTo>
                    <a:pt x="44885" y="9843"/>
                    <a:pt x="68648" y="0"/>
                    <a:pt x="93426" y="0"/>
                  </a:cubicBezTo>
                  <a:close/>
                </a:path>
              </a:pathLst>
            </a:custGeom>
            <a:solidFill>
              <a:srgbClr val="BCBEFA"/>
            </a:solidFill>
            <a:ln w="38100" cap="rnd">
              <a:solidFill>
                <a:srgbClr val="FFFFFF"/>
              </a:solidFill>
              <a:prstDash val="lgDash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0" y="-66675"/>
              <a:ext cx="967293" cy="634769"/>
            </a:xfrm>
            <a:prstGeom prst="rect">
              <a:avLst/>
            </a:prstGeom>
          </p:spPr>
          <p:txBody>
            <a:bodyPr lIns="46656" tIns="46656" rIns="46656" bIns="46656" rtlCol="0" anchor="ctr"/>
            <a:lstStyle/>
            <a:p>
              <a:pPr marL="0" lvl="0" indent="0" algn="ctr">
                <a:lnSpc>
                  <a:spcPts val="2520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22" name="Freeform 22"/>
          <p:cNvSpPr/>
          <p:nvPr/>
        </p:nvSpPr>
        <p:spPr>
          <a:xfrm>
            <a:off x="1362100" y="4557203"/>
            <a:ext cx="1059653" cy="1172507"/>
          </a:xfrm>
          <a:custGeom>
            <a:avLst/>
            <a:gdLst/>
            <a:ahLst/>
            <a:cxnLst/>
            <a:rect l="l" t="t" r="r" b="b"/>
            <a:pathLst>
              <a:path w="1059653" h="1172507">
                <a:moveTo>
                  <a:pt x="0" y="0"/>
                </a:moveTo>
                <a:lnTo>
                  <a:pt x="1059652" y="0"/>
                </a:lnTo>
                <a:lnTo>
                  <a:pt x="1059652" y="1172506"/>
                </a:lnTo>
                <a:lnTo>
                  <a:pt x="0" y="1172506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23" name="Group 23"/>
          <p:cNvGrpSpPr/>
          <p:nvPr/>
        </p:nvGrpSpPr>
        <p:grpSpPr>
          <a:xfrm>
            <a:off x="568670" y="6172959"/>
            <a:ext cx="2646513" cy="1641473"/>
            <a:chOff x="0" y="0"/>
            <a:chExt cx="1029744" cy="638688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1029744" cy="638688"/>
            </a:xfrm>
            <a:custGeom>
              <a:avLst/>
              <a:gdLst/>
              <a:ahLst/>
              <a:cxnLst/>
              <a:rect l="l" t="t" r="r" b="b"/>
              <a:pathLst>
                <a:path w="1029744" h="638688">
                  <a:moveTo>
                    <a:pt x="108237" y="0"/>
                  </a:moveTo>
                  <a:lnTo>
                    <a:pt x="921507" y="0"/>
                  </a:lnTo>
                  <a:cubicBezTo>
                    <a:pt x="981285" y="0"/>
                    <a:pt x="1029744" y="48459"/>
                    <a:pt x="1029744" y="108237"/>
                  </a:cubicBezTo>
                  <a:lnTo>
                    <a:pt x="1029744" y="530451"/>
                  </a:lnTo>
                  <a:cubicBezTo>
                    <a:pt x="1029744" y="590229"/>
                    <a:pt x="981285" y="638688"/>
                    <a:pt x="921507" y="638688"/>
                  </a:cubicBezTo>
                  <a:lnTo>
                    <a:pt x="108237" y="638688"/>
                  </a:lnTo>
                  <a:cubicBezTo>
                    <a:pt x="48459" y="638688"/>
                    <a:pt x="0" y="590229"/>
                    <a:pt x="0" y="530451"/>
                  </a:cubicBezTo>
                  <a:lnTo>
                    <a:pt x="0" y="108237"/>
                  </a:lnTo>
                  <a:cubicBezTo>
                    <a:pt x="0" y="48459"/>
                    <a:pt x="48459" y="0"/>
                    <a:pt x="108237" y="0"/>
                  </a:cubicBezTo>
                  <a:close/>
                </a:path>
              </a:pathLst>
            </a:custGeom>
            <a:solidFill>
              <a:srgbClr val="BCBEFA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0" y="-66675"/>
              <a:ext cx="1029744" cy="705363"/>
            </a:xfrm>
            <a:prstGeom prst="rect">
              <a:avLst/>
            </a:prstGeom>
          </p:spPr>
          <p:txBody>
            <a:bodyPr lIns="46656" tIns="46656" rIns="46656" bIns="46656" rtlCol="0" anchor="ctr"/>
            <a:lstStyle/>
            <a:p>
              <a:pPr marL="0" lvl="0" indent="0" algn="ctr">
                <a:lnSpc>
                  <a:spcPts val="252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648922" y="6263675"/>
            <a:ext cx="2486009" cy="1460040"/>
            <a:chOff x="0" y="0"/>
            <a:chExt cx="967293" cy="568094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967293" cy="568094"/>
            </a:xfrm>
            <a:custGeom>
              <a:avLst/>
              <a:gdLst/>
              <a:ahLst/>
              <a:cxnLst/>
              <a:rect l="l" t="t" r="r" b="b"/>
              <a:pathLst>
                <a:path w="967293" h="568094">
                  <a:moveTo>
                    <a:pt x="93426" y="0"/>
                  </a:moveTo>
                  <a:lnTo>
                    <a:pt x="873867" y="0"/>
                  </a:lnTo>
                  <a:cubicBezTo>
                    <a:pt x="898645" y="0"/>
                    <a:pt x="922409" y="9843"/>
                    <a:pt x="939929" y="27364"/>
                  </a:cubicBezTo>
                  <a:cubicBezTo>
                    <a:pt x="957450" y="44885"/>
                    <a:pt x="967293" y="68648"/>
                    <a:pt x="967293" y="93426"/>
                  </a:cubicBezTo>
                  <a:lnTo>
                    <a:pt x="967293" y="474668"/>
                  </a:lnTo>
                  <a:cubicBezTo>
                    <a:pt x="967293" y="499446"/>
                    <a:pt x="957450" y="523209"/>
                    <a:pt x="939929" y="540730"/>
                  </a:cubicBezTo>
                  <a:cubicBezTo>
                    <a:pt x="922409" y="558251"/>
                    <a:pt x="898645" y="568094"/>
                    <a:pt x="873867" y="568094"/>
                  </a:cubicBezTo>
                  <a:lnTo>
                    <a:pt x="93426" y="568094"/>
                  </a:lnTo>
                  <a:cubicBezTo>
                    <a:pt x="68648" y="568094"/>
                    <a:pt x="44885" y="558251"/>
                    <a:pt x="27364" y="540730"/>
                  </a:cubicBezTo>
                  <a:cubicBezTo>
                    <a:pt x="9843" y="523209"/>
                    <a:pt x="0" y="499446"/>
                    <a:pt x="0" y="474668"/>
                  </a:cubicBezTo>
                  <a:lnTo>
                    <a:pt x="0" y="93426"/>
                  </a:lnTo>
                  <a:cubicBezTo>
                    <a:pt x="0" y="68648"/>
                    <a:pt x="9843" y="44885"/>
                    <a:pt x="27364" y="27364"/>
                  </a:cubicBezTo>
                  <a:cubicBezTo>
                    <a:pt x="44885" y="9843"/>
                    <a:pt x="68648" y="0"/>
                    <a:pt x="93426" y="0"/>
                  </a:cubicBezTo>
                  <a:close/>
                </a:path>
              </a:pathLst>
            </a:custGeom>
            <a:solidFill>
              <a:srgbClr val="BCBEFA"/>
            </a:solidFill>
            <a:ln w="38100" cap="rnd">
              <a:solidFill>
                <a:srgbClr val="FFFFFF"/>
              </a:solidFill>
              <a:prstDash val="lgDash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0" y="-66675"/>
              <a:ext cx="967293" cy="634769"/>
            </a:xfrm>
            <a:prstGeom prst="rect">
              <a:avLst/>
            </a:prstGeom>
          </p:spPr>
          <p:txBody>
            <a:bodyPr lIns="46656" tIns="46656" rIns="46656" bIns="46656" rtlCol="0" anchor="ctr"/>
            <a:lstStyle/>
            <a:p>
              <a:pPr marL="0" lvl="0" indent="0" algn="ctr">
                <a:lnSpc>
                  <a:spcPts val="2520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29" name="Freeform 29"/>
          <p:cNvSpPr/>
          <p:nvPr/>
        </p:nvSpPr>
        <p:spPr>
          <a:xfrm rot="-1173271">
            <a:off x="1362100" y="6394391"/>
            <a:ext cx="1038535" cy="1329324"/>
          </a:xfrm>
          <a:custGeom>
            <a:avLst/>
            <a:gdLst/>
            <a:ahLst/>
            <a:cxnLst/>
            <a:rect l="l" t="t" r="r" b="b"/>
            <a:pathLst>
              <a:path w="1038535" h="1329324">
                <a:moveTo>
                  <a:pt x="0" y="0"/>
                </a:moveTo>
                <a:lnTo>
                  <a:pt x="1038534" y="0"/>
                </a:lnTo>
                <a:lnTo>
                  <a:pt x="1038534" y="1329324"/>
                </a:lnTo>
                <a:lnTo>
                  <a:pt x="0" y="1329324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0" name="Group 30"/>
          <p:cNvGrpSpPr/>
          <p:nvPr/>
        </p:nvGrpSpPr>
        <p:grpSpPr>
          <a:xfrm>
            <a:off x="568670" y="622330"/>
            <a:ext cx="17150661" cy="9042341"/>
            <a:chOff x="0" y="0"/>
            <a:chExt cx="22867548" cy="12056454"/>
          </a:xfrm>
        </p:grpSpPr>
        <p:grpSp>
          <p:nvGrpSpPr>
            <p:cNvPr id="31" name="Group 31"/>
            <p:cNvGrpSpPr/>
            <p:nvPr/>
          </p:nvGrpSpPr>
          <p:grpSpPr>
            <a:xfrm>
              <a:off x="0" y="9867824"/>
              <a:ext cx="5235147" cy="2188630"/>
              <a:chOff x="0" y="0"/>
              <a:chExt cx="1527726" cy="638688"/>
            </a:xfrm>
          </p:grpSpPr>
          <p:sp>
            <p:nvSpPr>
              <p:cNvPr id="32" name="Freeform 32"/>
              <p:cNvSpPr/>
              <p:nvPr/>
            </p:nvSpPr>
            <p:spPr>
              <a:xfrm>
                <a:off x="0" y="0"/>
                <a:ext cx="1527726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527726" h="638688">
                    <a:moveTo>
                      <a:pt x="72956" y="0"/>
                    </a:moveTo>
                    <a:lnTo>
                      <a:pt x="1454770" y="0"/>
                    </a:lnTo>
                    <a:cubicBezTo>
                      <a:pt x="1474119" y="0"/>
                      <a:pt x="1492676" y="7686"/>
                      <a:pt x="1506358" y="21368"/>
                    </a:cubicBezTo>
                    <a:cubicBezTo>
                      <a:pt x="1520040" y="35050"/>
                      <a:pt x="1527726" y="53607"/>
                      <a:pt x="1527726" y="72956"/>
                    </a:cubicBezTo>
                    <a:lnTo>
                      <a:pt x="1527726" y="565732"/>
                    </a:lnTo>
                    <a:cubicBezTo>
                      <a:pt x="1527726" y="606025"/>
                      <a:pt x="1495063" y="638688"/>
                      <a:pt x="1454770" y="638688"/>
                    </a:cubicBezTo>
                    <a:lnTo>
                      <a:pt x="72956" y="638688"/>
                    </a:lnTo>
                    <a:cubicBezTo>
                      <a:pt x="53607" y="638688"/>
                      <a:pt x="35050" y="631002"/>
                      <a:pt x="21368" y="617320"/>
                    </a:cubicBezTo>
                    <a:cubicBezTo>
                      <a:pt x="7686" y="603638"/>
                      <a:pt x="0" y="585082"/>
                      <a:pt x="0" y="565732"/>
                    </a:cubicBezTo>
                    <a:lnTo>
                      <a:pt x="0" y="72956"/>
                    </a:lnTo>
                    <a:cubicBezTo>
                      <a:pt x="0" y="32663"/>
                      <a:pt x="32663" y="0"/>
                      <a:pt x="72956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" name="TextBox 33"/>
              <p:cNvSpPr txBox="1"/>
              <p:nvPr/>
            </p:nvSpPr>
            <p:spPr>
              <a:xfrm>
                <a:off x="0" y="-66675"/>
                <a:ext cx="1527726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34" name="Group 34"/>
            <p:cNvGrpSpPr/>
            <p:nvPr/>
          </p:nvGrpSpPr>
          <p:grpSpPr>
            <a:xfrm>
              <a:off x="4337282" y="0"/>
              <a:ext cx="18530265" cy="12056454"/>
              <a:chOff x="0" y="0"/>
              <a:chExt cx="5407522" cy="3518327"/>
            </a:xfrm>
          </p:grpSpPr>
          <p:sp>
            <p:nvSpPr>
              <p:cNvPr id="35" name="Freeform 35"/>
              <p:cNvSpPr/>
              <p:nvPr/>
            </p:nvSpPr>
            <p:spPr>
              <a:xfrm>
                <a:off x="0" y="0"/>
                <a:ext cx="5407521" cy="3518327"/>
              </a:xfrm>
              <a:custGeom>
                <a:avLst/>
                <a:gdLst/>
                <a:ahLst/>
                <a:cxnLst/>
                <a:rect l="l" t="t" r="r" b="b"/>
                <a:pathLst>
                  <a:path w="5407521" h="3518327">
                    <a:moveTo>
                      <a:pt x="20611" y="0"/>
                    </a:moveTo>
                    <a:lnTo>
                      <a:pt x="5386910" y="0"/>
                    </a:lnTo>
                    <a:cubicBezTo>
                      <a:pt x="5392377" y="0"/>
                      <a:pt x="5397619" y="2172"/>
                      <a:pt x="5401485" y="6037"/>
                    </a:cubicBezTo>
                    <a:cubicBezTo>
                      <a:pt x="5405350" y="9902"/>
                      <a:pt x="5407521" y="15145"/>
                      <a:pt x="5407521" y="20611"/>
                    </a:cubicBezTo>
                    <a:lnTo>
                      <a:pt x="5407521" y="3497716"/>
                    </a:lnTo>
                    <a:cubicBezTo>
                      <a:pt x="5407521" y="3509099"/>
                      <a:pt x="5398293" y="3518327"/>
                      <a:pt x="5386910" y="3518327"/>
                    </a:cubicBezTo>
                    <a:lnTo>
                      <a:pt x="20611" y="3518327"/>
                    </a:lnTo>
                    <a:cubicBezTo>
                      <a:pt x="15145" y="3518327"/>
                      <a:pt x="9902" y="3516156"/>
                      <a:pt x="6037" y="3512290"/>
                    </a:cubicBezTo>
                    <a:cubicBezTo>
                      <a:pt x="2172" y="3508425"/>
                      <a:pt x="0" y="3503182"/>
                      <a:pt x="0" y="3497716"/>
                    </a:cubicBezTo>
                    <a:lnTo>
                      <a:pt x="0" y="20611"/>
                    </a:lnTo>
                    <a:cubicBezTo>
                      <a:pt x="0" y="15145"/>
                      <a:pt x="2172" y="9902"/>
                      <a:pt x="6037" y="6037"/>
                    </a:cubicBezTo>
                    <a:cubicBezTo>
                      <a:pt x="9902" y="2172"/>
                      <a:pt x="15145" y="0"/>
                      <a:pt x="20611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6" name="TextBox 36"/>
              <p:cNvSpPr txBox="1"/>
              <p:nvPr/>
            </p:nvSpPr>
            <p:spPr>
              <a:xfrm>
                <a:off x="0" y="-66675"/>
                <a:ext cx="5407522" cy="3585002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37" name="Group 37"/>
            <p:cNvGrpSpPr/>
            <p:nvPr/>
          </p:nvGrpSpPr>
          <p:grpSpPr>
            <a:xfrm>
              <a:off x="4666487" y="2587823"/>
              <a:ext cx="17871855" cy="9184457"/>
              <a:chOff x="0" y="0"/>
              <a:chExt cx="5215384" cy="2680218"/>
            </a:xfrm>
          </p:grpSpPr>
          <p:sp>
            <p:nvSpPr>
              <p:cNvPr id="38" name="Freeform 38"/>
              <p:cNvSpPr/>
              <p:nvPr/>
            </p:nvSpPr>
            <p:spPr>
              <a:xfrm>
                <a:off x="0" y="0"/>
                <a:ext cx="5215384" cy="2680218"/>
              </a:xfrm>
              <a:custGeom>
                <a:avLst/>
                <a:gdLst/>
                <a:ahLst/>
                <a:cxnLst/>
                <a:rect l="l" t="t" r="r" b="b"/>
                <a:pathLst>
                  <a:path w="5215384" h="2680218">
                    <a:moveTo>
                      <a:pt x="17328" y="0"/>
                    </a:moveTo>
                    <a:lnTo>
                      <a:pt x="5198056" y="0"/>
                    </a:lnTo>
                    <a:cubicBezTo>
                      <a:pt x="5207626" y="0"/>
                      <a:pt x="5215384" y="7758"/>
                      <a:pt x="5215384" y="17328"/>
                    </a:cubicBezTo>
                    <a:lnTo>
                      <a:pt x="5215384" y="2662890"/>
                    </a:lnTo>
                    <a:cubicBezTo>
                      <a:pt x="5215384" y="2672460"/>
                      <a:pt x="5207626" y="2680218"/>
                      <a:pt x="5198056" y="2680218"/>
                    </a:cubicBezTo>
                    <a:lnTo>
                      <a:pt x="17328" y="2680218"/>
                    </a:lnTo>
                    <a:cubicBezTo>
                      <a:pt x="12732" y="2680218"/>
                      <a:pt x="8325" y="2678392"/>
                      <a:pt x="5075" y="2675143"/>
                    </a:cubicBezTo>
                    <a:cubicBezTo>
                      <a:pt x="1826" y="2671893"/>
                      <a:pt x="0" y="2667486"/>
                      <a:pt x="0" y="2662890"/>
                    </a:cubicBezTo>
                    <a:lnTo>
                      <a:pt x="0" y="17328"/>
                    </a:lnTo>
                    <a:cubicBezTo>
                      <a:pt x="0" y="7758"/>
                      <a:pt x="7758" y="0"/>
                      <a:pt x="17328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47625" cap="rnd">
                <a:solidFill>
                  <a:srgbClr val="19274F"/>
                </a:solidFill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9" name="TextBox 39"/>
              <p:cNvSpPr txBox="1"/>
              <p:nvPr/>
            </p:nvSpPr>
            <p:spPr>
              <a:xfrm>
                <a:off x="0" y="-66675"/>
                <a:ext cx="5215384" cy="274689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40" name="Group 40"/>
            <p:cNvGrpSpPr/>
            <p:nvPr/>
          </p:nvGrpSpPr>
          <p:grpSpPr>
            <a:xfrm>
              <a:off x="107003" y="9988779"/>
              <a:ext cx="3314679" cy="1946720"/>
              <a:chOff x="0" y="0"/>
              <a:chExt cx="967293" cy="568094"/>
            </a:xfrm>
          </p:grpSpPr>
          <p:sp>
            <p:nvSpPr>
              <p:cNvPr id="41" name="Freeform 41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38100" cap="rnd">
                <a:solidFill>
                  <a:srgbClr val="19274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2" name="TextBox 42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43" name="Freeform 43"/>
            <p:cNvSpPr/>
            <p:nvPr/>
          </p:nvSpPr>
          <p:spPr>
            <a:xfrm>
              <a:off x="655730" y="10251688"/>
              <a:ext cx="2189065" cy="1420902"/>
            </a:xfrm>
            <a:custGeom>
              <a:avLst/>
              <a:gdLst/>
              <a:ahLst/>
              <a:cxnLst/>
              <a:rect l="l" t="t" r="r" b="b"/>
              <a:pathLst>
                <a:path w="2189065" h="1420902">
                  <a:moveTo>
                    <a:pt x="0" y="0"/>
                  </a:moveTo>
                  <a:lnTo>
                    <a:pt x="2189066" y="0"/>
                  </a:lnTo>
                  <a:lnTo>
                    <a:pt x="2189066" y="1420902"/>
                  </a:lnTo>
                  <a:lnTo>
                    <a:pt x="0" y="14209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13602415" y="2626795"/>
              <a:ext cx="0" cy="9145485"/>
            </a:xfrm>
            <a:prstGeom prst="line">
              <a:avLst/>
            </a:prstGeom>
            <a:ln w="63500" cap="flat">
              <a:solidFill>
                <a:srgbClr val="19274F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5482948" y="684251"/>
            <a:ext cx="10559430" cy="15056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80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Now it’s your turn!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998778" y="4227470"/>
            <a:ext cx="5287398" cy="22345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9"/>
              </a:lnSpc>
            </a:pPr>
            <a:r>
              <a:rPr lang="en-US" sz="2999">
                <a:solidFill>
                  <a:srgbClr val="000000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Create some objectives for your assessment scenario question. </a:t>
            </a:r>
          </a:p>
          <a:p>
            <a:pPr algn="ctr">
              <a:lnSpc>
                <a:spcPts val="2520"/>
              </a:lnSpc>
            </a:pPr>
            <a:endParaRPr lang="en-US" sz="2999">
              <a:solidFill>
                <a:srgbClr val="000000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  <a:p>
            <a:pPr algn="ctr">
              <a:lnSpc>
                <a:spcPts val="2520"/>
              </a:lnSpc>
              <a:spcBef>
                <a:spcPct val="0"/>
              </a:spcBef>
            </a:pPr>
            <a:endParaRPr lang="en-US" sz="2999">
              <a:solidFill>
                <a:srgbClr val="000000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</p:txBody>
      </p:sp>
      <p:sp>
        <p:nvSpPr>
          <p:cNvPr id="47" name="TextBox 47"/>
          <p:cNvSpPr txBox="1"/>
          <p:nvPr/>
        </p:nvSpPr>
        <p:spPr>
          <a:xfrm>
            <a:off x="11157271" y="4227470"/>
            <a:ext cx="5287398" cy="15906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9"/>
              </a:lnSpc>
              <a:spcBef>
                <a:spcPct val="0"/>
              </a:spcBef>
            </a:pPr>
            <a:r>
              <a:rPr lang="en-US" sz="2999">
                <a:solidFill>
                  <a:srgbClr val="000000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Create a few questions in relation to your assessment scenario question.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C86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568670" y="622330"/>
            <a:ext cx="2646513" cy="1641473"/>
            <a:chOff x="0" y="0"/>
            <a:chExt cx="1029744" cy="63868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029744" cy="638688"/>
            </a:xfrm>
            <a:custGeom>
              <a:avLst/>
              <a:gdLst/>
              <a:ahLst/>
              <a:cxnLst/>
              <a:rect l="l" t="t" r="r" b="b"/>
              <a:pathLst>
                <a:path w="1029744" h="638688">
                  <a:moveTo>
                    <a:pt x="108237" y="0"/>
                  </a:moveTo>
                  <a:lnTo>
                    <a:pt x="921507" y="0"/>
                  </a:lnTo>
                  <a:cubicBezTo>
                    <a:pt x="981285" y="0"/>
                    <a:pt x="1029744" y="48459"/>
                    <a:pt x="1029744" y="108237"/>
                  </a:cubicBezTo>
                  <a:lnTo>
                    <a:pt x="1029744" y="530451"/>
                  </a:lnTo>
                  <a:cubicBezTo>
                    <a:pt x="1029744" y="590229"/>
                    <a:pt x="981285" y="638688"/>
                    <a:pt x="921507" y="638688"/>
                  </a:cubicBezTo>
                  <a:lnTo>
                    <a:pt x="108237" y="638688"/>
                  </a:lnTo>
                  <a:cubicBezTo>
                    <a:pt x="48459" y="638688"/>
                    <a:pt x="0" y="590229"/>
                    <a:pt x="0" y="530451"/>
                  </a:cubicBezTo>
                  <a:lnTo>
                    <a:pt x="0" y="108237"/>
                  </a:lnTo>
                  <a:cubicBezTo>
                    <a:pt x="0" y="48459"/>
                    <a:pt x="48459" y="0"/>
                    <a:pt x="108237" y="0"/>
                  </a:cubicBezTo>
                  <a:close/>
                </a:path>
              </a:pathLst>
            </a:custGeom>
            <a:solidFill>
              <a:srgbClr val="BCBEFA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66675"/>
              <a:ext cx="1029744" cy="705363"/>
            </a:xfrm>
            <a:prstGeom prst="rect">
              <a:avLst/>
            </a:prstGeom>
          </p:spPr>
          <p:txBody>
            <a:bodyPr lIns="46656" tIns="46656" rIns="46656" bIns="46656" rtlCol="0" anchor="ctr"/>
            <a:lstStyle/>
            <a:p>
              <a:pPr marL="0" lvl="0" indent="0" algn="ctr">
                <a:lnSpc>
                  <a:spcPts val="252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648922" y="713046"/>
            <a:ext cx="2486009" cy="1460040"/>
            <a:chOff x="0" y="0"/>
            <a:chExt cx="967293" cy="568094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967293" cy="568094"/>
            </a:xfrm>
            <a:custGeom>
              <a:avLst/>
              <a:gdLst/>
              <a:ahLst/>
              <a:cxnLst/>
              <a:rect l="l" t="t" r="r" b="b"/>
              <a:pathLst>
                <a:path w="967293" h="568094">
                  <a:moveTo>
                    <a:pt x="93426" y="0"/>
                  </a:moveTo>
                  <a:lnTo>
                    <a:pt x="873867" y="0"/>
                  </a:lnTo>
                  <a:cubicBezTo>
                    <a:pt x="898645" y="0"/>
                    <a:pt x="922409" y="9843"/>
                    <a:pt x="939929" y="27364"/>
                  </a:cubicBezTo>
                  <a:cubicBezTo>
                    <a:pt x="957450" y="44885"/>
                    <a:pt x="967293" y="68648"/>
                    <a:pt x="967293" y="93426"/>
                  </a:cubicBezTo>
                  <a:lnTo>
                    <a:pt x="967293" y="474668"/>
                  </a:lnTo>
                  <a:cubicBezTo>
                    <a:pt x="967293" y="499446"/>
                    <a:pt x="957450" y="523209"/>
                    <a:pt x="939929" y="540730"/>
                  </a:cubicBezTo>
                  <a:cubicBezTo>
                    <a:pt x="922409" y="558251"/>
                    <a:pt x="898645" y="568094"/>
                    <a:pt x="873867" y="568094"/>
                  </a:cubicBezTo>
                  <a:lnTo>
                    <a:pt x="93426" y="568094"/>
                  </a:lnTo>
                  <a:cubicBezTo>
                    <a:pt x="68648" y="568094"/>
                    <a:pt x="44885" y="558251"/>
                    <a:pt x="27364" y="540730"/>
                  </a:cubicBezTo>
                  <a:cubicBezTo>
                    <a:pt x="9843" y="523209"/>
                    <a:pt x="0" y="499446"/>
                    <a:pt x="0" y="474668"/>
                  </a:cubicBezTo>
                  <a:lnTo>
                    <a:pt x="0" y="93426"/>
                  </a:lnTo>
                  <a:cubicBezTo>
                    <a:pt x="0" y="68648"/>
                    <a:pt x="9843" y="44885"/>
                    <a:pt x="27364" y="27364"/>
                  </a:cubicBezTo>
                  <a:cubicBezTo>
                    <a:pt x="44885" y="9843"/>
                    <a:pt x="68648" y="0"/>
                    <a:pt x="93426" y="0"/>
                  </a:cubicBezTo>
                  <a:close/>
                </a:path>
              </a:pathLst>
            </a:custGeom>
            <a:solidFill>
              <a:srgbClr val="BCBEFA"/>
            </a:solidFill>
            <a:ln w="38100" cap="rnd">
              <a:solidFill>
                <a:srgbClr val="FFFFFF"/>
              </a:solidFill>
              <a:prstDash val="lgDash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66675"/>
              <a:ext cx="967293" cy="634769"/>
            </a:xfrm>
            <a:prstGeom prst="rect">
              <a:avLst/>
            </a:prstGeom>
          </p:spPr>
          <p:txBody>
            <a:bodyPr lIns="46656" tIns="46656" rIns="46656" bIns="46656" rtlCol="0" anchor="ctr"/>
            <a:lstStyle/>
            <a:p>
              <a:pPr marL="0" lvl="0" indent="0" algn="ctr">
                <a:lnSpc>
                  <a:spcPts val="2520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147569" y="855701"/>
            <a:ext cx="1488714" cy="1174730"/>
          </a:xfrm>
          <a:custGeom>
            <a:avLst/>
            <a:gdLst/>
            <a:ahLst/>
            <a:cxnLst/>
            <a:rect l="l" t="t" r="r" b="b"/>
            <a:pathLst>
              <a:path w="1488714" h="1174730">
                <a:moveTo>
                  <a:pt x="0" y="0"/>
                </a:moveTo>
                <a:lnTo>
                  <a:pt x="1488714" y="0"/>
                </a:lnTo>
                <a:lnTo>
                  <a:pt x="1488714" y="1174730"/>
                </a:lnTo>
                <a:lnTo>
                  <a:pt x="0" y="117473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9" name="Group 9"/>
          <p:cNvGrpSpPr/>
          <p:nvPr/>
        </p:nvGrpSpPr>
        <p:grpSpPr>
          <a:xfrm>
            <a:off x="568670" y="2472481"/>
            <a:ext cx="2646513" cy="1641473"/>
            <a:chOff x="0" y="0"/>
            <a:chExt cx="1029744" cy="638688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1029744" cy="638688"/>
            </a:xfrm>
            <a:custGeom>
              <a:avLst/>
              <a:gdLst/>
              <a:ahLst/>
              <a:cxnLst/>
              <a:rect l="l" t="t" r="r" b="b"/>
              <a:pathLst>
                <a:path w="1029744" h="638688">
                  <a:moveTo>
                    <a:pt x="108237" y="0"/>
                  </a:moveTo>
                  <a:lnTo>
                    <a:pt x="921507" y="0"/>
                  </a:lnTo>
                  <a:cubicBezTo>
                    <a:pt x="981285" y="0"/>
                    <a:pt x="1029744" y="48459"/>
                    <a:pt x="1029744" y="108237"/>
                  </a:cubicBezTo>
                  <a:lnTo>
                    <a:pt x="1029744" y="530451"/>
                  </a:lnTo>
                  <a:cubicBezTo>
                    <a:pt x="1029744" y="590229"/>
                    <a:pt x="981285" y="638688"/>
                    <a:pt x="921507" y="638688"/>
                  </a:cubicBezTo>
                  <a:lnTo>
                    <a:pt x="108237" y="638688"/>
                  </a:lnTo>
                  <a:cubicBezTo>
                    <a:pt x="48459" y="638688"/>
                    <a:pt x="0" y="590229"/>
                    <a:pt x="0" y="530451"/>
                  </a:cubicBezTo>
                  <a:lnTo>
                    <a:pt x="0" y="108237"/>
                  </a:lnTo>
                  <a:cubicBezTo>
                    <a:pt x="0" y="48459"/>
                    <a:pt x="48459" y="0"/>
                    <a:pt x="108237" y="0"/>
                  </a:cubicBezTo>
                  <a:close/>
                </a:path>
              </a:pathLst>
            </a:custGeom>
            <a:solidFill>
              <a:srgbClr val="BCBEFA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66675"/>
              <a:ext cx="1029744" cy="705363"/>
            </a:xfrm>
            <a:prstGeom prst="rect">
              <a:avLst/>
            </a:prstGeom>
          </p:spPr>
          <p:txBody>
            <a:bodyPr lIns="46656" tIns="46656" rIns="46656" bIns="46656" rtlCol="0" anchor="ctr"/>
            <a:lstStyle/>
            <a:p>
              <a:pPr marL="0" lvl="0" indent="0" algn="ctr">
                <a:lnSpc>
                  <a:spcPts val="252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648922" y="2563197"/>
            <a:ext cx="2486009" cy="1460040"/>
            <a:chOff x="0" y="0"/>
            <a:chExt cx="967293" cy="568094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967293" cy="568094"/>
            </a:xfrm>
            <a:custGeom>
              <a:avLst/>
              <a:gdLst/>
              <a:ahLst/>
              <a:cxnLst/>
              <a:rect l="l" t="t" r="r" b="b"/>
              <a:pathLst>
                <a:path w="967293" h="568094">
                  <a:moveTo>
                    <a:pt x="93426" y="0"/>
                  </a:moveTo>
                  <a:lnTo>
                    <a:pt x="873867" y="0"/>
                  </a:lnTo>
                  <a:cubicBezTo>
                    <a:pt x="898645" y="0"/>
                    <a:pt x="922409" y="9843"/>
                    <a:pt x="939929" y="27364"/>
                  </a:cubicBezTo>
                  <a:cubicBezTo>
                    <a:pt x="957450" y="44885"/>
                    <a:pt x="967293" y="68648"/>
                    <a:pt x="967293" y="93426"/>
                  </a:cubicBezTo>
                  <a:lnTo>
                    <a:pt x="967293" y="474668"/>
                  </a:lnTo>
                  <a:cubicBezTo>
                    <a:pt x="967293" y="499446"/>
                    <a:pt x="957450" y="523209"/>
                    <a:pt x="939929" y="540730"/>
                  </a:cubicBezTo>
                  <a:cubicBezTo>
                    <a:pt x="922409" y="558251"/>
                    <a:pt x="898645" y="568094"/>
                    <a:pt x="873867" y="568094"/>
                  </a:cubicBezTo>
                  <a:lnTo>
                    <a:pt x="93426" y="568094"/>
                  </a:lnTo>
                  <a:cubicBezTo>
                    <a:pt x="68648" y="568094"/>
                    <a:pt x="44885" y="558251"/>
                    <a:pt x="27364" y="540730"/>
                  </a:cubicBezTo>
                  <a:cubicBezTo>
                    <a:pt x="9843" y="523209"/>
                    <a:pt x="0" y="499446"/>
                    <a:pt x="0" y="474668"/>
                  </a:cubicBezTo>
                  <a:lnTo>
                    <a:pt x="0" y="93426"/>
                  </a:lnTo>
                  <a:cubicBezTo>
                    <a:pt x="0" y="68648"/>
                    <a:pt x="9843" y="44885"/>
                    <a:pt x="27364" y="27364"/>
                  </a:cubicBezTo>
                  <a:cubicBezTo>
                    <a:pt x="44885" y="9843"/>
                    <a:pt x="68648" y="0"/>
                    <a:pt x="93426" y="0"/>
                  </a:cubicBezTo>
                  <a:close/>
                </a:path>
              </a:pathLst>
            </a:custGeom>
            <a:solidFill>
              <a:srgbClr val="BCBEFA"/>
            </a:solidFill>
            <a:ln w="38100" cap="rnd">
              <a:solidFill>
                <a:srgbClr val="FFFFFF"/>
              </a:solidFill>
              <a:prstDash val="lgDash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66675"/>
              <a:ext cx="967293" cy="634769"/>
            </a:xfrm>
            <a:prstGeom prst="rect">
              <a:avLst/>
            </a:prstGeom>
          </p:spPr>
          <p:txBody>
            <a:bodyPr lIns="46656" tIns="46656" rIns="46656" bIns="46656" rtlCol="0" anchor="ctr"/>
            <a:lstStyle/>
            <a:p>
              <a:pPr marL="0" lvl="0" indent="0" algn="ctr">
                <a:lnSpc>
                  <a:spcPts val="2520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5" name="Freeform 15"/>
          <p:cNvSpPr/>
          <p:nvPr/>
        </p:nvSpPr>
        <p:spPr>
          <a:xfrm>
            <a:off x="1286092" y="2727260"/>
            <a:ext cx="1260326" cy="1132002"/>
          </a:xfrm>
          <a:custGeom>
            <a:avLst/>
            <a:gdLst/>
            <a:ahLst/>
            <a:cxnLst/>
            <a:rect l="l" t="t" r="r" b="b"/>
            <a:pathLst>
              <a:path w="1260326" h="1132002">
                <a:moveTo>
                  <a:pt x="0" y="0"/>
                </a:moveTo>
                <a:lnTo>
                  <a:pt x="1260326" y="0"/>
                </a:lnTo>
                <a:lnTo>
                  <a:pt x="1260326" y="1132002"/>
                </a:lnTo>
                <a:lnTo>
                  <a:pt x="0" y="113200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6" name="Group 16"/>
          <p:cNvGrpSpPr/>
          <p:nvPr/>
        </p:nvGrpSpPr>
        <p:grpSpPr>
          <a:xfrm>
            <a:off x="568670" y="4322720"/>
            <a:ext cx="2646513" cy="1641473"/>
            <a:chOff x="0" y="0"/>
            <a:chExt cx="1029744" cy="638688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029744" cy="638688"/>
            </a:xfrm>
            <a:custGeom>
              <a:avLst/>
              <a:gdLst/>
              <a:ahLst/>
              <a:cxnLst/>
              <a:rect l="l" t="t" r="r" b="b"/>
              <a:pathLst>
                <a:path w="1029744" h="638688">
                  <a:moveTo>
                    <a:pt x="108237" y="0"/>
                  </a:moveTo>
                  <a:lnTo>
                    <a:pt x="921507" y="0"/>
                  </a:lnTo>
                  <a:cubicBezTo>
                    <a:pt x="981285" y="0"/>
                    <a:pt x="1029744" y="48459"/>
                    <a:pt x="1029744" y="108237"/>
                  </a:cubicBezTo>
                  <a:lnTo>
                    <a:pt x="1029744" y="530451"/>
                  </a:lnTo>
                  <a:cubicBezTo>
                    <a:pt x="1029744" y="590229"/>
                    <a:pt x="981285" y="638688"/>
                    <a:pt x="921507" y="638688"/>
                  </a:cubicBezTo>
                  <a:lnTo>
                    <a:pt x="108237" y="638688"/>
                  </a:lnTo>
                  <a:cubicBezTo>
                    <a:pt x="48459" y="638688"/>
                    <a:pt x="0" y="590229"/>
                    <a:pt x="0" y="530451"/>
                  </a:cubicBezTo>
                  <a:lnTo>
                    <a:pt x="0" y="108237"/>
                  </a:lnTo>
                  <a:cubicBezTo>
                    <a:pt x="0" y="48459"/>
                    <a:pt x="48459" y="0"/>
                    <a:pt x="108237" y="0"/>
                  </a:cubicBezTo>
                  <a:close/>
                </a:path>
              </a:pathLst>
            </a:custGeom>
            <a:solidFill>
              <a:srgbClr val="BCBEFA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-66675"/>
              <a:ext cx="1029744" cy="705363"/>
            </a:xfrm>
            <a:prstGeom prst="rect">
              <a:avLst/>
            </a:prstGeom>
          </p:spPr>
          <p:txBody>
            <a:bodyPr lIns="46656" tIns="46656" rIns="46656" bIns="46656" rtlCol="0" anchor="ctr"/>
            <a:lstStyle/>
            <a:p>
              <a:pPr marL="0" lvl="0" indent="0" algn="ctr">
                <a:lnSpc>
                  <a:spcPts val="252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648922" y="4413436"/>
            <a:ext cx="2486009" cy="1460040"/>
            <a:chOff x="0" y="0"/>
            <a:chExt cx="967293" cy="568094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967293" cy="568094"/>
            </a:xfrm>
            <a:custGeom>
              <a:avLst/>
              <a:gdLst/>
              <a:ahLst/>
              <a:cxnLst/>
              <a:rect l="l" t="t" r="r" b="b"/>
              <a:pathLst>
                <a:path w="967293" h="568094">
                  <a:moveTo>
                    <a:pt x="93426" y="0"/>
                  </a:moveTo>
                  <a:lnTo>
                    <a:pt x="873867" y="0"/>
                  </a:lnTo>
                  <a:cubicBezTo>
                    <a:pt x="898645" y="0"/>
                    <a:pt x="922409" y="9843"/>
                    <a:pt x="939929" y="27364"/>
                  </a:cubicBezTo>
                  <a:cubicBezTo>
                    <a:pt x="957450" y="44885"/>
                    <a:pt x="967293" y="68648"/>
                    <a:pt x="967293" y="93426"/>
                  </a:cubicBezTo>
                  <a:lnTo>
                    <a:pt x="967293" y="474668"/>
                  </a:lnTo>
                  <a:cubicBezTo>
                    <a:pt x="967293" y="499446"/>
                    <a:pt x="957450" y="523209"/>
                    <a:pt x="939929" y="540730"/>
                  </a:cubicBezTo>
                  <a:cubicBezTo>
                    <a:pt x="922409" y="558251"/>
                    <a:pt x="898645" y="568094"/>
                    <a:pt x="873867" y="568094"/>
                  </a:cubicBezTo>
                  <a:lnTo>
                    <a:pt x="93426" y="568094"/>
                  </a:lnTo>
                  <a:cubicBezTo>
                    <a:pt x="68648" y="568094"/>
                    <a:pt x="44885" y="558251"/>
                    <a:pt x="27364" y="540730"/>
                  </a:cubicBezTo>
                  <a:cubicBezTo>
                    <a:pt x="9843" y="523209"/>
                    <a:pt x="0" y="499446"/>
                    <a:pt x="0" y="474668"/>
                  </a:cubicBezTo>
                  <a:lnTo>
                    <a:pt x="0" y="93426"/>
                  </a:lnTo>
                  <a:cubicBezTo>
                    <a:pt x="0" y="68648"/>
                    <a:pt x="9843" y="44885"/>
                    <a:pt x="27364" y="27364"/>
                  </a:cubicBezTo>
                  <a:cubicBezTo>
                    <a:pt x="44885" y="9843"/>
                    <a:pt x="68648" y="0"/>
                    <a:pt x="93426" y="0"/>
                  </a:cubicBezTo>
                  <a:close/>
                </a:path>
              </a:pathLst>
            </a:custGeom>
            <a:solidFill>
              <a:srgbClr val="BCBEFA"/>
            </a:solidFill>
            <a:ln w="38100" cap="rnd">
              <a:solidFill>
                <a:srgbClr val="FFFFFF"/>
              </a:solidFill>
              <a:prstDash val="lgDash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0" y="-66675"/>
              <a:ext cx="967293" cy="634769"/>
            </a:xfrm>
            <a:prstGeom prst="rect">
              <a:avLst/>
            </a:prstGeom>
          </p:spPr>
          <p:txBody>
            <a:bodyPr lIns="46656" tIns="46656" rIns="46656" bIns="46656" rtlCol="0" anchor="ctr"/>
            <a:lstStyle/>
            <a:p>
              <a:pPr marL="0" lvl="0" indent="0" algn="ctr">
                <a:lnSpc>
                  <a:spcPts val="2520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22" name="Freeform 22"/>
          <p:cNvSpPr/>
          <p:nvPr/>
        </p:nvSpPr>
        <p:spPr>
          <a:xfrm>
            <a:off x="1362100" y="4557203"/>
            <a:ext cx="1059653" cy="1172507"/>
          </a:xfrm>
          <a:custGeom>
            <a:avLst/>
            <a:gdLst/>
            <a:ahLst/>
            <a:cxnLst/>
            <a:rect l="l" t="t" r="r" b="b"/>
            <a:pathLst>
              <a:path w="1059653" h="1172507">
                <a:moveTo>
                  <a:pt x="0" y="0"/>
                </a:moveTo>
                <a:lnTo>
                  <a:pt x="1059652" y="0"/>
                </a:lnTo>
                <a:lnTo>
                  <a:pt x="1059652" y="1172506"/>
                </a:lnTo>
                <a:lnTo>
                  <a:pt x="0" y="1172506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23" name="Group 23"/>
          <p:cNvGrpSpPr/>
          <p:nvPr/>
        </p:nvGrpSpPr>
        <p:grpSpPr>
          <a:xfrm>
            <a:off x="568670" y="6172959"/>
            <a:ext cx="2646513" cy="1641473"/>
            <a:chOff x="0" y="0"/>
            <a:chExt cx="1029744" cy="638688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1029744" cy="638688"/>
            </a:xfrm>
            <a:custGeom>
              <a:avLst/>
              <a:gdLst/>
              <a:ahLst/>
              <a:cxnLst/>
              <a:rect l="l" t="t" r="r" b="b"/>
              <a:pathLst>
                <a:path w="1029744" h="638688">
                  <a:moveTo>
                    <a:pt x="108237" y="0"/>
                  </a:moveTo>
                  <a:lnTo>
                    <a:pt x="921507" y="0"/>
                  </a:lnTo>
                  <a:cubicBezTo>
                    <a:pt x="981285" y="0"/>
                    <a:pt x="1029744" y="48459"/>
                    <a:pt x="1029744" y="108237"/>
                  </a:cubicBezTo>
                  <a:lnTo>
                    <a:pt x="1029744" y="530451"/>
                  </a:lnTo>
                  <a:cubicBezTo>
                    <a:pt x="1029744" y="590229"/>
                    <a:pt x="981285" y="638688"/>
                    <a:pt x="921507" y="638688"/>
                  </a:cubicBezTo>
                  <a:lnTo>
                    <a:pt x="108237" y="638688"/>
                  </a:lnTo>
                  <a:cubicBezTo>
                    <a:pt x="48459" y="638688"/>
                    <a:pt x="0" y="590229"/>
                    <a:pt x="0" y="530451"/>
                  </a:cubicBezTo>
                  <a:lnTo>
                    <a:pt x="0" y="108237"/>
                  </a:lnTo>
                  <a:cubicBezTo>
                    <a:pt x="0" y="48459"/>
                    <a:pt x="48459" y="0"/>
                    <a:pt x="108237" y="0"/>
                  </a:cubicBezTo>
                  <a:close/>
                </a:path>
              </a:pathLst>
            </a:custGeom>
            <a:solidFill>
              <a:srgbClr val="BCBEFA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0" y="-66675"/>
              <a:ext cx="1029744" cy="705363"/>
            </a:xfrm>
            <a:prstGeom prst="rect">
              <a:avLst/>
            </a:prstGeom>
          </p:spPr>
          <p:txBody>
            <a:bodyPr lIns="46656" tIns="46656" rIns="46656" bIns="46656" rtlCol="0" anchor="ctr"/>
            <a:lstStyle/>
            <a:p>
              <a:pPr marL="0" lvl="0" indent="0" algn="ctr">
                <a:lnSpc>
                  <a:spcPts val="252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648922" y="6263675"/>
            <a:ext cx="2486009" cy="1460040"/>
            <a:chOff x="0" y="0"/>
            <a:chExt cx="967293" cy="568094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967293" cy="568094"/>
            </a:xfrm>
            <a:custGeom>
              <a:avLst/>
              <a:gdLst/>
              <a:ahLst/>
              <a:cxnLst/>
              <a:rect l="l" t="t" r="r" b="b"/>
              <a:pathLst>
                <a:path w="967293" h="568094">
                  <a:moveTo>
                    <a:pt x="93426" y="0"/>
                  </a:moveTo>
                  <a:lnTo>
                    <a:pt x="873867" y="0"/>
                  </a:lnTo>
                  <a:cubicBezTo>
                    <a:pt x="898645" y="0"/>
                    <a:pt x="922409" y="9843"/>
                    <a:pt x="939929" y="27364"/>
                  </a:cubicBezTo>
                  <a:cubicBezTo>
                    <a:pt x="957450" y="44885"/>
                    <a:pt x="967293" y="68648"/>
                    <a:pt x="967293" y="93426"/>
                  </a:cubicBezTo>
                  <a:lnTo>
                    <a:pt x="967293" y="474668"/>
                  </a:lnTo>
                  <a:cubicBezTo>
                    <a:pt x="967293" y="499446"/>
                    <a:pt x="957450" y="523209"/>
                    <a:pt x="939929" y="540730"/>
                  </a:cubicBezTo>
                  <a:cubicBezTo>
                    <a:pt x="922409" y="558251"/>
                    <a:pt x="898645" y="568094"/>
                    <a:pt x="873867" y="568094"/>
                  </a:cubicBezTo>
                  <a:lnTo>
                    <a:pt x="93426" y="568094"/>
                  </a:lnTo>
                  <a:cubicBezTo>
                    <a:pt x="68648" y="568094"/>
                    <a:pt x="44885" y="558251"/>
                    <a:pt x="27364" y="540730"/>
                  </a:cubicBezTo>
                  <a:cubicBezTo>
                    <a:pt x="9843" y="523209"/>
                    <a:pt x="0" y="499446"/>
                    <a:pt x="0" y="474668"/>
                  </a:cubicBezTo>
                  <a:lnTo>
                    <a:pt x="0" y="93426"/>
                  </a:lnTo>
                  <a:cubicBezTo>
                    <a:pt x="0" y="68648"/>
                    <a:pt x="9843" y="44885"/>
                    <a:pt x="27364" y="27364"/>
                  </a:cubicBezTo>
                  <a:cubicBezTo>
                    <a:pt x="44885" y="9843"/>
                    <a:pt x="68648" y="0"/>
                    <a:pt x="93426" y="0"/>
                  </a:cubicBezTo>
                  <a:close/>
                </a:path>
              </a:pathLst>
            </a:custGeom>
            <a:solidFill>
              <a:srgbClr val="BCBEFA"/>
            </a:solidFill>
            <a:ln w="38100" cap="rnd">
              <a:solidFill>
                <a:srgbClr val="FFFFFF"/>
              </a:solidFill>
              <a:prstDash val="lgDash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0" y="-66675"/>
              <a:ext cx="967293" cy="634769"/>
            </a:xfrm>
            <a:prstGeom prst="rect">
              <a:avLst/>
            </a:prstGeom>
          </p:spPr>
          <p:txBody>
            <a:bodyPr lIns="46656" tIns="46656" rIns="46656" bIns="46656" rtlCol="0" anchor="ctr"/>
            <a:lstStyle/>
            <a:p>
              <a:pPr marL="0" lvl="0" indent="0" algn="ctr">
                <a:lnSpc>
                  <a:spcPts val="2520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29" name="Freeform 29"/>
          <p:cNvSpPr/>
          <p:nvPr/>
        </p:nvSpPr>
        <p:spPr>
          <a:xfrm rot="-1173271">
            <a:off x="1362100" y="6394391"/>
            <a:ext cx="1038535" cy="1329324"/>
          </a:xfrm>
          <a:custGeom>
            <a:avLst/>
            <a:gdLst/>
            <a:ahLst/>
            <a:cxnLst/>
            <a:rect l="l" t="t" r="r" b="b"/>
            <a:pathLst>
              <a:path w="1038535" h="1329324">
                <a:moveTo>
                  <a:pt x="0" y="0"/>
                </a:moveTo>
                <a:lnTo>
                  <a:pt x="1038534" y="0"/>
                </a:lnTo>
                <a:lnTo>
                  <a:pt x="1038534" y="1329324"/>
                </a:lnTo>
                <a:lnTo>
                  <a:pt x="0" y="1329324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0" name="Group 30"/>
          <p:cNvGrpSpPr/>
          <p:nvPr/>
        </p:nvGrpSpPr>
        <p:grpSpPr>
          <a:xfrm>
            <a:off x="568670" y="622330"/>
            <a:ext cx="17150661" cy="9042341"/>
            <a:chOff x="0" y="0"/>
            <a:chExt cx="22867548" cy="12056454"/>
          </a:xfrm>
        </p:grpSpPr>
        <p:grpSp>
          <p:nvGrpSpPr>
            <p:cNvPr id="31" name="Group 31"/>
            <p:cNvGrpSpPr/>
            <p:nvPr/>
          </p:nvGrpSpPr>
          <p:grpSpPr>
            <a:xfrm>
              <a:off x="0" y="9867824"/>
              <a:ext cx="5235147" cy="2188630"/>
              <a:chOff x="0" y="0"/>
              <a:chExt cx="1527726" cy="638688"/>
            </a:xfrm>
          </p:grpSpPr>
          <p:sp>
            <p:nvSpPr>
              <p:cNvPr id="32" name="Freeform 32"/>
              <p:cNvSpPr/>
              <p:nvPr/>
            </p:nvSpPr>
            <p:spPr>
              <a:xfrm>
                <a:off x="0" y="0"/>
                <a:ext cx="1527726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527726" h="638688">
                    <a:moveTo>
                      <a:pt x="72956" y="0"/>
                    </a:moveTo>
                    <a:lnTo>
                      <a:pt x="1454770" y="0"/>
                    </a:lnTo>
                    <a:cubicBezTo>
                      <a:pt x="1474119" y="0"/>
                      <a:pt x="1492676" y="7686"/>
                      <a:pt x="1506358" y="21368"/>
                    </a:cubicBezTo>
                    <a:cubicBezTo>
                      <a:pt x="1520040" y="35050"/>
                      <a:pt x="1527726" y="53607"/>
                      <a:pt x="1527726" y="72956"/>
                    </a:cubicBezTo>
                    <a:lnTo>
                      <a:pt x="1527726" y="565732"/>
                    </a:lnTo>
                    <a:cubicBezTo>
                      <a:pt x="1527726" y="606025"/>
                      <a:pt x="1495063" y="638688"/>
                      <a:pt x="1454770" y="638688"/>
                    </a:cubicBezTo>
                    <a:lnTo>
                      <a:pt x="72956" y="638688"/>
                    </a:lnTo>
                    <a:cubicBezTo>
                      <a:pt x="53607" y="638688"/>
                      <a:pt x="35050" y="631002"/>
                      <a:pt x="21368" y="617320"/>
                    </a:cubicBezTo>
                    <a:cubicBezTo>
                      <a:pt x="7686" y="603638"/>
                      <a:pt x="0" y="585082"/>
                      <a:pt x="0" y="565732"/>
                    </a:cubicBezTo>
                    <a:lnTo>
                      <a:pt x="0" y="72956"/>
                    </a:lnTo>
                    <a:cubicBezTo>
                      <a:pt x="0" y="32663"/>
                      <a:pt x="32663" y="0"/>
                      <a:pt x="72956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" name="TextBox 33"/>
              <p:cNvSpPr txBox="1"/>
              <p:nvPr/>
            </p:nvSpPr>
            <p:spPr>
              <a:xfrm>
                <a:off x="0" y="-66675"/>
                <a:ext cx="1527726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34" name="Group 34"/>
            <p:cNvGrpSpPr/>
            <p:nvPr/>
          </p:nvGrpSpPr>
          <p:grpSpPr>
            <a:xfrm>
              <a:off x="4337282" y="0"/>
              <a:ext cx="18530265" cy="12056454"/>
              <a:chOff x="0" y="0"/>
              <a:chExt cx="5407522" cy="3518327"/>
            </a:xfrm>
          </p:grpSpPr>
          <p:sp>
            <p:nvSpPr>
              <p:cNvPr id="35" name="Freeform 35"/>
              <p:cNvSpPr/>
              <p:nvPr/>
            </p:nvSpPr>
            <p:spPr>
              <a:xfrm>
                <a:off x="0" y="0"/>
                <a:ext cx="5407521" cy="3518327"/>
              </a:xfrm>
              <a:custGeom>
                <a:avLst/>
                <a:gdLst/>
                <a:ahLst/>
                <a:cxnLst/>
                <a:rect l="l" t="t" r="r" b="b"/>
                <a:pathLst>
                  <a:path w="5407521" h="3518327">
                    <a:moveTo>
                      <a:pt x="20611" y="0"/>
                    </a:moveTo>
                    <a:lnTo>
                      <a:pt x="5386910" y="0"/>
                    </a:lnTo>
                    <a:cubicBezTo>
                      <a:pt x="5392377" y="0"/>
                      <a:pt x="5397619" y="2172"/>
                      <a:pt x="5401485" y="6037"/>
                    </a:cubicBezTo>
                    <a:cubicBezTo>
                      <a:pt x="5405350" y="9902"/>
                      <a:pt x="5407521" y="15145"/>
                      <a:pt x="5407521" y="20611"/>
                    </a:cubicBezTo>
                    <a:lnTo>
                      <a:pt x="5407521" y="3497716"/>
                    </a:lnTo>
                    <a:cubicBezTo>
                      <a:pt x="5407521" y="3509099"/>
                      <a:pt x="5398293" y="3518327"/>
                      <a:pt x="5386910" y="3518327"/>
                    </a:cubicBezTo>
                    <a:lnTo>
                      <a:pt x="20611" y="3518327"/>
                    </a:lnTo>
                    <a:cubicBezTo>
                      <a:pt x="15145" y="3518327"/>
                      <a:pt x="9902" y="3516156"/>
                      <a:pt x="6037" y="3512290"/>
                    </a:cubicBezTo>
                    <a:cubicBezTo>
                      <a:pt x="2172" y="3508425"/>
                      <a:pt x="0" y="3503182"/>
                      <a:pt x="0" y="3497716"/>
                    </a:cubicBezTo>
                    <a:lnTo>
                      <a:pt x="0" y="20611"/>
                    </a:lnTo>
                    <a:cubicBezTo>
                      <a:pt x="0" y="15145"/>
                      <a:pt x="2172" y="9902"/>
                      <a:pt x="6037" y="6037"/>
                    </a:cubicBezTo>
                    <a:cubicBezTo>
                      <a:pt x="9902" y="2172"/>
                      <a:pt x="15145" y="0"/>
                      <a:pt x="20611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6" name="TextBox 36"/>
              <p:cNvSpPr txBox="1"/>
              <p:nvPr/>
            </p:nvSpPr>
            <p:spPr>
              <a:xfrm>
                <a:off x="0" y="-66675"/>
                <a:ext cx="5407522" cy="3585002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37" name="Group 37"/>
            <p:cNvGrpSpPr/>
            <p:nvPr/>
          </p:nvGrpSpPr>
          <p:grpSpPr>
            <a:xfrm>
              <a:off x="4666487" y="2067675"/>
              <a:ext cx="17871855" cy="9704605"/>
              <a:chOff x="0" y="0"/>
              <a:chExt cx="5215384" cy="2832008"/>
            </a:xfrm>
          </p:grpSpPr>
          <p:sp>
            <p:nvSpPr>
              <p:cNvPr id="38" name="Freeform 38"/>
              <p:cNvSpPr/>
              <p:nvPr/>
            </p:nvSpPr>
            <p:spPr>
              <a:xfrm>
                <a:off x="0" y="0"/>
                <a:ext cx="5215384" cy="2832008"/>
              </a:xfrm>
              <a:custGeom>
                <a:avLst/>
                <a:gdLst/>
                <a:ahLst/>
                <a:cxnLst/>
                <a:rect l="l" t="t" r="r" b="b"/>
                <a:pathLst>
                  <a:path w="5215384" h="2832008">
                    <a:moveTo>
                      <a:pt x="17328" y="0"/>
                    </a:moveTo>
                    <a:lnTo>
                      <a:pt x="5198056" y="0"/>
                    </a:lnTo>
                    <a:cubicBezTo>
                      <a:pt x="5207626" y="0"/>
                      <a:pt x="5215384" y="7758"/>
                      <a:pt x="5215384" y="17328"/>
                    </a:cubicBezTo>
                    <a:lnTo>
                      <a:pt x="5215384" y="2814680"/>
                    </a:lnTo>
                    <a:cubicBezTo>
                      <a:pt x="5215384" y="2819276"/>
                      <a:pt x="5213558" y="2823683"/>
                      <a:pt x="5210308" y="2826933"/>
                    </a:cubicBezTo>
                    <a:cubicBezTo>
                      <a:pt x="5207059" y="2830182"/>
                      <a:pt x="5202651" y="2832008"/>
                      <a:pt x="5198056" y="2832008"/>
                    </a:cubicBezTo>
                    <a:lnTo>
                      <a:pt x="17328" y="2832008"/>
                    </a:lnTo>
                    <a:cubicBezTo>
                      <a:pt x="7758" y="2832008"/>
                      <a:pt x="0" y="2824250"/>
                      <a:pt x="0" y="2814680"/>
                    </a:cubicBezTo>
                    <a:lnTo>
                      <a:pt x="0" y="17328"/>
                    </a:lnTo>
                    <a:cubicBezTo>
                      <a:pt x="0" y="7758"/>
                      <a:pt x="7758" y="0"/>
                      <a:pt x="17328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47625" cap="rnd">
                <a:solidFill>
                  <a:srgbClr val="19274F"/>
                </a:solidFill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9" name="TextBox 39"/>
              <p:cNvSpPr txBox="1"/>
              <p:nvPr/>
            </p:nvSpPr>
            <p:spPr>
              <a:xfrm>
                <a:off x="0" y="-66675"/>
                <a:ext cx="5215384" cy="289868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40" name="Group 40"/>
            <p:cNvGrpSpPr/>
            <p:nvPr/>
          </p:nvGrpSpPr>
          <p:grpSpPr>
            <a:xfrm>
              <a:off x="107003" y="9988779"/>
              <a:ext cx="3314679" cy="1946720"/>
              <a:chOff x="0" y="0"/>
              <a:chExt cx="967293" cy="568094"/>
            </a:xfrm>
          </p:grpSpPr>
          <p:sp>
            <p:nvSpPr>
              <p:cNvPr id="41" name="Freeform 41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38100" cap="rnd">
                <a:solidFill>
                  <a:srgbClr val="19274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2" name="TextBox 42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43" name="Freeform 43"/>
            <p:cNvSpPr/>
            <p:nvPr/>
          </p:nvSpPr>
          <p:spPr>
            <a:xfrm>
              <a:off x="655730" y="10251688"/>
              <a:ext cx="2189065" cy="1420902"/>
            </a:xfrm>
            <a:custGeom>
              <a:avLst/>
              <a:gdLst/>
              <a:ahLst/>
              <a:cxnLst/>
              <a:rect l="l" t="t" r="r" b="b"/>
              <a:pathLst>
                <a:path w="2189065" h="1420902">
                  <a:moveTo>
                    <a:pt x="0" y="0"/>
                  </a:moveTo>
                  <a:lnTo>
                    <a:pt x="2189066" y="0"/>
                  </a:lnTo>
                  <a:lnTo>
                    <a:pt x="2189066" y="1420902"/>
                  </a:lnTo>
                  <a:lnTo>
                    <a:pt x="0" y="14209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AutoShape 44"/>
            <p:cNvSpPr/>
            <p:nvPr/>
          </p:nvSpPr>
          <p:spPr>
            <a:xfrm flipV="1">
              <a:off x="4729656" y="4315909"/>
              <a:ext cx="17779935" cy="12700"/>
            </a:xfrm>
            <a:prstGeom prst="line">
              <a:avLst/>
            </a:prstGeom>
            <a:ln w="63500" cap="flat">
              <a:solidFill>
                <a:srgbClr val="19274F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6569011" y="2622485"/>
            <a:ext cx="9196637" cy="9201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559"/>
              </a:lnSpc>
            </a:pPr>
            <a:r>
              <a:rPr lang="en-US" sz="5399" b="1" u="sng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Research terms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303905" y="4137660"/>
            <a:ext cx="12955395" cy="4403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39746" lvl="1" indent="-269873" algn="ctr">
              <a:lnSpc>
                <a:spcPts val="3499"/>
              </a:lnSpc>
              <a:buFont typeface="Arial"/>
              <a:buChar char="•"/>
            </a:pPr>
            <a:r>
              <a:rPr lang="en-US" sz="2499" b="1">
                <a:solidFill>
                  <a:srgbClr val="000000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Many search engines and online databases use “Boolean searching” which use the “operators” AND, OR and NOT to narrow the search</a:t>
            </a:r>
          </a:p>
          <a:p>
            <a:pPr marL="539746" lvl="1" indent="-269873" algn="ctr">
              <a:lnSpc>
                <a:spcPts val="3499"/>
              </a:lnSpc>
              <a:buFont typeface="Arial"/>
              <a:buChar char="•"/>
            </a:pPr>
            <a:r>
              <a:rPr lang="en-US" sz="2499" b="1">
                <a:solidFill>
                  <a:srgbClr val="000000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AND – the result includes both terms and ignores any result that includes only one of these terms</a:t>
            </a:r>
          </a:p>
          <a:p>
            <a:pPr marL="539746" lvl="1" indent="-269873" algn="ctr">
              <a:lnSpc>
                <a:spcPts val="3499"/>
              </a:lnSpc>
              <a:buFont typeface="Arial"/>
              <a:buChar char="•"/>
            </a:pPr>
            <a:r>
              <a:rPr lang="en-US" sz="2499" b="1">
                <a:solidFill>
                  <a:srgbClr val="000000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OR – the result includes either term and produces results that mention either of the terms</a:t>
            </a:r>
          </a:p>
          <a:p>
            <a:pPr marL="539746" lvl="1" indent="-269873" algn="ctr">
              <a:lnSpc>
                <a:spcPts val="3499"/>
              </a:lnSpc>
              <a:buFont typeface="Arial"/>
              <a:buChar char="•"/>
            </a:pPr>
            <a:r>
              <a:rPr lang="en-US" sz="2499" b="1">
                <a:solidFill>
                  <a:srgbClr val="000000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NOT – the result will include the first term but not the second term.</a:t>
            </a:r>
          </a:p>
          <a:p>
            <a:pPr marL="539746" lvl="1" indent="-269873" algn="ctr">
              <a:lnSpc>
                <a:spcPts val="3499"/>
              </a:lnSpc>
              <a:buFont typeface="Arial"/>
              <a:buChar char="•"/>
            </a:pPr>
            <a:r>
              <a:rPr lang="en-US" sz="2499" b="1">
                <a:solidFill>
                  <a:srgbClr val="000000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Consider brainstorming to get words and phrases.</a:t>
            </a:r>
          </a:p>
          <a:p>
            <a:pPr marL="539746" lvl="1" indent="-269873" algn="ctr">
              <a:lnSpc>
                <a:spcPts val="3499"/>
              </a:lnSpc>
              <a:buFont typeface="Arial"/>
              <a:buChar char="•"/>
            </a:pPr>
            <a:r>
              <a:rPr lang="en-US" sz="2499" b="1">
                <a:solidFill>
                  <a:srgbClr val="000000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Look at the list of issues you have identified and ensure your list of words and phrases covers them all.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C86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66800" y="876300"/>
            <a:ext cx="15811500" cy="8305800"/>
            <a:chOff x="0" y="0"/>
            <a:chExt cx="12932546" cy="6557347"/>
          </a:xfrm>
        </p:grpSpPr>
        <p:grpSp>
          <p:nvGrpSpPr>
            <p:cNvPr id="3" name="Group 3"/>
            <p:cNvGrpSpPr/>
            <p:nvPr/>
          </p:nvGrpSpPr>
          <p:grpSpPr>
            <a:xfrm>
              <a:off x="0" y="0"/>
              <a:ext cx="12932546" cy="6557347"/>
              <a:chOff x="0" y="0"/>
              <a:chExt cx="6315241" cy="3202094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6315241" cy="3202094"/>
              </a:xfrm>
              <a:custGeom>
                <a:avLst/>
                <a:gdLst/>
                <a:ahLst/>
                <a:cxnLst/>
                <a:rect l="l" t="t" r="r" b="b"/>
                <a:pathLst>
                  <a:path w="6315241" h="3202094">
                    <a:moveTo>
                      <a:pt x="17649" y="0"/>
                    </a:moveTo>
                    <a:lnTo>
                      <a:pt x="6297592" y="0"/>
                    </a:lnTo>
                    <a:cubicBezTo>
                      <a:pt x="6302273" y="0"/>
                      <a:pt x="6306762" y="1859"/>
                      <a:pt x="6310072" y="5169"/>
                    </a:cubicBezTo>
                    <a:cubicBezTo>
                      <a:pt x="6313382" y="8479"/>
                      <a:pt x="6315241" y="12968"/>
                      <a:pt x="6315241" y="17649"/>
                    </a:cubicBezTo>
                    <a:lnTo>
                      <a:pt x="6315241" y="3184445"/>
                    </a:lnTo>
                    <a:cubicBezTo>
                      <a:pt x="6315241" y="3194192"/>
                      <a:pt x="6307340" y="3202094"/>
                      <a:pt x="6297592" y="3202094"/>
                    </a:cubicBezTo>
                    <a:lnTo>
                      <a:pt x="17649" y="3202094"/>
                    </a:lnTo>
                    <a:cubicBezTo>
                      <a:pt x="12968" y="3202094"/>
                      <a:pt x="8479" y="3200235"/>
                      <a:pt x="5169" y="3196925"/>
                    </a:cubicBezTo>
                    <a:cubicBezTo>
                      <a:pt x="1859" y="3193615"/>
                      <a:pt x="0" y="3189126"/>
                      <a:pt x="0" y="3184445"/>
                    </a:cubicBezTo>
                    <a:lnTo>
                      <a:pt x="0" y="17649"/>
                    </a:lnTo>
                    <a:cubicBezTo>
                      <a:pt x="0" y="12968"/>
                      <a:pt x="1859" y="8479"/>
                      <a:pt x="5169" y="5169"/>
                    </a:cubicBezTo>
                    <a:cubicBezTo>
                      <a:pt x="8479" y="1859"/>
                      <a:pt x="12968" y="0"/>
                      <a:pt x="17649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TextBox 5"/>
              <p:cNvSpPr txBox="1"/>
              <p:nvPr/>
            </p:nvSpPr>
            <p:spPr>
              <a:xfrm>
                <a:off x="0" y="-66675"/>
                <a:ext cx="6315241" cy="3268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1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256505" y="265484"/>
              <a:ext cx="12419536" cy="1098736"/>
              <a:chOff x="0" y="0"/>
              <a:chExt cx="6064727" cy="536536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6064727" cy="536536"/>
              </a:xfrm>
              <a:custGeom>
                <a:avLst/>
                <a:gdLst/>
                <a:ahLst/>
                <a:cxnLst/>
                <a:rect l="l" t="t" r="r" b="b"/>
                <a:pathLst>
                  <a:path w="6064727" h="536536">
                    <a:moveTo>
                      <a:pt x="14901" y="0"/>
                    </a:moveTo>
                    <a:lnTo>
                      <a:pt x="6049826" y="0"/>
                    </a:lnTo>
                    <a:cubicBezTo>
                      <a:pt x="6058056" y="0"/>
                      <a:pt x="6064727" y="6671"/>
                      <a:pt x="6064727" y="14901"/>
                    </a:cubicBezTo>
                    <a:lnTo>
                      <a:pt x="6064727" y="521636"/>
                    </a:lnTo>
                    <a:cubicBezTo>
                      <a:pt x="6064727" y="529865"/>
                      <a:pt x="6058056" y="536536"/>
                      <a:pt x="6049826" y="536536"/>
                    </a:cubicBezTo>
                    <a:lnTo>
                      <a:pt x="14901" y="536536"/>
                    </a:lnTo>
                    <a:cubicBezTo>
                      <a:pt x="6671" y="536536"/>
                      <a:pt x="0" y="529865"/>
                      <a:pt x="0" y="521636"/>
                    </a:cubicBezTo>
                    <a:lnTo>
                      <a:pt x="0" y="14901"/>
                    </a:lnTo>
                    <a:cubicBezTo>
                      <a:pt x="0" y="6671"/>
                      <a:pt x="6671" y="0"/>
                      <a:pt x="14901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w="47625" cap="rnd">
                <a:solidFill>
                  <a:srgbClr val="FFFFFF"/>
                </a:solidFill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" name="TextBox 8"/>
              <p:cNvSpPr txBox="1"/>
              <p:nvPr/>
            </p:nvSpPr>
            <p:spPr>
              <a:xfrm>
                <a:off x="0" y="-66675"/>
                <a:ext cx="6064727" cy="603211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1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9" name="Group 9"/>
            <p:cNvGrpSpPr/>
            <p:nvPr/>
          </p:nvGrpSpPr>
          <p:grpSpPr>
            <a:xfrm>
              <a:off x="256505" y="1532064"/>
              <a:ext cx="12419536" cy="4759800"/>
              <a:chOff x="0" y="0"/>
              <a:chExt cx="6064727" cy="2324313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0"/>
                <a:ext cx="6064727" cy="2324313"/>
              </a:xfrm>
              <a:custGeom>
                <a:avLst/>
                <a:gdLst/>
                <a:ahLst/>
                <a:cxnLst/>
                <a:rect l="l" t="t" r="r" b="b"/>
                <a:pathLst>
                  <a:path w="6064727" h="2324313">
                    <a:moveTo>
                      <a:pt x="14901" y="0"/>
                    </a:moveTo>
                    <a:lnTo>
                      <a:pt x="6049826" y="0"/>
                    </a:lnTo>
                    <a:cubicBezTo>
                      <a:pt x="6058056" y="0"/>
                      <a:pt x="6064727" y="6671"/>
                      <a:pt x="6064727" y="14901"/>
                    </a:cubicBezTo>
                    <a:lnTo>
                      <a:pt x="6064727" y="2309412"/>
                    </a:lnTo>
                    <a:cubicBezTo>
                      <a:pt x="6064727" y="2317641"/>
                      <a:pt x="6058056" y="2324313"/>
                      <a:pt x="6049826" y="2324313"/>
                    </a:cubicBezTo>
                    <a:lnTo>
                      <a:pt x="14901" y="2324313"/>
                    </a:lnTo>
                    <a:cubicBezTo>
                      <a:pt x="6671" y="2324313"/>
                      <a:pt x="0" y="2317641"/>
                      <a:pt x="0" y="2309412"/>
                    </a:cubicBezTo>
                    <a:lnTo>
                      <a:pt x="0" y="14901"/>
                    </a:lnTo>
                    <a:cubicBezTo>
                      <a:pt x="0" y="6671"/>
                      <a:pt x="6671" y="0"/>
                      <a:pt x="14901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47625" cap="rnd">
                <a:solidFill>
                  <a:srgbClr val="1A1E2D"/>
                </a:solidFill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" name="TextBox 11"/>
              <p:cNvSpPr txBox="1"/>
              <p:nvPr/>
            </p:nvSpPr>
            <p:spPr>
              <a:xfrm>
                <a:off x="0" y="-66675"/>
                <a:ext cx="6064727" cy="2390988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19"/>
                  </a:lnSpc>
                  <a:spcBef>
                    <a:spcPct val="0"/>
                  </a:spcBef>
                </a:pPr>
                <a:endParaRPr/>
              </a:p>
            </p:txBody>
          </p:sp>
        </p:grpSp>
      </p:grpSp>
      <p:sp>
        <p:nvSpPr>
          <p:cNvPr id="13" name="Freeform 13"/>
          <p:cNvSpPr/>
          <p:nvPr/>
        </p:nvSpPr>
        <p:spPr>
          <a:xfrm>
            <a:off x="0" y="5946710"/>
            <a:ext cx="3889985" cy="4340290"/>
          </a:xfrm>
          <a:custGeom>
            <a:avLst/>
            <a:gdLst/>
            <a:ahLst/>
            <a:cxnLst/>
            <a:rect l="l" t="t" r="r" b="b"/>
            <a:pathLst>
              <a:path w="3889985" h="4340290">
                <a:moveTo>
                  <a:pt x="0" y="0"/>
                </a:moveTo>
                <a:lnTo>
                  <a:pt x="3889985" y="0"/>
                </a:lnTo>
                <a:lnTo>
                  <a:pt x="3889985" y="4340290"/>
                </a:lnTo>
                <a:lnTo>
                  <a:pt x="0" y="434029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TextBox 14"/>
          <p:cNvSpPr txBox="1"/>
          <p:nvPr/>
        </p:nvSpPr>
        <p:spPr>
          <a:xfrm>
            <a:off x="5037841" y="1492871"/>
            <a:ext cx="8212317" cy="7327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719"/>
              </a:lnSpc>
            </a:pPr>
            <a:r>
              <a:rPr lang="en-US" sz="5199" u="sng" dirty="0">
                <a:solidFill>
                  <a:srgbClr val="19274F"/>
                </a:solidFill>
                <a:latin typeface="Montaser Arabic"/>
                <a:ea typeface="Montaser Arabic"/>
                <a:cs typeface="Montaser Arabic"/>
                <a:sym typeface="Montaser Arabic"/>
              </a:rPr>
              <a:t>Now it’s your turn</a:t>
            </a:r>
            <a:r>
              <a:rPr lang="en-US" sz="5199" dirty="0">
                <a:solidFill>
                  <a:srgbClr val="19274F"/>
                </a:solidFill>
                <a:latin typeface="Montaser Arabic"/>
                <a:ea typeface="Montaser Arabic"/>
                <a:cs typeface="Montaser Arabic"/>
                <a:sym typeface="Montaser Arabic"/>
              </a:rPr>
              <a:t> 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08483" y="3228063"/>
            <a:ext cx="15098317" cy="427540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 algn="ctr">
              <a:lnSpc>
                <a:spcPts val="4183"/>
              </a:lnSpc>
              <a:buFontTx/>
              <a:buChar char="-"/>
            </a:pPr>
            <a:r>
              <a:rPr lang="en-US" sz="2988" dirty="0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Using your research terms.</a:t>
            </a:r>
          </a:p>
          <a:p>
            <a:pPr marL="457200" indent="-457200" algn="ctr">
              <a:lnSpc>
                <a:spcPts val="4183"/>
              </a:lnSpc>
              <a:buFontTx/>
              <a:buChar char="-"/>
            </a:pPr>
            <a:endParaRPr lang="en-US" sz="2988" dirty="0">
              <a:solidFill>
                <a:srgbClr val="19274F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  <a:p>
            <a:pPr marL="457200" indent="-457200" algn="ctr">
              <a:lnSpc>
                <a:spcPts val="4183"/>
              </a:lnSpc>
              <a:buFontTx/>
              <a:buChar char="-"/>
            </a:pPr>
            <a:r>
              <a:rPr lang="en-US" sz="2988" dirty="0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Start the research </a:t>
            </a:r>
          </a:p>
          <a:p>
            <a:pPr marL="457200" indent="-457200" algn="ctr">
              <a:lnSpc>
                <a:spcPts val="4183"/>
              </a:lnSpc>
              <a:buFontTx/>
              <a:buChar char="-"/>
            </a:pPr>
            <a:endParaRPr lang="en-US" sz="2988" dirty="0">
              <a:solidFill>
                <a:srgbClr val="19274F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  <a:p>
            <a:pPr marL="457200" indent="-457200" algn="ctr">
              <a:lnSpc>
                <a:spcPts val="4183"/>
              </a:lnSpc>
              <a:buFontTx/>
              <a:buChar char="-"/>
            </a:pPr>
            <a:r>
              <a:rPr lang="en-US" sz="2988" dirty="0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Start with the sources you have identified within you research plan. </a:t>
            </a:r>
          </a:p>
          <a:p>
            <a:pPr marL="457200" indent="-457200" algn="ctr">
              <a:lnSpc>
                <a:spcPts val="4183"/>
              </a:lnSpc>
              <a:buFontTx/>
              <a:buChar char="-"/>
            </a:pPr>
            <a:endParaRPr lang="en-US" sz="2988" dirty="0">
              <a:solidFill>
                <a:srgbClr val="19274F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  <a:p>
            <a:pPr marL="457200" indent="-457200" algn="ctr">
              <a:lnSpc>
                <a:spcPts val="4183"/>
              </a:lnSpc>
              <a:buFontTx/>
              <a:buChar char="-"/>
            </a:pPr>
            <a:r>
              <a:rPr lang="en-US" sz="2988" dirty="0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15 minutes carry out some research  </a:t>
            </a:r>
          </a:p>
          <a:p>
            <a:pPr algn="ctr">
              <a:lnSpc>
                <a:spcPts val="4183"/>
              </a:lnSpc>
              <a:spcBef>
                <a:spcPct val="0"/>
              </a:spcBef>
            </a:pPr>
            <a:endParaRPr lang="en-US" sz="2988" dirty="0">
              <a:solidFill>
                <a:srgbClr val="19274F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C86DD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4FFC653-8F60-C800-1758-5D84D15962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F8817A52-E88B-7105-E02D-1E8C429AA69A}"/>
              </a:ext>
            </a:extLst>
          </p:cNvPr>
          <p:cNvGrpSpPr/>
          <p:nvPr/>
        </p:nvGrpSpPr>
        <p:grpSpPr>
          <a:xfrm>
            <a:off x="839536" y="1028700"/>
            <a:ext cx="10553700" cy="8839200"/>
            <a:chOff x="0" y="0"/>
            <a:chExt cx="12932546" cy="6557347"/>
          </a:xfrm>
        </p:grpSpPr>
        <p:grpSp>
          <p:nvGrpSpPr>
            <p:cNvPr id="3" name="Group 3">
              <a:extLst>
                <a:ext uri="{FF2B5EF4-FFF2-40B4-BE49-F238E27FC236}">
                  <a16:creationId xmlns:a16="http://schemas.microsoft.com/office/drawing/2014/main" id="{C6A05AD7-7087-23AB-540F-E3CDDD1DA90C}"/>
                </a:ext>
              </a:extLst>
            </p:cNvPr>
            <p:cNvGrpSpPr/>
            <p:nvPr/>
          </p:nvGrpSpPr>
          <p:grpSpPr>
            <a:xfrm>
              <a:off x="0" y="0"/>
              <a:ext cx="12932546" cy="6557347"/>
              <a:chOff x="0" y="0"/>
              <a:chExt cx="6315241" cy="3202094"/>
            </a:xfrm>
          </p:grpSpPr>
          <p:sp>
            <p:nvSpPr>
              <p:cNvPr id="4" name="Freeform 4">
                <a:extLst>
                  <a:ext uri="{FF2B5EF4-FFF2-40B4-BE49-F238E27FC236}">
                    <a16:creationId xmlns:a16="http://schemas.microsoft.com/office/drawing/2014/main" id="{1946D7C9-A6E3-1E6D-6941-59A41EFC6BE8}"/>
                  </a:ext>
                </a:extLst>
              </p:cNvPr>
              <p:cNvSpPr/>
              <p:nvPr/>
            </p:nvSpPr>
            <p:spPr>
              <a:xfrm>
                <a:off x="0" y="0"/>
                <a:ext cx="6315241" cy="3202094"/>
              </a:xfrm>
              <a:custGeom>
                <a:avLst/>
                <a:gdLst/>
                <a:ahLst/>
                <a:cxnLst/>
                <a:rect l="l" t="t" r="r" b="b"/>
                <a:pathLst>
                  <a:path w="6315241" h="3202094">
                    <a:moveTo>
                      <a:pt x="17649" y="0"/>
                    </a:moveTo>
                    <a:lnTo>
                      <a:pt x="6297592" y="0"/>
                    </a:lnTo>
                    <a:cubicBezTo>
                      <a:pt x="6302273" y="0"/>
                      <a:pt x="6306762" y="1859"/>
                      <a:pt x="6310072" y="5169"/>
                    </a:cubicBezTo>
                    <a:cubicBezTo>
                      <a:pt x="6313382" y="8479"/>
                      <a:pt x="6315241" y="12968"/>
                      <a:pt x="6315241" y="17649"/>
                    </a:cubicBezTo>
                    <a:lnTo>
                      <a:pt x="6315241" y="3184445"/>
                    </a:lnTo>
                    <a:cubicBezTo>
                      <a:pt x="6315241" y="3194192"/>
                      <a:pt x="6307340" y="3202094"/>
                      <a:pt x="6297592" y="3202094"/>
                    </a:cubicBezTo>
                    <a:lnTo>
                      <a:pt x="17649" y="3202094"/>
                    </a:lnTo>
                    <a:cubicBezTo>
                      <a:pt x="12968" y="3202094"/>
                      <a:pt x="8479" y="3200235"/>
                      <a:pt x="5169" y="3196925"/>
                    </a:cubicBezTo>
                    <a:cubicBezTo>
                      <a:pt x="1859" y="3193615"/>
                      <a:pt x="0" y="3189126"/>
                      <a:pt x="0" y="3184445"/>
                    </a:cubicBezTo>
                    <a:lnTo>
                      <a:pt x="0" y="17649"/>
                    </a:lnTo>
                    <a:cubicBezTo>
                      <a:pt x="0" y="12968"/>
                      <a:pt x="1859" y="8479"/>
                      <a:pt x="5169" y="5169"/>
                    </a:cubicBezTo>
                    <a:cubicBezTo>
                      <a:pt x="8479" y="1859"/>
                      <a:pt x="12968" y="0"/>
                      <a:pt x="17649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TextBox 5">
                <a:extLst>
                  <a:ext uri="{FF2B5EF4-FFF2-40B4-BE49-F238E27FC236}">
                    <a16:creationId xmlns:a16="http://schemas.microsoft.com/office/drawing/2014/main" id="{00DBCAF3-4273-1702-D8C8-83B32E823F25}"/>
                  </a:ext>
                </a:extLst>
              </p:cNvPr>
              <p:cNvSpPr txBox="1"/>
              <p:nvPr/>
            </p:nvSpPr>
            <p:spPr>
              <a:xfrm>
                <a:off x="0" y="-66675"/>
                <a:ext cx="6315241" cy="3268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1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6" name="Group 6">
              <a:extLst>
                <a:ext uri="{FF2B5EF4-FFF2-40B4-BE49-F238E27FC236}">
                  <a16:creationId xmlns:a16="http://schemas.microsoft.com/office/drawing/2014/main" id="{F77C45BD-A735-CA6E-69D2-CA7342A11F17}"/>
                </a:ext>
              </a:extLst>
            </p:cNvPr>
            <p:cNvGrpSpPr/>
            <p:nvPr/>
          </p:nvGrpSpPr>
          <p:grpSpPr>
            <a:xfrm>
              <a:off x="256505" y="265484"/>
              <a:ext cx="12419536" cy="1098736"/>
              <a:chOff x="0" y="0"/>
              <a:chExt cx="6064727" cy="536536"/>
            </a:xfrm>
          </p:grpSpPr>
          <p:sp>
            <p:nvSpPr>
              <p:cNvPr id="7" name="Freeform 7">
                <a:extLst>
                  <a:ext uri="{FF2B5EF4-FFF2-40B4-BE49-F238E27FC236}">
                    <a16:creationId xmlns:a16="http://schemas.microsoft.com/office/drawing/2014/main" id="{428ECDA2-4229-DEE8-B2D7-CF36C424FFBF}"/>
                  </a:ext>
                </a:extLst>
              </p:cNvPr>
              <p:cNvSpPr/>
              <p:nvPr/>
            </p:nvSpPr>
            <p:spPr>
              <a:xfrm>
                <a:off x="0" y="0"/>
                <a:ext cx="6064727" cy="536536"/>
              </a:xfrm>
              <a:custGeom>
                <a:avLst/>
                <a:gdLst/>
                <a:ahLst/>
                <a:cxnLst/>
                <a:rect l="l" t="t" r="r" b="b"/>
                <a:pathLst>
                  <a:path w="6064727" h="536536">
                    <a:moveTo>
                      <a:pt x="14901" y="0"/>
                    </a:moveTo>
                    <a:lnTo>
                      <a:pt x="6049826" y="0"/>
                    </a:lnTo>
                    <a:cubicBezTo>
                      <a:pt x="6058056" y="0"/>
                      <a:pt x="6064727" y="6671"/>
                      <a:pt x="6064727" y="14901"/>
                    </a:cubicBezTo>
                    <a:lnTo>
                      <a:pt x="6064727" y="521636"/>
                    </a:lnTo>
                    <a:cubicBezTo>
                      <a:pt x="6064727" y="529865"/>
                      <a:pt x="6058056" y="536536"/>
                      <a:pt x="6049826" y="536536"/>
                    </a:cubicBezTo>
                    <a:lnTo>
                      <a:pt x="14901" y="536536"/>
                    </a:lnTo>
                    <a:cubicBezTo>
                      <a:pt x="6671" y="536536"/>
                      <a:pt x="0" y="529865"/>
                      <a:pt x="0" y="521636"/>
                    </a:cubicBezTo>
                    <a:lnTo>
                      <a:pt x="0" y="14901"/>
                    </a:lnTo>
                    <a:cubicBezTo>
                      <a:pt x="0" y="6671"/>
                      <a:pt x="6671" y="0"/>
                      <a:pt x="14901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w="47625" cap="rnd">
                <a:solidFill>
                  <a:srgbClr val="FFFFFF"/>
                </a:solidFill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" name="TextBox 8">
                <a:extLst>
                  <a:ext uri="{FF2B5EF4-FFF2-40B4-BE49-F238E27FC236}">
                    <a16:creationId xmlns:a16="http://schemas.microsoft.com/office/drawing/2014/main" id="{52B598A4-AD5A-462A-9ECF-B9BE62D75CFD}"/>
                  </a:ext>
                </a:extLst>
              </p:cNvPr>
              <p:cNvSpPr txBox="1"/>
              <p:nvPr/>
            </p:nvSpPr>
            <p:spPr>
              <a:xfrm>
                <a:off x="0" y="-66675"/>
                <a:ext cx="6064727" cy="603211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1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9" name="Group 9">
              <a:extLst>
                <a:ext uri="{FF2B5EF4-FFF2-40B4-BE49-F238E27FC236}">
                  <a16:creationId xmlns:a16="http://schemas.microsoft.com/office/drawing/2014/main" id="{78ED5680-6869-1B4C-2449-382F57D24BC8}"/>
                </a:ext>
              </a:extLst>
            </p:cNvPr>
            <p:cNvGrpSpPr/>
            <p:nvPr/>
          </p:nvGrpSpPr>
          <p:grpSpPr>
            <a:xfrm>
              <a:off x="256505" y="1532064"/>
              <a:ext cx="12419536" cy="4759800"/>
              <a:chOff x="0" y="0"/>
              <a:chExt cx="6064727" cy="2324313"/>
            </a:xfrm>
          </p:grpSpPr>
          <p:sp>
            <p:nvSpPr>
              <p:cNvPr id="10" name="Freeform 10">
                <a:extLst>
                  <a:ext uri="{FF2B5EF4-FFF2-40B4-BE49-F238E27FC236}">
                    <a16:creationId xmlns:a16="http://schemas.microsoft.com/office/drawing/2014/main" id="{974E71C9-FF6E-5AC7-A5BC-EC1ED02095B0}"/>
                  </a:ext>
                </a:extLst>
              </p:cNvPr>
              <p:cNvSpPr/>
              <p:nvPr/>
            </p:nvSpPr>
            <p:spPr>
              <a:xfrm>
                <a:off x="0" y="0"/>
                <a:ext cx="6064727" cy="2324313"/>
              </a:xfrm>
              <a:custGeom>
                <a:avLst/>
                <a:gdLst/>
                <a:ahLst/>
                <a:cxnLst/>
                <a:rect l="l" t="t" r="r" b="b"/>
                <a:pathLst>
                  <a:path w="6064727" h="2324313">
                    <a:moveTo>
                      <a:pt x="14901" y="0"/>
                    </a:moveTo>
                    <a:lnTo>
                      <a:pt x="6049826" y="0"/>
                    </a:lnTo>
                    <a:cubicBezTo>
                      <a:pt x="6058056" y="0"/>
                      <a:pt x="6064727" y="6671"/>
                      <a:pt x="6064727" y="14901"/>
                    </a:cubicBezTo>
                    <a:lnTo>
                      <a:pt x="6064727" y="2309412"/>
                    </a:lnTo>
                    <a:cubicBezTo>
                      <a:pt x="6064727" y="2317641"/>
                      <a:pt x="6058056" y="2324313"/>
                      <a:pt x="6049826" y="2324313"/>
                    </a:cubicBezTo>
                    <a:lnTo>
                      <a:pt x="14901" y="2324313"/>
                    </a:lnTo>
                    <a:cubicBezTo>
                      <a:pt x="6671" y="2324313"/>
                      <a:pt x="0" y="2317641"/>
                      <a:pt x="0" y="2309412"/>
                    </a:cubicBezTo>
                    <a:lnTo>
                      <a:pt x="0" y="14901"/>
                    </a:lnTo>
                    <a:cubicBezTo>
                      <a:pt x="0" y="6671"/>
                      <a:pt x="6671" y="0"/>
                      <a:pt x="14901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47625" cap="rnd">
                <a:solidFill>
                  <a:srgbClr val="1A1E2D"/>
                </a:solidFill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" name="TextBox 11">
                <a:extLst>
                  <a:ext uri="{FF2B5EF4-FFF2-40B4-BE49-F238E27FC236}">
                    <a16:creationId xmlns:a16="http://schemas.microsoft.com/office/drawing/2014/main" id="{328E0DE4-97AB-6ABD-5B12-EE3EE2ECF1D3}"/>
                  </a:ext>
                </a:extLst>
              </p:cNvPr>
              <p:cNvSpPr txBox="1"/>
              <p:nvPr/>
            </p:nvSpPr>
            <p:spPr>
              <a:xfrm>
                <a:off x="0" y="-66675"/>
                <a:ext cx="6064727" cy="2390988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19"/>
                  </a:lnSpc>
                  <a:spcBef>
                    <a:spcPct val="0"/>
                  </a:spcBef>
                </a:pPr>
                <a:endParaRPr/>
              </a:p>
            </p:txBody>
          </p:sp>
        </p:grpSp>
      </p:grpSp>
      <p:sp>
        <p:nvSpPr>
          <p:cNvPr id="13" name="Freeform 13">
            <a:extLst>
              <a:ext uri="{FF2B5EF4-FFF2-40B4-BE49-F238E27FC236}">
                <a16:creationId xmlns:a16="http://schemas.microsoft.com/office/drawing/2014/main" id="{D3BB73EE-B31E-6D14-8FC5-F063C15444EA}"/>
              </a:ext>
            </a:extLst>
          </p:cNvPr>
          <p:cNvSpPr/>
          <p:nvPr/>
        </p:nvSpPr>
        <p:spPr>
          <a:xfrm>
            <a:off x="11811000" y="1638300"/>
            <a:ext cx="5867400" cy="6778690"/>
          </a:xfrm>
          <a:custGeom>
            <a:avLst/>
            <a:gdLst/>
            <a:ahLst/>
            <a:cxnLst/>
            <a:rect l="l" t="t" r="r" b="b"/>
            <a:pathLst>
              <a:path w="3889985" h="4340290">
                <a:moveTo>
                  <a:pt x="0" y="0"/>
                </a:moveTo>
                <a:lnTo>
                  <a:pt x="3889985" y="0"/>
                </a:lnTo>
                <a:lnTo>
                  <a:pt x="3889985" y="4340290"/>
                </a:lnTo>
                <a:lnTo>
                  <a:pt x="0" y="434029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TextBox 14">
            <a:extLst>
              <a:ext uri="{FF2B5EF4-FFF2-40B4-BE49-F238E27FC236}">
                <a16:creationId xmlns:a16="http://schemas.microsoft.com/office/drawing/2014/main" id="{E11CBBCF-0290-121E-21F5-24F4C5FCE3C7}"/>
              </a:ext>
            </a:extLst>
          </p:cNvPr>
          <p:cNvSpPr txBox="1"/>
          <p:nvPr/>
        </p:nvSpPr>
        <p:spPr>
          <a:xfrm>
            <a:off x="1752600" y="1789563"/>
            <a:ext cx="8212317" cy="7327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719"/>
              </a:lnSpc>
            </a:pPr>
            <a:r>
              <a:rPr lang="en-US" sz="5199" u="sng" dirty="0">
                <a:solidFill>
                  <a:srgbClr val="19274F"/>
                </a:solidFill>
                <a:latin typeface="Montaser Arabic"/>
                <a:ea typeface="Montaser Arabic"/>
                <a:cs typeface="Montaser Arabic"/>
                <a:sym typeface="Montaser Arabic"/>
              </a:rPr>
              <a:t>Semester 2 </a:t>
            </a:r>
          </a:p>
        </p:txBody>
      </p:sp>
      <p:sp>
        <p:nvSpPr>
          <p:cNvPr id="15" name="TextBox 15">
            <a:extLst>
              <a:ext uri="{FF2B5EF4-FFF2-40B4-BE49-F238E27FC236}">
                <a16:creationId xmlns:a16="http://schemas.microsoft.com/office/drawing/2014/main" id="{14C11025-32F5-DB25-5BE9-35FFA1F58222}"/>
              </a:ext>
            </a:extLst>
          </p:cNvPr>
          <p:cNvSpPr txBox="1"/>
          <p:nvPr/>
        </p:nvSpPr>
        <p:spPr>
          <a:xfrm>
            <a:off x="1635628" y="3659134"/>
            <a:ext cx="9339843" cy="42768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ct val="200000"/>
              </a:lnSpc>
              <a:spcBef>
                <a:spcPct val="0"/>
              </a:spcBef>
            </a:pPr>
            <a:r>
              <a:rPr lang="en-US" sz="3600" dirty="0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Continuing with our research</a:t>
            </a:r>
          </a:p>
          <a:p>
            <a:pPr algn="ctr">
              <a:lnSpc>
                <a:spcPct val="200000"/>
              </a:lnSpc>
              <a:spcBef>
                <a:spcPct val="0"/>
              </a:spcBef>
            </a:pPr>
            <a:r>
              <a:rPr lang="en-US" sz="3600" dirty="0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Putting it all together </a:t>
            </a:r>
          </a:p>
          <a:p>
            <a:pPr algn="ctr">
              <a:lnSpc>
                <a:spcPct val="200000"/>
              </a:lnSpc>
              <a:spcBef>
                <a:spcPct val="0"/>
              </a:spcBef>
            </a:pPr>
            <a:r>
              <a:rPr lang="en-US" sz="3600" dirty="0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Touch on letter writing </a:t>
            </a:r>
          </a:p>
          <a:p>
            <a:pPr algn="ctr">
              <a:lnSpc>
                <a:spcPct val="200000"/>
              </a:lnSpc>
              <a:spcBef>
                <a:spcPct val="0"/>
              </a:spcBef>
            </a:pPr>
            <a:r>
              <a:rPr lang="en-US" sz="3600" dirty="0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Submission of assignment 2</a:t>
            </a:r>
          </a:p>
        </p:txBody>
      </p:sp>
    </p:spTree>
    <p:extLst>
      <p:ext uri="{BB962C8B-B14F-4D97-AF65-F5344CB8AC3E}">
        <p14:creationId xmlns:p14="http://schemas.microsoft.com/office/powerpoint/2010/main" val="408371278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C86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1028700"/>
            <a:ext cx="15853332" cy="8038309"/>
            <a:chOff x="0" y="0"/>
            <a:chExt cx="21137777" cy="10717746"/>
          </a:xfrm>
        </p:grpSpPr>
        <p:grpSp>
          <p:nvGrpSpPr>
            <p:cNvPr id="3" name="Group 3"/>
            <p:cNvGrpSpPr/>
            <p:nvPr/>
          </p:nvGrpSpPr>
          <p:grpSpPr>
            <a:xfrm>
              <a:off x="0" y="0"/>
              <a:ext cx="21137777" cy="10717746"/>
              <a:chOff x="0" y="0"/>
              <a:chExt cx="6315241" cy="3202094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6315241" cy="3202094"/>
              </a:xfrm>
              <a:custGeom>
                <a:avLst/>
                <a:gdLst/>
                <a:ahLst/>
                <a:cxnLst/>
                <a:rect l="l" t="t" r="r" b="b"/>
                <a:pathLst>
                  <a:path w="6315241" h="3202094">
                    <a:moveTo>
                      <a:pt x="17649" y="0"/>
                    </a:moveTo>
                    <a:lnTo>
                      <a:pt x="6297592" y="0"/>
                    </a:lnTo>
                    <a:cubicBezTo>
                      <a:pt x="6302273" y="0"/>
                      <a:pt x="6306762" y="1859"/>
                      <a:pt x="6310072" y="5169"/>
                    </a:cubicBezTo>
                    <a:cubicBezTo>
                      <a:pt x="6313382" y="8479"/>
                      <a:pt x="6315241" y="12968"/>
                      <a:pt x="6315241" y="17649"/>
                    </a:cubicBezTo>
                    <a:lnTo>
                      <a:pt x="6315241" y="3184445"/>
                    </a:lnTo>
                    <a:cubicBezTo>
                      <a:pt x="6315241" y="3194192"/>
                      <a:pt x="6307340" y="3202094"/>
                      <a:pt x="6297592" y="3202094"/>
                    </a:cubicBezTo>
                    <a:lnTo>
                      <a:pt x="17649" y="3202094"/>
                    </a:lnTo>
                    <a:cubicBezTo>
                      <a:pt x="12968" y="3202094"/>
                      <a:pt x="8479" y="3200235"/>
                      <a:pt x="5169" y="3196925"/>
                    </a:cubicBezTo>
                    <a:cubicBezTo>
                      <a:pt x="1859" y="3193615"/>
                      <a:pt x="0" y="3189126"/>
                      <a:pt x="0" y="3184445"/>
                    </a:cubicBezTo>
                    <a:lnTo>
                      <a:pt x="0" y="17649"/>
                    </a:lnTo>
                    <a:cubicBezTo>
                      <a:pt x="0" y="12968"/>
                      <a:pt x="1859" y="8479"/>
                      <a:pt x="5169" y="5169"/>
                    </a:cubicBezTo>
                    <a:cubicBezTo>
                      <a:pt x="8479" y="1859"/>
                      <a:pt x="12968" y="0"/>
                      <a:pt x="17649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TextBox 5"/>
              <p:cNvSpPr txBox="1"/>
              <p:nvPr/>
            </p:nvSpPr>
            <p:spPr>
              <a:xfrm>
                <a:off x="0" y="-66675"/>
                <a:ext cx="6315241" cy="3268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1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419248" y="433924"/>
              <a:ext cx="20299281" cy="1795844"/>
              <a:chOff x="0" y="0"/>
              <a:chExt cx="6064727" cy="536536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6064727" cy="536536"/>
              </a:xfrm>
              <a:custGeom>
                <a:avLst/>
                <a:gdLst/>
                <a:ahLst/>
                <a:cxnLst/>
                <a:rect l="l" t="t" r="r" b="b"/>
                <a:pathLst>
                  <a:path w="6064727" h="536536">
                    <a:moveTo>
                      <a:pt x="14901" y="0"/>
                    </a:moveTo>
                    <a:lnTo>
                      <a:pt x="6049826" y="0"/>
                    </a:lnTo>
                    <a:cubicBezTo>
                      <a:pt x="6058056" y="0"/>
                      <a:pt x="6064727" y="6671"/>
                      <a:pt x="6064727" y="14901"/>
                    </a:cubicBezTo>
                    <a:lnTo>
                      <a:pt x="6064727" y="521636"/>
                    </a:lnTo>
                    <a:cubicBezTo>
                      <a:pt x="6064727" y="529865"/>
                      <a:pt x="6058056" y="536536"/>
                      <a:pt x="6049826" y="536536"/>
                    </a:cubicBezTo>
                    <a:lnTo>
                      <a:pt x="14901" y="536536"/>
                    </a:lnTo>
                    <a:cubicBezTo>
                      <a:pt x="6671" y="536536"/>
                      <a:pt x="0" y="529865"/>
                      <a:pt x="0" y="521636"/>
                    </a:cubicBezTo>
                    <a:lnTo>
                      <a:pt x="0" y="14901"/>
                    </a:lnTo>
                    <a:cubicBezTo>
                      <a:pt x="0" y="6671"/>
                      <a:pt x="6671" y="0"/>
                      <a:pt x="14901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w="47625" cap="rnd">
                <a:solidFill>
                  <a:srgbClr val="FFFFFF"/>
                </a:solidFill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" name="TextBox 8"/>
              <p:cNvSpPr txBox="1"/>
              <p:nvPr/>
            </p:nvSpPr>
            <p:spPr>
              <a:xfrm>
                <a:off x="0" y="-66675"/>
                <a:ext cx="6064727" cy="603211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1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9" name="Group 9"/>
            <p:cNvGrpSpPr/>
            <p:nvPr/>
          </p:nvGrpSpPr>
          <p:grpSpPr>
            <a:xfrm>
              <a:off x="419248" y="2504103"/>
              <a:ext cx="20299281" cy="7779720"/>
              <a:chOff x="0" y="0"/>
              <a:chExt cx="6064727" cy="2324313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0"/>
                <a:ext cx="6064727" cy="2324313"/>
              </a:xfrm>
              <a:custGeom>
                <a:avLst/>
                <a:gdLst/>
                <a:ahLst/>
                <a:cxnLst/>
                <a:rect l="l" t="t" r="r" b="b"/>
                <a:pathLst>
                  <a:path w="6064727" h="2324313">
                    <a:moveTo>
                      <a:pt x="14901" y="0"/>
                    </a:moveTo>
                    <a:lnTo>
                      <a:pt x="6049826" y="0"/>
                    </a:lnTo>
                    <a:cubicBezTo>
                      <a:pt x="6058056" y="0"/>
                      <a:pt x="6064727" y="6671"/>
                      <a:pt x="6064727" y="14901"/>
                    </a:cubicBezTo>
                    <a:lnTo>
                      <a:pt x="6064727" y="2309412"/>
                    </a:lnTo>
                    <a:cubicBezTo>
                      <a:pt x="6064727" y="2317641"/>
                      <a:pt x="6058056" y="2324313"/>
                      <a:pt x="6049826" y="2324313"/>
                    </a:cubicBezTo>
                    <a:lnTo>
                      <a:pt x="14901" y="2324313"/>
                    </a:lnTo>
                    <a:cubicBezTo>
                      <a:pt x="6671" y="2324313"/>
                      <a:pt x="0" y="2317641"/>
                      <a:pt x="0" y="2309412"/>
                    </a:cubicBezTo>
                    <a:lnTo>
                      <a:pt x="0" y="14901"/>
                    </a:lnTo>
                    <a:cubicBezTo>
                      <a:pt x="0" y="6671"/>
                      <a:pt x="6671" y="0"/>
                      <a:pt x="14901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47625" cap="rnd">
                <a:solidFill>
                  <a:srgbClr val="1A1E2D"/>
                </a:solidFill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" name="TextBox 11"/>
              <p:cNvSpPr txBox="1"/>
              <p:nvPr/>
            </p:nvSpPr>
            <p:spPr>
              <a:xfrm>
                <a:off x="0" y="-66675"/>
                <a:ext cx="6064727" cy="2390988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19"/>
                  </a:lnSpc>
                  <a:spcBef>
                    <a:spcPct val="0"/>
                  </a:spcBef>
                </a:pPr>
                <a:endParaRPr/>
              </a:p>
            </p:txBody>
          </p:sp>
        </p:grpSp>
      </p:grpSp>
      <p:sp>
        <p:nvSpPr>
          <p:cNvPr id="12" name="Freeform 12"/>
          <p:cNvSpPr/>
          <p:nvPr/>
        </p:nvSpPr>
        <p:spPr>
          <a:xfrm>
            <a:off x="0" y="5946710"/>
            <a:ext cx="3889985" cy="4340290"/>
          </a:xfrm>
          <a:custGeom>
            <a:avLst/>
            <a:gdLst/>
            <a:ahLst/>
            <a:cxnLst/>
            <a:rect l="l" t="t" r="r" b="b"/>
            <a:pathLst>
              <a:path w="3889985" h="4340290">
                <a:moveTo>
                  <a:pt x="0" y="0"/>
                </a:moveTo>
                <a:lnTo>
                  <a:pt x="3889985" y="0"/>
                </a:lnTo>
                <a:lnTo>
                  <a:pt x="3889985" y="4340290"/>
                </a:lnTo>
                <a:lnTo>
                  <a:pt x="0" y="434029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5037842" y="1665701"/>
            <a:ext cx="8212317" cy="7763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719"/>
              </a:lnSpc>
            </a:pPr>
            <a:r>
              <a:rPr lang="en-US" sz="7200" b="1" u="sng" dirty="0">
                <a:solidFill>
                  <a:srgbClr val="19274F"/>
                </a:solidFill>
                <a:latin typeface="Montaser Arabic"/>
                <a:ea typeface="Montaser Arabic"/>
                <a:cs typeface="Montaser Arabic"/>
                <a:sym typeface="Montaser Arabic"/>
              </a:rPr>
              <a:t>Conclusion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08483" y="2913738"/>
            <a:ext cx="14919972" cy="37079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470"/>
              </a:lnSpc>
            </a:pPr>
            <a:r>
              <a:rPr lang="en-US" sz="2988" dirty="0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Analysis is key </a:t>
            </a:r>
          </a:p>
          <a:p>
            <a:pPr algn="ctr">
              <a:lnSpc>
                <a:spcPts val="7470"/>
              </a:lnSpc>
            </a:pPr>
            <a:r>
              <a:rPr lang="en-US" sz="2988" dirty="0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Using your research plan is key </a:t>
            </a:r>
          </a:p>
          <a:p>
            <a:pPr algn="ctr">
              <a:lnSpc>
                <a:spcPts val="7470"/>
              </a:lnSpc>
            </a:pPr>
            <a:r>
              <a:rPr lang="en-US" sz="2988" dirty="0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New scheme of work released in January </a:t>
            </a:r>
          </a:p>
          <a:p>
            <a:pPr algn="ctr">
              <a:lnSpc>
                <a:spcPts val="7470"/>
              </a:lnSpc>
            </a:pPr>
            <a:endParaRPr lang="en-US" sz="2988" dirty="0">
              <a:solidFill>
                <a:srgbClr val="19274F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</p:txBody>
      </p:sp>
      <p:sp>
        <p:nvSpPr>
          <p:cNvPr id="15" name="Freeform 12">
            <a:extLst>
              <a:ext uri="{FF2B5EF4-FFF2-40B4-BE49-F238E27FC236}">
                <a16:creationId xmlns:a16="http://schemas.microsoft.com/office/drawing/2014/main" id="{04CD69D1-740E-4B49-7C79-2F796F94FAEB}"/>
              </a:ext>
            </a:extLst>
          </p:cNvPr>
          <p:cNvSpPr/>
          <p:nvPr/>
        </p:nvSpPr>
        <p:spPr>
          <a:xfrm>
            <a:off x="13944600" y="5935874"/>
            <a:ext cx="3889985" cy="4340290"/>
          </a:xfrm>
          <a:custGeom>
            <a:avLst/>
            <a:gdLst/>
            <a:ahLst/>
            <a:cxnLst/>
            <a:rect l="l" t="t" r="r" b="b"/>
            <a:pathLst>
              <a:path w="3889985" h="4340290">
                <a:moveTo>
                  <a:pt x="0" y="0"/>
                </a:moveTo>
                <a:lnTo>
                  <a:pt x="3889985" y="0"/>
                </a:lnTo>
                <a:lnTo>
                  <a:pt x="3889985" y="4340290"/>
                </a:lnTo>
                <a:lnTo>
                  <a:pt x="0" y="434029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C86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3087781" y="397627"/>
            <a:ext cx="11722675" cy="9186314"/>
          </a:xfrm>
          <a:custGeom>
            <a:avLst/>
            <a:gdLst/>
            <a:ahLst/>
            <a:cxnLst/>
            <a:rect l="l" t="t" r="r" b="b"/>
            <a:pathLst>
              <a:path w="11722675" h="9186314">
                <a:moveTo>
                  <a:pt x="0" y="0"/>
                </a:moveTo>
                <a:lnTo>
                  <a:pt x="11722675" y="0"/>
                </a:lnTo>
                <a:lnTo>
                  <a:pt x="11722675" y="9186314"/>
                </a:lnTo>
                <a:lnTo>
                  <a:pt x="0" y="918631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807</Words>
  <Application>Microsoft Office PowerPoint</Application>
  <PresentationFormat>Custom</PresentationFormat>
  <Paragraphs>112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6" baseType="lpstr">
      <vt:lpstr>Montaser Arabic</vt:lpstr>
      <vt:lpstr>Aptos</vt:lpstr>
      <vt:lpstr>Telegraf Medium Bold</vt:lpstr>
      <vt:lpstr>Stinger Fit Bold</vt:lpstr>
      <vt:lpstr>Canva Sans Bold</vt:lpstr>
      <vt:lpstr>Telegraf Medium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rECAP</dc:title>
  <cp:lastModifiedBy>Zita Draper</cp:lastModifiedBy>
  <cp:revision>1</cp:revision>
  <dcterms:created xsi:type="dcterms:W3CDTF">2006-08-16T00:00:00Z</dcterms:created>
  <dcterms:modified xsi:type="dcterms:W3CDTF">2025-12-10T13:03:31Z</dcterms:modified>
  <dc:identifier>DAGc014Ko5U</dc:identifier>
</cp:coreProperties>
</file>