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6" r:id="rId1"/>
  </p:sldMasterIdLst>
  <p:notesMasterIdLst>
    <p:notesMasterId r:id="rId16"/>
  </p:notesMasterIdLst>
  <p:sldIdLst>
    <p:sldId id="256" r:id="rId2"/>
    <p:sldId id="261" r:id="rId3"/>
    <p:sldId id="257" r:id="rId4"/>
    <p:sldId id="262" r:id="rId5"/>
    <p:sldId id="259" r:id="rId6"/>
    <p:sldId id="264" r:id="rId7"/>
    <p:sldId id="266" r:id="rId8"/>
    <p:sldId id="260" r:id="rId9"/>
    <p:sldId id="263" r:id="rId10"/>
    <p:sldId id="270" r:id="rId11"/>
    <p:sldId id="267" r:id="rId12"/>
    <p:sldId id="258" r:id="rId13"/>
    <p:sldId id="269"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D76520-5222-4B39-B0EC-85F92C702F60}" v="1" dt="2022-11-22T17:10:10.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5" d="100"/>
          <a:sy n="115" d="100"/>
        </p:scale>
        <p:origin x="39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MAINE ROACH" userId="08cc203aad752fbb" providerId="LiveId" clId="{79D76520-5222-4B39-B0EC-85F92C702F60}"/>
    <pc:docChg chg="undo custSel addSld delSld modSld sldOrd">
      <pc:chgData name="CHARMAINE ROACH" userId="08cc203aad752fbb" providerId="LiveId" clId="{79D76520-5222-4B39-B0EC-85F92C702F60}" dt="2022-11-23T15:17:11.665" v="7733" actId="313"/>
      <pc:docMkLst>
        <pc:docMk/>
      </pc:docMkLst>
      <pc:sldChg chg="addSp delSp modSp mod setBg setClrOvrMap">
        <pc:chgData name="CHARMAINE ROACH" userId="08cc203aad752fbb" providerId="LiveId" clId="{79D76520-5222-4B39-B0EC-85F92C702F60}" dt="2022-11-22T14:14:08.112" v="2875" actId="20577"/>
        <pc:sldMkLst>
          <pc:docMk/>
          <pc:sldMk cId="0" sldId="256"/>
        </pc:sldMkLst>
        <pc:spChg chg="mod">
          <ac:chgData name="CHARMAINE ROACH" userId="08cc203aad752fbb" providerId="LiveId" clId="{79D76520-5222-4B39-B0EC-85F92C702F60}" dt="2022-11-21T09:36:03.127" v="53"/>
          <ac:spMkLst>
            <pc:docMk/>
            <pc:sldMk cId="0" sldId="256"/>
            <ac:spMk id="3" creationId="{5E18BB22-0E58-1172-8AC2-7805962E5744}"/>
          </ac:spMkLst>
        </pc:spChg>
        <pc:spChg chg="mod">
          <ac:chgData name="CHARMAINE ROACH" userId="08cc203aad752fbb" providerId="LiveId" clId="{79D76520-5222-4B39-B0EC-85F92C702F60}" dt="2022-11-22T14:14:08.112" v="2875" actId="20577"/>
          <ac:spMkLst>
            <pc:docMk/>
            <pc:sldMk cId="0" sldId="256"/>
            <ac:spMk id="4" creationId="{33A8194B-77F2-D7B3-9D54-50E77DE0334C}"/>
          </ac:spMkLst>
        </pc:spChg>
        <pc:spChg chg="add">
          <ac:chgData name="CHARMAINE ROACH" userId="08cc203aad752fbb" providerId="LiveId" clId="{79D76520-5222-4B39-B0EC-85F92C702F60}" dt="2022-11-21T09:34:20.116" v="4" actId="26606"/>
          <ac:spMkLst>
            <pc:docMk/>
            <pc:sldMk cId="0" sldId="256"/>
            <ac:spMk id="9" creationId="{66B332A4-D438-4773-A77F-5ED49A448D9D}"/>
          </ac:spMkLst>
        </pc:spChg>
        <pc:spChg chg="add">
          <ac:chgData name="CHARMAINE ROACH" userId="08cc203aad752fbb" providerId="LiveId" clId="{79D76520-5222-4B39-B0EC-85F92C702F60}" dt="2022-11-21T09:34:20.116" v="4" actId="26606"/>
          <ac:spMkLst>
            <pc:docMk/>
            <pc:sldMk cId="0" sldId="256"/>
            <ac:spMk id="11" creationId="{DF9AD32D-FF05-44F4-BD4D-9CEE89B71EB9}"/>
          </ac:spMkLst>
        </pc:spChg>
        <pc:picChg chg="del">
          <ac:chgData name="CHARMAINE ROACH" userId="08cc203aad752fbb" providerId="LiveId" clId="{79D76520-5222-4B39-B0EC-85F92C702F60}" dt="2022-11-21T09:34:07.585" v="3" actId="478"/>
          <ac:picMkLst>
            <pc:docMk/>
            <pc:sldMk cId="0" sldId="256"/>
            <ac:picMk id="2" creationId="{C046A6AD-D3C2-B431-6AD1-5FD8BDDE654D}"/>
          </ac:picMkLst>
        </pc:picChg>
      </pc:sldChg>
      <pc:sldChg chg="modSp mod">
        <pc:chgData name="CHARMAINE ROACH" userId="08cc203aad752fbb" providerId="LiveId" clId="{79D76520-5222-4B39-B0EC-85F92C702F60}" dt="2022-11-22T17:27:35.496" v="6544" actId="12"/>
        <pc:sldMkLst>
          <pc:docMk/>
          <pc:sldMk cId="0" sldId="257"/>
        </pc:sldMkLst>
        <pc:spChg chg="mod">
          <ac:chgData name="CHARMAINE ROACH" userId="08cc203aad752fbb" providerId="LiveId" clId="{79D76520-5222-4B39-B0EC-85F92C702F60}" dt="2022-11-21T09:37:17.756" v="87" actId="20577"/>
          <ac:spMkLst>
            <pc:docMk/>
            <pc:sldMk cId="0" sldId="257"/>
            <ac:spMk id="2" creationId="{2B99E4FC-17D4-F8AD-0BBA-56821DDC5D86}"/>
          </ac:spMkLst>
        </pc:spChg>
        <pc:spChg chg="mod">
          <ac:chgData name="CHARMAINE ROACH" userId="08cc203aad752fbb" providerId="LiveId" clId="{79D76520-5222-4B39-B0EC-85F92C702F60}" dt="2022-11-22T17:27:35.496" v="6544" actId="12"/>
          <ac:spMkLst>
            <pc:docMk/>
            <pc:sldMk cId="0" sldId="257"/>
            <ac:spMk id="3" creationId="{383141F9-3B9E-0095-93FF-507E9EEACCC8}"/>
          </ac:spMkLst>
        </pc:spChg>
      </pc:sldChg>
      <pc:sldChg chg="modSp mod ord">
        <pc:chgData name="CHARMAINE ROACH" userId="08cc203aad752fbb" providerId="LiveId" clId="{79D76520-5222-4B39-B0EC-85F92C702F60}" dt="2022-11-22T14:46:41.195" v="3184" actId="20577"/>
        <pc:sldMkLst>
          <pc:docMk/>
          <pc:sldMk cId="0" sldId="258"/>
        </pc:sldMkLst>
        <pc:spChg chg="mod">
          <ac:chgData name="CHARMAINE ROACH" userId="08cc203aad752fbb" providerId="LiveId" clId="{79D76520-5222-4B39-B0EC-85F92C702F60}" dt="2022-11-22T14:46:20.574" v="3180" actId="115"/>
          <ac:spMkLst>
            <pc:docMk/>
            <pc:sldMk cId="0" sldId="258"/>
            <ac:spMk id="2" creationId="{1CC4C768-A4BA-A416-D2D1-3AE52A6C5D90}"/>
          </ac:spMkLst>
        </pc:spChg>
        <pc:spChg chg="mod">
          <ac:chgData name="CHARMAINE ROACH" userId="08cc203aad752fbb" providerId="LiveId" clId="{79D76520-5222-4B39-B0EC-85F92C702F60}" dt="2022-11-22T14:46:32.942" v="3183" actId="14100"/>
          <ac:spMkLst>
            <pc:docMk/>
            <pc:sldMk cId="0" sldId="258"/>
            <ac:spMk id="3" creationId="{5A2CB75D-1A16-B0A9-8679-E578C21F322E}"/>
          </ac:spMkLst>
        </pc:spChg>
        <pc:spChg chg="mod">
          <ac:chgData name="CHARMAINE ROACH" userId="08cc203aad752fbb" providerId="LiveId" clId="{79D76520-5222-4B39-B0EC-85F92C702F60}" dt="2022-11-22T14:46:41.195" v="3184" actId="20577"/>
          <ac:spMkLst>
            <pc:docMk/>
            <pc:sldMk cId="0" sldId="258"/>
            <ac:spMk id="4" creationId="{A152CC24-6EB6-E097-F4B0-4222CB5A8279}"/>
          </ac:spMkLst>
        </pc:spChg>
      </pc:sldChg>
      <pc:sldChg chg="modSp mod">
        <pc:chgData name="CHARMAINE ROACH" userId="08cc203aad752fbb" providerId="LiveId" clId="{79D76520-5222-4B39-B0EC-85F92C702F60}" dt="2022-11-21T11:08:11.167" v="1600" actId="27636"/>
        <pc:sldMkLst>
          <pc:docMk/>
          <pc:sldMk cId="0" sldId="259"/>
        </pc:sldMkLst>
        <pc:spChg chg="mod">
          <ac:chgData name="CHARMAINE ROACH" userId="08cc203aad752fbb" providerId="LiveId" clId="{79D76520-5222-4B39-B0EC-85F92C702F60}" dt="2022-11-21T09:33:55.974" v="2"/>
          <ac:spMkLst>
            <pc:docMk/>
            <pc:sldMk cId="0" sldId="259"/>
            <ac:spMk id="2" creationId="{ADB35339-3427-0EA5-B31F-7E5E8E48E830}"/>
          </ac:spMkLst>
        </pc:spChg>
        <pc:spChg chg="mod">
          <ac:chgData name="CHARMAINE ROACH" userId="08cc203aad752fbb" providerId="LiveId" clId="{79D76520-5222-4B39-B0EC-85F92C702F60}" dt="2022-11-21T11:08:11.167" v="1600" actId="27636"/>
          <ac:spMkLst>
            <pc:docMk/>
            <pc:sldMk cId="0" sldId="259"/>
            <ac:spMk id="3" creationId="{F3084C93-9CE8-23D9-FF85-F328ACCF6007}"/>
          </ac:spMkLst>
        </pc:spChg>
      </pc:sldChg>
      <pc:sldChg chg="modSp mod">
        <pc:chgData name="CHARMAINE ROACH" userId="08cc203aad752fbb" providerId="LiveId" clId="{79D76520-5222-4B39-B0EC-85F92C702F60}" dt="2022-11-22T15:09:49.996" v="3477" actId="115"/>
        <pc:sldMkLst>
          <pc:docMk/>
          <pc:sldMk cId="0" sldId="260"/>
        </pc:sldMkLst>
        <pc:spChg chg="mod">
          <ac:chgData name="CHARMAINE ROACH" userId="08cc203aad752fbb" providerId="LiveId" clId="{79D76520-5222-4B39-B0EC-85F92C702F60}" dt="2022-11-22T15:09:49.996" v="3477" actId="115"/>
          <ac:spMkLst>
            <pc:docMk/>
            <pc:sldMk cId="0" sldId="260"/>
            <ac:spMk id="2" creationId="{5CB17DE1-E4BA-87B2-3B92-5AF4A30D1DC3}"/>
          </ac:spMkLst>
        </pc:spChg>
        <pc:spChg chg="mod">
          <ac:chgData name="CHARMAINE ROACH" userId="08cc203aad752fbb" providerId="LiveId" clId="{79D76520-5222-4B39-B0EC-85F92C702F60}" dt="2022-11-22T14:28:01.184" v="3039" actId="313"/>
          <ac:spMkLst>
            <pc:docMk/>
            <pc:sldMk cId="0" sldId="260"/>
            <ac:spMk id="3" creationId="{12A4ECE0-7913-418B-5D59-5311047F2580}"/>
          </ac:spMkLst>
        </pc:spChg>
      </pc:sldChg>
      <pc:sldChg chg="modSp new mod ord">
        <pc:chgData name="CHARMAINE ROACH" userId="08cc203aad752fbb" providerId="LiveId" clId="{79D76520-5222-4B39-B0EC-85F92C702F60}" dt="2022-11-22T17:27:06.729" v="6541" actId="113"/>
        <pc:sldMkLst>
          <pc:docMk/>
          <pc:sldMk cId="3347796971" sldId="261"/>
        </pc:sldMkLst>
        <pc:spChg chg="mod">
          <ac:chgData name="CHARMAINE ROACH" userId="08cc203aad752fbb" providerId="LiveId" clId="{79D76520-5222-4B39-B0EC-85F92C702F60}" dt="2022-11-21T09:37:35.324" v="101" actId="20577"/>
          <ac:spMkLst>
            <pc:docMk/>
            <pc:sldMk cId="3347796971" sldId="261"/>
            <ac:spMk id="2" creationId="{5ABA1A22-4A7F-FA7B-64DB-1CD66DC85A5E}"/>
          </ac:spMkLst>
        </pc:spChg>
        <pc:spChg chg="mod">
          <ac:chgData name="CHARMAINE ROACH" userId="08cc203aad752fbb" providerId="LiveId" clId="{79D76520-5222-4B39-B0EC-85F92C702F60}" dt="2022-11-22T17:27:06.729" v="6541" actId="113"/>
          <ac:spMkLst>
            <pc:docMk/>
            <pc:sldMk cId="3347796971" sldId="261"/>
            <ac:spMk id="3" creationId="{2217DADC-5F37-1288-7291-F53769005B3A}"/>
          </ac:spMkLst>
        </pc:spChg>
      </pc:sldChg>
      <pc:sldChg chg="new del ord modNotesTx">
        <pc:chgData name="CHARMAINE ROACH" userId="08cc203aad752fbb" providerId="LiveId" clId="{79D76520-5222-4B39-B0EC-85F92C702F60}" dt="2022-11-21T11:11:13.772" v="1610" actId="2696"/>
        <pc:sldMkLst>
          <pc:docMk/>
          <pc:sldMk cId="955165744" sldId="262"/>
        </pc:sldMkLst>
      </pc:sldChg>
      <pc:sldChg chg="modSp new mod ord">
        <pc:chgData name="CHARMAINE ROACH" userId="08cc203aad752fbb" providerId="LiveId" clId="{79D76520-5222-4B39-B0EC-85F92C702F60}" dt="2022-11-21T12:12:43.952" v="2849" actId="27636"/>
        <pc:sldMkLst>
          <pc:docMk/>
          <pc:sldMk cId="1639663762" sldId="262"/>
        </pc:sldMkLst>
        <pc:spChg chg="mod">
          <ac:chgData name="CHARMAINE ROACH" userId="08cc203aad752fbb" providerId="LiveId" clId="{79D76520-5222-4B39-B0EC-85F92C702F60}" dt="2022-11-21T11:15:13.258" v="1759" actId="20577"/>
          <ac:spMkLst>
            <pc:docMk/>
            <pc:sldMk cId="1639663762" sldId="262"/>
            <ac:spMk id="2" creationId="{79B2A8A9-13E9-9F16-5A1D-8FB1CDF8ED32}"/>
          </ac:spMkLst>
        </pc:spChg>
        <pc:spChg chg="mod">
          <ac:chgData name="CHARMAINE ROACH" userId="08cc203aad752fbb" providerId="LiveId" clId="{79D76520-5222-4B39-B0EC-85F92C702F60}" dt="2022-11-21T12:12:43.952" v="2849" actId="27636"/>
          <ac:spMkLst>
            <pc:docMk/>
            <pc:sldMk cId="1639663762" sldId="262"/>
            <ac:spMk id="3" creationId="{C64D2D83-342E-4F5F-7EAC-972F075B3E9D}"/>
          </ac:spMkLst>
        </pc:spChg>
      </pc:sldChg>
      <pc:sldChg chg="modSp mod">
        <pc:chgData name="CHARMAINE ROACH" userId="08cc203aad752fbb" providerId="LiveId" clId="{79D76520-5222-4B39-B0EC-85F92C702F60}" dt="2022-11-22T15:10:04.223" v="3479" actId="115"/>
        <pc:sldMkLst>
          <pc:docMk/>
          <pc:sldMk cId="2061904856" sldId="263"/>
        </pc:sldMkLst>
        <pc:spChg chg="mod">
          <ac:chgData name="CHARMAINE ROACH" userId="08cc203aad752fbb" providerId="LiveId" clId="{79D76520-5222-4B39-B0EC-85F92C702F60}" dt="2022-11-22T15:10:04.223" v="3479" actId="115"/>
          <ac:spMkLst>
            <pc:docMk/>
            <pc:sldMk cId="2061904856" sldId="263"/>
            <ac:spMk id="2" creationId="{46294E08-B254-5B42-889D-1C843DDBAF3A}"/>
          </ac:spMkLst>
        </pc:spChg>
        <pc:spChg chg="mod">
          <ac:chgData name="CHARMAINE ROACH" userId="08cc203aad752fbb" providerId="LiveId" clId="{79D76520-5222-4B39-B0EC-85F92C702F60}" dt="2022-11-22T15:07:57.936" v="3451" actId="313"/>
          <ac:spMkLst>
            <pc:docMk/>
            <pc:sldMk cId="2061904856" sldId="263"/>
            <ac:spMk id="3" creationId="{5DA017D6-DA28-1746-A7EB-321B98C2DF9C}"/>
          </ac:spMkLst>
        </pc:spChg>
      </pc:sldChg>
      <pc:sldChg chg="new del">
        <pc:chgData name="CHARMAINE ROACH" userId="08cc203aad752fbb" providerId="LiveId" clId="{79D76520-5222-4B39-B0EC-85F92C702F60}" dt="2022-11-21T11:11:17.644" v="1611" actId="2696"/>
        <pc:sldMkLst>
          <pc:docMk/>
          <pc:sldMk cId="3260551605" sldId="263"/>
        </pc:sldMkLst>
      </pc:sldChg>
      <pc:sldChg chg="modSp mod">
        <pc:chgData name="CHARMAINE ROACH" userId="08cc203aad752fbb" providerId="LiveId" clId="{79D76520-5222-4B39-B0EC-85F92C702F60}" dt="2022-11-23T15:04:30.631" v="7005" actId="20577"/>
        <pc:sldMkLst>
          <pc:docMk/>
          <pc:sldMk cId="2869888695" sldId="264"/>
        </pc:sldMkLst>
        <pc:spChg chg="mod">
          <ac:chgData name="CHARMAINE ROACH" userId="08cc203aad752fbb" providerId="LiveId" clId="{79D76520-5222-4B39-B0EC-85F92C702F60}" dt="2022-11-22T15:37:17.762" v="4353" actId="115"/>
          <ac:spMkLst>
            <pc:docMk/>
            <pc:sldMk cId="2869888695" sldId="264"/>
            <ac:spMk id="2" creationId="{67D16C22-1109-054C-A3D6-78676B63B66A}"/>
          </ac:spMkLst>
        </pc:spChg>
        <pc:spChg chg="mod">
          <ac:chgData name="CHARMAINE ROACH" userId="08cc203aad752fbb" providerId="LiveId" clId="{79D76520-5222-4B39-B0EC-85F92C702F60}" dt="2022-11-23T15:04:30.631" v="7005" actId="20577"/>
          <ac:spMkLst>
            <pc:docMk/>
            <pc:sldMk cId="2869888695" sldId="264"/>
            <ac:spMk id="3" creationId="{53DB8F97-B675-1F48-AB47-D9969EF37BF5}"/>
          </ac:spMkLst>
        </pc:spChg>
      </pc:sldChg>
      <pc:sldChg chg="modSp mod">
        <pc:chgData name="CHARMAINE ROACH" userId="08cc203aad752fbb" providerId="LiveId" clId="{79D76520-5222-4B39-B0EC-85F92C702F60}" dt="2022-11-23T15:03:58.110" v="7000" actId="313"/>
        <pc:sldMkLst>
          <pc:docMk/>
          <pc:sldMk cId="3507686503" sldId="266"/>
        </pc:sldMkLst>
        <pc:spChg chg="mod">
          <ac:chgData name="CHARMAINE ROACH" userId="08cc203aad752fbb" providerId="LiveId" clId="{79D76520-5222-4B39-B0EC-85F92C702F60}" dt="2022-11-22T15:39:10.906" v="4361" actId="115"/>
          <ac:spMkLst>
            <pc:docMk/>
            <pc:sldMk cId="3507686503" sldId="266"/>
            <ac:spMk id="2" creationId="{06B29A17-A16F-E640-8718-82DE20941191}"/>
          </ac:spMkLst>
        </pc:spChg>
        <pc:spChg chg="mod">
          <ac:chgData name="CHARMAINE ROACH" userId="08cc203aad752fbb" providerId="LiveId" clId="{79D76520-5222-4B39-B0EC-85F92C702F60}" dt="2022-11-23T15:03:58.110" v="7000" actId="313"/>
          <ac:spMkLst>
            <pc:docMk/>
            <pc:sldMk cId="3507686503" sldId="266"/>
            <ac:spMk id="3" creationId="{8791FBA6-750C-AF43-97B6-55E84AAFB2C4}"/>
          </ac:spMkLst>
        </pc:spChg>
      </pc:sldChg>
      <pc:sldChg chg="modSp mod ord">
        <pc:chgData name="CHARMAINE ROACH" userId="08cc203aad752fbb" providerId="LiveId" clId="{79D76520-5222-4B39-B0EC-85F92C702F60}" dt="2022-11-23T15:17:11.665" v="7733" actId="313"/>
        <pc:sldMkLst>
          <pc:docMk/>
          <pc:sldMk cId="82470329" sldId="267"/>
        </pc:sldMkLst>
        <pc:spChg chg="mod">
          <ac:chgData name="CHARMAINE ROACH" userId="08cc203aad752fbb" providerId="LiveId" clId="{79D76520-5222-4B39-B0EC-85F92C702F60}" dt="2022-11-23T15:17:11.665" v="7733" actId="313"/>
          <ac:spMkLst>
            <pc:docMk/>
            <pc:sldMk cId="82470329" sldId="267"/>
            <ac:spMk id="3" creationId="{A0A07D9D-4981-D246-95FF-2154F616F382}"/>
          </ac:spMkLst>
        </pc:spChg>
      </pc:sldChg>
      <pc:sldChg chg="del">
        <pc:chgData name="CHARMAINE ROACH" userId="08cc203aad752fbb" providerId="LiveId" clId="{79D76520-5222-4B39-B0EC-85F92C702F60}" dt="2022-11-22T14:43:37.281" v="3164" actId="2696"/>
        <pc:sldMkLst>
          <pc:docMk/>
          <pc:sldMk cId="272711317" sldId="268"/>
        </pc:sldMkLst>
      </pc:sldChg>
      <pc:sldChg chg="new del">
        <pc:chgData name="CHARMAINE ROACH" userId="08cc203aad752fbb" providerId="LiveId" clId="{79D76520-5222-4B39-B0EC-85F92C702F60}" dt="2022-11-22T14:39:34.869" v="3114" actId="2696"/>
        <pc:sldMkLst>
          <pc:docMk/>
          <pc:sldMk cId="65591864" sldId="269"/>
        </pc:sldMkLst>
      </pc:sldChg>
      <pc:sldChg chg="new del">
        <pc:chgData name="CHARMAINE ROACH" userId="08cc203aad752fbb" providerId="LiveId" clId="{79D76520-5222-4B39-B0EC-85F92C702F60}" dt="2022-11-22T14:39:13.015" v="3112" actId="2696"/>
        <pc:sldMkLst>
          <pc:docMk/>
          <pc:sldMk cId="3456678839" sldId="269"/>
        </pc:sldMkLst>
      </pc:sldChg>
      <pc:sldChg chg="modSp new mod">
        <pc:chgData name="CHARMAINE ROACH" userId="08cc203aad752fbb" providerId="LiveId" clId="{79D76520-5222-4B39-B0EC-85F92C702F60}" dt="2022-11-22T17:16:43.467" v="6196" actId="12"/>
        <pc:sldMkLst>
          <pc:docMk/>
          <pc:sldMk cId="3561254493" sldId="269"/>
        </pc:sldMkLst>
        <pc:spChg chg="mod">
          <ac:chgData name="CHARMAINE ROACH" userId="08cc203aad752fbb" providerId="LiveId" clId="{79D76520-5222-4B39-B0EC-85F92C702F60}" dt="2022-11-22T14:40:05.585" v="3127" actId="20577"/>
          <ac:spMkLst>
            <pc:docMk/>
            <pc:sldMk cId="3561254493" sldId="269"/>
            <ac:spMk id="2" creationId="{26408AF6-5600-1FD2-2577-18D5E938189C}"/>
          </ac:spMkLst>
        </pc:spChg>
        <pc:spChg chg="mod">
          <ac:chgData name="CHARMAINE ROACH" userId="08cc203aad752fbb" providerId="LiveId" clId="{79D76520-5222-4B39-B0EC-85F92C702F60}" dt="2022-11-22T17:16:43.467" v="6196" actId="12"/>
          <ac:spMkLst>
            <pc:docMk/>
            <pc:sldMk cId="3561254493" sldId="269"/>
            <ac:spMk id="3" creationId="{5FC0232B-91A6-FCF6-33F1-86814C338875}"/>
          </ac:spMkLst>
        </pc:spChg>
      </pc:sldChg>
      <pc:sldChg chg="modSp new mod">
        <pc:chgData name="CHARMAINE ROACH" userId="08cc203aad752fbb" providerId="LiveId" clId="{79D76520-5222-4B39-B0EC-85F92C702F60}" dt="2022-11-22T17:26:22.980" v="6539" actId="113"/>
        <pc:sldMkLst>
          <pc:docMk/>
          <pc:sldMk cId="568229201" sldId="270"/>
        </pc:sldMkLst>
        <pc:spChg chg="mod">
          <ac:chgData name="CHARMAINE ROACH" userId="08cc203aad752fbb" providerId="LiveId" clId="{79D76520-5222-4B39-B0EC-85F92C702F60}" dt="2022-11-22T17:26:22.980" v="6539" actId="113"/>
          <ac:spMkLst>
            <pc:docMk/>
            <pc:sldMk cId="568229201" sldId="270"/>
            <ac:spMk id="2" creationId="{139D681C-9C3D-16D6-2CAC-DC9478A3F42E}"/>
          </ac:spMkLst>
        </pc:spChg>
      </pc:sldChg>
      <pc:sldChg chg="new del">
        <pc:chgData name="CHARMAINE ROACH" userId="08cc203aad752fbb" providerId="LiveId" clId="{79D76520-5222-4B39-B0EC-85F92C702F60}" dt="2022-11-22T15:09:05.686" v="3453" actId="2696"/>
        <pc:sldMkLst>
          <pc:docMk/>
          <pc:sldMk cId="4059967000" sldId="270"/>
        </pc:sldMkLst>
      </pc:sldChg>
      <pc:sldChg chg="new del ord">
        <pc:chgData name="CHARMAINE ROACH" userId="08cc203aad752fbb" providerId="LiveId" clId="{79D76520-5222-4B39-B0EC-85F92C702F60}" dt="2022-11-22T17:11:53.814" v="6132" actId="2696"/>
        <pc:sldMkLst>
          <pc:docMk/>
          <pc:sldMk cId="45670438" sldId="271"/>
        </pc:sldMkLst>
      </pc:sldChg>
      <pc:sldChg chg="modSp new mod">
        <pc:chgData name="CHARMAINE ROACH" userId="08cc203aad752fbb" providerId="LiveId" clId="{79D76520-5222-4B39-B0EC-85F92C702F60}" dt="2022-11-22T17:20:34.016" v="6201" actId="113"/>
        <pc:sldMkLst>
          <pc:docMk/>
          <pc:sldMk cId="3338290290" sldId="271"/>
        </pc:sldMkLst>
        <pc:spChg chg="mod">
          <ac:chgData name="CHARMAINE ROACH" userId="08cc203aad752fbb" providerId="LiveId" clId="{79D76520-5222-4B39-B0EC-85F92C702F60}" dt="2022-11-22T17:20:34.016" v="6201" actId="113"/>
          <ac:spMkLst>
            <pc:docMk/>
            <pc:sldMk cId="3338290290" sldId="271"/>
            <ac:spMk id="2" creationId="{538F983A-B665-F7BA-5CA5-F57A40492E81}"/>
          </ac:spMkLst>
        </pc:spChg>
      </pc:sldChg>
    </pc:docChg>
  </pc:docChgLst>
  <pc:docChgLst>
    <pc:chgData name="CHARMAINE ROACH" userId="08cc203aad752fbb" providerId="LiveId" clId="{68AFA0DC-33FE-3047-914F-B36A25BA7363}"/>
    <pc:docChg chg="custSel addSld delSld modSld">
      <pc:chgData name="CHARMAINE ROACH" userId="08cc203aad752fbb" providerId="LiveId" clId="{68AFA0DC-33FE-3047-914F-B36A25BA7363}" dt="2022-11-22T12:26:55.495" v="4376" actId="2696"/>
      <pc:docMkLst>
        <pc:docMk/>
      </pc:docMkLst>
      <pc:sldChg chg="modSp">
        <pc:chgData name="CHARMAINE ROACH" userId="08cc203aad752fbb" providerId="LiveId" clId="{68AFA0DC-33FE-3047-914F-B36A25BA7363}" dt="2022-11-22T10:54:46.119" v="2780" actId="27636"/>
        <pc:sldMkLst>
          <pc:docMk/>
          <pc:sldMk cId="0" sldId="259"/>
        </pc:sldMkLst>
        <pc:spChg chg="mod">
          <ac:chgData name="CHARMAINE ROACH" userId="08cc203aad752fbb" providerId="LiveId" clId="{68AFA0DC-33FE-3047-914F-B36A25BA7363}" dt="2022-11-22T10:54:46.119" v="2780" actId="27636"/>
          <ac:spMkLst>
            <pc:docMk/>
            <pc:sldMk cId="0" sldId="259"/>
            <ac:spMk id="3" creationId="{F3084C93-9CE8-23D9-FF85-F328ACCF6007}"/>
          </ac:spMkLst>
        </pc:spChg>
      </pc:sldChg>
      <pc:sldChg chg="modSp">
        <pc:chgData name="CHARMAINE ROACH" userId="08cc203aad752fbb" providerId="LiveId" clId="{68AFA0DC-33FE-3047-914F-B36A25BA7363}" dt="2022-11-22T11:14:56.515" v="2839" actId="20577"/>
        <pc:sldMkLst>
          <pc:docMk/>
          <pc:sldMk cId="0" sldId="260"/>
        </pc:sldMkLst>
        <pc:spChg chg="mod">
          <ac:chgData name="CHARMAINE ROACH" userId="08cc203aad752fbb" providerId="LiveId" clId="{68AFA0DC-33FE-3047-914F-B36A25BA7363}" dt="2022-11-22T11:14:56.515" v="2839" actId="20577"/>
          <ac:spMkLst>
            <pc:docMk/>
            <pc:sldMk cId="0" sldId="260"/>
            <ac:spMk id="2" creationId="{5CB17DE1-E4BA-87B2-3B92-5AF4A30D1DC3}"/>
          </ac:spMkLst>
        </pc:spChg>
        <pc:spChg chg="mod">
          <ac:chgData name="CHARMAINE ROACH" userId="08cc203aad752fbb" providerId="LiveId" clId="{68AFA0DC-33FE-3047-914F-B36A25BA7363}" dt="2022-11-22T10:21:09.453" v="1348" actId="20577"/>
          <ac:spMkLst>
            <pc:docMk/>
            <pc:sldMk cId="0" sldId="260"/>
            <ac:spMk id="3" creationId="{12A4ECE0-7913-418B-5D59-5311047F2580}"/>
          </ac:spMkLst>
        </pc:spChg>
      </pc:sldChg>
      <pc:sldChg chg="modSp new">
        <pc:chgData name="CHARMAINE ROACH" userId="08cc203aad752fbb" providerId="LiveId" clId="{68AFA0DC-33FE-3047-914F-B36A25BA7363}" dt="2022-11-22T12:25:29.681" v="4374" actId="20577"/>
        <pc:sldMkLst>
          <pc:docMk/>
          <pc:sldMk cId="2061904856" sldId="263"/>
        </pc:sldMkLst>
        <pc:spChg chg="mod">
          <ac:chgData name="CHARMAINE ROACH" userId="08cc203aad752fbb" providerId="LiveId" clId="{68AFA0DC-33FE-3047-914F-B36A25BA7363}" dt="2022-11-22T10:22:35.535" v="1421" actId="20577"/>
          <ac:spMkLst>
            <pc:docMk/>
            <pc:sldMk cId="2061904856" sldId="263"/>
            <ac:spMk id="2" creationId="{46294E08-B254-5B42-889D-1C843DDBAF3A}"/>
          </ac:spMkLst>
        </pc:spChg>
        <pc:spChg chg="mod">
          <ac:chgData name="CHARMAINE ROACH" userId="08cc203aad752fbb" providerId="LiveId" clId="{68AFA0DC-33FE-3047-914F-B36A25BA7363}" dt="2022-11-22T12:25:29.681" v="4374" actId="20577"/>
          <ac:spMkLst>
            <pc:docMk/>
            <pc:sldMk cId="2061904856" sldId="263"/>
            <ac:spMk id="3" creationId="{5DA017D6-DA28-1746-A7EB-321B98C2DF9C}"/>
          </ac:spMkLst>
        </pc:spChg>
      </pc:sldChg>
      <pc:sldChg chg="modSp new">
        <pc:chgData name="CHARMAINE ROACH" userId="08cc203aad752fbb" providerId="LiveId" clId="{68AFA0DC-33FE-3047-914F-B36A25BA7363}" dt="2022-11-22T11:46:32.545" v="2940" actId="20577"/>
        <pc:sldMkLst>
          <pc:docMk/>
          <pc:sldMk cId="2869888695" sldId="264"/>
        </pc:sldMkLst>
        <pc:spChg chg="mod">
          <ac:chgData name="CHARMAINE ROACH" userId="08cc203aad752fbb" providerId="LiveId" clId="{68AFA0DC-33FE-3047-914F-B36A25BA7363}" dt="2022-11-22T11:46:20.386" v="2922" actId="20577"/>
          <ac:spMkLst>
            <pc:docMk/>
            <pc:sldMk cId="2869888695" sldId="264"/>
            <ac:spMk id="2" creationId="{67D16C22-1109-054C-A3D6-78676B63B66A}"/>
          </ac:spMkLst>
        </pc:spChg>
        <pc:spChg chg="mod">
          <ac:chgData name="CHARMAINE ROACH" userId="08cc203aad752fbb" providerId="LiveId" clId="{68AFA0DC-33FE-3047-914F-B36A25BA7363}" dt="2022-11-22T11:46:32.545" v="2940" actId="20577"/>
          <ac:spMkLst>
            <pc:docMk/>
            <pc:sldMk cId="2869888695" sldId="264"/>
            <ac:spMk id="3" creationId="{53DB8F97-B675-1F48-AB47-D9969EF37BF5}"/>
          </ac:spMkLst>
        </pc:spChg>
      </pc:sldChg>
      <pc:sldChg chg="modSp new del">
        <pc:chgData name="CHARMAINE ROACH" userId="08cc203aad752fbb" providerId="LiveId" clId="{68AFA0DC-33FE-3047-914F-B36A25BA7363}" dt="2022-11-22T12:26:55.495" v="4376" actId="2696"/>
        <pc:sldMkLst>
          <pc:docMk/>
          <pc:sldMk cId="3836793942" sldId="265"/>
        </pc:sldMkLst>
        <pc:spChg chg="mod">
          <ac:chgData name="CHARMAINE ROACH" userId="08cc203aad752fbb" providerId="LiveId" clId="{68AFA0DC-33FE-3047-914F-B36A25BA7363}" dt="2022-11-22T11:56:36.718" v="2964" actId="20577"/>
          <ac:spMkLst>
            <pc:docMk/>
            <pc:sldMk cId="3836793942" sldId="265"/>
            <ac:spMk id="2" creationId="{B3B6EC7D-967F-2048-B9D7-31B1DD4A9CA5}"/>
          </ac:spMkLst>
        </pc:spChg>
      </pc:sldChg>
      <pc:sldChg chg="modSp new">
        <pc:chgData name="CHARMAINE ROACH" userId="08cc203aad752fbb" providerId="LiveId" clId="{68AFA0DC-33FE-3047-914F-B36A25BA7363}" dt="2022-11-22T11:57:48.074" v="3025" actId="20577"/>
        <pc:sldMkLst>
          <pc:docMk/>
          <pc:sldMk cId="3507686503" sldId="266"/>
        </pc:sldMkLst>
        <pc:spChg chg="mod">
          <ac:chgData name="CHARMAINE ROACH" userId="08cc203aad752fbb" providerId="LiveId" clId="{68AFA0DC-33FE-3047-914F-B36A25BA7363}" dt="2022-11-22T11:57:48.074" v="3025" actId="20577"/>
          <ac:spMkLst>
            <pc:docMk/>
            <pc:sldMk cId="3507686503" sldId="266"/>
            <ac:spMk id="2" creationId="{06B29A17-A16F-E640-8718-82DE20941191}"/>
          </ac:spMkLst>
        </pc:spChg>
      </pc:sldChg>
      <pc:sldChg chg="modSp new">
        <pc:chgData name="CHARMAINE ROACH" userId="08cc203aad752fbb" providerId="LiveId" clId="{68AFA0DC-33FE-3047-914F-B36A25BA7363}" dt="2022-11-22T11:58:13.121" v="3039" actId="20577"/>
        <pc:sldMkLst>
          <pc:docMk/>
          <pc:sldMk cId="82470329" sldId="267"/>
        </pc:sldMkLst>
        <pc:spChg chg="mod">
          <ac:chgData name="CHARMAINE ROACH" userId="08cc203aad752fbb" providerId="LiveId" clId="{68AFA0DC-33FE-3047-914F-B36A25BA7363}" dt="2022-11-22T11:58:13.121" v="3039" actId="20577"/>
          <ac:spMkLst>
            <pc:docMk/>
            <pc:sldMk cId="82470329" sldId="267"/>
            <ac:spMk id="2" creationId="{C26BEE8C-AAF0-D348-AB16-CF454CB79EEF}"/>
          </ac:spMkLst>
        </pc:spChg>
      </pc:sldChg>
      <pc:sldChg chg="modSp new">
        <pc:chgData name="CHARMAINE ROACH" userId="08cc203aad752fbb" providerId="LiveId" clId="{68AFA0DC-33FE-3047-914F-B36A25BA7363}" dt="2022-11-22T11:58:45.868" v="3051" actId="20577"/>
        <pc:sldMkLst>
          <pc:docMk/>
          <pc:sldMk cId="272711317" sldId="268"/>
        </pc:sldMkLst>
        <pc:spChg chg="mod">
          <ac:chgData name="CHARMAINE ROACH" userId="08cc203aad752fbb" providerId="LiveId" clId="{68AFA0DC-33FE-3047-914F-B36A25BA7363}" dt="2022-11-22T11:58:45.868" v="3051" actId="20577"/>
          <ac:spMkLst>
            <pc:docMk/>
            <pc:sldMk cId="272711317" sldId="268"/>
            <ac:spMk id="2" creationId="{76000CF2-7759-5042-9DAA-E46F30A1AA40}"/>
          </ac:spMkLst>
        </pc:spChg>
      </pc:sldChg>
      <pc:sldChg chg="new del">
        <pc:chgData name="CHARMAINE ROACH" userId="08cc203aad752fbb" providerId="LiveId" clId="{68AFA0DC-33FE-3047-914F-B36A25BA7363}" dt="2022-11-22T12:26:55.495" v="4376" actId="2696"/>
        <pc:sldMkLst>
          <pc:docMk/>
          <pc:sldMk cId="1548061344"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0CEE2C-914D-479B-921B-9061C6632AB7}" type="datetimeFigureOut">
              <a:rPr lang="en-GB" smtClean="0"/>
              <a:t>23/11/2022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6FDE83-B571-4EC6-8D8F-CAA112C428E1}" type="slidenum">
              <a:rPr lang="en-GB" smtClean="0"/>
              <a:t>‹#›</a:t>
            </a:fld>
            <a:endParaRPr lang="en-GB"/>
          </a:p>
        </p:txBody>
      </p:sp>
    </p:spTree>
    <p:extLst>
      <p:ext uri="{BB962C8B-B14F-4D97-AF65-F5344CB8AC3E}">
        <p14:creationId xmlns:p14="http://schemas.microsoft.com/office/powerpoint/2010/main" val="2276284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6FDE83-B571-4EC6-8D8F-CAA112C428E1}" type="slidenum">
              <a:rPr lang="en-GB" smtClean="0"/>
              <a:t>6</a:t>
            </a:fld>
            <a:endParaRPr lang="en-GB"/>
          </a:p>
        </p:txBody>
      </p:sp>
    </p:spTree>
    <p:extLst>
      <p:ext uri="{BB962C8B-B14F-4D97-AF65-F5344CB8AC3E}">
        <p14:creationId xmlns:p14="http://schemas.microsoft.com/office/powerpoint/2010/main" val="679734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83034-A9E4-C351-C601-EECBF41A8A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48EE41-578C-9680-568C-D8A791D9C5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C77E4C-F263-53FE-1F27-5062F6C80224}"/>
              </a:ext>
            </a:extLst>
          </p:cNvPr>
          <p:cNvSpPr>
            <a:spLocks noGrp="1"/>
          </p:cNvSpPr>
          <p:nvPr>
            <p:ph type="dt" sz="half" idx="10"/>
          </p:nvPr>
        </p:nvSpPr>
        <p:spPr/>
        <p:txBody>
          <a:bodyPr/>
          <a:lstStyle/>
          <a:p>
            <a:pPr lvl="0"/>
            <a:fld id="{D06AA55F-A025-4734-8D59-7354D135972A}" type="datetime1">
              <a:rPr lang="en-US" smtClean="0"/>
              <a:pPr lvl="0"/>
              <a:t>11/23/2022</a:t>
            </a:fld>
            <a:endParaRPr lang="en-US"/>
          </a:p>
        </p:txBody>
      </p:sp>
      <p:sp>
        <p:nvSpPr>
          <p:cNvPr id="5" name="Footer Placeholder 4">
            <a:extLst>
              <a:ext uri="{FF2B5EF4-FFF2-40B4-BE49-F238E27FC236}">
                <a16:creationId xmlns:a16="http://schemas.microsoft.com/office/drawing/2014/main" id="{416F3F29-B3B2-4809-ACC0-C90B6BE2364B}"/>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A545090E-B254-7738-66D7-3F8422C5549F}"/>
              </a:ext>
            </a:extLst>
          </p:cNvPr>
          <p:cNvSpPr>
            <a:spLocks noGrp="1"/>
          </p:cNvSpPr>
          <p:nvPr>
            <p:ph type="sldNum" sz="quarter" idx="12"/>
          </p:nvPr>
        </p:nvSpPr>
        <p:spPr/>
        <p:txBody>
          <a:bodyPr/>
          <a:lstStyle/>
          <a:p>
            <a:pPr lvl="0"/>
            <a:fld id="{5EFB4588-31F1-4BA2-8E37-5CD66DFF4028}" type="slidenum">
              <a:rPr lang="en-GB" smtClean="0"/>
              <a:t>‹#›</a:t>
            </a:fld>
            <a:endParaRPr lang="en-GB"/>
          </a:p>
        </p:txBody>
      </p:sp>
    </p:spTree>
    <p:extLst>
      <p:ext uri="{BB962C8B-B14F-4D97-AF65-F5344CB8AC3E}">
        <p14:creationId xmlns:p14="http://schemas.microsoft.com/office/powerpoint/2010/main" val="18430649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58780-D0B6-D0D1-9363-51309514DE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82484D-44C8-9D64-72D8-79964272A7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26D268-DA07-E249-6187-20907F6B0439}"/>
              </a:ext>
            </a:extLst>
          </p:cNvPr>
          <p:cNvSpPr>
            <a:spLocks noGrp="1"/>
          </p:cNvSpPr>
          <p:nvPr>
            <p:ph type="dt" sz="half" idx="10"/>
          </p:nvPr>
        </p:nvSpPr>
        <p:spPr/>
        <p:txBody>
          <a:bodyPr/>
          <a:lstStyle/>
          <a:p>
            <a:pPr lvl="0"/>
            <a:fld id="{94570646-A9B7-4A5C-B8A4-6AD150CCC1D2}" type="datetime1">
              <a:rPr lang="en-US" smtClean="0"/>
              <a:pPr lvl="0"/>
              <a:t>11/23/2022</a:t>
            </a:fld>
            <a:endParaRPr lang="en-US"/>
          </a:p>
        </p:txBody>
      </p:sp>
      <p:sp>
        <p:nvSpPr>
          <p:cNvPr id="5" name="Footer Placeholder 4">
            <a:extLst>
              <a:ext uri="{FF2B5EF4-FFF2-40B4-BE49-F238E27FC236}">
                <a16:creationId xmlns:a16="http://schemas.microsoft.com/office/drawing/2014/main" id="{0F34FBF8-FB8F-955A-7B97-20B04233B41E}"/>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A432A396-EFDE-7193-35D1-D63336C823E5}"/>
              </a:ext>
            </a:extLst>
          </p:cNvPr>
          <p:cNvSpPr>
            <a:spLocks noGrp="1"/>
          </p:cNvSpPr>
          <p:nvPr>
            <p:ph type="sldNum" sz="quarter" idx="12"/>
          </p:nvPr>
        </p:nvSpPr>
        <p:spPr/>
        <p:txBody>
          <a:bodyPr/>
          <a:lstStyle/>
          <a:p>
            <a:pPr lvl="0"/>
            <a:fld id="{3DCBE2BF-2ACC-4191-AA57-5ABFC545B05F}" type="slidenum">
              <a:rPr lang="en-GB" smtClean="0"/>
              <a:t>‹#›</a:t>
            </a:fld>
            <a:endParaRPr lang="en-GB"/>
          </a:p>
        </p:txBody>
      </p:sp>
    </p:spTree>
    <p:extLst>
      <p:ext uri="{BB962C8B-B14F-4D97-AF65-F5344CB8AC3E}">
        <p14:creationId xmlns:p14="http://schemas.microsoft.com/office/powerpoint/2010/main" val="425720326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79227-E9DB-C169-2869-21DC75D79B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7ADF44-A07A-DCF1-FD4B-CB0EED0D5F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A1954F-ED3B-08D3-8F9E-E380673DBA73}"/>
              </a:ext>
            </a:extLst>
          </p:cNvPr>
          <p:cNvSpPr>
            <a:spLocks noGrp="1"/>
          </p:cNvSpPr>
          <p:nvPr>
            <p:ph type="dt" sz="half" idx="10"/>
          </p:nvPr>
        </p:nvSpPr>
        <p:spPr/>
        <p:txBody>
          <a:bodyPr/>
          <a:lstStyle/>
          <a:p>
            <a:pPr lvl="0"/>
            <a:fld id="{42D58CAD-6869-40D7-AE55-7127F7005DA6}" type="datetime1">
              <a:rPr lang="en-US" smtClean="0"/>
              <a:pPr lvl="0"/>
              <a:t>11/23/2022</a:t>
            </a:fld>
            <a:endParaRPr lang="en-US"/>
          </a:p>
        </p:txBody>
      </p:sp>
      <p:sp>
        <p:nvSpPr>
          <p:cNvPr id="5" name="Footer Placeholder 4">
            <a:extLst>
              <a:ext uri="{FF2B5EF4-FFF2-40B4-BE49-F238E27FC236}">
                <a16:creationId xmlns:a16="http://schemas.microsoft.com/office/drawing/2014/main" id="{63429AA4-8BD1-F009-F466-3BEB314F593E}"/>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CC0327B8-1DFB-C4D5-4750-384700A68F52}"/>
              </a:ext>
            </a:extLst>
          </p:cNvPr>
          <p:cNvSpPr>
            <a:spLocks noGrp="1"/>
          </p:cNvSpPr>
          <p:nvPr>
            <p:ph type="sldNum" sz="quarter" idx="12"/>
          </p:nvPr>
        </p:nvSpPr>
        <p:spPr/>
        <p:txBody>
          <a:bodyPr/>
          <a:lstStyle/>
          <a:p>
            <a:pPr lvl="0"/>
            <a:fld id="{74975B2E-B756-45FD-A515-676811232053}" type="slidenum">
              <a:rPr lang="en-GB" smtClean="0"/>
              <a:t>‹#›</a:t>
            </a:fld>
            <a:endParaRPr lang="en-GB"/>
          </a:p>
        </p:txBody>
      </p:sp>
    </p:spTree>
    <p:extLst>
      <p:ext uri="{BB962C8B-B14F-4D97-AF65-F5344CB8AC3E}">
        <p14:creationId xmlns:p14="http://schemas.microsoft.com/office/powerpoint/2010/main" val="917664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34C92-85B7-A086-5C98-2222B9A05D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879E84-4F8D-1CE1-9CBE-AC7D3F8F5C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28C47E-F6DF-1032-536F-9CAF4BF9FA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6B04E0-F496-F8F3-188D-6C6F5F79D507}"/>
              </a:ext>
            </a:extLst>
          </p:cNvPr>
          <p:cNvSpPr>
            <a:spLocks noGrp="1"/>
          </p:cNvSpPr>
          <p:nvPr>
            <p:ph type="dt" sz="half" idx="10"/>
          </p:nvPr>
        </p:nvSpPr>
        <p:spPr/>
        <p:txBody>
          <a:bodyPr/>
          <a:lstStyle/>
          <a:p>
            <a:pPr lvl="0"/>
            <a:fld id="{DA300757-F9B6-49C8-B620-DAE1B5B587AE}" type="datetime1">
              <a:rPr lang="en-US" smtClean="0"/>
              <a:pPr lvl="0"/>
              <a:t>11/23/2022</a:t>
            </a:fld>
            <a:endParaRPr lang="en-US"/>
          </a:p>
        </p:txBody>
      </p:sp>
      <p:sp>
        <p:nvSpPr>
          <p:cNvPr id="6" name="Footer Placeholder 5">
            <a:extLst>
              <a:ext uri="{FF2B5EF4-FFF2-40B4-BE49-F238E27FC236}">
                <a16:creationId xmlns:a16="http://schemas.microsoft.com/office/drawing/2014/main" id="{04922E08-D6F5-C471-3F85-081B4A10D8B4}"/>
              </a:ext>
            </a:extLst>
          </p:cNvPr>
          <p:cNvSpPr>
            <a:spLocks noGrp="1"/>
          </p:cNvSpPr>
          <p:nvPr>
            <p:ph type="ftr" sz="quarter" idx="11"/>
          </p:nvPr>
        </p:nvSpPr>
        <p:spPr/>
        <p:txBody>
          <a:bodyPr/>
          <a:lstStyle/>
          <a:p>
            <a:pPr lvl="0"/>
            <a:endParaRPr lang="en-US"/>
          </a:p>
        </p:txBody>
      </p:sp>
      <p:sp>
        <p:nvSpPr>
          <p:cNvPr id="7" name="Slide Number Placeholder 6">
            <a:extLst>
              <a:ext uri="{FF2B5EF4-FFF2-40B4-BE49-F238E27FC236}">
                <a16:creationId xmlns:a16="http://schemas.microsoft.com/office/drawing/2014/main" id="{6F9F962B-0AEB-A16F-9D1A-3E2628F4C004}"/>
              </a:ext>
            </a:extLst>
          </p:cNvPr>
          <p:cNvSpPr>
            <a:spLocks noGrp="1"/>
          </p:cNvSpPr>
          <p:nvPr>
            <p:ph type="sldNum" sz="quarter" idx="12"/>
          </p:nvPr>
        </p:nvSpPr>
        <p:spPr/>
        <p:txBody>
          <a:bodyPr/>
          <a:lstStyle/>
          <a:p>
            <a:pPr lvl="0"/>
            <a:fld id="{F4443B36-A09A-4169-B38B-7BF75267F5F0}" type="slidenum">
              <a:rPr lang="en-GB" smtClean="0"/>
              <a:t>‹#›</a:t>
            </a:fld>
            <a:endParaRPr lang="en-GB"/>
          </a:p>
        </p:txBody>
      </p:sp>
    </p:spTree>
    <p:extLst>
      <p:ext uri="{BB962C8B-B14F-4D97-AF65-F5344CB8AC3E}">
        <p14:creationId xmlns:p14="http://schemas.microsoft.com/office/powerpoint/2010/main" val="2664322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A4724-44D0-1A68-83CE-FA6322E19A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CAF31A-B507-1CA7-5EB6-45AF584189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0BB6EB5-923A-3C64-1F97-7BCE70DEA3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F0E416-E7F7-8B19-2EE8-F43A7C7ABD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316653-5B63-BDA9-512A-8ABAFD6A52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086BD7-80AA-E55B-F5E7-EAE47013E8ED}"/>
              </a:ext>
            </a:extLst>
          </p:cNvPr>
          <p:cNvSpPr>
            <a:spLocks noGrp="1"/>
          </p:cNvSpPr>
          <p:nvPr>
            <p:ph type="dt" sz="half" idx="10"/>
          </p:nvPr>
        </p:nvSpPr>
        <p:spPr/>
        <p:txBody>
          <a:bodyPr/>
          <a:lstStyle/>
          <a:p>
            <a:pPr lvl="0"/>
            <a:fld id="{C91053FA-7DF8-459A-955F-25DDB82066EB}" type="datetime1">
              <a:rPr lang="en-US" smtClean="0"/>
              <a:pPr lvl="0"/>
              <a:t>11/23/2022</a:t>
            </a:fld>
            <a:endParaRPr lang="en-US"/>
          </a:p>
        </p:txBody>
      </p:sp>
      <p:sp>
        <p:nvSpPr>
          <p:cNvPr id="8" name="Footer Placeholder 7">
            <a:extLst>
              <a:ext uri="{FF2B5EF4-FFF2-40B4-BE49-F238E27FC236}">
                <a16:creationId xmlns:a16="http://schemas.microsoft.com/office/drawing/2014/main" id="{E86254AA-E5D8-1C0C-3AFF-33A0CFF2D70A}"/>
              </a:ext>
            </a:extLst>
          </p:cNvPr>
          <p:cNvSpPr>
            <a:spLocks noGrp="1"/>
          </p:cNvSpPr>
          <p:nvPr>
            <p:ph type="ftr" sz="quarter" idx="11"/>
          </p:nvPr>
        </p:nvSpPr>
        <p:spPr/>
        <p:txBody>
          <a:bodyPr/>
          <a:lstStyle/>
          <a:p>
            <a:pPr lvl="0"/>
            <a:endParaRPr lang="en-US"/>
          </a:p>
        </p:txBody>
      </p:sp>
      <p:sp>
        <p:nvSpPr>
          <p:cNvPr id="9" name="Slide Number Placeholder 8">
            <a:extLst>
              <a:ext uri="{FF2B5EF4-FFF2-40B4-BE49-F238E27FC236}">
                <a16:creationId xmlns:a16="http://schemas.microsoft.com/office/drawing/2014/main" id="{DDF38A5E-2486-EBD0-8A37-3EC33BF21951}"/>
              </a:ext>
            </a:extLst>
          </p:cNvPr>
          <p:cNvSpPr>
            <a:spLocks noGrp="1"/>
          </p:cNvSpPr>
          <p:nvPr>
            <p:ph type="sldNum" sz="quarter" idx="12"/>
          </p:nvPr>
        </p:nvSpPr>
        <p:spPr/>
        <p:txBody>
          <a:bodyPr/>
          <a:lstStyle/>
          <a:p>
            <a:pPr lvl="0"/>
            <a:fld id="{F1BEEE36-804E-4DF4-974A-19DF22E6F7DB}" type="slidenum">
              <a:rPr lang="en-GB" smtClean="0"/>
              <a:t>‹#›</a:t>
            </a:fld>
            <a:endParaRPr lang="en-GB"/>
          </a:p>
        </p:txBody>
      </p:sp>
    </p:spTree>
    <p:extLst>
      <p:ext uri="{BB962C8B-B14F-4D97-AF65-F5344CB8AC3E}">
        <p14:creationId xmlns:p14="http://schemas.microsoft.com/office/powerpoint/2010/main" val="2324847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139D-EB6C-D639-3A9E-7CA4E957EB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851CB5A-D5D8-4775-4F13-47017DC9230E}"/>
              </a:ext>
            </a:extLst>
          </p:cNvPr>
          <p:cNvSpPr>
            <a:spLocks noGrp="1"/>
          </p:cNvSpPr>
          <p:nvPr>
            <p:ph type="dt" sz="half" idx="10"/>
          </p:nvPr>
        </p:nvSpPr>
        <p:spPr/>
        <p:txBody>
          <a:bodyPr/>
          <a:lstStyle/>
          <a:p>
            <a:pPr lvl="0"/>
            <a:fld id="{9F49F479-EDCD-4539-8B98-D97D2A141968}" type="datetime1">
              <a:rPr lang="en-US" smtClean="0"/>
              <a:pPr lvl="0"/>
              <a:t>11/23/2022</a:t>
            </a:fld>
            <a:endParaRPr lang="en-US"/>
          </a:p>
        </p:txBody>
      </p:sp>
      <p:sp>
        <p:nvSpPr>
          <p:cNvPr id="4" name="Footer Placeholder 3">
            <a:extLst>
              <a:ext uri="{FF2B5EF4-FFF2-40B4-BE49-F238E27FC236}">
                <a16:creationId xmlns:a16="http://schemas.microsoft.com/office/drawing/2014/main" id="{17E3BB4D-CAA7-1BCB-7EA6-A887AA729DC7}"/>
              </a:ext>
            </a:extLst>
          </p:cNvPr>
          <p:cNvSpPr>
            <a:spLocks noGrp="1"/>
          </p:cNvSpPr>
          <p:nvPr>
            <p:ph type="ftr" sz="quarter" idx="11"/>
          </p:nvPr>
        </p:nvSpPr>
        <p:spPr/>
        <p:txBody>
          <a:bodyPr/>
          <a:lstStyle/>
          <a:p>
            <a:pPr lvl="0"/>
            <a:endParaRPr lang="en-US"/>
          </a:p>
        </p:txBody>
      </p:sp>
      <p:sp>
        <p:nvSpPr>
          <p:cNvPr id="5" name="Slide Number Placeholder 4">
            <a:extLst>
              <a:ext uri="{FF2B5EF4-FFF2-40B4-BE49-F238E27FC236}">
                <a16:creationId xmlns:a16="http://schemas.microsoft.com/office/drawing/2014/main" id="{131D9415-569E-5670-2B68-1083E59FBF06}"/>
              </a:ext>
            </a:extLst>
          </p:cNvPr>
          <p:cNvSpPr>
            <a:spLocks noGrp="1"/>
          </p:cNvSpPr>
          <p:nvPr>
            <p:ph type="sldNum" sz="quarter" idx="12"/>
          </p:nvPr>
        </p:nvSpPr>
        <p:spPr/>
        <p:txBody>
          <a:bodyPr/>
          <a:lstStyle/>
          <a:p>
            <a:pPr lvl="0"/>
            <a:fld id="{CD3071C9-B049-471C-B2BE-899ADC27DC21}" type="slidenum">
              <a:rPr lang="en-GB" smtClean="0"/>
              <a:t>‹#›</a:t>
            </a:fld>
            <a:endParaRPr lang="en-GB"/>
          </a:p>
        </p:txBody>
      </p:sp>
    </p:spTree>
    <p:extLst>
      <p:ext uri="{BB962C8B-B14F-4D97-AF65-F5344CB8AC3E}">
        <p14:creationId xmlns:p14="http://schemas.microsoft.com/office/powerpoint/2010/main" val="3387431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85EC45-6B56-14F0-368B-E0ECF5C4575F}"/>
              </a:ext>
            </a:extLst>
          </p:cNvPr>
          <p:cNvSpPr>
            <a:spLocks noGrp="1"/>
          </p:cNvSpPr>
          <p:nvPr>
            <p:ph type="dt" sz="half" idx="10"/>
          </p:nvPr>
        </p:nvSpPr>
        <p:spPr/>
        <p:txBody>
          <a:bodyPr/>
          <a:lstStyle/>
          <a:p>
            <a:pPr lvl="0"/>
            <a:fld id="{B1F692DC-B22E-41CD-9612-69AC7624B265}" type="datetime1">
              <a:rPr lang="en-US" smtClean="0"/>
              <a:pPr lvl="0"/>
              <a:t>11/23/2022</a:t>
            </a:fld>
            <a:endParaRPr lang="en-US"/>
          </a:p>
        </p:txBody>
      </p:sp>
      <p:sp>
        <p:nvSpPr>
          <p:cNvPr id="3" name="Footer Placeholder 2">
            <a:extLst>
              <a:ext uri="{FF2B5EF4-FFF2-40B4-BE49-F238E27FC236}">
                <a16:creationId xmlns:a16="http://schemas.microsoft.com/office/drawing/2014/main" id="{C3F4CBFA-BFF5-DCA1-E68A-3EDEE4ED52A8}"/>
              </a:ext>
            </a:extLst>
          </p:cNvPr>
          <p:cNvSpPr>
            <a:spLocks noGrp="1"/>
          </p:cNvSpPr>
          <p:nvPr>
            <p:ph type="ftr" sz="quarter" idx="11"/>
          </p:nvPr>
        </p:nvSpPr>
        <p:spPr/>
        <p:txBody>
          <a:bodyPr/>
          <a:lstStyle/>
          <a:p>
            <a:pPr lvl="0"/>
            <a:endParaRPr lang="en-US"/>
          </a:p>
        </p:txBody>
      </p:sp>
      <p:sp>
        <p:nvSpPr>
          <p:cNvPr id="4" name="Slide Number Placeholder 3">
            <a:extLst>
              <a:ext uri="{FF2B5EF4-FFF2-40B4-BE49-F238E27FC236}">
                <a16:creationId xmlns:a16="http://schemas.microsoft.com/office/drawing/2014/main" id="{55C36C4F-6894-AD97-886F-D48DEB9F87B1}"/>
              </a:ext>
            </a:extLst>
          </p:cNvPr>
          <p:cNvSpPr>
            <a:spLocks noGrp="1"/>
          </p:cNvSpPr>
          <p:nvPr>
            <p:ph type="sldNum" sz="quarter" idx="12"/>
          </p:nvPr>
        </p:nvSpPr>
        <p:spPr/>
        <p:txBody>
          <a:bodyPr/>
          <a:lstStyle/>
          <a:p>
            <a:pPr lvl="0"/>
            <a:fld id="{D733A713-BABC-4180-884E-D5F8B8C35CEF}" type="slidenum">
              <a:rPr lang="en-GB" smtClean="0"/>
              <a:t>‹#›</a:t>
            </a:fld>
            <a:endParaRPr lang="en-GB"/>
          </a:p>
        </p:txBody>
      </p:sp>
    </p:spTree>
    <p:extLst>
      <p:ext uri="{BB962C8B-B14F-4D97-AF65-F5344CB8AC3E}">
        <p14:creationId xmlns:p14="http://schemas.microsoft.com/office/powerpoint/2010/main" val="2292658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9090B-3248-BA35-4E60-17A1AEEC8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13CAA0-4D79-3FF9-6D6A-448B38A550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187EBA-92F3-9EFA-5028-9449CB6436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128AF3-AAEE-CC30-AC5F-BADD090151A5}"/>
              </a:ext>
            </a:extLst>
          </p:cNvPr>
          <p:cNvSpPr>
            <a:spLocks noGrp="1"/>
          </p:cNvSpPr>
          <p:nvPr>
            <p:ph type="dt" sz="half" idx="10"/>
          </p:nvPr>
        </p:nvSpPr>
        <p:spPr/>
        <p:txBody>
          <a:bodyPr/>
          <a:lstStyle/>
          <a:p>
            <a:pPr lvl="0"/>
            <a:fld id="{7F2E9500-21AB-42DB-95ED-5E4B3786431E}" type="datetime1">
              <a:rPr lang="en-US" smtClean="0"/>
              <a:pPr lvl="0"/>
              <a:t>11/23/2022</a:t>
            </a:fld>
            <a:endParaRPr lang="en-US"/>
          </a:p>
        </p:txBody>
      </p:sp>
      <p:sp>
        <p:nvSpPr>
          <p:cNvPr id="6" name="Footer Placeholder 5">
            <a:extLst>
              <a:ext uri="{FF2B5EF4-FFF2-40B4-BE49-F238E27FC236}">
                <a16:creationId xmlns:a16="http://schemas.microsoft.com/office/drawing/2014/main" id="{72F639CA-2A6C-B971-0C33-0BACE9D6B464}"/>
              </a:ext>
            </a:extLst>
          </p:cNvPr>
          <p:cNvSpPr>
            <a:spLocks noGrp="1"/>
          </p:cNvSpPr>
          <p:nvPr>
            <p:ph type="ftr" sz="quarter" idx="11"/>
          </p:nvPr>
        </p:nvSpPr>
        <p:spPr/>
        <p:txBody>
          <a:bodyPr/>
          <a:lstStyle/>
          <a:p>
            <a:pPr lvl="0"/>
            <a:endParaRPr lang="en-US"/>
          </a:p>
        </p:txBody>
      </p:sp>
      <p:sp>
        <p:nvSpPr>
          <p:cNvPr id="7" name="Slide Number Placeholder 6">
            <a:extLst>
              <a:ext uri="{FF2B5EF4-FFF2-40B4-BE49-F238E27FC236}">
                <a16:creationId xmlns:a16="http://schemas.microsoft.com/office/drawing/2014/main" id="{15F40687-372C-CDA9-9F9F-144AC3D9F5F0}"/>
              </a:ext>
            </a:extLst>
          </p:cNvPr>
          <p:cNvSpPr>
            <a:spLocks noGrp="1"/>
          </p:cNvSpPr>
          <p:nvPr>
            <p:ph type="sldNum" sz="quarter" idx="12"/>
          </p:nvPr>
        </p:nvSpPr>
        <p:spPr/>
        <p:txBody>
          <a:bodyPr/>
          <a:lstStyle/>
          <a:p>
            <a:pPr lvl="0"/>
            <a:fld id="{E428A845-2609-4324-A333-363BDEB2A393}" type="slidenum">
              <a:rPr lang="en-GB" smtClean="0"/>
              <a:t>‹#›</a:t>
            </a:fld>
            <a:endParaRPr lang="en-GB"/>
          </a:p>
        </p:txBody>
      </p:sp>
    </p:spTree>
    <p:extLst>
      <p:ext uri="{BB962C8B-B14F-4D97-AF65-F5344CB8AC3E}">
        <p14:creationId xmlns:p14="http://schemas.microsoft.com/office/powerpoint/2010/main" val="508994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1B617-F598-5E18-47CD-3EBE7F2064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9C382B-D50B-7B23-506D-EDB75371DC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452FBB-4F4E-FFC2-88FC-036B6278B3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B8F222-E3AC-ECDA-AD82-C52DB0281BD5}"/>
              </a:ext>
            </a:extLst>
          </p:cNvPr>
          <p:cNvSpPr>
            <a:spLocks noGrp="1"/>
          </p:cNvSpPr>
          <p:nvPr>
            <p:ph type="dt" sz="half" idx="10"/>
          </p:nvPr>
        </p:nvSpPr>
        <p:spPr/>
        <p:txBody>
          <a:bodyPr/>
          <a:lstStyle/>
          <a:p>
            <a:pPr lvl="0"/>
            <a:fld id="{B3379B84-15FB-46DD-9102-28A78A0EF910}" type="datetime1">
              <a:rPr lang="en-US" smtClean="0"/>
              <a:pPr lvl="0"/>
              <a:t>11/23/2022</a:t>
            </a:fld>
            <a:endParaRPr lang="en-US"/>
          </a:p>
        </p:txBody>
      </p:sp>
      <p:sp>
        <p:nvSpPr>
          <p:cNvPr id="6" name="Footer Placeholder 5">
            <a:extLst>
              <a:ext uri="{FF2B5EF4-FFF2-40B4-BE49-F238E27FC236}">
                <a16:creationId xmlns:a16="http://schemas.microsoft.com/office/drawing/2014/main" id="{76B2A0AE-3C72-B18C-CB0E-0BE918ABDB87}"/>
              </a:ext>
            </a:extLst>
          </p:cNvPr>
          <p:cNvSpPr>
            <a:spLocks noGrp="1"/>
          </p:cNvSpPr>
          <p:nvPr>
            <p:ph type="ftr" sz="quarter" idx="11"/>
          </p:nvPr>
        </p:nvSpPr>
        <p:spPr/>
        <p:txBody>
          <a:bodyPr/>
          <a:lstStyle/>
          <a:p>
            <a:pPr lvl="0"/>
            <a:endParaRPr lang="en-US"/>
          </a:p>
        </p:txBody>
      </p:sp>
      <p:sp>
        <p:nvSpPr>
          <p:cNvPr id="7" name="Slide Number Placeholder 6">
            <a:extLst>
              <a:ext uri="{FF2B5EF4-FFF2-40B4-BE49-F238E27FC236}">
                <a16:creationId xmlns:a16="http://schemas.microsoft.com/office/drawing/2014/main" id="{F0B762CE-B044-F328-86A0-F6066422CEC7}"/>
              </a:ext>
            </a:extLst>
          </p:cNvPr>
          <p:cNvSpPr>
            <a:spLocks noGrp="1"/>
          </p:cNvSpPr>
          <p:nvPr>
            <p:ph type="sldNum" sz="quarter" idx="12"/>
          </p:nvPr>
        </p:nvSpPr>
        <p:spPr/>
        <p:txBody>
          <a:bodyPr/>
          <a:lstStyle/>
          <a:p>
            <a:pPr lvl="0"/>
            <a:fld id="{3C2B1BC8-0ED3-4D39-AECF-B2ED4C375CC0}" type="slidenum">
              <a:rPr lang="en-GB" smtClean="0"/>
              <a:t>‹#›</a:t>
            </a:fld>
            <a:endParaRPr lang="en-GB"/>
          </a:p>
        </p:txBody>
      </p:sp>
    </p:spTree>
    <p:extLst>
      <p:ext uri="{BB962C8B-B14F-4D97-AF65-F5344CB8AC3E}">
        <p14:creationId xmlns:p14="http://schemas.microsoft.com/office/powerpoint/2010/main" val="3060069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FCCB5-107D-DEBC-0F18-5557F55CBB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4FD665-A71F-2F0E-0295-6B1491E495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DC87C7-FE56-D755-F438-64F02FEA47A3}"/>
              </a:ext>
            </a:extLst>
          </p:cNvPr>
          <p:cNvSpPr>
            <a:spLocks noGrp="1"/>
          </p:cNvSpPr>
          <p:nvPr>
            <p:ph type="dt" sz="half" idx="10"/>
          </p:nvPr>
        </p:nvSpPr>
        <p:spPr/>
        <p:txBody>
          <a:bodyPr/>
          <a:lstStyle/>
          <a:p>
            <a:pPr lvl="0"/>
            <a:fld id="{515EC4DA-5F16-40CA-8CDD-971C0C1443A4}" type="datetime1">
              <a:rPr lang="en-US" smtClean="0"/>
              <a:pPr lvl="0"/>
              <a:t>11/23/2022</a:t>
            </a:fld>
            <a:endParaRPr lang="en-US"/>
          </a:p>
        </p:txBody>
      </p:sp>
      <p:sp>
        <p:nvSpPr>
          <p:cNvPr id="5" name="Footer Placeholder 4">
            <a:extLst>
              <a:ext uri="{FF2B5EF4-FFF2-40B4-BE49-F238E27FC236}">
                <a16:creationId xmlns:a16="http://schemas.microsoft.com/office/drawing/2014/main" id="{3796718D-8CCB-0A77-4ED1-9B227737991B}"/>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1BF11470-2FCE-598B-B3D5-EDE32C2B520B}"/>
              </a:ext>
            </a:extLst>
          </p:cNvPr>
          <p:cNvSpPr>
            <a:spLocks noGrp="1"/>
          </p:cNvSpPr>
          <p:nvPr>
            <p:ph type="sldNum" sz="quarter" idx="12"/>
          </p:nvPr>
        </p:nvSpPr>
        <p:spPr/>
        <p:txBody>
          <a:bodyPr/>
          <a:lstStyle/>
          <a:p>
            <a:pPr lvl="0"/>
            <a:fld id="{93CF8A5E-A410-4C2D-8737-6A8B7D53EA2D}" type="slidenum">
              <a:rPr lang="en-GB" smtClean="0"/>
              <a:t>‹#›</a:t>
            </a:fld>
            <a:endParaRPr lang="en-GB"/>
          </a:p>
        </p:txBody>
      </p:sp>
    </p:spTree>
    <p:extLst>
      <p:ext uri="{BB962C8B-B14F-4D97-AF65-F5344CB8AC3E}">
        <p14:creationId xmlns:p14="http://schemas.microsoft.com/office/powerpoint/2010/main" val="1623326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312D5C-B8B3-8765-AC3C-8C058D7AC2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C1B46F-27FD-B2B7-28F4-31A368C433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75DB3E-53DA-5C3D-B1A6-D5C817E89E28}"/>
              </a:ext>
            </a:extLst>
          </p:cNvPr>
          <p:cNvSpPr>
            <a:spLocks noGrp="1"/>
          </p:cNvSpPr>
          <p:nvPr>
            <p:ph type="dt" sz="half" idx="10"/>
          </p:nvPr>
        </p:nvSpPr>
        <p:spPr/>
        <p:txBody>
          <a:bodyPr/>
          <a:lstStyle/>
          <a:p>
            <a:pPr lvl="0"/>
            <a:fld id="{E5178AE6-58CD-445C-A871-CA684D7A41A2}" type="datetime1">
              <a:rPr lang="en-US" smtClean="0"/>
              <a:pPr lvl="0"/>
              <a:t>11/23/2022</a:t>
            </a:fld>
            <a:endParaRPr lang="en-US"/>
          </a:p>
        </p:txBody>
      </p:sp>
      <p:sp>
        <p:nvSpPr>
          <p:cNvPr id="5" name="Footer Placeholder 4">
            <a:extLst>
              <a:ext uri="{FF2B5EF4-FFF2-40B4-BE49-F238E27FC236}">
                <a16:creationId xmlns:a16="http://schemas.microsoft.com/office/drawing/2014/main" id="{A2AE0F89-B3CF-9559-2180-BC899E4D3BDB}"/>
              </a:ext>
            </a:extLst>
          </p:cNvPr>
          <p:cNvSpPr>
            <a:spLocks noGrp="1"/>
          </p:cNvSpPr>
          <p:nvPr>
            <p:ph type="ftr" sz="quarter" idx="11"/>
          </p:nvPr>
        </p:nvSpPr>
        <p:spPr/>
        <p:txBody>
          <a:bodyPr/>
          <a:lstStyle/>
          <a:p>
            <a:pPr lvl="0"/>
            <a:endParaRPr lang="en-US"/>
          </a:p>
        </p:txBody>
      </p:sp>
      <p:sp>
        <p:nvSpPr>
          <p:cNvPr id="6" name="Slide Number Placeholder 5">
            <a:extLst>
              <a:ext uri="{FF2B5EF4-FFF2-40B4-BE49-F238E27FC236}">
                <a16:creationId xmlns:a16="http://schemas.microsoft.com/office/drawing/2014/main" id="{5C2E4103-E5B2-02C4-BE5F-495BD993254E}"/>
              </a:ext>
            </a:extLst>
          </p:cNvPr>
          <p:cNvSpPr>
            <a:spLocks noGrp="1"/>
          </p:cNvSpPr>
          <p:nvPr>
            <p:ph type="sldNum" sz="quarter" idx="12"/>
          </p:nvPr>
        </p:nvSpPr>
        <p:spPr/>
        <p:txBody>
          <a:bodyPr/>
          <a:lstStyle/>
          <a:p>
            <a:pPr lvl="0"/>
            <a:fld id="{AF1E196D-A580-4946-88C7-EBB927BFAE2A}" type="slidenum">
              <a:rPr lang="en-GB" smtClean="0"/>
              <a:t>‹#›</a:t>
            </a:fld>
            <a:endParaRPr lang="en-GB"/>
          </a:p>
        </p:txBody>
      </p:sp>
    </p:spTree>
    <p:extLst>
      <p:ext uri="{BB962C8B-B14F-4D97-AF65-F5344CB8AC3E}">
        <p14:creationId xmlns:p14="http://schemas.microsoft.com/office/powerpoint/2010/main" val="3269861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CDA6CA-A3A1-4976-883C-DA8D6786EA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C1FE4B-DA27-AA74-1675-9582E06277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D2BE67-A32C-26EA-E792-70591909CD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D2E91C88-683E-495C-AC61-E41199FDBF74}" type="datetime1">
              <a:rPr lang="en-US" smtClean="0"/>
              <a:pPr lvl="0"/>
              <a:t>11/23/2022</a:t>
            </a:fld>
            <a:endParaRPr lang="en-US"/>
          </a:p>
        </p:txBody>
      </p:sp>
      <p:sp>
        <p:nvSpPr>
          <p:cNvPr id="5" name="Footer Placeholder 4">
            <a:extLst>
              <a:ext uri="{FF2B5EF4-FFF2-40B4-BE49-F238E27FC236}">
                <a16:creationId xmlns:a16="http://schemas.microsoft.com/office/drawing/2014/main" id="{BF6D20F0-66DF-5F09-7FD0-398093621E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US"/>
          </a:p>
        </p:txBody>
      </p:sp>
      <p:sp>
        <p:nvSpPr>
          <p:cNvPr id="6" name="Slide Number Placeholder 5">
            <a:extLst>
              <a:ext uri="{FF2B5EF4-FFF2-40B4-BE49-F238E27FC236}">
                <a16:creationId xmlns:a16="http://schemas.microsoft.com/office/drawing/2014/main" id="{046D92DE-0EC6-2F37-3736-49F6DCE867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8E8863F1-DB0E-446D-8474-862DF1C4EAA4}" type="slidenum">
              <a:rPr lang="en-GB" smtClean="0"/>
              <a:t>‹#›</a:t>
            </a:fld>
            <a:endParaRPr lang="en-GB"/>
          </a:p>
        </p:txBody>
      </p:sp>
    </p:spTree>
    <p:extLst>
      <p:ext uri="{BB962C8B-B14F-4D97-AF65-F5344CB8AC3E}">
        <p14:creationId xmlns:p14="http://schemas.microsoft.com/office/powerpoint/2010/main" val="307424468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ritannica.com/" TargetMode="External"/><Relationship Id="rId2" Type="http://schemas.openxmlformats.org/officeDocument/2006/relationships/hyperlink" Target="http://www.islington.gov.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5E18BB22-0E58-1172-8AC2-7805962E5744}"/>
              </a:ext>
            </a:extLst>
          </p:cNvPr>
          <p:cNvSpPr txBox="1">
            <a:spLocks noGrp="1"/>
          </p:cNvSpPr>
          <p:nvPr>
            <p:ph type="ctrTitle"/>
          </p:nvPr>
        </p:nvSpPr>
        <p:spPr>
          <a:xfrm>
            <a:off x="2328220" y="627617"/>
            <a:ext cx="7080738" cy="3974124"/>
          </a:xfrm>
        </p:spPr>
        <p:txBody>
          <a:bodyPr vert="horz" lIns="91440" tIns="45720" rIns="91440" bIns="45720" rtlCol="0" anchor="ctr" anchorCtr="1">
            <a:normAutofit/>
          </a:bodyPr>
          <a:lstStyle/>
          <a:p>
            <a:pPr lvl="0"/>
            <a:r>
              <a:rPr lang="en-GB" sz="3200" dirty="0">
                <a:solidFill>
                  <a:schemeClr val="bg1">
                    <a:lumMod val="95000"/>
                    <a:lumOff val="5000"/>
                  </a:schemeClr>
                </a:solidFill>
              </a:rPr>
              <a:t>Module: </a:t>
            </a:r>
            <a:br>
              <a:rPr lang="en-GB" sz="3200" dirty="0">
                <a:solidFill>
                  <a:schemeClr val="bg1">
                    <a:lumMod val="95000"/>
                    <a:lumOff val="5000"/>
                  </a:schemeClr>
                </a:solidFill>
              </a:rPr>
            </a:br>
            <a:r>
              <a:rPr lang="en-GB" sz="3200" dirty="0">
                <a:solidFill>
                  <a:schemeClr val="bg1">
                    <a:lumMod val="95000"/>
                    <a:lumOff val="5000"/>
                  </a:schemeClr>
                </a:solidFill>
              </a:rPr>
              <a:t>Community Care and Development</a:t>
            </a:r>
            <a:br>
              <a:rPr lang="en-US" sz="3200" dirty="0">
                <a:solidFill>
                  <a:schemeClr val="bg1">
                    <a:lumMod val="95000"/>
                    <a:lumOff val="5000"/>
                  </a:schemeClr>
                </a:solidFill>
              </a:rPr>
            </a:br>
            <a:br>
              <a:rPr lang="en-US" sz="3200" dirty="0">
                <a:solidFill>
                  <a:schemeClr val="bg1">
                    <a:lumMod val="95000"/>
                    <a:lumOff val="5000"/>
                  </a:schemeClr>
                </a:solidFill>
              </a:rPr>
            </a:br>
            <a:r>
              <a:rPr lang="en-US" sz="3200" dirty="0">
                <a:solidFill>
                  <a:schemeClr val="bg1">
                    <a:lumMod val="95000"/>
                    <a:lumOff val="5000"/>
                  </a:schemeClr>
                </a:solidFill>
              </a:rPr>
              <a:t>Lecturer name: Laila </a:t>
            </a:r>
            <a:r>
              <a:rPr lang="en-US" sz="3200" dirty="0" err="1">
                <a:solidFill>
                  <a:schemeClr val="bg1">
                    <a:lumMod val="95000"/>
                    <a:lumOff val="5000"/>
                  </a:schemeClr>
                </a:solidFill>
              </a:rPr>
              <a:t>Surani</a:t>
            </a:r>
            <a:br>
              <a:rPr lang="en-US" sz="3200" dirty="0">
                <a:solidFill>
                  <a:schemeClr val="bg1">
                    <a:lumMod val="95000"/>
                    <a:lumOff val="5000"/>
                  </a:schemeClr>
                </a:solidFill>
              </a:rPr>
            </a:br>
            <a:r>
              <a:rPr lang="en-US" sz="3200" dirty="0">
                <a:solidFill>
                  <a:schemeClr val="bg1">
                    <a:lumMod val="95000"/>
                    <a:lumOff val="5000"/>
                  </a:schemeClr>
                </a:solidFill>
              </a:rPr>
              <a:t>By Charmaine Roach </a:t>
            </a:r>
            <a:br>
              <a:rPr lang="en-US" sz="3200" dirty="0">
                <a:solidFill>
                  <a:schemeClr val="bg1">
                    <a:lumMod val="95000"/>
                    <a:lumOff val="5000"/>
                  </a:schemeClr>
                </a:solidFill>
              </a:rPr>
            </a:br>
            <a:r>
              <a:rPr lang="en-US" sz="3200" dirty="0">
                <a:solidFill>
                  <a:schemeClr val="bg1">
                    <a:lumMod val="95000"/>
                    <a:lumOff val="5000"/>
                  </a:schemeClr>
                </a:solidFill>
              </a:rPr>
              <a:t>BMHP6022 </a:t>
            </a:r>
          </a:p>
        </p:txBody>
      </p:sp>
      <p:sp>
        <p:nvSpPr>
          <p:cNvPr id="4" name="Subtitle 2">
            <a:extLst>
              <a:ext uri="{FF2B5EF4-FFF2-40B4-BE49-F238E27FC236}">
                <a16:creationId xmlns:a16="http://schemas.microsoft.com/office/drawing/2014/main" id="{33A8194B-77F2-D7B3-9D54-50E77DE0334C}"/>
              </a:ext>
            </a:extLst>
          </p:cNvPr>
          <p:cNvSpPr txBox="1">
            <a:spLocks noGrp="1"/>
          </p:cNvSpPr>
          <p:nvPr>
            <p:ph type="subTitle" idx="1"/>
          </p:nvPr>
        </p:nvSpPr>
        <p:spPr>
          <a:xfrm>
            <a:off x="3291447" y="4381460"/>
            <a:ext cx="5337164" cy="1255590"/>
          </a:xfrm>
        </p:spPr>
        <p:txBody>
          <a:bodyPr anchorCtr="1"/>
          <a:lstStyle/>
          <a:p>
            <a:pPr lvl="0" algn="ctr"/>
            <a:r>
              <a:rPr lang="en-GB" dirty="0">
                <a:solidFill>
                  <a:schemeClr val="bg1"/>
                </a:solidFill>
              </a:rPr>
              <a:t>Topic:  London Brough of Islington</a:t>
            </a:r>
          </a:p>
          <a:p>
            <a:pPr lvl="0" algn="ctr"/>
            <a:r>
              <a:rPr lang="en-GB" dirty="0">
                <a:solidFill>
                  <a:schemeClr val="bg1"/>
                </a:solidFill>
              </a:rPr>
              <a:t>Poverty </a:t>
            </a: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A1A22-4A7F-FA7B-64DB-1CD66DC85A5E}"/>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217DADC-5F37-1288-7291-F53769005B3A}"/>
              </a:ext>
            </a:extLst>
          </p:cNvPr>
          <p:cNvSpPr>
            <a:spLocks noGrp="1"/>
          </p:cNvSpPr>
          <p:nvPr>
            <p:ph idx="1"/>
          </p:nvPr>
        </p:nvSpPr>
        <p:spPr>
          <a:xfrm>
            <a:off x="1113905" y="1842251"/>
            <a:ext cx="10239895" cy="2738061"/>
          </a:xfrm>
        </p:spPr>
        <p:txBody>
          <a:bodyPr>
            <a:normAutofit/>
          </a:bodyPr>
          <a:lstStyle/>
          <a:p>
            <a:pPr marL="0" indent="0">
              <a:buNone/>
            </a:pPr>
            <a:r>
              <a:rPr lang="en-GB" sz="1400" b="1" dirty="0"/>
              <a:t>According to </a:t>
            </a:r>
            <a:r>
              <a:rPr lang="en-GB" sz="1400" b="1" dirty="0">
                <a:effectLst/>
              </a:rPr>
              <a:t>The Editor of Encyclopaedia Britannica. (n.d). </a:t>
            </a:r>
          </a:p>
          <a:p>
            <a:pPr marL="0" indent="0">
              <a:buNone/>
            </a:pPr>
            <a:r>
              <a:rPr lang="en-GB" sz="1400" b="1" dirty="0"/>
              <a:t>The London Borough of Islington is known to be located north of City of London and it is part of the historic country of Middlesex. This borough was recognised in 1965. The areas consist of from north to south, is Finsbury Park, Upper Holloway, Highbury, Holloway, Islington and Clerkenwell. </a:t>
            </a:r>
          </a:p>
          <a:p>
            <a:pPr marL="0" indent="0">
              <a:buNone/>
            </a:pPr>
            <a:r>
              <a:rPr lang="en-GB" sz="1400" b="1" dirty="0"/>
              <a:t>London Borough of Islington was formerly referred to the northern portion of the borough. In the borough of Islington and Clerkenwell medicinal wells was found, and one of the famous spa gave its name Sadler’s Wells Theatre which was built on site.  In 1683 Sadler’s Well along with other notable theatres was known for opera and ballet performances  . </a:t>
            </a:r>
          </a:p>
          <a:p>
            <a:pPr marL="0" indent="0">
              <a:buNone/>
            </a:pPr>
            <a:r>
              <a:rPr lang="en-GB" sz="1400" b="1" dirty="0"/>
              <a:t>London borough of Islington has a large population of Africans and Afro-Caribbeans. The ethnic subgroups accounts for about one-fifth of the boroughs population. The area is 5.7 square miles which is 15 square Km. </a:t>
            </a:r>
            <a:r>
              <a:rPr lang="en-GB" sz="1400" b="1" dirty="0">
                <a:effectLst/>
              </a:rPr>
              <a:t>The Editor of Encyclopaedia Britannica. (n.d.). </a:t>
            </a:r>
            <a:r>
              <a:rPr lang="en-GB" sz="1400" b="1" i="1" dirty="0">
                <a:effectLst/>
              </a:rPr>
              <a:t>Islington Borough London United Kingdom</a:t>
            </a:r>
            <a:r>
              <a:rPr lang="en-GB" sz="1400" b="1" dirty="0">
                <a:effectLst/>
              </a:rPr>
              <a:t>. Retrieved November 21, 2022, from https://www.britannica.com </a:t>
            </a:r>
          </a:p>
          <a:p>
            <a:pPr marL="0" indent="0">
              <a:buNone/>
            </a:pPr>
            <a:endParaRPr lang="en-GB" sz="1400" b="1" dirty="0"/>
          </a:p>
          <a:p>
            <a:pPr marL="0" indent="0">
              <a:buNone/>
            </a:pPr>
            <a:endParaRPr lang="en-GB" sz="1500" dirty="0"/>
          </a:p>
          <a:p>
            <a:endParaRPr lang="en-GB" dirty="0"/>
          </a:p>
        </p:txBody>
      </p:sp>
    </p:spTree>
    <p:extLst>
      <p:ext uri="{BB962C8B-B14F-4D97-AF65-F5344CB8AC3E}">
        <p14:creationId xmlns:p14="http://schemas.microsoft.com/office/powerpoint/2010/main" val="3347796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9E4FC-17D4-F8AD-0BBA-56821DDC5D86}"/>
              </a:ext>
            </a:extLst>
          </p:cNvPr>
          <p:cNvSpPr txBox="1">
            <a:spLocks noGrp="1"/>
          </p:cNvSpPr>
          <p:nvPr>
            <p:ph type="title"/>
          </p:nvPr>
        </p:nvSpPr>
        <p:spPr/>
        <p:txBody>
          <a:bodyPr/>
          <a:lstStyle/>
          <a:p>
            <a:pPr lvl="0"/>
            <a:r>
              <a:rPr lang="en-GB" dirty="0"/>
              <a:t>Demographic</a:t>
            </a:r>
            <a:endParaRPr lang="en-GB"/>
          </a:p>
        </p:txBody>
      </p:sp>
      <p:sp>
        <p:nvSpPr>
          <p:cNvPr id="3" name="Content Placeholder 2">
            <a:extLst>
              <a:ext uri="{FF2B5EF4-FFF2-40B4-BE49-F238E27FC236}">
                <a16:creationId xmlns:a16="http://schemas.microsoft.com/office/drawing/2014/main" id="{383141F9-3B9E-0095-93FF-507E9EEACCC8}"/>
              </a:ext>
            </a:extLst>
          </p:cNvPr>
          <p:cNvSpPr txBox="1">
            <a:spLocks noGrp="1"/>
          </p:cNvSpPr>
          <p:nvPr>
            <p:ph idx="1"/>
          </p:nvPr>
        </p:nvSpPr>
        <p:spPr/>
        <p:txBody>
          <a:bodyPr/>
          <a:lstStyle/>
          <a:p>
            <a:pPr marL="0" lvl="0" indent="0">
              <a:lnSpc>
                <a:spcPct val="80000"/>
              </a:lnSpc>
              <a:buNone/>
            </a:pPr>
            <a:r>
              <a:rPr lang="en-GB" sz="1400" b="1" dirty="0"/>
              <a:t>According to London Borough of Islington population, is at present has about 236,000 resident. Statistics (2020)</a:t>
            </a:r>
          </a:p>
          <a:p>
            <a:pPr marL="0" lvl="0" indent="0">
              <a:lnSpc>
                <a:spcPct val="80000"/>
              </a:lnSpc>
              <a:buNone/>
            </a:pPr>
            <a:r>
              <a:rPr lang="en-GB" sz="1400" b="1" dirty="0"/>
              <a:t>There are more men than woman living in the borough. The percentage of men is (51%) the borough has different individual of people living there. Statistics (2020)</a:t>
            </a:r>
          </a:p>
          <a:p>
            <a:pPr marL="0" lvl="0" indent="0">
              <a:lnSpc>
                <a:spcPct val="80000"/>
              </a:lnSpc>
              <a:buNone/>
            </a:pPr>
            <a:r>
              <a:rPr lang="en-GB" sz="1400" b="1" dirty="0"/>
              <a:t>The expected population within Islington borough is assessed to be 245,827 this was in an increase by 19% (39,189) in 2011. However the population is expected to grow by 2.7% (6,600)between the year of 2022-2032.</a:t>
            </a:r>
          </a:p>
          <a:p>
            <a:pPr marL="0" lvl="0" indent="0">
              <a:lnSpc>
                <a:spcPct val="80000"/>
              </a:lnSpc>
              <a:buNone/>
            </a:pPr>
            <a:r>
              <a:rPr lang="en-GB" sz="1400" b="1" dirty="0"/>
              <a:t>The London borough of Islington is said to be the third smallest borough within London covering 15Km squared. </a:t>
            </a:r>
          </a:p>
          <a:p>
            <a:pPr marL="0" lvl="0" indent="0">
              <a:lnSpc>
                <a:spcPct val="80000"/>
              </a:lnSpc>
              <a:buNone/>
            </a:pPr>
            <a:r>
              <a:rPr lang="en-GB" sz="1400" b="1" dirty="0"/>
              <a:t>“The borough has change from the 24</a:t>
            </a:r>
            <a:r>
              <a:rPr lang="en-GB" sz="1400" b="1" baseline="30000" dirty="0"/>
              <a:t>th</a:t>
            </a:r>
            <a:r>
              <a:rPr lang="en-GB" sz="1400" b="1" dirty="0"/>
              <a:t> underprivileged local authority within the United Kingdom to the 53</a:t>
            </a:r>
            <a:r>
              <a:rPr lang="en-GB" sz="1400" b="1" baseline="30000" dirty="0"/>
              <a:t>rd</a:t>
            </a:r>
            <a:r>
              <a:rPr lang="en-GB" sz="1400" b="1" dirty="0"/>
              <a:t> most underprivileged in 2019. this was out of 317 local authority.  This borough became the firth disadvantaged local authority in 2015 and now it falls into the sixth place of the most deprive borough”. </a:t>
            </a:r>
          </a:p>
          <a:p>
            <a:pPr marL="0" lvl="0" indent="0">
              <a:lnSpc>
                <a:spcPct val="80000"/>
              </a:lnSpc>
              <a:buNone/>
            </a:pPr>
            <a:r>
              <a:rPr lang="en-GB" sz="1400" b="1" i="1" dirty="0"/>
              <a:t>Islington population evidence and statistics</a:t>
            </a:r>
            <a:r>
              <a:rPr lang="en-GB" sz="1400" b="1" dirty="0"/>
              <a:t> (2020). </a:t>
            </a:r>
          </a:p>
          <a:p>
            <a:pPr marL="0" lvl="0" indent="0">
              <a:lnSpc>
                <a:spcPct val="80000"/>
              </a:lnSpc>
              <a:buNone/>
            </a:pPr>
            <a:endParaRPr lang="en-GB" sz="1500" dirty="0"/>
          </a:p>
          <a:p>
            <a:pPr lvl="0">
              <a:lnSpc>
                <a:spcPct val="80000"/>
              </a:lnSpc>
            </a:pPr>
            <a:endParaRPr lang="en-GB"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A8A9-13E9-9F16-5A1D-8FB1CDF8ED32}"/>
              </a:ext>
            </a:extLst>
          </p:cNvPr>
          <p:cNvSpPr>
            <a:spLocks noGrp="1"/>
          </p:cNvSpPr>
          <p:nvPr>
            <p:ph type="title"/>
          </p:nvPr>
        </p:nvSpPr>
        <p:spPr/>
        <p:txBody>
          <a:bodyPr/>
          <a:lstStyle/>
          <a:p>
            <a:r>
              <a:rPr lang="en-GB" dirty="0"/>
              <a:t>Major Issues within London Borough of Islington</a:t>
            </a:r>
          </a:p>
        </p:txBody>
      </p:sp>
      <p:sp>
        <p:nvSpPr>
          <p:cNvPr id="3" name="Content Placeholder 2">
            <a:extLst>
              <a:ext uri="{FF2B5EF4-FFF2-40B4-BE49-F238E27FC236}">
                <a16:creationId xmlns:a16="http://schemas.microsoft.com/office/drawing/2014/main" id="{C64D2D83-342E-4F5F-7EAC-972F075B3E9D}"/>
              </a:ext>
            </a:extLst>
          </p:cNvPr>
          <p:cNvSpPr>
            <a:spLocks noGrp="1"/>
          </p:cNvSpPr>
          <p:nvPr>
            <p:ph idx="1"/>
          </p:nvPr>
        </p:nvSpPr>
        <p:spPr/>
        <p:txBody>
          <a:bodyPr>
            <a:normAutofit fontScale="92500" lnSpcReduction="20000"/>
          </a:bodyPr>
          <a:lstStyle/>
          <a:p>
            <a:pPr marL="0" indent="0">
              <a:buNone/>
            </a:pPr>
            <a:r>
              <a:rPr lang="en-GB" dirty="0">
                <a:effectLst/>
              </a:rPr>
              <a:t> According to Islington giving. (n.d.). </a:t>
            </a:r>
            <a:r>
              <a:rPr lang="en-GB" i="1" dirty="0">
                <a:effectLst/>
              </a:rPr>
              <a:t>Families</a:t>
            </a:r>
            <a:r>
              <a:rPr lang="en-GB" dirty="0">
                <a:effectLst/>
              </a:rPr>
              <a:t>. The major issues </a:t>
            </a:r>
            <a:r>
              <a:rPr lang="en-GB" dirty="0"/>
              <a:t>within</a:t>
            </a:r>
            <a:r>
              <a:rPr lang="en-GB" dirty="0">
                <a:effectLst/>
              </a:rPr>
              <a:t> the borough is deprivation affecting children. The borough is one of the most underprivileged within London. “Child poverty is closely linked to parents’/carers’ unemployment”. Around 18% of children within Islington under 16 years old live in households with family member on low income and 14% is absolutely on low income. 19% of the school children have some form of special education needs and is compared to 15% across London and England. </a:t>
            </a:r>
          </a:p>
          <a:p>
            <a:pPr marL="0" indent="0">
              <a:buNone/>
            </a:pPr>
            <a:r>
              <a:rPr lang="en-GB" dirty="0">
                <a:effectLst/>
              </a:rPr>
              <a:t>According to Islington giving. (n.d.). Families.  “Approximately 93% of lone parents with</a:t>
            </a:r>
            <a:r>
              <a:rPr lang="en-GB" dirty="0"/>
              <a:t> </a:t>
            </a:r>
            <a:r>
              <a:rPr lang="en-GB" dirty="0">
                <a:effectLst/>
              </a:rPr>
              <a:t>dependent children are women”. Because of this reason lone parent increases the likelihood of unemployment and the income within the households is often lower </a:t>
            </a:r>
            <a:r>
              <a:rPr lang="en-GB">
                <a:effectLst/>
              </a:rPr>
              <a:t>than average. </a:t>
            </a:r>
          </a:p>
          <a:p>
            <a:pPr marL="0" indent="0">
              <a:buNone/>
            </a:pPr>
            <a:r>
              <a:rPr lang="en-GB">
                <a:effectLst/>
              </a:rPr>
              <a:t> </a:t>
            </a:r>
            <a:endParaRPr lang="en-GB" dirty="0"/>
          </a:p>
        </p:txBody>
      </p:sp>
    </p:spTree>
    <p:extLst>
      <p:ext uri="{BB962C8B-B14F-4D97-AF65-F5344CB8AC3E}">
        <p14:creationId xmlns:p14="http://schemas.microsoft.com/office/powerpoint/2010/main" val="1639663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35339-3427-0EA5-B31F-7E5E8E48E830}"/>
              </a:ext>
            </a:extLst>
          </p:cNvPr>
          <p:cNvSpPr txBox="1">
            <a:spLocks noGrp="1"/>
          </p:cNvSpPr>
          <p:nvPr>
            <p:ph type="title"/>
          </p:nvPr>
        </p:nvSpPr>
        <p:spPr/>
        <p:txBody>
          <a:bodyPr/>
          <a:lstStyle/>
          <a:p>
            <a:pPr lvl="0"/>
            <a:r>
              <a:rPr lang="en-GB"/>
              <a:t>Education within the London Borough of Islington.</a:t>
            </a:r>
          </a:p>
        </p:txBody>
      </p:sp>
      <p:sp>
        <p:nvSpPr>
          <p:cNvPr id="3" name="Content Placeholder 2">
            <a:extLst>
              <a:ext uri="{FF2B5EF4-FFF2-40B4-BE49-F238E27FC236}">
                <a16:creationId xmlns:a16="http://schemas.microsoft.com/office/drawing/2014/main" id="{F3084C93-9CE8-23D9-FF85-F328ACCF6007}"/>
              </a:ext>
            </a:extLst>
          </p:cNvPr>
          <p:cNvSpPr txBox="1">
            <a:spLocks noGrp="1"/>
          </p:cNvSpPr>
          <p:nvPr>
            <p:ph idx="1"/>
          </p:nvPr>
        </p:nvSpPr>
        <p:spPr>
          <a:xfrm>
            <a:off x="1238596" y="1921849"/>
            <a:ext cx="8777522" cy="2924471"/>
          </a:xfrm>
        </p:spPr>
        <p:txBody>
          <a:bodyPr>
            <a:normAutofit fontScale="92500" lnSpcReduction="20000"/>
          </a:bodyPr>
          <a:lstStyle/>
          <a:p>
            <a:pPr>
              <a:lnSpc>
                <a:spcPct val="80000"/>
              </a:lnSpc>
            </a:pPr>
            <a:r>
              <a:rPr lang="en-GB" sz="1700" dirty="0"/>
              <a:t>According to </a:t>
            </a:r>
            <a:r>
              <a:rPr lang="en-GB" sz="1700" dirty="0">
                <a:effectLst/>
              </a:rPr>
              <a:t>Islington schools (2020), </a:t>
            </a:r>
            <a:r>
              <a:rPr lang="en-GB" sz="1700"/>
              <a:t>Ofsted most recent inspection have rated the schools within the borough as one of the most outstanding schools with a percentage of 91%. This percentage is higher than London and England be an average of with includes 94% of primary school.</a:t>
            </a:r>
            <a:endParaRPr lang="en-GB" sz="1700" dirty="0"/>
          </a:p>
          <a:p>
            <a:pPr lvl="0">
              <a:lnSpc>
                <a:spcPct val="80000"/>
              </a:lnSpc>
            </a:pPr>
            <a:r>
              <a:rPr lang="en-GB" sz="1700"/>
              <a:t>Schools within the borough of Islington, within 2020 interim GCSE target have improved from last year in spite of the changes due to Covid-19 and the way they were graded due to the pandemic.</a:t>
            </a:r>
          </a:p>
          <a:p>
            <a:pPr>
              <a:lnSpc>
                <a:spcPct val="80000"/>
              </a:lnSpc>
            </a:pPr>
            <a:r>
              <a:rPr lang="en-GB" sz="1700"/>
              <a:t>English and mathematics more than half the students accomplished strong marks with 52% accomplishing a grades of 5 or more above, in 2019 they achieved 44%, while the midpoint achievement was 8 mark per students is 4.99 this was up from 4.69 last year</a:t>
            </a:r>
            <a:r>
              <a:rPr lang="en-GB" sz="1700" dirty="0"/>
              <a:t>.</a:t>
            </a:r>
          </a:p>
          <a:p>
            <a:pPr>
              <a:lnSpc>
                <a:spcPct val="80000"/>
              </a:lnSpc>
            </a:pPr>
            <a:r>
              <a:rPr lang="en-GB" sz="1700" dirty="0"/>
              <a:t> </a:t>
            </a:r>
            <a:r>
              <a:rPr lang="en-GB" sz="1700" dirty="0">
                <a:effectLst/>
              </a:rPr>
              <a:t>Islington schools. (2020, November 20). Retrieved November 21, 2022, from https://www.islington.gov.uk/children and families/schools </a:t>
            </a:r>
          </a:p>
          <a:p>
            <a:pPr lvl="0">
              <a:lnSpc>
                <a:spcPct val="80000"/>
              </a:lnSpc>
            </a:pPr>
            <a:endParaRPr lang="en-GB" sz="1700"/>
          </a:p>
          <a:p>
            <a:pPr marL="0" lvl="0" indent="0">
              <a:lnSpc>
                <a:spcPct val="80000"/>
              </a:lnSpc>
              <a:buNone/>
            </a:pPr>
            <a:endParaRPr lang="en-GB" sz="1700"/>
          </a:p>
          <a:p>
            <a:pPr marL="0" lvl="0" indent="0">
              <a:lnSpc>
                <a:spcPct val="80000"/>
              </a:lnSpc>
              <a:buNone/>
            </a:pPr>
            <a:r>
              <a:rPr lang="en-GB" sz="1700"/>
              <a:t> </a:t>
            </a:r>
          </a:p>
          <a:p>
            <a:pPr marL="0" lvl="0" indent="0">
              <a:lnSpc>
                <a:spcPct val="80000"/>
              </a:lnSpc>
              <a:buNone/>
            </a:pPr>
            <a:endParaRPr lang="en-GB" sz="1700" i="1"/>
          </a:p>
          <a:p>
            <a:pPr lvl="0">
              <a:lnSpc>
                <a:spcPct val="80000"/>
              </a:lnSpc>
            </a:pPr>
            <a:endParaRPr lang="en-GB" sz="1700" i="1"/>
          </a:p>
          <a:p>
            <a:pPr lvl="0">
              <a:lnSpc>
                <a:spcPct val="80000"/>
              </a:lnSpc>
            </a:pPr>
            <a:endParaRPr lang="en-GB" sz="1700" i="1"/>
          </a:p>
          <a:p>
            <a:pPr lvl="0">
              <a:lnSpc>
                <a:spcPct val="80000"/>
              </a:lnSpc>
            </a:pPr>
            <a:endParaRPr lang="en-GB" sz="1700" i="1"/>
          </a:p>
          <a:p>
            <a:pPr lvl="0">
              <a:lnSpc>
                <a:spcPct val="80000"/>
              </a:lnSpc>
            </a:pPr>
            <a:endParaRPr lang="en-GB" sz="17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16C22-1109-054C-A3D6-78676B63B66A}"/>
              </a:ext>
            </a:extLst>
          </p:cNvPr>
          <p:cNvSpPr>
            <a:spLocks noGrp="1"/>
          </p:cNvSpPr>
          <p:nvPr>
            <p:ph type="title"/>
          </p:nvPr>
        </p:nvSpPr>
        <p:spPr/>
        <p:txBody>
          <a:bodyPr/>
          <a:lstStyle/>
          <a:p>
            <a:r>
              <a:rPr lang="en-US" u="sng" dirty="0"/>
              <a:t>Theory and Practice within the Borough</a:t>
            </a:r>
          </a:p>
        </p:txBody>
      </p:sp>
      <p:sp>
        <p:nvSpPr>
          <p:cNvPr id="3" name="Content Placeholder 2">
            <a:extLst>
              <a:ext uri="{FF2B5EF4-FFF2-40B4-BE49-F238E27FC236}">
                <a16:creationId xmlns:a16="http://schemas.microsoft.com/office/drawing/2014/main" id="{53DB8F97-B675-1F48-AB47-D9969EF37BF5}"/>
              </a:ext>
            </a:extLst>
          </p:cNvPr>
          <p:cNvSpPr>
            <a:spLocks noGrp="1"/>
          </p:cNvSpPr>
          <p:nvPr>
            <p:ph idx="1"/>
          </p:nvPr>
        </p:nvSpPr>
        <p:spPr>
          <a:xfrm>
            <a:off x="905774" y="1825625"/>
            <a:ext cx="10448026" cy="3634896"/>
          </a:xfrm>
        </p:spPr>
        <p:txBody>
          <a:bodyPr>
            <a:normAutofit fontScale="62500" lnSpcReduction="20000"/>
          </a:bodyPr>
          <a:lstStyle/>
          <a:p>
            <a:pPr marL="0" indent="0">
              <a:buNone/>
            </a:pPr>
            <a:r>
              <a:rPr lang="en-US" dirty="0"/>
              <a:t>According to London borough of Islington</a:t>
            </a:r>
            <a:r>
              <a:rPr lang="en-GB" dirty="0"/>
              <a:t>: </a:t>
            </a:r>
            <a:r>
              <a:rPr lang="en-GB" dirty="0">
                <a:effectLst/>
              </a:rPr>
              <a:t>Tackling child poverty. (n.d.) The borough is the most underprivileged affecting children, and this is linked to parents and carers unemployment;</a:t>
            </a:r>
          </a:p>
          <a:p>
            <a:pPr marL="0" indent="0">
              <a:buNone/>
            </a:pPr>
            <a:r>
              <a:rPr lang="en-GB" dirty="0"/>
              <a:t>However, their strategy is to tackle child poverty. Support families to be more financially strong, support people into maintainable employment, and improve life chances for children.</a:t>
            </a:r>
          </a:p>
          <a:p>
            <a:pPr marL="0" indent="0">
              <a:buNone/>
            </a:pPr>
            <a:r>
              <a:rPr lang="en-GB" dirty="0">
                <a:effectLst/>
              </a:rPr>
              <a:t>By putting this int</a:t>
            </a:r>
            <a:r>
              <a:rPr lang="en-GB" dirty="0"/>
              <a:t>o practice their pledged is to will work with partners and carers to ensure a corresponding and comprehensible support across Islington, and assertive for more control.</a:t>
            </a:r>
          </a:p>
          <a:p>
            <a:pPr marL="0" indent="0">
              <a:buNone/>
            </a:pPr>
            <a:r>
              <a:rPr lang="en-GB" dirty="0">
                <a:effectLst/>
              </a:rPr>
              <a:t>Help to encourage a wider implementation of the London living wage.</a:t>
            </a:r>
          </a:p>
          <a:p>
            <a:pPr marL="0" indent="0">
              <a:buNone/>
            </a:pPr>
            <a:r>
              <a:rPr lang="en-GB" dirty="0">
                <a:effectLst/>
              </a:rPr>
              <a:t>To have more affordable homes and ensure that children get the best start in life.</a:t>
            </a:r>
          </a:p>
          <a:p>
            <a:pPr marL="0" indent="0">
              <a:buNone/>
            </a:pPr>
            <a:r>
              <a:rPr lang="en-GB" i="1" dirty="0">
                <a:effectLst/>
              </a:rPr>
              <a:t>Fairness for families: Tackling Child poverty</a:t>
            </a:r>
            <a:r>
              <a:rPr lang="en-GB" dirty="0">
                <a:effectLst/>
              </a:rPr>
              <a:t>. Tackling child poverty. (n.d.). Retrieved November 21, 2022, from https://islington.org.uk </a:t>
            </a:r>
          </a:p>
          <a:p>
            <a:pPr marL="0" indent="0">
              <a:buNone/>
            </a:pPr>
            <a:endParaRPr lang="en-GB" dirty="0">
              <a:effectLst/>
            </a:endParaRPr>
          </a:p>
          <a:p>
            <a:pPr marL="0" indent="0">
              <a:buNone/>
            </a:pPr>
            <a:endParaRPr lang="en-GB" dirty="0">
              <a:effectLst/>
            </a:endParaRPr>
          </a:p>
          <a:p>
            <a:pPr marL="0" indent="0">
              <a:buNone/>
            </a:pPr>
            <a:r>
              <a:rPr lang="en-US" dirty="0"/>
              <a:t> </a:t>
            </a:r>
          </a:p>
        </p:txBody>
      </p:sp>
    </p:spTree>
    <p:extLst>
      <p:ext uri="{BB962C8B-B14F-4D97-AF65-F5344CB8AC3E}">
        <p14:creationId xmlns:p14="http://schemas.microsoft.com/office/powerpoint/2010/main" val="2869888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29A17-A16F-E640-8718-82DE20941191}"/>
              </a:ext>
            </a:extLst>
          </p:cNvPr>
          <p:cNvSpPr>
            <a:spLocks noGrp="1"/>
          </p:cNvSpPr>
          <p:nvPr>
            <p:ph type="title"/>
          </p:nvPr>
        </p:nvSpPr>
        <p:spPr/>
        <p:txBody>
          <a:bodyPr/>
          <a:lstStyle/>
          <a:p>
            <a:r>
              <a:rPr lang="en-US" u="sng" dirty="0"/>
              <a:t>The Community within the Borough of Islington.</a:t>
            </a:r>
          </a:p>
        </p:txBody>
      </p:sp>
      <p:sp>
        <p:nvSpPr>
          <p:cNvPr id="3" name="Content Placeholder 2">
            <a:extLst>
              <a:ext uri="{FF2B5EF4-FFF2-40B4-BE49-F238E27FC236}">
                <a16:creationId xmlns:a16="http://schemas.microsoft.com/office/drawing/2014/main" id="{8791FBA6-750C-AF43-97B6-55E84AAFB2C4}"/>
              </a:ext>
            </a:extLst>
          </p:cNvPr>
          <p:cNvSpPr>
            <a:spLocks noGrp="1"/>
          </p:cNvSpPr>
          <p:nvPr>
            <p:ph idx="1"/>
          </p:nvPr>
        </p:nvSpPr>
        <p:spPr/>
        <p:txBody>
          <a:bodyPr>
            <a:normAutofit fontScale="85000" lnSpcReduction="20000"/>
          </a:bodyPr>
          <a:lstStyle/>
          <a:p>
            <a:r>
              <a:rPr lang="en-US" dirty="0"/>
              <a:t>Islington Borough has a wonderful diversity of individual's, cultures and communities. Excellent in transportations systems, however with all these strengths, there are individuals are still in danger of  poverty and ill health. The poverty and injustice that keeps children overcrowded within their homes.</a:t>
            </a:r>
          </a:p>
          <a:p>
            <a:r>
              <a:rPr lang="en-US" dirty="0"/>
              <a:t>There is a lot of anxiety about their future, lack of jobs poor air quality and housing need. </a:t>
            </a:r>
          </a:p>
          <a:p>
            <a:r>
              <a:rPr lang="en-US" dirty="0"/>
              <a:t>Working together as a community and partnerships will enable the borough to share their goals.</a:t>
            </a:r>
          </a:p>
          <a:p>
            <a:r>
              <a:rPr lang="en-US" dirty="0"/>
              <a:t>The Borough offers many other resources such as Resident groups and community involvements, gardening groups, Recycling champions, community entre committees, ward partnerships, charitable giving and volunteering opportunities within the community.</a:t>
            </a:r>
          </a:p>
          <a:p>
            <a:r>
              <a:rPr lang="en-GB" dirty="0">
                <a:effectLst/>
              </a:rPr>
              <a:t>London Brough of Islington. (n.d.). Islington. Retrieved from https://www.islington.gov.uk </a:t>
            </a:r>
          </a:p>
          <a:p>
            <a:endParaRPr lang="en-US" dirty="0"/>
          </a:p>
        </p:txBody>
      </p:sp>
    </p:spTree>
    <p:extLst>
      <p:ext uri="{BB962C8B-B14F-4D97-AF65-F5344CB8AC3E}">
        <p14:creationId xmlns:p14="http://schemas.microsoft.com/office/powerpoint/2010/main" val="3507686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17DE1-E4BA-87B2-3B92-5AF4A30D1DC3}"/>
              </a:ext>
            </a:extLst>
          </p:cNvPr>
          <p:cNvSpPr txBox="1">
            <a:spLocks noGrp="1"/>
          </p:cNvSpPr>
          <p:nvPr>
            <p:ph type="title"/>
          </p:nvPr>
        </p:nvSpPr>
        <p:spPr/>
        <p:txBody>
          <a:bodyPr/>
          <a:lstStyle/>
          <a:p>
            <a:pPr lvl="0"/>
            <a:r>
              <a:rPr lang="en-US" u="sng" dirty="0"/>
              <a:t>Legislation and </a:t>
            </a:r>
            <a:r>
              <a:rPr lang="en-GB" u="sng" dirty="0"/>
              <a:t>Policies</a:t>
            </a:r>
            <a:r>
              <a:rPr lang="en-US" u="sng" dirty="0"/>
              <a:t> for the Borough of Islington.</a:t>
            </a:r>
            <a:endParaRPr lang="en-GB" u="sng" dirty="0"/>
          </a:p>
        </p:txBody>
      </p:sp>
      <p:sp>
        <p:nvSpPr>
          <p:cNvPr id="3" name="Content Placeholder 2">
            <a:extLst>
              <a:ext uri="{FF2B5EF4-FFF2-40B4-BE49-F238E27FC236}">
                <a16:creationId xmlns:a16="http://schemas.microsoft.com/office/drawing/2014/main" id="{12A4ECE0-7913-418B-5D59-5311047F2580}"/>
              </a:ext>
            </a:extLst>
          </p:cNvPr>
          <p:cNvSpPr txBox="1">
            <a:spLocks noGrp="1"/>
          </p:cNvSpPr>
          <p:nvPr>
            <p:ph idx="1"/>
          </p:nvPr>
        </p:nvSpPr>
        <p:spPr/>
        <p:txBody>
          <a:bodyPr>
            <a:normAutofit fontScale="77500" lnSpcReduction="20000"/>
          </a:bodyPr>
          <a:lstStyle/>
          <a:p>
            <a:r>
              <a:rPr lang="en-US" dirty="0"/>
              <a:t>According to the London borough of Islington State of Equalities(2022), their policies apply to all within the communities, committees, councilors, department, and partners.</a:t>
            </a:r>
          </a:p>
          <a:p>
            <a:r>
              <a:rPr lang="en-US" dirty="0"/>
              <a:t>The borough welcome people from all background and value everyone. “It’s a diverse borough where individuals from all faith and nationalities have made their homes”.</a:t>
            </a:r>
          </a:p>
          <a:p>
            <a:r>
              <a:rPr lang="en-US" dirty="0"/>
              <a:t>London borough of Islington comply to the Equality Act 2010 they do not discriminate against “age, religion, sex, race, gender reassignments, disability, race and maternity and pregnancy”.</a:t>
            </a:r>
          </a:p>
          <a:p>
            <a:r>
              <a:rPr lang="en-US" dirty="0"/>
              <a:t>The London borough of Islington also eradicate all harassment and victimization.</a:t>
            </a:r>
          </a:p>
          <a:p>
            <a:r>
              <a:rPr lang="en-US" dirty="0"/>
              <a:t>According to Islington Borough Equality Act 2010 “ they have decided to evaluate the socio-economic impact of strategic decisions when looking at proposed changes to their policies, procedures or function”.</a:t>
            </a:r>
            <a:endParaRPr lang="en-GB" dirty="0">
              <a:effectLst/>
            </a:endParaRPr>
          </a:p>
          <a:p>
            <a:r>
              <a:rPr lang="en-GB" dirty="0">
                <a:effectLst/>
              </a:rPr>
              <a:t>State of Equalities. (2022). Retrieved November 19, 2022, from https://islington.gov.uk</a:t>
            </a:r>
          </a:p>
          <a:p>
            <a:endParaRPr lang="en-GB" dirty="0">
              <a:effectLst/>
            </a:endParaRPr>
          </a:p>
          <a:p>
            <a:endParaRPr lang="en-US" dirty="0"/>
          </a:p>
          <a:p>
            <a:pPr marL="0" indent="0">
              <a:buNone/>
            </a:pPr>
            <a:endParaRPr lang="en-US"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94E08-B254-5B42-889D-1C843DDBAF3A}"/>
              </a:ext>
            </a:extLst>
          </p:cNvPr>
          <p:cNvSpPr>
            <a:spLocks noGrp="1"/>
          </p:cNvSpPr>
          <p:nvPr>
            <p:ph type="title"/>
          </p:nvPr>
        </p:nvSpPr>
        <p:spPr>
          <a:xfrm>
            <a:off x="1045234" y="391004"/>
            <a:ext cx="10515600" cy="1325563"/>
          </a:xfrm>
        </p:spPr>
        <p:txBody>
          <a:bodyPr/>
          <a:lstStyle/>
          <a:p>
            <a:r>
              <a:rPr lang="en-US" u="sng" dirty="0"/>
              <a:t>Stakeholders within the borough of Islington</a:t>
            </a:r>
            <a:r>
              <a:rPr lang="en-US" dirty="0"/>
              <a:t>.</a:t>
            </a:r>
          </a:p>
        </p:txBody>
      </p:sp>
      <p:sp>
        <p:nvSpPr>
          <p:cNvPr id="3" name="Content Placeholder 2">
            <a:extLst>
              <a:ext uri="{FF2B5EF4-FFF2-40B4-BE49-F238E27FC236}">
                <a16:creationId xmlns:a16="http://schemas.microsoft.com/office/drawing/2014/main" id="{5DA017D6-DA28-1746-A7EB-321B98C2DF9C}"/>
              </a:ext>
            </a:extLst>
          </p:cNvPr>
          <p:cNvSpPr>
            <a:spLocks noGrp="1"/>
          </p:cNvSpPr>
          <p:nvPr>
            <p:ph idx="1"/>
          </p:nvPr>
        </p:nvSpPr>
        <p:spPr/>
        <p:txBody>
          <a:bodyPr>
            <a:normAutofit fontScale="62500" lnSpcReduction="20000"/>
          </a:bodyPr>
          <a:lstStyle/>
          <a:p>
            <a:r>
              <a:rPr lang="en-US" dirty="0"/>
              <a:t>According to Islington. (2017,May) “The Stakeholders within the borough is the community councilors  and a group of individuals, or an organization that has interest within the borough and  where everyone is involved”.</a:t>
            </a:r>
          </a:p>
          <a:p>
            <a:r>
              <a:rPr lang="en-US" dirty="0"/>
              <a:t>According to The community within Islington “they have the drive to inform the communities how and when they can become involved in the planning system within the borough”.</a:t>
            </a:r>
          </a:p>
          <a:p>
            <a:r>
              <a:rPr lang="en-US" dirty="0"/>
              <a:t>“2014 Islington residents' population was 221,000 and has a very diverse inhabitants”.</a:t>
            </a:r>
          </a:p>
          <a:p>
            <a:r>
              <a:rPr lang="en-US" dirty="0"/>
              <a:t>There are numbers of people within the community and association who is interesting in resolution and planning, they are known as stakeholders.</a:t>
            </a:r>
          </a:p>
          <a:p>
            <a:r>
              <a:rPr lang="en-US" dirty="0"/>
              <a:t>“In Islington it is important to recognize that, as well as being homes to some of the wealthiest people in the country . The borough has a high level of poverty”.</a:t>
            </a:r>
          </a:p>
          <a:p>
            <a:r>
              <a:rPr lang="en-US" dirty="0"/>
              <a:t>“There are other stakeholders within the borough who has interesting in planning and making  decisions, these includes people who works within the borough, there is a large workforce commuting into the borough every day. There is 175,000 of people who works within the borough”.</a:t>
            </a:r>
          </a:p>
          <a:p>
            <a:r>
              <a:rPr lang="en-US" dirty="0"/>
              <a:t>When the communities is involved and have taken part in the process this will increases their understanding putting it into practice.</a:t>
            </a:r>
          </a:p>
          <a:p>
            <a:r>
              <a:rPr lang="en-GB" dirty="0">
                <a:effectLst/>
              </a:rPr>
              <a:t>Islington. (2017, May). </a:t>
            </a:r>
            <a:r>
              <a:rPr lang="en-GB" i="1" dirty="0">
                <a:effectLst/>
              </a:rPr>
              <a:t>Getting involved in planning</a:t>
            </a:r>
            <a:r>
              <a:rPr lang="en-GB" dirty="0">
                <a:effectLst/>
              </a:rPr>
              <a:t>. Islington's Revised Statement of community Involvement. Retrieved November 19, 2022, from www.islington,gov.uk </a:t>
            </a:r>
          </a:p>
          <a:p>
            <a:endParaRPr lang="en-US" dirty="0"/>
          </a:p>
          <a:p>
            <a:endParaRPr lang="en-US" dirty="0"/>
          </a:p>
          <a:p>
            <a:endParaRPr lang="en-US" dirty="0"/>
          </a:p>
          <a:p>
            <a:pPr marL="514350" indent="-514350">
              <a:buFont typeface="+mj-lt"/>
              <a:buAutoNum type="arabicPeriod"/>
            </a:pPr>
            <a:endParaRPr lang="en-US" dirty="0"/>
          </a:p>
        </p:txBody>
      </p:sp>
    </p:spTree>
    <p:extLst>
      <p:ext uri="{BB962C8B-B14F-4D97-AF65-F5344CB8AC3E}">
        <p14:creationId xmlns:p14="http://schemas.microsoft.com/office/powerpoint/2010/main" val="2061904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D681C-9C3D-16D6-2CAC-DC9478A3F42E}"/>
              </a:ext>
            </a:extLst>
          </p:cNvPr>
          <p:cNvSpPr>
            <a:spLocks noGrp="1"/>
          </p:cNvSpPr>
          <p:nvPr>
            <p:ph type="title"/>
          </p:nvPr>
        </p:nvSpPr>
        <p:spPr>
          <a:xfrm>
            <a:off x="724619" y="1932317"/>
            <a:ext cx="10146100" cy="3761117"/>
          </a:xfrm>
        </p:spPr>
        <p:txBody>
          <a:bodyPr>
            <a:normAutofit fontScale="90000"/>
          </a:bodyPr>
          <a:lstStyle/>
          <a:p>
            <a:r>
              <a:rPr lang="en-GB" u="sng" dirty="0"/>
              <a:t>Media and Technology</a:t>
            </a:r>
            <a:br>
              <a:rPr lang="en-GB" u="sng" dirty="0"/>
            </a:br>
            <a:br>
              <a:rPr lang="en-GB" u="sng" dirty="0"/>
            </a:br>
            <a:r>
              <a:rPr lang="en-GB" sz="2000" b="1" dirty="0"/>
              <a:t>There are many residents who do not engage into the public sector services . Many of these people have an active network of family and friends that participate in the community. Many do not have the net work to and may find it hard to make their voices heard. </a:t>
            </a:r>
            <a:br>
              <a:rPr lang="en-GB" sz="2000" b="1" dirty="0"/>
            </a:br>
            <a:r>
              <a:rPr lang="en-GB" sz="1600" b="1" dirty="0"/>
              <a:t>There are  45% of children within the borough growing up in poverty . None of these children parents works</a:t>
            </a:r>
            <a:br>
              <a:rPr lang="en-GB" sz="1600" b="1" dirty="0"/>
            </a:br>
            <a:br>
              <a:rPr lang="en-GB" sz="1600" b="1" dirty="0"/>
            </a:br>
            <a:r>
              <a:rPr lang="en-GB" sz="1800" b="1" dirty="0">
                <a:effectLst/>
              </a:rPr>
              <a:t>London Borough of Islington. (n.d.). </a:t>
            </a:r>
            <a:r>
              <a:rPr lang="en-GB" sz="1800" b="1" i="1" dirty="0">
                <a:effectLst/>
              </a:rPr>
              <a:t>Islington</a:t>
            </a:r>
            <a:r>
              <a:rPr lang="en-GB" sz="1800" b="1" dirty="0">
                <a:effectLst/>
              </a:rPr>
              <a:t>. Hidden Voices an Overview of key issues in Islington. Retrieved November 22, 2022, from https://Islington.gov.uk </a:t>
            </a:r>
            <a:br>
              <a:rPr lang="en-GB" sz="1800" b="1" dirty="0">
                <a:effectLst/>
              </a:rPr>
            </a:br>
            <a:br>
              <a:rPr lang="en-GB" sz="1800" b="1" dirty="0">
                <a:effectLst/>
              </a:rPr>
            </a:br>
            <a:r>
              <a:rPr lang="en-GB" sz="1800" b="1" dirty="0">
                <a:effectLst/>
              </a:rPr>
              <a:t>According </a:t>
            </a:r>
            <a:r>
              <a:rPr lang="en-GB" sz="1600" b="1" dirty="0">
                <a:effectLst/>
              </a:rPr>
              <a:t>to Moema, S. Z. E. M. (2021, May 21).  Islington has one of the highest rates of child poverty . “In 2019 and March 2020 Sem Moema Am, Quoted the figures was alarming and therefore the government need to wake up and fix the broken structure”</a:t>
            </a:r>
            <a:br>
              <a:rPr lang="en-GB" sz="1300" dirty="0">
                <a:effectLst/>
              </a:rPr>
            </a:br>
            <a:br>
              <a:rPr lang="en-GB" sz="1300" dirty="0">
                <a:effectLst/>
              </a:rPr>
            </a:br>
            <a:r>
              <a:rPr lang="en-GB" sz="1600" b="1" dirty="0">
                <a:effectLst/>
              </a:rPr>
              <a:t>Moema, S. Z. E. M. (2021, May 21). </a:t>
            </a:r>
            <a:r>
              <a:rPr lang="en-GB" sz="1600" b="1" i="1" dirty="0">
                <a:effectLst/>
              </a:rPr>
              <a:t>London Assembly</a:t>
            </a:r>
            <a:r>
              <a:rPr lang="en-GB" sz="1600" b="1" dirty="0">
                <a:effectLst/>
              </a:rPr>
              <a:t>. News from Sem Moema Islington has one of the highest rates of child poverty. Retrieved November 22, 2022, from https://www.london.gov.uk .</a:t>
            </a:r>
            <a:br>
              <a:rPr lang="en-GB" sz="1600" b="1" dirty="0">
                <a:effectLst/>
              </a:rPr>
            </a:br>
            <a:br>
              <a:rPr lang="en-GB" sz="1600" b="1" dirty="0">
                <a:effectLst/>
              </a:rPr>
            </a:br>
            <a:r>
              <a:rPr lang="en-GB" sz="1600" b="1" dirty="0">
                <a:effectLst/>
              </a:rPr>
              <a:t>According to </a:t>
            </a:r>
            <a:r>
              <a:rPr lang="en-GB" sz="1600" b="1" i="1" dirty="0">
                <a:effectLst/>
              </a:rPr>
              <a:t>Islington on your side</a:t>
            </a:r>
            <a:r>
              <a:rPr lang="en-GB" sz="1600" b="1" dirty="0">
                <a:effectLst/>
              </a:rPr>
              <a:t>. preparing Islington young people for a technological future. (2017), The London borough of Islington is prepared to create a fairer borough for everyone regarding their background. “Islington is working hard to link the growing sectors in the local economy such as the tec industry, so they can support the local people into job and apprenticeship. </a:t>
            </a:r>
            <a:br>
              <a:rPr lang="en-GB" sz="1600" b="1" dirty="0">
                <a:effectLst/>
              </a:rPr>
            </a:br>
            <a:br>
              <a:rPr lang="en-GB" sz="1600" b="1" dirty="0">
                <a:effectLst/>
              </a:rPr>
            </a:br>
            <a:r>
              <a:rPr lang="en-GB" sz="1600" b="1" i="1" dirty="0">
                <a:effectLst/>
              </a:rPr>
              <a:t>Islington on your side</a:t>
            </a:r>
            <a:r>
              <a:rPr lang="en-GB" sz="1600" b="1" dirty="0">
                <a:effectLst/>
              </a:rPr>
              <a:t>. preparing Islington young people for a technological future. (2017, October 5). Retrieved November 22, 2022, from https://islington-labour-org.uk </a:t>
            </a:r>
            <a:br>
              <a:rPr lang="en-GB" sz="800" dirty="0">
                <a:effectLst/>
              </a:rPr>
            </a:br>
            <a:br>
              <a:rPr lang="en-GB" sz="1600" b="1" dirty="0">
                <a:effectLst/>
              </a:rPr>
            </a:br>
            <a:br>
              <a:rPr lang="en-GB" sz="1600" b="1" dirty="0">
                <a:effectLst/>
              </a:rPr>
            </a:br>
            <a:br>
              <a:rPr lang="en-GB" sz="1600" b="1" dirty="0">
                <a:effectLst/>
              </a:rPr>
            </a:br>
            <a:br>
              <a:rPr lang="en-GB" b="1" u="sng" dirty="0"/>
            </a:br>
            <a:br>
              <a:rPr lang="en-GB" dirty="0"/>
            </a:br>
            <a:endParaRPr lang="en-GB" dirty="0"/>
          </a:p>
        </p:txBody>
      </p:sp>
    </p:spTree>
    <p:extLst>
      <p:ext uri="{BB962C8B-B14F-4D97-AF65-F5344CB8AC3E}">
        <p14:creationId xmlns:p14="http://schemas.microsoft.com/office/powerpoint/2010/main" val="568229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BEE8C-AAF0-D348-AB16-CF454CB79EEF}"/>
              </a:ext>
            </a:extLst>
          </p:cNvPr>
          <p:cNvSpPr>
            <a:spLocks noGrp="1"/>
          </p:cNvSpPr>
          <p:nvPr>
            <p:ph type="title"/>
          </p:nvPr>
        </p:nvSpPr>
        <p:spPr/>
        <p:txBody>
          <a:bodyPr/>
          <a:lstStyle/>
          <a:p>
            <a:r>
              <a:rPr lang="en-US"/>
              <a:t>Recomendation</a:t>
            </a:r>
          </a:p>
        </p:txBody>
      </p:sp>
      <p:sp>
        <p:nvSpPr>
          <p:cNvPr id="3" name="Content Placeholder 2">
            <a:extLst>
              <a:ext uri="{FF2B5EF4-FFF2-40B4-BE49-F238E27FC236}">
                <a16:creationId xmlns:a16="http://schemas.microsoft.com/office/drawing/2014/main" id="{A0A07D9D-4981-D246-95FF-2154F616F382}"/>
              </a:ext>
            </a:extLst>
          </p:cNvPr>
          <p:cNvSpPr>
            <a:spLocks noGrp="1"/>
          </p:cNvSpPr>
          <p:nvPr>
            <p:ph idx="1"/>
          </p:nvPr>
        </p:nvSpPr>
        <p:spPr/>
        <p:txBody>
          <a:bodyPr>
            <a:normAutofit fontScale="92500" lnSpcReduction="20000"/>
          </a:bodyPr>
          <a:lstStyle/>
          <a:p>
            <a:r>
              <a:rPr lang="en-US" dirty="0"/>
              <a:t>Supporting more single parent within the community, more employment,  housing needs should be met.</a:t>
            </a:r>
          </a:p>
          <a:p>
            <a:r>
              <a:rPr lang="en-US" dirty="0"/>
              <a:t>More fundings within the community to help individuals out of poverty.</a:t>
            </a:r>
          </a:p>
          <a:p>
            <a:r>
              <a:rPr lang="en-US" dirty="0"/>
              <a:t>Supporting families financially who is on low income increase their wages to end poverty, to ensure a more stable foundation for the children.</a:t>
            </a:r>
          </a:p>
          <a:p>
            <a:r>
              <a:rPr lang="en-US" dirty="0"/>
              <a:t>Stakeholders should have more awareness for tackling poverty within the community, they should have a plan put in place to help the public, or the resident, where they have a voice and more involved in decision making.</a:t>
            </a:r>
          </a:p>
          <a:p>
            <a:r>
              <a:rPr lang="en-US" dirty="0"/>
              <a:t>Need to have more task force from all background to on tackling the issues of poverty within the community.     </a:t>
            </a:r>
          </a:p>
          <a:p>
            <a:endParaRPr lang="en-US" dirty="0"/>
          </a:p>
          <a:p>
            <a:pPr marL="0" indent="0">
              <a:buNone/>
            </a:pPr>
            <a:r>
              <a:rPr lang="en-US" dirty="0"/>
              <a:t>   </a:t>
            </a:r>
          </a:p>
        </p:txBody>
      </p:sp>
    </p:spTree>
    <p:extLst>
      <p:ext uri="{BB962C8B-B14F-4D97-AF65-F5344CB8AC3E}">
        <p14:creationId xmlns:p14="http://schemas.microsoft.com/office/powerpoint/2010/main" val="82470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4C768-A4BA-A416-D2D1-3AE52A6C5D90}"/>
              </a:ext>
            </a:extLst>
          </p:cNvPr>
          <p:cNvSpPr txBox="1">
            <a:spLocks noGrp="1"/>
          </p:cNvSpPr>
          <p:nvPr>
            <p:ph type="title"/>
          </p:nvPr>
        </p:nvSpPr>
        <p:spPr>
          <a:xfrm>
            <a:off x="879894" y="77639"/>
            <a:ext cx="10473906" cy="1613050"/>
          </a:xfrm>
        </p:spPr>
        <p:txBody>
          <a:bodyPr/>
          <a:lstStyle/>
          <a:p>
            <a:r>
              <a:rPr lang="en-US" u="sng" dirty="0"/>
              <a:t>References</a:t>
            </a:r>
          </a:p>
        </p:txBody>
      </p:sp>
      <p:sp>
        <p:nvSpPr>
          <p:cNvPr id="3" name="Content Placeholder 2">
            <a:extLst>
              <a:ext uri="{FF2B5EF4-FFF2-40B4-BE49-F238E27FC236}">
                <a16:creationId xmlns:a16="http://schemas.microsoft.com/office/drawing/2014/main" id="{5A2CB75D-1A16-B0A9-8679-E578C21F322E}"/>
              </a:ext>
            </a:extLst>
          </p:cNvPr>
          <p:cNvSpPr txBox="1">
            <a:spLocks noGrp="1"/>
          </p:cNvSpPr>
          <p:nvPr>
            <p:ph idx="1"/>
          </p:nvPr>
        </p:nvSpPr>
        <p:spPr>
          <a:xfrm>
            <a:off x="138023" y="77640"/>
            <a:ext cx="10725509" cy="6702722"/>
          </a:xfrm>
        </p:spPr>
        <p:txBody>
          <a:bodyPr/>
          <a:lstStyle/>
          <a:p>
            <a:pPr marL="0" lvl="0" indent="0">
              <a:buNone/>
            </a:pPr>
            <a:endParaRPr lang="en-GB" dirty="0"/>
          </a:p>
          <a:p>
            <a:pPr marL="0" lvl="0" indent="0">
              <a:buNone/>
            </a:pPr>
            <a:endParaRPr lang="en-GB" dirty="0"/>
          </a:p>
        </p:txBody>
      </p:sp>
      <p:sp>
        <p:nvSpPr>
          <p:cNvPr id="4" name="TextBox 4">
            <a:extLst>
              <a:ext uri="{FF2B5EF4-FFF2-40B4-BE49-F238E27FC236}">
                <a16:creationId xmlns:a16="http://schemas.microsoft.com/office/drawing/2014/main" id="{A152CC24-6EB6-E097-F4B0-4222CB5A8279}"/>
              </a:ext>
            </a:extLst>
          </p:cNvPr>
          <p:cNvSpPr txBox="1"/>
          <p:nvPr/>
        </p:nvSpPr>
        <p:spPr>
          <a:xfrm>
            <a:off x="1785222" y="1112807"/>
            <a:ext cx="6476922" cy="784830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entury Gothic"/>
              </a:rPr>
              <a:t>London brough </a:t>
            </a:r>
            <a:r>
              <a:rPr lang="en-GB" sz="1800" b="0" i="1" u="none" strike="noStrike" kern="1200" cap="none" spc="0" baseline="0" dirty="0">
                <a:solidFill>
                  <a:srgbClr val="000000"/>
                </a:solidFill>
                <a:uFillTx/>
                <a:latin typeface="Century Gothic"/>
              </a:rPr>
              <a:t>Islington population evidence and statistics</a:t>
            </a:r>
            <a:r>
              <a:rPr lang="en-GB" sz="1800" b="0" i="0" u="none" strike="noStrike" kern="1200" cap="none" spc="0" baseline="0" dirty="0">
                <a:solidFill>
                  <a:srgbClr val="000000"/>
                </a:solidFill>
                <a:uFillTx/>
                <a:latin typeface="Century Gothic"/>
              </a:rPr>
              <a:t> (2020). Available at: </a:t>
            </a:r>
            <a:r>
              <a:rPr lang="en-GB" sz="1800" b="0" i="0" u="none" strike="noStrike" kern="1200" cap="none" spc="0" baseline="0" dirty="0">
                <a:solidFill>
                  <a:srgbClr val="000000"/>
                </a:solidFill>
                <a:uFillTx/>
                <a:latin typeface="Century Gothic"/>
                <a:hlinkClick r:id="rId2"/>
              </a:rPr>
              <a:t>http://www.islington.gov.uk</a:t>
            </a:r>
            <a:r>
              <a:rPr lang="en-GB" sz="1800" b="0" i="0" u="none" strike="noStrike" kern="1200" cap="none" spc="0" baseline="0" dirty="0">
                <a:solidFill>
                  <a:srgbClr val="000000"/>
                </a:solidFill>
                <a:uFillTx/>
                <a:latin typeface="Century Gothic"/>
              </a:rPr>
              <a:t>.</a:t>
            </a:r>
            <a:endParaRPr lang="en-GB" sz="1800" b="0" i="0" u="none" strike="noStrike" kern="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1" u="none" strike="noStrike" kern="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1" u="none" strike="noStrike" kern="0" cap="none" spc="0" baseline="0" dirty="0">
                <a:solidFill>
                  <a:srgbClr val="000000"/>
                </a:solidFill>
                <a:uFillTx/>
                <a:latin typeface="Calibri"/>
              </a:rPr>
              <a:t>Islington's Schools</a:t>
            </a:r>
            <a:r>
              <a:rPr lang="en-GB" sz="1800" b="0" i="0" u="none" strike="noStrike" kern="0" cap="none" spc="0" baseline="0" dirty="0">
                <a:solidFill>
                  <a:srgbClr val="000000"/>
                </a:solidFill>
                <a:uFillTx/>
                <a:latin typeface="Calibri"/>
              </a:rPr>
              <a:t> (no date) </a:t>
            </a:r>
            <a:r>
              <a:rPr lang="en-GB" sz="1800" b="0" i="1" u="none" strike="noStrike" kern="0" cap="none" spc="0" baseline="0" dirty="0">
                <a:solidFill>
                  <a:srgbClr val="000000"/>
                </a:solidFill>
                <a:uFillTx/>
                <a:latin typeface="Calibri"/>
              </a:rPr>
              <a:t>https://www.islington.gov.uk/children-and-families/school/find-a-school.</a:t>
            </a:r>
            <a:r>
              <a:rPr lang="en-GB" sz="1800" b="0" i="0" u="none" strike="noStrike" kern="0" cap="none" spc="0" baseline="0" dirty="0">
                <a:solidFill>
                  <a:srgbClr val="000000"/>
                </a:solidFill>
                <a:uFillTx/>
                <a:latin typeface="Calibri"/>
              </a:rPr>
              <a:t> London borough of Islington. Available at: https://www/islington.gov.uk (Accessed: November 10, 2022). </a:t>
            </a:r>
          </a:p>
          <a:p>
            <a:pPr defTabSz="457200">
              <a:defRPr sz="1800" b="0" i="0" u="none" strike="noStrike" kern="0" cap="none" spc="0" baseline="0">
                <a:solidFill>
                  <a:srgbClr val="000000"/>
                </a:solidFill>
                <a:uFillTx/>
              </a:defRPr>
            </a:pPr>
            <a:endParaRPr lang="en-GB" dirty="0">
              <a:effectLst/>
            </a:endParaRPr>
          </a:p>
          <a:p>
            <a:pPr defTabSz="457200">
              <a:defRPr sz="1800" b="0" i="0" u="none" strike="noStrike" kern="0" cap="none" spc="0" baseline="0">
                <a:solidFill>
                  <a:srgbClr val="000000"/>
                </a:solidFill>
                <a:uFillTx/>
              </a:defRPr>
            </a:pPr>
            <a:r>
              <a:rPr lang="en-GB" dirty="0">
                <a:effectLst/>
              </a:rPr>
              <a:t>The Editor of Encyclopaedia Britannica. (n.d.). </a:t>
            </a:r>
            <a:r>
              <a:rPr lang="en-GB" i="1" dirty="0">
                <a:effectLst/>
              </a:rPr>
              <a:t>Islington Borough London United Kingdom</a:t>
            </a:r>
            <a:r>
              <a:rPr lang="en-GB" dirty="0">
                <a:effectLst/>
              </a:rPr>
              <a:t>. Retrieved November 21, 2022, from </a:t>
            </a:r>
            <a:r>
              <a:rPr lang="en-GB" dirty="0">
                <a:effectLst/>
                <a:hlinkClick r:id="rId3"/>
              </a:rPr>
              <a:t>https://www.britannica.com</a:t>
            </a:r>
            <a:endParaRPr lang="en-GB" dirty="0">
              <a:effectLst/>
            </a:endParaRPr>
          </a:p>
          <a:p>
            <a:pPr defTabSz="457200">
              <a:defRPr sz="1800" b="0" i="0" u="none" strike="noStrike" kern="0" cap="none" spc="0" baseline="0">
                <a:solidFill>
                  <a:srgbClr val="000000"/>
                </a:solidFill>
                <a:uFillTx/>
              </a:defRPr>
            </a:pPr>
            <a:endParaRPr lang="en-GB" dirty="0"/>
          </a:p>
          <a:p>
            <a:pPr defTabSz="457200">
              <a:defRPr sz="1800" b="0" i="0" u="none" strike="noStrike" kern="0" cap="none" spc="0" baseline="0">
                <a:solidFill>
                  <a:srgbClr val="000000"/>
                </a:solidFill>
                <a:uFillTx/>
              </a:defRPr>
            </a:pPr>
            <a:r>
              <a:rPr lang="en-GB" dirty="0">
                <a:effectLst/>
              </a:rPr>
              <a:t>Islington schools. (2020, November 20). Retrieved November 21, 2022, from https://www.islington.gov.uk/children and families/schools </a:t>
            </a:r>
          </a:p>
          <a:p>
            <a:pPr defTabSz="457200">
              <a:defRPr sz="1800" b="0" i="0" u="none" strike="noStrike" kern="0" cap="none" spc="0" baseline="0">
                <a:solidFill>
                  <a:srgbClr val="000000"/>
                </a:solidFill>
                <a:uFillTx/>
              </a:defRPr>
            </a:pPr>
            <a:r>
              <a:rPr lang="en-GB" dirty="0">
                <a:effectLst/>
              </a:rPr>
              <a:t>Islington giving. (n.d.). </a:t>
            </a:r>
            <a:r>
              <a:rPr lang="en-GB" i="1" dirty="0">
                <a:effectLst/>
              </a:rPr>
              <a:t>Families</a:t>
            </a:r>
            <a:r>
              <a:rPr lang="en-GB" dirty="0">
                <a:effectLst/>
              </a:rPr>
              <a:t>. Why Islington. Retrieved November 20, 2022, from https://islingtongiving.org.uk </a:t>
            </a:r>
          </a:p>
          <a:p>
            <a:pPr defTabSz="457200">
              <a:defRPr sz="1800" b="0" i="0" u="none" strike="noStrike" kern="0" cap="none" spc="0" baseline="0">
                <a:solidFill>
                  <a:srgbClr val="000000"/>
                </a:solidFill>
                <a:uFillTx/>
              </a:defRPr>
            </a:pPr>
            <a:endParaRPr lang="en-GB" dirty="0">
              <a:effectLst/>
            </a:endParaRPr>
          </a:p>
          <a:p>
            <a:pPr defTabSz="457200">
              <a:defRPr sz="1800" b="0" i="0" u="none" strike="noStrike" kern="0" cap="none" spc="0" baseline="0">
                <a:solidFill>
                  <a:srgbClr val="000000"/>
                </a:solidFill>
                <a:uFillTx/>
              </a:defRPr>
            </a:pPr>
            <a:endParaRPr lang="en-GB" dirty="0">
              <a:effectLst/>
            </a:endParaRPr>
          </a:p>
          <a:p>
            <a:pPr defTabSz="457200">
              <a:defRPr sz="1800" b="0" i="0" u="none" strike="noStrike" kern="0" cap="none" spc="0" baseline="0">
                <a:solidFill>
                  <a:srgbClr val="000000"/>
                </a:solidFill>
                <a:uFillTx/>
              </a:defRPr>
            </a:pPr>
            <a:endParaRPr lang="en-GB" dirty="0">
              <a:effectLst/>
            </a:endParaRPr>
          </a:p>
          <a:p>
            <a:pPr defTabSz="457200">
              <a:defRPr sz="1800" b="0" i="0" u="none" strike="noStrike" kern="0" cap="none" spc="0" baseline="0">
                <a:solidFill>
                  <a:srgbClr val="000000"/>
                </a:solidFill>
                <a:uFillTx/>
              </a:defRPr>
            </a:pPr>
            <a:endParaRPr lang="en-GB" dirty="0">
              <a:effectLst/>
            </a:endParaRPr>
          </a:p>
          <a:p>
            <a:pPr defTabSz="457200">
              <a:defRPr sz="1800" b="0" i="0" u="none" strike="noStrike" kern="0" cap="none" spc="0" baseline="0">
                <a:solidFill>
                  <a:srgbClr val="000000"/>
                </a:solidFill>
                <a:uFillTx/>
              </a:defRPr>
            </a:pPr>
            <a:endParaRPr lang="en-GB" dirty="0">
              <a:effectLs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dirty="0">
              <a:solidFill>
                <a:srgbClr val="000000"/>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entury Gothic"/>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08AF6-5600-1FD2-2577-18D5E938189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5FC0232B-91A6-FCF6-33F1-86814C338875}"/>
              </a:ext>
            </a:extLst>
          </p:cNvPr>
          <p:cNvSpPr>
            <a:spLocks noGrp="1"/>
          </p:cNvSpPr>
          <p:nvPr>
            <p:ph idx="1"/>
          </p:nvPr>
        </p:nvSpPr>
        <p:spPr>
          <a:xfrm>
            <a:off x="838200" y="1690688"/>
            <a:ext cx="10515600" cy="4351338"/>
          </a:xfrm>
        </p:spPr>
        <p:txBody>
          <a:bodyPr/>
          <a:lstStyle/>
          <a:p>
            <a:pPr marL="0" indent="0">
              <a:buNone/>
            </a:pPr>
            <a:r>
              <a:rPr lang="en-GB" dirty="0">
                <a:effectLst/>
              </a:rPr>
              <a:t>Islington. (2017, May). </a:t>
            </a:r>
            <a:r>
              <a:rPr lang="en-GB" i="1" dirty="0">
                <a:effectLst/>
              </a:rPr>
              <a:t>Getting involved in planning</a:t>
            </a:r>
            <a:r>
              <a:rPr lang="en-GB" dirty="0">
                <a:effectLst/>
              </a:rPr>
              <a:t>. Islington's Revised Statement of community Involvement. Retrieved November 19, 2022, from www.islington,gov.uk </a:t>
            </a:r>
          </a:p>
          <a:p>
            <a:pPr marL="0" indent="0">
              <a:buNone/>
            </a:pPr>
            <a:r>
              <a:rPr lang="en-GB" dirty="0">
                <a:effectLst/>
              </a:rPr>
              <a:t>State of Equalities in Islington Annual report 2022. (2022). </a:t>
            </a:r>
            <a:r>
              <a:rPr lang="en-GB" i="1" dirty="0">
                <a:effectLst/>
              </a:rPr>
              <a:t>State of Equalities</a:t>
            </a:r>
            <a:r>
              <a:rPr lang="en-GB" dirty="0">
                <a:effectLst/>
              </a:rPr>
              <a:t>. Equality Act 2010. Retrieved November 19, 2022, from https://is;ington.gov.uk </a:t>
            </a:r>
          </a:p>
          <a:p>
            <a:pPr marL="0" indent="0">
              <a:buNone/>
            </a:pPr>
            <a:r>
              <a:rPr lang="en-GB" dirty="0">
                <a:effectLst/>
              </a:rPr>
              <a:t>London Brough of Islington. (n.d.). Islington. Retrieved from https://www.islington.gov.uk </a:t>
            </a:r>
          </a:p>
          <a:p>
            <a:pPr marL="0" indent="0">
              <a:buNone/>
            </a:pPr>
            <a:endParaRPr lang="en-GB" dirty="0">
              <a:effectLst/>
            </a:endParaRPr>
          </a:p>
          <a:p>
            <a:endParaRPr lang="en-GB" dirty="0"/>
          </a:p>
        </p:txBody>
      </p:sp>
    </p:spTree>
    <p:extLst>
      <p:ext uri="{BB962C8B-B14F-4D97-AF65-F5344CB8AC3E}">
        <p14:creationId xmlns:p14="http://schemas.microsoft.com/office/powerpoint/2010/main" val="3561254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F983A-B665-F7BA-5CA5-F57A40492E81}"/>
              </a:ext>
            </a:extLst>
          </p:cNvPr>
          <p:cNvSpPr>
            <a:spLocks noGrp="1"/>
          </p:cNvSpPr>
          <p:nvPr>
            <p:ph type="title"/>
          </p:nvPr>
        </p:nvSpPr>
        <p:spPr>
          <a:xfrm>
            <a:off x="603849" y="2587925"/>
            <a:ext cx="10749951" cy="2303251"/>
          </a:xfrm>
        </p:spPr>
        <p:txBody>
          <a:bodyPr>
            <a:normAutofit fontScale="90000"/>
          </a:bodyPr>
          <a:lstStyle/>
          <a:p>
            <a:r>
              <a:rPr lang="en-GB" u="sng" dirty="0"/>
              <a:t>References</a:t>
            </a:r>
            <a:br>
              <a:rPr lang="en-GB" dirty="0"/>
            </a:br>
            <a:br>
              <a:rPr lang="en-GB" dirty="0"/>
            </a:br>
            <a:br>
              <a:rPr lang="en-GB" dirty="0"/>
            </a:br>
            <a:r>
              <a:rPr lang="en-GB" sz="1600" b="1" dirty="0">
                <a:effectLst/>
              </a:rPr>
              <a:t>Moema, S. Z. E. M. (2021, May 21). </a:t>
            </a:r>
            <a:r>
              <a:rPr lang="en-GB" sz="1600" b="1" i="1" dirty="0">
                <a:effectLst/>
              </a:rPr>
              <a:t>London Assembly</a:t>
            </a:r>
            <a:r>
              <a:rPr lang="en-GB" sz="1600" b="1" dirty="0">
                <a:effectLst/>
              </a:rPr>
              <a:t>. News from Sem Moema Islington has one of the highest rates of child </a:t>
            </a:r>
            <a:r>
              <a:rPr lang="en-GB" sz="1600" b="1" dirty="0" err="1">
                <a:effectLst/>
              </a:rPr>
              <a:t>proverty</a:t>
            </a:r>
            <a:r>
              <a:rPr lang="en-GB" sz="1600" b="1" dirty="0">
                <a:effectLst/>
              </a:rPr>
              <a:t>. Retrieved November 22, 2022, from https://www.london.gov.uk </a:t>
            </a:r>
            <a:br>
              <a:rPr lang="en-GB" sz="1600" b="1" dirty="0">
                <a:effectLst/>
              </a:rPr>
            </a:br>
            <a:br>
              <a:rPr lang="en-GB" sz="1600" b="1" dirty="0">
                <a:effectLst/>
              </a:rPr>
            </a:br>
            <a:br>
              <a:rPr lang="en-GB" sz="1600" b="1" dirty="0">
                <a:effectLst/>
              </a:rPr>
            </a:br>
            <a:r>
              <a:rPr lang="en-GB" sz="1600" b="1" dirty="0">
                <a:effectLst/>
              </a:rPr>
              <a:t>London Borough of Islington. (n.d.). </a:t>
            </a:r>
            <a:r>
              <a:rPr lang="en-GB" sz="1600" b="1" i="1" dirty="0">
                <a:effectLst/>
              </a:rPr>
              <a:t>Islington</a:t>
            </a:r>
            <a:r>
              <a:rPr lang="en-GB" sz="1600" b="1" dirty="0">
                <a:effectLst/>
              </a:rPr>
              <a:t>. Hidden Voices an Overview of key issues in Islington. Retrieved November 22, 2022, from https://Islington.gov.uk </a:t>
            </a:r>
            <a:br>
              <a:rPr lang="en-GB" sz="1600" b="1" dirty="0">
                <a:effectLst/>
              </a:rPr>
            </a:br>
            <a:br>
              <a:rPr lang="en-GB" sz="1600" b="1" dirty="0">
                <a:effectLst/>
              </a:rPr>
            </a:br>
            <a:br>
              <a:rPr lang="en-GB" sz="1600" b="1" dirty="0">
                <a:effectLst/>
              </a:rPr>
            </a:br>
            <a:br>
              <a:rPr lang="en-GB" sz="1600" b="1" dirty="0">
                <a:effectLst/>
              </a:rPr>
            </a:br>
            <a:r>
              <a:rPr lang="en-GB" sz="1600" b="1" dirty="0">
                <a:effectLst/>
              </a:rPr>
              <a:t>Islington. (2017, May). </a:t>
            </a:r>
            <a:r>
              <a:rPr lang="en-GB" sz="1600" b="1" i="1" dirty="0">
                <a:effectLst/>
              </a:rPr>
              <a:t>Getting involved in planning</a:t>
            </a:r>
            <a:r>
              <a:rPr lang="en-GB" sz="1600" b="1" dirty="0">
                <a:effectLst/>
              </a:rPr>
              <a:t>. Islington's Revised Statement of community Involvement. Retrieved November 19, 2022, from www.islington,gov.uk </a:t>
            </a:r>
            <a:br>
              <a:rPr lang="en-GB" sz="1600" b="1" dirty="0">
                <a:effectLst/>
              </a:rPr>
            </a:br>
            <a:br>
              <a:rPr lang="en-GB" sz="1600" b="1" dirty="0">
                <a:effectLst/>
              </a:rPr>
            </a:br>
            <a:r>
              <a:rPr lang="en-GB" sz="1600" b="1" i="1" dirty="0">
                <a:effectLst/>
              </a:rPr>
              <a:t>Islington on your side</a:t>
            </a:r>
            <a:r>
              <a:rPr lang="en-GB" sz="1600" b="1" dirty="0">
                <a:effectLst/>
              </a:rPr>
              <a:t>. preparing Islington young people for a technological future. (2017, October 5). Retrieved November 22, 2022, from https://islington-labour-org.uk </a:t>
            </a:r>
            <a:br>
              <a:rPr lang="en-GB" sz="1600" b="1" dirty="0">
                <a:effectLst/>
              </a:rPr>
            </a:br>
            <a:br>
              <a:rPr lang="en-GB" sz="1600" b="1" dirty="0">
                <a:effectLst/>
              </a:rPr>
            </a:br>
            <a:br>
              <a:rPr lang="en-GB" sz="1600" b="1" dirty="0">
                <a:effectLst/>
              </a:rPr>
            </a:br>
            <a:br>
              <a:rPr lang="en-GB" b="1" dirty="0"/>
            </a:br>
            <a:br>
              <a:rPr lang="en-GB" dirty="0"/>
            </a:br>
            <a:br>
              <a:rPr lang="en-GB" dirty="0"/>
            </a:br>
            <a:br>
              <a:rPr lang="en-GB" dirty="0"/>
            </a:br>
            <a:endParaRPr lang="en-GB" dirty="0"/>
          </a:p>
        </p:txBody>
      </p:sp>
    </p:spTree>
    <p:extLst>
      <p:ext uri="{BB962C8B-B14F-4D97-AF65-F5344CB8AC3E}">
        <p14:creationId xmlns:p14="http://schemas.microsoft.com/office/powerpoint/2010/main" val="33382902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409</TotalTime>
  <Words>2360</Words>
  <Application>Microsoft Office PowerPoint</Application>
  <PresentationFormat>Widescreen</PresentationFormat>
  <Paragraphs>99</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Century Gothic</vt:lpstr>
      <vt:lpstr>Office Theme</vt:lpstr>
      <vt:lpstr>Module:  Community Care and Development  Lecturer name: Laila Surani By Charmaine Roach  BMHP6022 </vt:lpstr>
      <vt:lpstr>Introduction</vt:lpstr>
      <vt:lpstr>Demographic</vt:lpstr>
      <vt:lpstr>Major Issues within London Borough of Islington</vt:lpstr>
      <vt:lpstr>Education within the London Borough of Islington.</vt:lpstr>
      <vt:lpstr>Theory and Practice within the Borough</vt:lpstr>
      <vt:lpstr>The Community within the Borough of Islington.</vt:lpstr>
      <vt:lpstr>Legislation and Policies for the Borough of Islington.</vt:lpstr>
      <vt:lpstr>Stakeholders within the borough of Islington.</vt:lpstr>
      <vt:lpstr>Media and Technology  There are many residents who do not engage into the public sector services . Many of these people have an active network of family and friends that participate in the community. Many do not have the net work to and may find it hard to make their voices heard.  There are  45% of children within the borough growing up in poverty . None of these children parents works  London Borough of Islington. (n.d.). Islington. Hidden Voices an Overview of key issues in Islington. Retrieved November 22, 2022, from https://Islington.gov.uk   According to Moema, S. Z. E. M. (2021, May 21).  Islington has one of the highest rates of child poverty . “In 2019 and March 2020 Sem Moema Am, Quoted the figures was alarming and therefore the government need to wake up and fix the broken structure”  Moema, S. Z. E. M. (2021, May 21). London Assembly. News from Sem Moema Islington has one of the highest rates of child poverty. Retrieved November 22, 2022, from https://www.london.gov.uk .  According to Islington on your side. preparing Islington young people for a technological future. (2017), The London borough of Islington is prepared to create a fairer borough for everyone regarding their background. “Islington is working hard to link the growing sectors in the local economy such as the tec industry, so they can support the local people into job and apprenticeship.   Islington on your side. preparing Islington young people for a technological future. (2017, October 5). Retrieved November 22, 2022, from https://islington-labour-org.uk       </vt:lpstr>
      <vt:lpstr>Recomendation</vt:lpstr>
      <vt:lpstr>References</vt:lpstr>
      <vt:lpstr>References: </vt:lpstr>
      <vt:lpstr>References   Moema, S. Z. E. M. (2021, May 21). London Assembly. News from Sem Moema Islington has one of the highest rates of child proverty. Retrieved November 22, 2022, from https://www.london.gov.uk    London Borough of Islington. (n.d.). Islington. Hidden Voices an Overview of key issues in Islington. Retrieved November 22, 2022, from https://Islington.gov.uk     Islington. (2017, May). Getting involved in planning. Islington's Revised Statement of community Involvement. Retrieved November 19, 2022, from www.islington,gov.uk   Islington on your side. preparing Islington young people for a technological future. (2017, October 5). Retrieved November 22, 2022, from https://islington-labour-org.uk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Charmaine Roach Student ID 1913890 Lecturer name:  Laila Surani Module: Community Care and Development BMHP6022 </dc:title>
  <dc:creator>CHARMAINE ROACH</dc:creator>
  <cp:lastModifiedBy>CHARMAINE ROACH</cp:lastModifiedBy>
  <cp:revision>16</cp:revision>
  <dcterms:created xsi:type="dcterms:W3CDTF">2022-11-08T19:38:49Z</dcterms:created>
  <dcterms:modified xsi:type="dcterms:W3CDTF">2022-11-23T15:17:19Z</dcterms:modified>
</cp:coreProperties>
</file>