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3"/>
  </p:notesMasterIdLst>
  <p:sldIdLst>
    <p:sldId id="2561" r:id="rId2"/>
    <p:sldId id="2562" r:id="rId3"/>
    <p:sldId id="2563" r:id="rId4"/>
    <p:sldId id="2564" r:id="rId5"/>
    <p:sldId id="2580" r:id="rId6"/>
    <p:sldId id="2565" r:id="rId7"/>
    <p:sldId id="2566" r:id="rId8"/>
    <p:sldId id="2568" r:id="rId9"/>
    <p:sldId id="2576" r:id="rId10"/>
    <p:sldId id="2582" r:id="rId11"/>
    <p:sldId id="2581"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Supporting Amira: Understanding and Addressing the Developmental Needs of a 3-Year-Old Exhibiting Anxiety and Communication Challenges" id="{03111AD2-5355-4B04-8F01-1CCE0FFC6D9F}">
          <p14:sldIdLst>
            <p14:sldId id="2561"/>
            <p14:sldId id="2562"/>
            <p14:sldId id="2563"/>
            <p14:sldId id="2564"/>
            <p14:sldId id="2580"/>
            <p14:sldId id="2565"/>
            <p14:sldId id="2566"/>
            <p14:sldId id="2568"/>
            <p14:sldId id="2576"/>
            <p14:sldId id="2582"/>
            <p14:sldId id="2581"/>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BD044EF-2457-45E9-9059-BF9F022F0DAD}" v="616" dt="2025-10-12T20:49:01.76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3162" autoAdjust="0"/>
    <p:restoredTop sz="84528" autoAdjust="0"/>
  </p:normalViewPr>
  <p:slideViewPr>
    <p:cSldViewPr snapToGrid="0">
      <p:cViewPr>
        <p:scale>
          <a:sx n="75" d="100"/>
          <a:sy n="75" d="100"/>
        </p:scale>
        <p:origin x="612" y="-180"/>
      </p:cViewPr>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armony Reid (2308897)" userId="c005c07c-cf15-4720-ae65-eb8a96d46039" providerId="ADAL" clId="{0D156A70-59E3-472F-88F5-B134F78A3F31}"/>
    <pc:docChg chg="custSel addSld delSld modSld delSection modSection">
      <pc:chgData name="Harmony Reid (2308897)" userId="c005c07c-cf15-4720-ae65-eb8a96d46039" providerId="ADAL" clId="{0D156A70-59E3-472F-88F5-B134F78A3F31}" dt="2025-10-12T20:50:47.123" v="3388" actId="20577"/>
      <pc:docMkLst>
        <pc:docMk/>
      </pc:docMkLst>
      <pc:sldChg chg="delSp modSp mod delAnim modAnim modNotesTx">
        <pc:chgData name="Harmony Reid (2308897)" userId="c005c07c-cf15-4720-ae65-eb8a96d46039" providerId="ADAL" clId="{0D156A70-59E3-472F-88F5-B134F78A3F31}" dt="2025-10-12T20:48:13.365" v="3353" actId="1076"/>
        <pc:sldMkLst>
          <pc:docMk/>
          <pc:sldMk cId="1547527762" sldId="2561"/>
        </pc:sldMkLst>
        <pc:spChg chg="mod">
          <ac:chgData name="Harmony Reid (2308897)" userId="c005c07c-cf15-4720-ae65-eb8a96d46039" providerId="ADAL" clId="{0D156A70-59E3-472F-88F5-B134F78A3F31}" dt="2025-10-12T20:48:13.365" v="3353" actId="1076"/>
          <ac:spMkLst>
            <pc:docMk/>
            <pc:sldMk cId="1547527762" sldId="2561"/>
            <ac:spMk id="2" creationId="{F3330D90-0EE6-A2D3-B1D4-A9CB700B0B5A}"/>
          </ac:spMkLst>
        </pc:spChg>
        <pc:spChg chg="del mod">
          <ac:chgData name="Harmony Reid (2308897)" userId="c005c07c-cf15-4720-ae65-eb8a96d46039" providerId="ADAL" clId="{0D156A70-59E3-472F-88F5-B134F78A3F31}" dt="2025-10-12T20:08:59.495" v="1718" actId="478"/>
          <ac:spMkLst>
            <pc:docMk/>
            <pc:sldMk cId="1547527762" sldId="2561"/>
            <ac:spMk id="3" creationId="{C1324A9B-415C-CC76-2829-56BDE2A18B34}"/>
          </ac:spMkLst>
        </pc:spChg>
      </pc:sldChg>
      <pc:sldChg chg="modSp mod modNotesTx">
        <pc:chgData name="Harmony Reid (2308897)" userId="c005c07c-cf15-4720-ae65-eb8a96d46039" providerId="ADAL" clId="{0D156A70-59E3-472F-88F5-B134F78A3F31}" dt="2025-10-12T20:37:55.502" v="3257" actId="20577"/>
        <pc:sldMkLst>
          <pc:docMk/>
          <pc:sldMk cId="2591424406" sldId="2562"/>
        </pc:sldMkLst>
        <pc:spChg chg="mod">
          <ac:chgData name="Harmony Reid (2308897)" userId="c005c07c-cf15-4720-ae65-eb8a96d46039" providerId="ADAL" clId="{0D156A70-59E3-472F-88F5-B134F78A3F31}" dt="2025-10-12T20:09:22.611" v="1721" actId="14100"/>
          <ac:spMkLst>
            <pc:docMk/>
            <pc:sldMk cId="2591424406" sldId="2562"/>
            <ac:spMk id="2" creationId="{1FA64D1D-527E-E6D9-64B9-64F3711C6161}"/>
          </ac:spMkLst>
        </pc:spChg>
        <pc:spChg chg="mod">
          <ac:chgData name="Harmony Reid (2308897)" userId="c005c07c-cf15-4720-ae65-eb8a96d46039" providerId="ADAL" clId="{0D156A70-59E3-472F-88F5-B134F78A3F31}" dt="2025-10-12T20:37:55.502" v="3257" actId="20577"/>
          <ac:spMkLst>
            <pc:docMk/>
            <pc:sldMk cId="2591424406" sldId="2562"/>
            <ac:spMk id="3" creationId="{0559BE6B-8758-A543-AB6D-CA268EBD6D98}"/>
          </ac:spMkLst>
        </pc:spChg>
      </pc:sldChg>
      <pc:sldChg chg="modSp mod modNotesTx">
        <pc:chgData name="Harmony Reid (2308897)" userId="c005c07c-cf15-4720-ae65-eb8a96d46039" providerId="ADAL" clId="{0D156A70-59E3-472F-88F5-B134F78A3F31}" dt="2025-10-12T20:24:54.553" v="2796" actId="20577"/>
        <pc:sldMkLst>
          <pc:docMk/>
          <pc:sldMk cId="1025796086" sldId="2563"/>
        </pc:sldMkLst>
        <pc:spChg chg="mod">
          <ac:chgData name="Harmony Reid (2308897)" userId="c005c07c-cf15-4720-ae65-eb8a96d46039" providerId="ADAL" clId="{0D156A70-59E3-472F-88F5-B134F78A3F31}" dt="2025-10-12T19:32:25.621" v="11" actId="20577"/>
          <ac:spMkLst>
            <pc:docMk/>
            <pc:sldMk cId="1025796086" sldId="2563"/>
            <ac:spMk id="7" creationId="{780E6B15-CE4E-0F56-7749-5CEF70525D36}"/>
          </ac:spMkLst>
        </pc:spChg>
      </pc:sldChg>
      <pc:sldChg chg="addSp modSp mod modNotesTx">
        <pc:chgData name="Harmony Reid (2308897)" userId="c005c07c-cf15-4720-ae65-eb8a96d46039" providerId="ADAL" clId="{0D156A70-59E3-472F-88F5-B134F78A3F31}" dt="2025-10-12T20:48:03.242" v="3352" actId="20577"/>
        <pc:sldMkLst>
          <pc:docMk/>
          <pc:sldMk cId="912236833" sldId="2564"/>
        </pc:sldMkLst>
        <pc:spChg chg="mod">
          <ac:chgData name="Harmony Reid (2308897)" userId="c005c07c-cf15-4720-ae65-eb8a96d46039" providerId="ADAL" clId="{0D156A70-59E3-472F-88F5-B134F78A3F31}" dt="2025-10-10T11:13:23.333" v="10" actId="1076"/>
          <ac:spMkLst>
            <pc:docMk/>
            <pc:sldMk cId="912236833" sldId="2564"/>
            <ac:spMk id="2" creationId="{EF758956-0724-6C87-4791-31ECB3CF34E9}"/>
          </ac:spMkLst>
        </pc:spChg>
        <pc:spChg chg="add mod">
          <ac:chgData name="Harmony Reid (2308897)" userId="c005c07c-cf15-4720-ae65-eb8a96d46039" providerId="ADAL" clId="{0D156A70-59E3-472F-88F5-B134F78A3F31}" dt="2025-10-12T20:48:03.242" v="3352" actId="20577"/>
          <ac:spMkLst>
            <pc:docMk/>
            <pc:sldMk cId="912236833" sldId="2564"/>
            <ac:spMk id="3" creationId="{C0B7A62B-AEDD-4291-70D5-F50B08E21941}"/>
          </ac:spMkLst>
        </pc:spChg>
        <pc:picChg chg="mod modCrop">
          <ac:chgData name="Harmony Reid (2308897)" userId="c005c07c-cf15-4720-ae65-eb8a96d46039" providerId="ADAL" clId="{0D156A70-59E3-472F-88F5-B134F78A3F31}" dt="2025-10-12T19:33:33.048" v="17" actId="1076"/>
          <ac:picMkLst>
            <pc:docMk/>
            <pc:sldMk cId="912236833" sldId="2564"/>
            <ac:picMk id="8" creationId="{25EE1CE6-D7E6-0235-C619-0ABD668EDF9A}"/>
          </ac:picMkLst>
        </pc:picChg>
      </pc:sldChg>
      <pc:sldChg chg="addSp modSp mod modNotesTx">
        <pc:chgData name="Harmony Reid (2308897)" userId="c005c07c-cf15-4720-ae65-eb8a96d46039" providerId="ADAL" clId="{0D156A70-59E3-472F-88F5-B134F78A3F31}" dt="2025-10-12T20:24:40.750" v="2793" actId="20577"/>
        <pc:sldMkLst>
          <pc:docMk/>
          <pc:sldMk cId="3618740664" sldId="2565"/>
        </pc:sldMkLst>
        <pc:spChg chg="mod">
          <ac:chgData name="Harmony Reid (2308897)" userId="c005c07c-cf15-4720-ae65-eb8a96d46039" providerId="ADAL" clId="{0D156A70-59E3-472F-88F5-B134F78A3F31}" dt="2025-10-12T20:07:33.020" v="1689" actId="1076"/>
          <ac:spMkLst>
            <pc:docMk/>
            <pc:sldMk cId="3618740664" sldId="2565"/>
            <ac:spMk id="2" creationId="{9D991B2B-DD42-F8F9-1035-B61EF25FDA22}"/>
          </ac:spMkLst>
        </pc:spChg>
        <pc:spChg chg="add mod">
          <ac:chgData name="Harmony Reid (2308897)" userId="c005c07c-cf15-4720-ae65-eb8a96d46039" providerId="ADAL" clId="{0D156A70-59E3-472F-88F5-B134F78A3F31}" dt="2025-10-12T19:58:09.060" v="1290" actId="20577"/>
          <ac:spMkLst>
            <pc:docMk/>
            <pc:sldMk cId="3618740664" sldId="2565"/>
            <ac:spMk id="3" creationId="{0FDEF112-9D2B-A6FE-7A4B-CC506BBEA63B}"/>
          </ac:spMkLst>
        </pc:spChg>
      </pc:sldChg>
      <pc:sldChg chg="addSp modSp mod modNotesTx">
        <pc:chgData name="Harmony Reid (2308897)" userId="c005c07c-cf15-4720-ae65-eb8a96d46039" providerId="ADAL" clId="{0D156A70-59E3-472F-88F5-B134F78A3F31}" dt="2025-10-12T20:24:31.165" v="2791" actId="20577"/>
        <pc:sldMkLst>
          <pc:docMk/>
          <pc:sldMk cId="1652628742" sldId="2566"/>
        </pc:sldMkLst>
        <pc:spChg chg="mod">
          <ac:chgData name="Harmony Reid (2308897)" userId="c005c07c-cf15-4720-ae65-eb8a96d46039" providerId="ADAL" clId="{0D156A70-59E3-472F-88F5-B134F78A3F31}" dt="2025-10-12T20:04:01.678" v="1640" actId="113"/>
          <ac:spMkLst>
            <pc:docMk/>
            <pc:sldMk cId="1652628742" sldId="2566"/>
            <ac:spMk id="2" creationId="{9AB753FA-DF99-2D88-3E38-82F27B01ED88}"/>
          </ac:spMkLst>
        </pc:spChg>
        <pc:spChg chg="add mod">
          <ac:chgData name="Harmony Reid (2308897)" userId="c005c07c-cf15-4720-ae65-eb8a96d46039" providerId="ADAL" clId="{0D156A70-59E3-472F-88F5-B134F78A3F31}" dt="2025-10-12T20:13:45.771" v="2139" actId="20577"/>
          <ac:spMkLst>
            <pc:docMk/>
            <pc:sldMk cId="1652628742" sldId="2566"/>
            <ac:spMk id="3" creationId="{785A9753-FCA3-B016-DE41-A5C8DCB2AEE9}"/>
          </ac:spMkLst>
        </pc:spChg>
      </pc:sldChg>
      <pc:sldChg chg="addSp modSp mod modNotesTx">
        <pc:chgData name="Harmony Reid (2308897)" userId="c005c07c-cf15-4720-ae65-eb8a96d46039" providerId="ADAL" clId="{0D156A70-59E3-472F-88F5-B134F78A3F31}" dt="2025-10-12T20:24:15.951" v="2789" actId="20577"/>
        <pc:sldMkLst>
          <pc:docMk/>
          <pc:sldMk cId="194163268" sldId="2568"/>
        </pc:sldMkLst>
        <pc:spChg chg="mod">
          <ac:chgData name="Harmony Reid (2308897)" userId="c005c07c-cf15-4720-ae65-eb8a96d46039" providerId="ADAL" clId="{0D156A70-59E3-472F-88F5-B134F78A3F31}" dt="2025-10-12T20:16:04.416" v="2227" actId="1076"/>
          <ac:spMkLst>
            <pc:docMk/>
            <pc:sldMk cId="194163268" sldId="2568"/>
            <ac:spMk id="2" creationId="{E5F5EE21-A99E-5F3D-5798-6249CEEA6477}"/>
          </ac:spMkLst>
        </pc:spChg>
        <pc:spChg chg="add mod">
          <ac:chgData name="Harmony Reid (2308897)" userId="c005c07c-cf15-4720-ae65-eb8a96d46039" providerId="ADAL" clId="{0D156A70-59E3-472F-88F5-B134F78A3F31}" dt="2025-10-12T20:15:53.280" v="2225" actId="1076"/>
          <ac:spMkLst>
            <pc:docMk/>
            <pc:sldMk cId="194163268" sldId="2568"/>
            <ac:spMk id="3" creationId="{25D5895B-C98E-D955-C90A-2C9E7F3BD950}"/>
          </ac:spMkLst>
        </pc:spChg>
        <pc:picChg chg="mod">
          <ac:chgData name="Harmony Reid (2308897)" userId="c005c07c-cf15-4720-ae65-eb8a96d46039" providerId="ADAL" clId="{0D156A70-59E3-472F-88F5-B134F78A3F31}" dt="2025-10-12T20:15:58.173" v="2226" actId="1076"/>
          <ac:picMkLst>
            <pc:docMk/>
            <pc:sldMk cId="194163268" sldId="2568"/>
            <ac:picMk id="4" creationId="{F4CE559D-C310-4740-9CA0-D980FD3D7FFB}"/>
          </ac:picMkLst>
        </pc:picChg>
      </pc:sldChg>
      <pc:sldChg chg="modSp mod modAnim modNotesTx">
        <pc:chgData name="Harmony Reid (2308897)" userId="c005c07c-cf15-4720-ae65-eb8a96d46039" providerId="ADAL" clId="{0D156A70-59E3-472F-88F5-B134F78A3F31}" dt="2025-10-12T20:49:01.758" v="3354" actId="113"/>
        <pc:sldMkLst>
          <pc:docMk/>
          <pc:sldMk cId="1360759257" sldId="2576"/>
        </pc:sldMkLst>
        <pc:spChg chg="mod">
          <ac:chgData name="Harmony Reid (2308897)" userId="c005c07c-cf15-4720-ae65-eb8a96d46039" providerId="ADAL" clId="{0D156A70-59E3-472F-88F5-B134F78A3F31}" dt="2025-10-12T20:06:30.971" v="1682" actId="1076"/>
          <ac:spMkLst>
            <pc:docMk/>
            <pc:sldMk cId="1360759257" sldId="2576"/>
            <ac:spMk id="2" creationId="{41AFE22B-9D5F-3185-F7B4-FA1861ED5112}"/>
          </ac:spMkLst>
        </pc:spChg>
        <pc:spChg chg="mod">
          <ac:chgData name="Harmony Reid (2308897)" userId="c005c07c-cf15-4720-ae65-eb8a96d46039" providerId="ADAL" clId="{0D156A70-59E3-472F-88F5-B134F78A3F31}" dt="2025-10-12T20:49:01.758" v="3354" actId="113"/>
          <ac:spMkLst>
            <pc:docMk/>
            <pc:sldMk cId="1360759257" sldId="2576"/>
            <ac:spMk id="5" creationId="{4E72BFB4-DEC0-4B13-B136-AEA410C4B789}"/>
          </ac:spMkLst>
        </pc:spChg>
      </pc:sldChg>
      <pc:sldChg chg="modSp del mod">
        <pc:chgData name="Harmony Reid (2308897)" userId="c005c07c-cf15-4720-ae65-eb8a96d46039" providerId="ADAL" clId="{0D156A70-59E3-472F-88F5-B134F78A3F31}" dt="2025-10-12T20:04:55.789" v="1641" actId="47"/>
        <pc:sldMkLst>
          <pc:docMk/>
          <pc:sldMk cId="1201188882" sldId="2579"/>
        </pc:sldMkLst>
      </pc:sldChg>
      <pc:sldChg chg="addSp delSp modSp new mod">
        <pc:chgData name="Harmony Reid (2308897)" userId="c005c07c-cf15-4720-ae65-eb8a96d46039" providerId="ADAL" clId="{0D156A70-59E3-472F-88F5-B134F78A3F31}" dt="2025-10-12T20:08:19.515" v="1716" actId="313"/>
        <pc:sldMkLst>
          <pc:docMk/>
          <pc:sldMk cId="74262519" sldId="2580"/>
        </pc:sldMkLst>
        <pc:spChg chg="del mod">
          <ac:chgData name="Harmony Reid (2308897)" userId="c005c07c-cf15-4720-ae65-eb8a96d46039" providerId="ADAL" clId="{0D156A70-59E3-472F-88F5-B134F78A3F31}" dt="2025-10-12T19:44:04.026" v="408" actId="478"/>
          <ac:spMkLst>
            <pc:docMk/>
            <pc:sldMk cId="74262519" sldId="2580"/>
            <ac:spMk id="2" creationId="{B130524C-B385-919F-62AA-7ADA8FF25C83}"/>
          </ac:spMkLst>
        </pc:spChg>
        <pc:spChg chg="del">
          <ac:chgData name="Harmony Reid (2308897)" userId="c005c07c-cf15-4720-ae65-eb8a96d46039" providerId="ADAL" clId="{0D156A70-59E3-472F-88F5-B134F78A3F31}" dt="2025-10-12T19:43:51.288" v="404" actId="478"/>
          <ac:spMkLst>
            <pc:docMk/>
            <pc:sldMk cId="74262519" sldId="2580"/>
            <ac:spMk id="3" creationId="{5D591352-F94F-534D-5710-FC9883F6AC67}"/>
          </ac:spMkLst>
        </pc:spChg>
        <pc:spChg chg="del mod">
          <ac:chgData name="Harmony Reid (2308897)" userId="c005c07c-cf15-4720-ae65-eb8a96d46039" providerId="ADAL" clId="{0D156A70-59E3-472F-88F5-B134F78A3F31}" dt="2025-10-12T19:44:00.035" v="407" actId="478"/>
          <ac:spMkLst>
            <pc:docMk/>
            <pc:sldMk cId="74262519" sldId="2580"/>
            <ac:spMk id="4" creationId="{E0FF412C-E208-0C92-4590-796CA20E160E}"/>
          </ac:spMkLst>
        </pc:spChg>
        <pc:spChg chg="add del mod">
          <ac:chgData name="Harmony Reid (2308897)" userId="c005c07c-cf15-4720-ae65-eb8a96d46039" providerId="ADAL" clId="{0D156A70-59E3-472F-88F5-B134F78A3F31}" dt="2025-10-12T19:44:22.563" v="411"/>
          <ac:spMkLst>
            <pc:docMk/>
            <pc:sldMk cId="74262519" sldId="2580"/>
            <ac:spMk id="5" creationId="{3F13F6B7-A3C7-E822-C4EC-AD2169E06878}"/>
          </ac:spMkLst>
        </pc:spChg>
        <pc:spChg chg="add mod">
          <ac:chgData name="Harmony Reid (2308897)" userId="c005c07c-cf15-4720-ae65-eb8a96d46039" providerId="ADAL" clId="{0D156A70-59E3-472F-88F5-B134F78A3F31}" dt="2025-10-12T20:08:19.515" v="1716" actId="313"/>
          <ac:spMkLst>
            <pc:docMk/>
            <pc:sldMk cId="74262519" sldId="2580"/>
            <ac:spMk id="6" creationId="{AB4079F2-07D9-BFC9-B81E-923837E7E045}"/>
          </ac:spMkLst>
        </pc:spChg>
        <pc:spChg chg="add mod">
          <ac:chgData name="Harmony Reid (2308897)" userId="c005c07c-cf15-4720-ae65-eb8a96d46039" providerId="ADAL" clId="{0D156A70-59E3-472F-88F5-B134F78A3F31}" dt="2025-10-12T19:52:40.543" v="905" actId="20577"/>
          <ac:spMkLst>
            <pc:docMk/>
            <pc:sldMk cId="74262519" sldId="2580"/>
            <ac:spMk id="7" creationId="{EBC245D1-1124-5703-80A9-B0716DF0A6D6}"/>
          </ac:spMkLst>
        </pc:spChg>
        <pc:spChg chg="add mod">
          <ac:chgData name="Harmony Reid (2308897)" userId="c005c07c-cf15-4720-ae65-eb8a96d46039" providerId="ADAL" clId="{0D156A70-59E3-472F-88F5-B134F78A3F31}" dt="2025-10-12T19:53:01.508" v="918" actId="20577"/>
          <ac:spMkLst>
            <pc:docMk/>
            <pc:sldMk cId="74262519" sldId="2580"/>
            <ac:spMk id="8" creationId="{7E053C1A-D62F-24DF-0D6E-080081A20327}"/>
          </ac:spMkLst>
        </pc:spChg>
        <pc:spChg chg="add mod">
          <ac:chgData name="Harmony Reid (2308897)" userId="c005c07c-cf15-4720-ae65-eb8a96d46039" providerId="ADAL" clId="{0D156A70-59E3-472F-88F5-B134F78A3F31}" dt="2025-10-12T19:53:08.818" v="934" actId="20577"/>
          <ac:spMkLst>
            <pc:docMk/>
            <pc:sldMk cId="74262519" sldId="2580"/>
            <ac:spMk id="9" creationId="{FEEB367F-04B7-6EAA-8B5C-602FBEB2BEDD}"/>
          </ac:spMkLst>
        </pc:spChg>
        <pc:spChg chg="add mod">
          <ac:chgData name="Harmony Reid (2308897)" userId="c005c07c-cf15-4720-ae65-eb8a96d46039" providerId="ADAL" clId="{0D156A70-59E3-472F-88F5-B134F78A3F31}" dt="2025-10-12T19:52:58.983" v="917" actId="20577"/>
          <ac:spMkLst>
            <pc:docMk/>
            <pc:sldMk cId="74262519" sldId="2580"/>
            <ac:spMk id="10" creationId="{E3829A45-57B8-DB6A-680D-B353D4B221D4}"/>
          </ac:spMkLst>
        </pc:spChg>
      </pc:sldChg>
      <pc:sldChg chg="addSp delSp modSp new mod">
        <pc:chgData name="Harmony Reid (2308897)" userId="c005c07c-cf15-4720-ae65-eb8a96d46039" providerId="ADAL" clId="{0D156A70-59E3-472F-88F5-B134F78A3F31}" dt="2025-10-12T20:50:47.123" v="3388" actId="20577"/>
        <pc:sldMkLst>
          <pc:docMk/>
          <pc:sldMk cId="2605661105" sldId="2581"/>
        </pc:sldMkLst>
        <pc:spChg chg="mod">
          <ac:chgData name="Harmony Reid (2308897)" userId="c005c07c-cf15-4720-ae65-eb8a96d46039" providerId="ADAL" clId="{0D156A70-59E3-472F-88F5-B134F78A3F31}" dt="2025-10-12T20:05:53.701" v="1675" actId="113"/>
          <ac:spMkLst>
            <pc:docMk/>
            <pc:sldMk cId="2605661105" sldId="2581"/>
            <ac:spMk id="2" creationId="{D638831A-0ADC-DB60-196E-3B5F43FA497D}"/>
          </ac:spMkLst>
        </pc:spChg>
        <pc:spChg chg="del">
          <ac:chgData name="Harmony Reid (2308897)" userId="c005c07c-cf15-4720-ae65-eb8a96d46039" providerId="ADAL" clId="{0D156A70-59E3-472F-88F5-B134F78A3F31}" dt="2025-10-12T20:05:08.149" v="1644" actId="478"/>
          <ac:spMkLst>
            <pc:docMk/>
            <pc:sldMk cId="2605661105" sldId="2581"/>
            <ac:spMk id="3" creationId="{A4527B1F-A2DE-1D11-665F-E16D8DFB994F}"/>
          </ac:spMkLst>
        </pc:spChg>
        <pc:spChg chg="del">
          <ac:chgData name="Harmony Reid (2308897)" userId="c005c07c-cf15-4720-ae65-eb8a96d46039" providerId="ADAL" clId="{0D156A70-59E3-472F-88F5-B134F78A3F31}" dt="2025-10-12T20:05:39.955" v="1664" actId="478"/>
          <ac:spMkLst>
            <pc:docMk/>
            <pc:sldMk cId="2605661105" sldId="2581"/>
            <ac:spMk id="4" creationId="{C70DAEAB-AF5A-3C3D-7EBB-11AB9AD7704D}"/>
          </ac:spMkLst>
        </pc:spChg>
        <pc:spChg chg="add del mod">
          <ac:chgData name="Harmony Reid (2308897)" userId="c005c07c-cf15-4720-ae65-eb8a96d46039" providerId="ADAL" clId="{0D156A70-59E3-472F-88F5-B134F78A3F31}" dt="2025-10-12T20:06:14.037" v="1679"/>
          <ac:spMkLst>
            <pc:docMk/>
            <pc:sldMk cId="2605661105" sldId="2581"/>
            <ac:spMk id="5" creationId="{4DC8BF8D-CAC8-4F9C-D516-9825434E4752}"/>
          </ac:spMkLst>
        </pc:spChg>
        <pc:spChg chg="add mod">
          <ac:chgData name="Harmony Reid (2308897)" userId="c005c07c-cf15-4720-ae65-eb8a96d46039" providerId="ADAL" clId="{0D156A70-59E3-472F-88F5-B134F78A3F31}" dt="2025-10-12T20:50:47.123" v="3388" actId="20577"/>
          <ac:spMkLst>
            <pc:docMk/>
            <pc:sldMk cId="2605661105" sldId="2581"/>
            <ac:spMk id="6" creationId="{D88B1EF4-3234-CEC9-547F-F1009CFCCCCE}"/>
          </ac:spMkLst>
        </pc:spChg>
      </pc:sldChg>
      <pc:sldChg chg="addSp delSp modSp new mod">
        <pc:chgData name="Harmony Reid (2308897)" userId="c005c07c-cf15-4720-ae65-eb8a96d46039" providerId="ADAL" clId="{0D156A70-59E3-472F-88F5-B134F78A3F31}" dt="2025-10-12T20:50:10.773" v="3368" actId="20577"/>
        <pc:sldMkLst>
          <pc:docMk/>
          <pc:sldMk cId="1124129789" sldId="2582"/>
        </pc:sldMkLst>
        <pc:spChg chg="del">
          <ac:chgData name="Harmony Reid (2308897)" userId="c005c07c-cf15-4720-ae65-eb8a96d46039" providerId="ADAL" clId="{0D156A70-59E3-472F-88F5-B134F78A3F31}" dt="2025-10-12T20:30:19.201" v="2803" actId="478"/>
          <ac:spMkLst>
            <pc:docMk/>
            <pc:sldMk cId="1124129789" sldId="2582"/>
            <ac:spMk id="2" creationId="{295F98AC-7EB2-5135-033B-65C46BA6F560}"/>
          </ac:spMkLst>
        </pc:spChg>
        <pc:spChg chg="del">
          <ac:chgData name="Harmony Reid (2308897)" userId="c005c07c-cf15-4720-ae65-eb8a96d46039" providerId="ADAL" clId="{0D156A70-59E3-472F-88F5-B134F78A3F31}" dt="2025-10-12T20:30:15.774" v="2802" actId="478"/>
          <ac:spMkLst>
            <pc:docMk/>
            <pc:sldMk cId="1124129789" sldId="2582"/>
            <ac:spMk id="3" creationId="{F83F054E-34AB-BCA2-3C46-C73D093E061F}"/>
          </ac:spMkLst>
        </pc:spChg>
        <pc:spChg chg="del">
          <ac:chgData name="Harmony Reid (2308897)" userId="c005c07c-cf15-4720-ae65-eb8a96d46039" providerId="ADAL" clId="{0D156A70-59E3-472F-88F5-B134F78A3F31}" dt="2025-10-12T20:30:20.888" v="2804" actId="478"/>
          <ac:spMkLst>
            <pc:docMk/>
            <pc:sldMk cId="1124129789" sldId="2582"/>
            <ac:spMk id="4" creationId="{99294B78-B70E-9EBC-DBC8-47FDCD6B5F96}"/>
          </ac:spMkLst>
        </pc:spChg>
        <pc:spChg chg="add mod">
          <ac:chgData name="Harmony Reid (2308897)" userId="c005c07c-cf15-4720-ae65-eb8a96d46039" providerId="ADAL" clId="{0D156A70-59E3-472F-88F5-B134F78A3F31}" dt="2025-10-12T20:50:10.773" v="3368" actId="20577"/>
          <ac:spMkLst>
            <pc:docMk/>
            <pc:sldMk cId="1124129789" sldId="2582"/>
            <ac:spMk id="5" creationId="{AA5F9648-CAC7-BD6C-9629-56A47AD32DB1}"/>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D379851-64C0-4AFE-BA2B-2DC7D63A2CBE}" type="datetimeFigureOut">
              <a:rPr lang="en-GB" smtClean="0"/>
              <a:t>12/10/2025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9FC3F7A-D8DF-4645-9EBB-5504070C7DBE}" type="slidenum">
              <a:rPr lang="en-GB" smtClean="0"/>
              <a:t>‹#›</a:t>
            </a:fld>
            <a:endParaRPr lang="en-GB"/>
          </a:p>
        </p:txBody>
      </p:sp>
    </p:spTree>
    <p:extLst>
      <p:ext uri="{BB962C8B-B14F-4D97-AF65-F5344CB8AC3E}">
        <p14:creationId xmlns:p14="http://schemas.microsoft.com/office/powerpoint/2010/main" val="107717788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t>
            </a:r>
          </a:p>
        </p:txBody>
      </p:sp>
      <p:sp>
        <p:nvSpPr>
          <p:cNvPr id="4" name="Slide Number Placeholder 3"/>
          <p:cNvSpPr>
            <a:spLocks noGrp="1"/>
          </p:cNvSpPr>
          <p:nvPr>
            <p:ph type="sldNum" sz="quarter" idx="5"/>
          </p:nvPr>
        </p:nvSpPr>
        <p:spPr/>
        <p:txBody>
          <a:bodyPr/>
          <a:lstStyle/>
          <a:p>
            <a:fld id="{8D71C24F-7F4A-4761-916D-3B4E9F78517B}" type="slidenum">
              <a:rPr lang="en-GB" smtClean="0"/>
              <a:t>1</a:t>
            </a:fld>
            <a:endParaRPr lang="en-GB"/>
          </a:p>
        </p:txBody>
      </p:sp>
    </p:spTree>
    <p:extLst>
      <p:ext uri="{BB962C8B-B14F-4D97-AF65-F5344CB8AC3E}">
        <p14:creationId xmlns:p14="http://schemas.microsoft.com/office/powerpoint/2010/main" val="9272438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D71C24F-7F4A-4761-916D-3B4E9F78517B}" type="slidenum">
              <a:rPr lang="en-GB" smtClean="0"/>
              <a:t>2</a:t>
            </a:fld>
            <a:endParaRPr lang="en-GB"/>
          </a:p>
        </p:txBody>
      </p:sp>
    </p:spTree>
    <p:extLst>
      <p:ext uri="{BB962C8B-B14F-4D97-AF65-F5344CB8AC3E}">
        <p14:creationId xmlns:p14="http://schemas.microsoft.com/office/powerpoint/2010/main" val="385181452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D71C24F-7F4A-4761-916D-3B4E9F78517B}" type="slidenum">
              <a:rPr lang="en-GB" smtClean="0"/>
              <a:t>3</a:t>
            </a:fld>
            <a:endParaRPr lang="en-GB"/>
          </a:p>
        </p:txBody>
      </p:sp>
    </p:spTree>
    <p:extLst>
      <p:ext uri="{BB962C8B-B14F-4D97-AF65-F5344CB8AC3E}">
        <p14:creationId xmlns:p14="http://schemas.microsoft.com/office/powerpoint/2010/main" val="32467228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t>
            </a:r>
          </a:p>
        </p:txBody>
      </p:sp>
      <p:sp>
        <p:nvSpPr>
          <p:cNvPr id="4" name="Slide Number Placeholder 3"/>
          <p:cNvSpPr>
            <a:spLocks noGrp="1"/>
          </p:cNvSpPr>
          <p:nvPr>
            <p:ph type="sldNum" sz="quarter" idx="5"/>
          </p:nvPr>
        </p:nvSpPr>
        <p:spPr/>
        <p:txBody>
          <a:bodyPr/>
          <a:lstStyle/>
          <a:p>
            <a:fld id="{8D71C24F-7F4A-4761-916D-3B4E9F78517B}" type="slidenum">
              <a:rPr lang="en-GB" smtClean="0"/>
              <a:t>4</a:t>
            </a:fld>
            <a:endParaRPr lang="en-GB"/>
          </a:p>
        </p:txBody>
      </p:sp>
    </p:spTree>
    <p:extLst>
      <p:ext uri="{BB962C8B-B14F-4D97-AF65-F5344CB8AC3E}">
        <p14:creationId xmlns:p14="http://schemas.microsoft.com/office/powerpoint/2010/main" val="420002886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t>
            </a:r>
          </a:p>
        </p:txBody>
      </p:sp>
      <p:sp>
        <p:nvSpPr>
          <p:cNvPr id="4" name="Slide Number Placeholder 3"/>
          <p:cNvSpPr>
            <a:spLocks noGrp="1"/>
          </p:cNvSpPr>
          <p:nvPr>
            <p:ph type="sldNum" sz="quarter" idx="5"/>
          </p:nvPr>
        </p:nvSpPr>
        <p:spPr/>
        <p:txBody>
          <a:bodyPr/>
          <a:lstStyle/>
          <a:p>
            <a:fld id="{8D71C24F-7F4A-4761-916D-3B4E9F78517B}" type="slidenum">
              <a:rPr lang="en-GB" smtClean="0"/>
              <a:t>6</a:t>
            </a:fld>
            <a:endParaRPr lang="en-GB"/>
          </a:p>
        </p:txBody>
      </p:sp>
    </p:spTree>
    <p:extLst>
      <p:ext uri="{BB962C8B-B14F-4D97-AF65-F5344CB8AC3E}">
        <p14:creationId xmlns:p14="http://schemas.microsoft.com/office/powerpoint/2010/main" val="126141632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D71C24F-7F4A-4761-916D-3B4E9F78517B}" type="slidenum">
              <a:rPr lang="en-GB" smtClean="0"/>
              <a:t>7</a:t>
            </a:fld>
            <a:endParaRPr lang="en-GB"/>
          </a:p>
        </p:txBody>
      </p:sp>
    </p:spTree>
    <p:extLst>
      <p:ext uri="{BB962C8B-B14F-4D97-AF65-F5344CB8AC3E}">
        <p14:creationId xmlns:p14="http://schemas.microsoft.com/office/powerpoint/2010/main" val="35306001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D71C24F-7F4A-4761-916D-3B4E9F78517B}" type="slidenum">
              <a:rPr lang="en-GB" smtClean="0"/>
              <a:t>8</a:t>
            </a:fld>
            <a:endParaRPr lang="en-GB"/>
          </a:p>
        </p:txBody>
      </p:sp>
    </p:spTree>
    <p:extLst>
      <p:ext uri="{BB962C8B-B14F-4D97-AF65-F5344CB8AC3E}">
        <p14:creationId xmlns:p14="http://schemas.microsoft.com/office/powerpoint/2010/main" val="195582965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D71C24F-7F4A-4761-916D-3B4E9F78517B}" type="slidenum">
              <a:rPr lang="en-GB" smtClean="0"/>
              <a:t>9</a:t>
            </a:fld>
            <a:endParaRPr lang="en-GB"/>
          </a:p>
        </p:txBody>
      </p:sp>
    </p:spTree>
    <p:extLst>
      <p:ext uri="{BB962C8B-B14F-4D97-AF65-F5344CB8AC3E}">
        <p14:creationId xmlns:p14="http://schemas.microsoft.com/office/powerpoint/2010/main" val="299666785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1">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429768" y="438912"/>
            <a:ext cx="9317736" cy="4453128"/>
          </a:xfrm>
        </p:spPr>
        <p:txBody>
          <a:bodyPr anchor="t">
            <a:normAutofit/>
          </a:bodyPr>
          <a:lstStyle>
            <a:lvl1pPr algn="l">
              <a:defRPr sz="9600">
                <a:solidFill>
                  <a:schemeClr val="tx2"/>
                </a:solidFill>
              </a:defRPr>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429768" y="4965192"/>
            <a:ext cx="5431536" cy="1289304"/>
          </a:xfrm>
        </p:spPr>
        <p:txBody>
          <a:bodyPr anchor="b">
            <a:normAutofit/>
          </a:bodyPr>
          <a:lstStyle>
            <a:lvl1pPr marL="0" indent="0" algn="l">
              <a:buNone/>
              <a:defRPr sz="180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2"/>
                </a:solidFill>
              </a:defRPr>
            </a:lvl1pPr>
          </a:lstStyle>
          <a:p>
            <a:fld id="{CF91071A-A69E-4756-A27D-7C7C5F9F32BB}" type="datetime1">
              <a:rPr lang="en-US" smtClean="0"/>
              <a:t>10/12/2025</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2"/>
                </a:solidFill>
              </a:defRPr>
            </a:lvl1pPr>
          </a:lstStyle>
          <a:p>
            <a:r>
              <a:rPr lang="en-US" dirty="0"/>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2"/>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3758598662"/>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reserve="1">
  <p:cSld name="Title 2">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1408176" y="1536192"/>
            <a:ext cx="9171432" cy="2615184"/>
          </a:xfrm>
        </p:spPr>
        <p:txBody>
          <a:bodyPr anchor="ctr">
            <a:normAutofit/>
          </a:bodyPr>
          <a:lstStyle>
            <a:lvl1pPr algn="ctr">
              <a:defRPr sz="5400">
                <a:solidFill>
                  <a:schemeClr val="tx2"/>
                </a:solidFill>
              </a:defRPr>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1408176" y="4427554"/>
            <a:ext cx="9171432" cy="1143000"/>
          </a:xfrm>
        </p:spPr>
        <p:txBody>
          <a:bodyPr anchor="t">
            <a:normAutofit/>
          </a:bodyPr>
          <a:lstStyle>
            <a:lvl1pPr marL="0" indent="0" algn="ctr">
              <a:buNone/>
              <a:defRPr sz="180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2"/>
                </a:solidFill>
              </a:defRPr>
            </a:lvl1pPr>
          </a:lstStyle>
          <a:p>
            <a:fld id="{20D1C923-C708-4EAA-A92A-FF81A8F7DA0D}" type="datetime1">
              <a:rPr lang="en-US" smtClean="0"/>
              <a:t>10/12/2025</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2"/>
                </a:solidFill>
              </a:defRPr>
            </a:lvl1pPr>
          </a:lstStyle>
          <a:p>
            <a:r>
              <a:rPr lang="en-US" dirty="0"/>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2"/>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2960120230"/>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type="title" preserve="1">
  <p:cSld name="Title 3">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429768" y="438912"/>
            <a:ext cx="11494008" cy="4654296"/>
          </a:xfrm>
        </p:spPr>
        <p:txBody>
          <a:bodyPr anchor="t">
            <a:normAutofit/>
          </a:bodyPr>
          <a:lstStyle>
            <a:lvl1pPr algn="l">
              <a:defRPr sz="12500">
                <a:solidFill>
                  <a:schemeClr val="tx2"/>
                </a:solidFill>
              </a:defRPr>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429768" y="5093208"/>
            <a:ext cx="5669280" cy="1161288"/>
          </a:xfrm>
        </p:spPr>
        <p:txBody>
          <a:bodyPr anchor="b">
            <a:normAutofit/>
          </a:bodyPr>
          <a:lstStyle>
            <a:lvl1pPr marL="0" indent="0" algn="l">
              <a:buNone/>
              <a:defRPr sz="180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2"/>
                </a:solidFill>
              </a:defRPr>
            </a:lvl1pPr>
          </a:lstStyle>
          <a:p>
            <a:fld id="{B761AAA3-5155-4231-8EEA-4F6426D8887B}" type="datetime1">
              <a:rPr lang="en-US" smtClean="0"/>
              <a:t>10/12/2025</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2"/>
                </a:solidFill>
              </a:defRPr>
            </a:lvl1pPr>
          </a:lstStyle>
          <a:p>
            <a:r>
              <a:rPr lang="en-US" dirty="0"/>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2"/>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2125614834"/>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itle, Photo 1">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429768" y="5276088"/>
            <a:ext cx="11347704" cy="786384"/>
          </a:xfrm>
        </p:spPr>
        <p:txBody>
          <a:bodyPr anchor="b">
            <a:normAutofit/>
          </a:bodyPr>
          <a:lstStyle>
            <a:lvl1pPr algn="l">
              <a:defRPr sz="4400">
                <a:solidFill>
                  <a:schemeClr val="tx2"/>
                </a:solidFill>
              </a:defRPr>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429768" y="5980176"/>
            <a:ext cx="11347704" cy="530352"/>
          </a:xfrm>
        </p:spPr>
        <p:txBody>
          <a:bodyPr anchor="t">
            <a:normAutofit/>
          </a:bodyPr>
          <a:lstStyle>
            <a:lvl1pPr marL="0" indent="0" algn="l">
              <a:buNone/>
              <a:defRPr sz="180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8" name="Picture Placeholder 6">
            <a:extLst>
              <a:ext uri="{FF2B5EF4-FFF2-40B4-BE49-F238E27FC236}">
                <a16:creationId xmlns:a16="http://schemas.microsoft.com/office/drawing/2014/main" id="{F9A648C8-0436-6FAF-8B52-BA15EFB5F90C}"/>
              </a:ext>
            </a:extLst>
          </p:cNvPr>
          <p:cNvSpPr>
            <a:spLocks noGrp="1"/>
          </p:cNvSpPr>
          <p:nvPr>
            <p:ph type="pic" sz="quarter" idx="13"/>
          </p:nvPr>
        </p:nvSpPr>
        <p:spPr>
          <a:xfrm>
            <a:off x="342901" y="343038"/>
            <a:ext cx="11506200" cy="4792766"/>
          </a:xfrm>
          <a:custGeom>
            <a:avLst/>
            <a:gdLst>
              <a:gd name="connsiteX0" fmla="*/ 292023 w 11506200"/>
              <a:gd name="connsiteY0" fmla="*/ 0 h 4792766"/>
              <a:gd name="connsiteX1" fmla="*/ 11214177 w 11506200"/>
              <a:gd name="connsiteY1" fmla="*/ 0 h 4792766"/>
              <a:gd name="connsiteX2" fmla="*/ 11506200 w 11506200"/>
              <a:gd name="connsiteY2" fmla="*/ 292023 h 4792766"/>
              <a:gd name="connsiteX3" fmla="*/ 11506200 w 11506200"/>
              <a:gd name="connsiteY3" fmla="*/ 4500743 h 4792766"/>
              <a:gd name="connsiteX4" fmla="*/ 11214177 w 11506200"/>
              <a:gd name="connsiteY4" fmla="*/ 4792766 h 4792766"/>
              <a:gd name="connsiteX5" fmla="*/ 292023 w 11506200"/>
              <a:gd name="connsiteY5" fmla="*/ 4792766 h 4792766"/>
              <a:gd name="connsiteX6" fmla="*/ 0 w 11506200"/>
              <a:gd name="connsiteY6" fmla="*/ 4500743 h 4792766"/>
              <a:gd name="connsiteX7" fmla="*/ 0 w 11506200"/>
              <a:gd name="connsiteY7" fmla="*/ 292023 h 4792766"/>
              <a:gd name="connsiteX8" fmla="*/ 292023 w 11506200"/>
              <a:gd name="connsiteY8" fmla="*/ 0 h 47927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506200" h="4792766">
                <a:moveTo>
                  <a:pt x="292023" y="0"/>
                </a:moveTo>
                <a:lnTo>
                  <a:pt x="11214177" y="0"/>
                </a:lnTo>
                <a:cubicBezTo>
                  <a:pt x="11375457" y="0"/>
                  <a:pt x="11506200" y="130743"/>
                  <a:pt x="11506200" y="292023"/>
                </a:cubicBezTo>
                <a:lnTo>
                  <a:pt x="11506200" y="4500743"/>
                </a:lnTo>
                <a:cubicBezTo>
                  <a:pt x="11506200" y="4662023"/>
                  <a:pt x="11375457" y="4792766"/>
                  <a:pt x="11214177" y="4792766"/>
                </a:cubicBezTo>
                <a:lnTo>
                  <a:pt x="292023" y="4792766"/>
                </a:lnTo>
                <a:cubicBezTo>
                  <a:pt x="130743" y="4792766"/>
                  <a:pt x="0" y="4662023"/>
                  <a:pt x="0" y="4500743"/>
                </a:cubicBezTo>
                <a:lnTo>
                  <a:pt x="0" y="292023"/>
                </a:lnTo>
                <a:cubicBezTo>
                  <a:pt x="0" y="130743"/>
                  <a:pt x="130743" y="0"/>
                  <a:pt x="292023" y="0"/>
                </a:cubicBezTo>
                <a:close/>
              </a:path>
            </a:pathLst>
          </a:custGeom>
          <a:blipFill>
            <a:blip r:embed="rId2"/>
            <a:stretch>
              <a:fillRect/>
            </a:stretch>
          </a:blipFill>
        </p:spPr>
        <p:txBody>
          <a:bodyPr wrap="square">
            <a:noAutofit/>
          </a:bodyPr>
          <a:lstStyle/>
          <a:p>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137160" y="6519672"/>
            <a:ext cx="3494314" cy="365125"/>
          </a:xfrm>
        </p:spPr>
        <p:txBody>
          <a:bodyPr/>
          <a:lstStyle>
            <a:lvl1pPr>
              <a:defRPr>
                <a:solidFill>
                  <a:schemeClr val="tx2"/>
                </a:solidFill>
                <a:effectLst/>
              </a:defRPr>
            </a:lvl1pPr>
          </a:lstStyle>
          <a:p>
            <a:fld id="{A94E042F-6826-4E41-A6B0-8BF606E4151E}" type="datetime1">
              <a:rPr lang="en-US" smtClean="0"/>
              <a:t>10/12/2025</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8876521" y="6519672"/>
            <a:ext cx="2805405" cy="365125"/>
          </a:xfrm>
        </p:spPr>
        <p:txBody>
          <a:bodyPr/>
          <a:lstStyle>
            <a:lvl1pPr>
              <a:defRPr>
                <a:solidFill>
                  <a:schemeClr val="tx2"/>
                </a:solidFill>
                <a:effectLst/>
              </a:defRPr>
            </a:lvl1pPr>
          </a:lstStyle>
          <a:p>
            <a:r>
              <a:rPr lang="en-US" dirty="0"/>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632162" y="6519672"/>
            <a:ext cx="429207" cy="365125"/>
          </a:xfrm>
        </p:spPr>
        <p:txBody>
          <a:bodyPr/>
          <a:lstStyle>
            <a:lvl1pPr>
              <a:defRPr>
                <a:solidFill>
                  <a:schemeClr val="tx2"/>
                </a:solidFill>
                <a:effectLst/>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1661070681"/>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Photo 2">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429768" y="411480"/>
            <a:ext cx="4590288" cy="3739896"/>
          </a:xfrm>
        </p:spPr>
        <p:txBody>
          <a:bodyPr anchor="t">
            <a:normAutofit/>
          </a:bodyPr>
          <a:lstStyle>
            <a:lvl1pPr algn="l">
              <a:defRPr sz="5200">
                <a:solidFill>
                  <a:schemeClr val="tx2"/>
                </a:solidFill>
              </a:defRPr>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429768" y="4873752"/>
            <a:ext cx="4206240" cy="1380744"/>
          </a:xfrm>
        </p:spPr>
        <p:txBody>
          <a:bodyPr anchor="b">
            <a:normAutofit/>
          </a:bodyPr>
          <a:lstStyle>
            <a:lvl1pPr marL="0" indent="0" algn="l">
              <a:buNone/>
              <a:defRPr sz="180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8" name="Picture Placeholder 6">
            <a:extLst>
              <a:ext uri="{FF2B5EF4-FFF2-40B4-BE49-F238E27FC236}">
                <a16:creationId xmlns:a16="http://schemas.microsoft.com/office/drawing/2014/main" id="{55FC269D-AA10-2D35-8DD6-33E0E2CC4064}"/>
              </a:ext>
            </a:extLst>
          </p:cNvPr>
          <p:cNvSpPr>
            <a:spLocks noGrp="1"/>
          </p:cNvSpPr>
          <p:nvPr>
            <p:ph type="pic" sz="quarter" idx="13"/>
          </p:nvPr>
        </p:nvSpPr>
        <p:spPr>
          <a:xfrm>
            <a:off x="5591348" y="343038"/>
            <a:ext cx="6257031" cy="6172200"/>
          </a:xfrm>
          <a:custGeom>
            <a:avLst/>
            <a:gdLst>
              <a:gd name="connsiteX0" fmla="*/ 318609 w 6257031"/>
              <a:gd name="connsiteY0" fmla="*/ 0 h 6172200"/>
              <a:gd name="connsiteX1" fmla="*/ 5938422 w 6257031"/>
              <a:gd name="connsiteY1" fmla="*/ 0 h 6172200"/>
              <a:gd name="connsiteX2" fmla="*/ 6257031 w 6257031"/>
              <a:gd name="connsiteY2" fmla="*/ 318609 h 6172200"/>
              <a:gd name="connsiteX3" fmla="*/ 6257031 w 6257031"/>
              <a:gd name="connsiteY3" fmla="*/ 5853591 h 6172200"/>
              <a:gd name="connsiteX4" fmla="*/ 5938422 w 6257031"/>
              <a:gd name="connsiteY4" fmla="*/ 6172200 h 6172200"/>
              <a:gd name="connsiteX5" fmla="*/ 318609 w 6257031"/>
              <a:gd name="connsiteY5" fmla="*/ 6172200 h 6172200"/>
              <a:gd name="connsiteX6" fmla="*/ 0 w 6257031"/>
              <a:gd name="connsiteY6" fmla="*/ 5853591 h 6172200"/>
              <a:gd name="connsiteX7" fmla="*/ 0 w 6257031"/>
              <a:gd name="connsiteY7" fmla="*/ 318609 h 6172200"/>
              <a:gd name="connsiteX8" fmla="*/ 318609 w 6257031"/>
              <a:gd name="connsiteY8" fmla="*/ 0 h 6172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257031" h="6172200">
                <a:moveTo>
                  <a:pt x="318609" y="0"/>
                </a:moveTo>
                <a:lnTo>
                  <a:pt x="5938422" y="0"/>
                </a:lnTo>
                <a:cubicBezTo>
                  <a:pt x="6114385" y="0"/>
                  <a:pt x="6257031" y="142646"/>
                  <a:pt x="6257031" y="318609"/>
                </a:cubicBezTo>
                <a:lnTo>
                  <a:pt x="6257031" y="5853591"/>
                </a:lnTo>
                <a:cubicBezTo>
                  <a:pt x="6257031" y="6029554"/>
                  <a:pt x="6114385" y="6172200"/>
                  <a:pt x="5938422" y="6172200"/>
                </a:cubicBezTo>
                <a:lnTo>
                  <a:pt x="318609" y="6172200"/>
                </a:lnTo>
                <a:cubicBezTo>
                  <a:pt x="142646" y="6172200"/>
                  <a:pt x="0" y="6029554"/>
                  <a:pt x="0" y="5853591"/>
                </a:cubicBezTo>
                <a:lnTo>
                  <a:pt x="0" y="318609"/>
                </a:lnTo>
                <a:cubicBezTo>
                  <a:pt x="0" y="142646"/>
                  <a:pt x="142646" y="0"/>
                  <a:pt x="318609" y="0"/>
                </a:cubicBezTo>
                <a:close/>
              </a:path>
            </a:pathLst>
          </a:custGeom>
          <a:blipFill dpi="0" rotWithShape="1">
            <a:blip r:embed="rId2"/>
            <a:srcRect/>
            <a:stretch>
              <a:fillRect/>
            </a:stretch>
          </a:blipFill>
        </p:spPr>
        <p:txBody>
          <a:bodyPr wrap="square">
            <a:noAutofit/>
          </a:bodyPr>
          <a:lstStyle/>
          <a:p>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2"/>
                </a:solidFill>
                <a:effectLst/>
              </a:defRPr>
            </a:lvl1pPr>
          </a:lstStyle>
          <a:p>
            <a:fld id="{3E408205-B154-4943-AEBC-86E16421E5DB}" type="datetime1">
              <a:rPr lang="en-US" smtClean="0"/>
              <a:t>10/12/2025</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2"/>
                </a:solidFill>
              </a:defRPr>
            </a:lvl1pPr>
          </a:lstStyle>
          <a:p>
            <a:r>
              <a:rPr lang="en-US" dirty="0"/>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2"/>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3076234940"/>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Photo 3">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429768" y="411480"/>
            <a:ext cx="5330952" cy="3739896"/>
          </a:xfrm>
        </p:spPr>
        <p:txBody>
          <a:bodyPr anchor="t">
            <a:normAutofit/>
          </a:bodyPr>
          <a:lstStyle>
            <a:lvl1pPr algn="l">
              <a:defRPr sz="6600">
                <a:solidFill>
                  <a:schemeClr val="tx2"/>
                </a:solidFill>
              </a:defRPr>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429768" y="4873752"/>
            <a:ext cx="4517136" cy="1380744"/>
          </a:xfrm>
        </p:spPr>
        <p:txBody>
          <a:bodyPr anchor="b">
            <a:normAutofit/>
          </a:bodyPr>
          <a:lstStyle>
            <a:lvl1pPr marL="0" indent="0" algn="l">
              <a:buNone/>
              <a:defRPr sz="180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2"/>
                </a:solidFill>
                <a:effectLst/>
              </a:defRPr>
            </a:lvl1pPr>
          </a:lstStyle>
          <a:p>
            <a:fld id="{BD144122-2A67-493C-895E-2682608B0F6A}" type="datetime1">
              <a:rPr lang="en-US" smtClean="0"/>
              <a:t>10/12/2025</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2"/>
                </a:solidFill>
              </a:defRPr>
            </a:lvl1pPr>
          </a:lstStyle>
          <a:p>
            <a:r>
              <a:rPr lang="en-US" dirty="0"/>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2"/>
                </a:solidFill>
              </a:defRPr>
            </a:lvl1pPr>
          </a:lstStyle>
          <a:p>
            <a:fld id="{CC057153-B650-4DEB-B370-79DDCFDCE934}" type="slidenum">
              <a:rPr lang="en-US" smtClean="0"/>
              <a:pPr/>
              <a:t>‹#›</a:t>
            </a:fld>
            <a:endParaRPr lang="en-US" dirty="0"/>
          </a:p>
        </p:txBody>
      </p:sp>
      <p:sp>
        <p:nvSpPr>
          <p:cNvPr id="11" name="Picture Placeholder 6">
            <a:extLst>
              <a:ext uri="{FF2B5EF4-FFF2-40B4-BE49-F238E27FC236}">
                <a16:creationId xmlns:a16="http://schemas.microsoft.com/office/drawing/2014/main" id="{8F28510C-0939-D915-FCC8-7D8AD4475782}"/>
              </a:ext>
            </a:extLst>
          </p:cNvPr>
          <p:cNvSpPr>
            <a:spLocks noGrp="1"/>
          </p:cNvSpPr>
          <p:nvPr>
            <p:ph type="pic" sz="quarter" idx="13"/>
          </p:nvPr>
        </p:nvSpPr>
        <p:spPr>
          <a:xfrm>
            <a:off x="6517247" y="342900"/>
            <a:ext cx="5334000" cy="6172200"/>
          </a:xfrm>
          <a:custGeom>
            <a:avLst/>
            <a:gdLst>
              <a:gd name="connsiteX0" fmla="*/ 305905 w 5334000"/>
              <a:gd name="connsiteY0" fmla="*/ 0 h 6172200"/>
              <a:gd name="connsiteX1" fmla="*/ 5028095 w 5334000"/>
              <a:gd name="connsiteY1" fmla="*/ 0 h 6172200"/>
              <a:gd name="connsiteX2" fmla="*/ 5334000 w 5334000"/>
              <a:gd name="connsiteY2" fmla="*/ 305905 h 6172200"/>
              <a:gd name="connsiteX3" fmla="*/ 5334000 w 5334000"/>
              <a:gd name="connsiteY3" fmla="*/ 5866295 h 6172200"/>
              <a:gd name="connsiteX4" fmla="*/ 5028095 w 5334000"/>
              <a:gd name="connsiteY4" fmla="*/ 6172200 h 6172200"/>
              <a:gd name="connsiteX5" fmla="*/ 305905 w 5334000"/>
              <a:gd name="connsiteY5" fmla="*/ 6172200 h 6172200"/>
              <a:gd name="connsiteX6" fmla="*/ 0 w 5334000"/>
              <a:gd name="connsiteY6" fmla="*/ 5866295 h 6172200"/>
              <a:gd name="connsiteX7" fmla="*/ 0 w 5334000"/>
              <a:gd name="connsiteY7" fmla="*/ 305905 h 6172200"/>
              <a:gd name="connsiteX8" fmla="*/ 305905 w 5334000"/>
              <a:gd name="connsiteY8" fmla="*/ 0 h 6172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334000" h="6172200">
                <a:moveTo>
                  <a:pt x="305905" y="0"/>
                </a:moveTo>
                <a:lnTo>
                  <a:pt x="5028095" y="0"/>
                </a:lnTo>
                <a:cubicBezTo>
                  <a:pt x="5197042" y="0"/>
                  <a:pt x="5334000" y="136958"/>
                  <a:pt x="5334000" y="305905"/>
                </a:cubicBezTo>
                <a:lnTo>
                  <a:pt x="5334000" y="5866295"/>
                </a:lnTo>
                <a:cubicBezTo>
                  <a:pt x="5334000" y="6035242"/>
                  <a:pt x="5197042" y="6172200"/>
                  <a:pt x="5028095" y="6172200"/>
                </a:cubicBezTo>
                <a:lnTo>
                  <a:pt x="305905" y="6172200"/>
                </a:lnTo>
                <a:cubicBezTo>
                  <a:pt x="136958" y="6172200"/>
                  <a:pt x="0" y="6035242"/>
                  <a:pt x="0" y="5866295"/>
                </a:cubicBezTo>
                <a:lnTo>
                  <a:pt x="0" y="305905"/>
                </a:lnTo>
                <a:cubicBezTo>
                  <a:pt x="0" y="136958"/>
                  <a:pt x="136958" y="0"/>
                  <a:pt x="305905" y="0"/>
                </a:cubicBezTo>
                <a:close/>
              </a:path>
            </a:pathLst>
          </a:custGeom>
          <a:blipFill>
            <a:blip r:embed="rId2"/>
            <a:stretch>
              <a:fillRect/>
            </a:stretch>
          </a:blipFill>
        </p:spPr>
        <p:txBody>
          <a:bodyPr wrap="square">
            <a:noAutofit/>
          </a:bodyPr>
          <a:lstStyle/>
          <a:p>
            <a:endParaRPr lang="en-US" dirty="0"/>
          </a:p>
        </p:txBody>
      </p:sp>
    </p:spTree>
    <p:extLst>
      <p:ext uri="{BB962C8B-B14F-4D97-AF65-F5344CB8AC3E}">
        <p14:creationId xmlns:p14="http://schemas.microsoft.com/office/powerpoint/2010/main" val="592085043"/>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Photo 4">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7269480" y="411480"/>
            <a:ext cx="4361688" cy="3968496"/>
          </a:xfrm>
        </p:spPr>
        <p:txBody>
          <a:bodyPr anchor="t">
            <a:normAutofit/>
          </a:bodyPr>
          <a:lstStyle>
            <a:lvl1pPr algn="l">
              <a:defRPr sz="5400">
                <a:solidFill>
                  <a:schemeClr val="tx2"/>
                </a:solidFill>
              </a:defRPr>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269480" y="4873752"/>
            <a:ext cx="4206240" cy="1380744"/>
          </a:xfrm>
        </p:spPr>
        <p:txBody>
          <a:bodyPr anchor="b">
            <a:normAutofit/>
          </a:bodyPr>
          <a:lstStyle>
            <a:lvl1pPr marL="0" indent="0" algn="l">
              <a:buNone/>
              <a:defRPr sz="180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8" name="Picture Placeholder 6">
            <a:extLst>
              <a:ext uri="{FF2B5EF4-FFF2-40B4-BE49-F238E27FC236}">
                <a16:creationId xmlns:a16="http://schemas.microsoft.com/office/drawing/2014/main" id="{55FC269D-AA10-2D35-8DD6-33E0E2CC4064}"/>
              </a:ext>
            </a:extLst>
          </p:cNvPr>
          <p:cNvSpPr>
            <a:spLocks noGrp="1"/>
          </p:cNvSpPr>
          <p:nvPr>
            <p:ph type="pic" sz="quarter" idx="13"/>
          </p:nvPr>
        </p:nvSpPr>
        <p:spPr>
          <a:xfrm>
            <a:off x="347472" y="343038"/>
            <a:ext cx="6257031" cy="6172200"/>
          </a:xfrm>
          <a:custGeom>
            <a:avLst/>
            <a:gdLst>
              <a:gd name="connsiteX0" fmla="*/ 318609 w 6257031"/>
              <a:gd name="connsiteY0" fmla="*/ 0 h 6172200"/>
              <a:gd name="connsiteX1" fmla="*/ 5938422 w 6257031"/>
              <a:gd name="connsiteY1" fmla="*/ 0 h 6172200"/>
              <a:gd name="connsiteX2" fmla="*/ 6257031 w 6257031"/>
              <a:gd name="connsiteY2" fmla="*/ 318609 h 6172200"/>
              <a:gd name="connsiteX3" fmla="*/ 6257031 w 6257031"/>
              <a:gd name="connsiteY3" fmla="*/ 5853591 h 6172200"/>
              <a:gd name="connsiteX4" fmla="*/ 5938422 w 6257031"/>
              <a:gd name="connsiteY4" fmla="*/ 6172200 h 6172200"/>
              <a:gd name="connsiteX5" fmla="*/ 318609 w 6257031"/>
              <a:gd name="connsiteY5" fmla="*/ 6172200 h 6172200"/>
              <a:gd name="connsiteX6" fmla="*/ 0 w 6257031"/>
              <a:gd name="connsiteY6" fmla="*/ 5853591 h 6172200"/>
              <a:gd name="connsiteX7" fmla="*/ 0 w 6257031"/>
              <a:gd name="connsiteY7" fmla="*/ 318609 h 6172200"/>
              <a:gd name="connsiteX8" fmla="*/ 318609 w 6257031"/>
              <a:gd name="connsiteY8" fmla="*/ 0 h 6172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257031" h="6172200">
                <a:moveTo>
                  <a:pt x="318609" y="0"/>
                </a:moveTo>
                <a:lnTo>
                  <a:pt x="5938422" y="0"/>
                </a:lnTo>
                <a:cubicBezTo>
                  <a:pt x="6114385" y="0"/>
                  <a:pt x="6257031" y="142646"/>
                  <a:pt x="6257031" y="318609"/>
                </a:cubicBezTo>
                <a:lnTo>
                  <a:pt x="6257031" y="5853591"/>
                </a:lnTo>
                <a:cubicBezTo>
                  <a:pt x="6257031" y="6029554"/>
                  <a:pt x="6114385" y="6172200"/>
                  <a:pt x="5938422" y="6172200"/>
                </a:cubicBezTo>
                <a:lnTo>
                  <a:pt x="318609" y="6172200"/>
                </a:lnTo>
                <a:cubicBezTo>
                  <a:pt x="142646" y="6172200"/>
                  <a:pt x="0" y="6029554"/>
                  <a:pt x="0" y="5853591"/>
                </a:cubicBezTo>
                <a:lnTo>
                  <a:pt x="0" y="318609"/>
                </a:lnTo>
                <a:cubicBezTo>
                  <a:pt x="0" y="142646"/>
                  <a:pt x="142646" y="0"/>
                  <a:pt x="318609" y="0"/>
                </a:cubicBezTo>
                <a:close/>
              </a:path>
            </a:pathLst>
          </a:custGeom>
          <a:blipFill>
            <a:blip r:embed="rId2"/>
            <a:stretch>
              <a:fillRect/>
            </a:stretch>
          </a:blipFill>
        </p:spPr>
        <p:txBody>
          <a:bodyPr wrap="square">
            <a:noAutofit/>
          </a:bodyPr>
          <a:lstStyle/>
          <a:p>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2"/>
                </a:solidFill>
                <a:effectLst/>
              </a:defRPr>
            </a:lvl1pPr>
          </a:lstStyle>
          <a:p>
            <a:fld id="{486A74E5-A9C0-4E5C-851E-13F6D920EA1A}" type="datetime1">
              <a:rPr lang="en-US" smtClean="0"/>
              <a:t>10/12/2025</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2"/>
                </a:solidFill>
              </a:defRPr>
            </a:lvl1pPr>
          </a:lstStyle>
          <a:p>
            <a:r>
              <a:rPr lang="en-US" dirty="0"/>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2"/>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308809695"/>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1">
        <a:schemeClr val="bg2"/>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827A12A6-507C-2714-2F24-09ADE11584C5}"/>
              </a:ext>
            </a:extLst>
          </p:cNvPr>
          <p:cNvSpPr/>
          <p:nvPr userDrawn="1"/>
        </p:nvSpPr>
        <p:spPr>
          <a:xfrm>
            <a:off x="0" y="0"/>
            <a:ext cx="12192000" cy="6858000"/>
          </a:xfrm>
          <a:prstGeom prst="rect">
            <a:avLst/>
          </a:prstGeom>
          <a:solidFill>
            <a:schemeClr val="bg2">
              <a:lumMod val="90000"/>
              <a:lumOff val="1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892EA34-13CC-54C1-DE3D-4F1D5D55C9A7}"/>
              </a:ext>
            </a:extLst>
          </p:cNvPr>
          <p:cNvSpPr>
            <a:spLocks noGrp="1"/>
          </p:cNvSpPr>
          <p:nvPr>
            <p:ph type="title"/>
          </p:nvPr>
        </p:nvSpPr>
        <p:spPr>
          <a:xfrm>
            <a:off x="429768" y="1810512"/>
            <a:ext cx="7772400" cy="4562856"/>
          </a:xfrm>
        </p:spPr>
        <p:txBody>
          <a:bodyPr anchor="b">
            <a:normAutofit/>
          </a:bodyPr>
          <a:lstStyle>
            <a:lvl1pPr>
              <a:defRPr sz="8000">
                <a:solidFill>
                  <a:schemeClr val="tx2"/>
                </a:solidFill>
              </a:defRPr>
            </a:lvl1pPr>
          </a:lstStyle>
          <a:p>
            <a:r>
              <a:rPr lang="en-US"/>
              <a:t>Click to edit Master title style</a:t>
            </a:r>
          </a:p>
        </p:txBody>
      </p:sp>
      <p:sp>
        <p:nvSpPr>
          <p:cNvPr id="3" name="Text Placeholder 2">
            <a:extLst>
              <a:ext uri="{FF2B5EF4-FFF2-40B4-BE49-F238E27FC236}">
                <a16:creationId xmlns:a16="http://schemas.microsoft.com/office/drawing/2014/main" id="{7FDC7299-89AC-DB5B-B75E-E02A0040A62D}"/>
              </a:ext>
            </a:extLst>
          </p:cNvPr>
          <p:cNvSpPr>
            <a:spLocks noGrp="1"/>
          </p:cNvSpPr>
          <p:nvPr>
            <p:ph type="body" idx="1"/>
          </p:nvPr>
        </p:nvSpPr>
        <p:spPr>
          <a:xfrm>
            <a:off x="429768" y="429768"/>
            <a:ext cx="7772400" cy="786384"/>
          </a:xfrm>
        </p:spPr>
        <p:txBody>
          <a:bodyPr>
            <a:normAutofit/>
          </a:bodyPr>
          <a:lstStyle>
            <a:lvl1pPr marL="0" indent="0">
              <a:buNone/>
              <a:defRPr sz="2000">
                <a:solidFill>
                  <a:schemeClr val="tx2"/>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F845713-EE4C-7615-B812-531C14CF0CA2}"/>
              </a:ext>
            </a:extLst>
          </p:cNvPr>
          <p:cNvSpPr>
            <a:spLocks noGrp="1"/>
          </p:cNvSpPr>
          <p:nvPr>
            <p:ph type="dt" sz="half" idx="10"/>
          </p:nvPr>
        </p:nvSpPr>
        <p:spPr/>
        <p:txBody>
          <a:bodyPr/>
          <a:lstStyle>
            <a:lvl1pPr>
              <a:defRPr>
                <a:solidFill>
                  <a:schemeClr val="tx2"/>
                </a:solidFill>
              </a:defRPr>
            </a:lvl1pPr>
          </a:lstStyle>
          <a:p>
            <a:fld id="{3188DBF3-F598-4A31-8E9B-511F7F0D5E47}" type="datetime1">
              <a:rPr lang="en-US" smtClean="0"/>
              <a:t>10/12/2025</a:t>
            </a:fld>
            <a:endParaRPr lang="en-US" dirty="0"/>
          </a:p>
        </p:txBody>
      </p:sp>
      <p:sp>
        <p:nvSpPr>
          <p:cNvPr id="5" name="Footer Placeholder 4">
            <a:extLst>
              <a:ext uri="{FF2B5EF4-FFF2-40B4-BE49-F238E27FC236}">
                <a16:creationId xmlns:a16="http://schemas.microsoft.com/office/drawing/2014/main" id="{9F1849E7-8E94-3B02-239C-AAB481596BFD}"/>
              </a:ext>
            </a:extLst>
          </p:cNvPr>
          <p:cNvSpPr>
            <a:spLocks noGrp="1"/>
          </p:cNvSpPr>
          <p:nvPr>
            <p:ph type="ftr" sz="quarter" idx="11"/>
          </p:nvPr>
        </p:nvSpPr>
        <p:spPr/>
        <p:txBody>
          <a:bodyPr/>
          <a:lstStyle>
            <a:lvl1pPr>
              <a:defRPr>
                <a:solidFill>
                  <a:schemeClr val="tx2"/>
                </a:solidFill>
              </a:defRPr>
            </a:lvl1pPr>
          </a:lstStyle>
          <a:p>
            <a:r>
              <a:rPr lang="en-US" dirty="0"/>
              <a:t>Sample Footer Text</a:t>
            </a:r>
          </a:p>
        </p:txBody>
      </p:sp>
      <p:sp>
        <p:nvSpPr>
          <p:cNvPr id="6" name="Slide Number Placeholder 5">
            <a:extLst>
              <a:ext uri="{FF2B5EF4-FFF2-40B4-BE49-F238E27FC236}">
                <a16:creationId xmlns:a16="http://schemas.microsoft.com/office/drawing/2014/main" id="{70644BD7-C050-D052-8408-65ADAAF674FF}"/>
              </a:ext>
            </a:extLst>
          </p:cNvPr>
          <p:cNvSpPr>
            <a:spLocks noGrp="1"/>
          </p:cNvSpPr>
          <p:nvPr>
            <p:ph type="sldNum" sz="quarter" idx="12"/>
          </p:nvPr>
        </p:nvSpPr>
        <p:spPr/>
        <p:txBody>
          <a:bodyPr/>
          <a:lstStyle>
            <a:lvl1pPr>
              <a:defRPr>
                <a:solidFill>
                  <a:schemeClr val="tx2"/>
                </a:solidFill>
              </a:defRPr>
            </a:lvl1pPr>
          </a:lstStyle>
          <a:p>
            <a:fld id="{84145AC3-CC88-4C8A-A6CE-8D44921B6A23}" type="slidenum">
              <a:rPr lang="en-US" smtClean="0"/>
              <a:pPr/>
              <a:t>‹#›</a:t>
            </a:fld>
            <a:endParaRPr lang="en-US" dirty="0"/>
          </a:p>
        </p:txBody>
      </p:sp>
    </p:spTree>
    <p:extLst>
      <p:ext uri="{BB962C8B-B14F-4D97-AF65-F5344CB8AC3E}">
        <p14:creationId xmlns:p14="http://schemas.microsoft.com/office/powerpoint/2010/main" val="1374142711"/>
      </p:ext>
    </p:extLst>
  </p:cSld>
  <p:clrMapOvr>
    <a:overrideClrMapping bg1="dk1" tx1="lt1" bg2="dk2" tx2="lt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secHead" preserve="1">
  <p:cSld name="1_Section Header">
    <p:bg>
      <p:bgPr>
        <a:solidFill>
          <a:schemeClr val="tx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92EA34-13CC-54C1-DE3D-4F1D5D55C9A7}"/>
              </a:ext>
            </a:extLst>
          </p:cNvPr>
          <p:cNvSpPr>
            <a:spLocks noGrp="1"/>
          </p:cNvSpPr>
          <p:nvPr>
            <p:ph type="title"/>
          </p:nvPr>
        </p:nvSpPr>
        <p:spPr>
          <a:xfrm>
            <a:off x="429768" y="1810512"/>
            <a:ext cx="7772400" cy="4562856"/>
          </a:xfrm>
        </p:spPr>
        <p:txBody>
          <a:bodyPr anchor="b">
            <a:normAutofit/>
          </a:bodyPr>
          <a:lstStyle>
            <a:lvl1pPr>
              <a:defRPr sz="8000">
                <a:solidFill>
                  <a:schemeClr val="bg1"/>
                </a:solidFill>
              </a:defRPr>
            </a:lvl1pPr>
          </a:lstStyle>
          <a:p>
            <a:r>
              <a:rPr lang="en-US" dirty="0"/>
              <a:t>Click to edit Master title style</a:t>
            </a:r>
          </a:p>
        </p:txBody>
      </p:sp>
      <p:sp>
        <p:nvSpPr>
          <p:cNvPr id="3" name="Text Placeholder 2">
            <a:extLst>
              <a:ext uri="{FF2B5EF4-FFF2-40B4-BE49-F238E27FC236}">
                <a16:creationId xmlns:a16="http://schemas.microsoft.com/office/drawing/2014/main" id="{7FDC7299-89AC-DB5B-B75E-E02A0040A62D}"/>
              </a:ext>
            </a:extLst>
          </p:cNvPr>
          <p:cNvSpPr>
            <a:spLocks noGrp="1"/>
          </p:cNvSpPr>
          <p:nvPr>
            <p:ph type="body" idx="1"/>
          </p:nvPr>
        </p:nvSpPr>
        <p:spPr>
          <a:xfrm>
            <a:off x="429768" y="429768"/>
            <a:ext cx="7772400" cy="786384"/>
          </a:xfrm>
        </p:spPr>
        <p:txBody>
          <a:bodyPr>
            <a:normAutofit/>
          </a:bodyPr>
          <a:lstStyle>
            <a:lvl1pPr marL="0" indent="0">
              <a:buNone/>
              <a:defRPr sz="2000">
                <a:solidFill>
                  <a:schemeClr val="bg1"/>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8F845713-EE4C-7615-B812-531C14CF0CA2}"/>
              </a:ext>
            </a:extLst>
          </p:cNvPr>
          <p:cNvSpPr>
            <a:spLocks noGrp="1"/>
          </p:cNvSpPr>
          <p:nvPr>
            <p:ph type="dt" sz="half" idx="10"/>
          </p:nvPr>
        </p:nvSpPr>
        <p:spPr/>
        <p:txBody>
          <a:bodyPr/>
          <a:lstStyle>
            <a:lvl1pPr>
              <a:defRPr>
                <a:solidFill>
                  <a:schemeClr val="bg1"/>
                </a:solidFill>
              </a:defRPr>
            </a:lvl1pPr>
          </a:lstStyle>
          <a:p>
            <a:fld id="{3188DBF3-F598-4A31-8E9B-511F7F0D5E47}" type="datetime1">
              <a:rPr lang="en-US" smtClean="0"/>
              <a:pPr/>
              <a:t>10/12/2025</a:t>
            </a:fld>
            <a:endParaRPr lang="en-US" dirty="0"/>
          </a:p>
        </p:txBody>
      </p:sp>
      <p:sp>
        <p:nvSpPr>
          <p:cNvPr id="5" name="Footer Placeholder 4">
            <a:extLst>
              <a:ext uri="{FF2B5EF4-FFF2-40B4-BE49-F238E27FC236}">
                <a16:creationId xmlns:a16="http://schemas.microsoft.com/office/drawing/2014/main" id="{9F1849E7-8E94-3B02-239C-AAB481596BFD}"/>
              </a:ext>
            </a:extLst>
          </p:cNvPr>
          <p:cNvSpPr>
            <a:spLocks noGrp="1"/>
          </p:cNvSpPr>
          <p:nvPr>
            <p:ph type="ftr" sz="quarter" idx="11"/>
          </p:nvPr>
        </p:nvSpPr>
        <p:spPr/>
        <p:txBody>
          <a:bodyPr/>
          <a:lstStyle>
            <a:lvl1pPr>
              <a:defRPr>
                <a:solidFill>
                  <a:schemeClr val="bg1"/>
                </a:solidFill>
              </a:defRPr>
            </a:lvl1pPr>
          </a:lstStyle>
          <a:p>
            <a:r>
              <a:rPr lang="en-US" dirty="0"/>
              <a:t>Sample Footer Text</a:t>
            </a:r>
          </a:p>
        </p:txBody>
      </p:sp>
      <p:sp>
        <p:nvSpPr>
          <p:cNvPr id="6" name="Slide Number Placeholder 5">
            <a:extLst>
              <a:ext uri="{FF2B5EF4-FFF2-40B4-BE49-F238E27FC236}">
                <a16:creationId xmlns:a16="http://schemas.microsoft.com/office/drawing/2014/main" id="{70644BD7-C050-D052-8408-65ADAAF674FF}"/>
              </a:ext>
            </a:extLst>
          </p:cNvPr>
          <p:cNvSpPr>
            <a:spLocks noGrp="1"/>
          </p:cNvSpPr>
          <p:nvPr>
            <p:ph type="sldNum" sz="quarter" idx="12"/>
          </p:nvPr>
        </p:nvSpPr>
        <p:spPr/>
        <p:txBody>
          <a:bodyPr/>
          <a:lstStyle>
            <a:lvl1pPr>
              <a:defRPr>
                <a:solidFill>
                  <a:schemeClr val="bg1"/>
                </a:solidFill>
              </a:defRPr>
            </a:lvl1pPr>
          </a:lstStyle>
          <a:p>
            <a:fld id="{84145AC3-CC88-4C8A-A6CE-8D44921B6A23}" type="slidenum">
              <a:rPr lang="en-US" smtClean="0"/>
              <a:pPr/>
              <a:t>‹#›</a:t>
            </a:fld>
            <a:endParaRPr lang="en-US" dirty="0"/>
          </a:p>
        </p:txBody>
      </p:sp>
    </p:spTree>
    <p:extLst>
      <p:ext uri="{BB962C8B-B14F-4D97-AF65-F5344CB8AC3E}">
        <p14:creationId xmlns:p14="http://schemas.microsoft.com/office/powerpoint/2010/main" val="3697910207"/>
      </p:ext>
    </p:extLst>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Agenda">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429768" y="411480"/>
            <a:ext cx="11045952" cy="1828800"/>
          </a:xfrm>
        </p:spPr>
        <p:txBody>
          <a:bodyPr anchor="t">
            <a:normAutofit/>
          </a:bodyPr>
          <a:lstStyle>
            <a:lvl1pPr>
              <a:defRPr sz="8000"/>
            </a:lvl1pPr>
          </a:lstStyle>
          <a:p>
            <a:r>
              <a:rPr lang="en-US" dirty="0"/>
              <a:t>Click to edit Master title style</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6272784" y="2423160"/>
            <a:ext cx="5202936" cy="3858768"/>
          </a:xfrm>
        </p:spPr>
        <p:txBody>
          <a:bodyPr vert="horz" lIns="91440" tIns="45720" rIns="91440" bIns="45720" rtlCol="0">
            <a:normAutofit/>
          </a:bodyPr>
          <a:lstStyle>
            <a:lvl1pPr marL="457200" indent="-457200">
              <a:buFont typeface="+mj-lt"/>
              <a:buAutoNum type="arabicPeriod"/>
              <a:defRPr lang="en-US" dirty="0"/>
            </a:lvl1pPr>
            <a:lvl2pPr marL="571500" indent="-342900">
              <a:buFont typeface="+mj-lt"/>
              <a:buAutoNum type="arabicPeriod"/>
              <a:defRPr lang="en-US" dirty="0"/>
            </a:lvl2pPr>
            <a:lvl3pPr marL="800100" indent="-342900">
              <a:buFont typeface="+mj-lt"/>
              <a:buAutoNum type="arabicPeriod"/>
              <a:defRPr lang="en-US" dirty="0"/>
            </a:lvl3pPr>
            <a:lvl4pPr>
              <a:buFont typeface="+mj-lt"/>
              <a:buAutoNum type="arabicPeriod"/>
              <a:defRPr lang="en-US" dirty="0"/>
            </a:lvl4pPr>
            <a:lvl5pPr>
              <a:buFont typeface="+mj-lt"/>
              <a:buAutoNum type="arabicPeriod"/>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lstStyle/>
          <a:p>
            <a:fld id="{54420FBA-2DD9-4488-808B-852669FDC9B7}" type="datetime1">
              <a:rPr lang="en-US" smtClean="0"/>
              <a:t>10/12/2025</a:t>
            </a:fld>
            <a:endParaRPr lang="en-US" dirty="0"/>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p:txBody>
          <a:bodyPr/>
          <a:lstStyle/>
          <a:p>
            <a:r>
              <a:rPr lang="en-US" dirty="0"/>
              <a:t>Sample Footer Text</a:t>
            </a:r>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3021447779"/>
      </p:ext>
    </p:extLst>
  </p:cSld>
  <p:clrMapOvr>
    <a:overrideClrMapping bg1="lt1" tx1="dk1" bg2="lt2" tx2="dk2" accent1="accent1" accent2="accent2" accent3="accent3" accent4="accent4" accent5="accent5" accent6="accent6" hlink="hlink" folHlink="folHlink"/>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Agenda 2">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7644383" y="1012952"/>
            <a:ext cx="4023360" cy="1636776"/>
          </a:xfrm>
        </p:spPr>
        <p:txBody>
          <a:bodyPr anchor="b">
            <a:normAutofit/>
          </a:bodyPr>
          <a:lstStyle>
            <a:lvl1pPr>
              <a:defRPr sz="4800"/>
            </a:lvl1pPr>
          </a:lstStyle>
          <a:p>
            <a:r>
              <a:rPr lang="en-US"/>
              <a:t>Click to edit Master title style</a:t>
            </a:r>
          </a:p>
        </p:txBody>
      </p:sp>
      <p:sp>
        <p:nvSpPr>
          <p:cNvPr id="10" name="Picture Placeholder 7">
            <a:extLst>
              <a:ext uri="{FF2B5EF4-FFF2-40B4-BE49-F238E27FC236}">
                <a16:creationId xmlns:a16="http://schemas.microsoft.com/office/drawing/2014/main" id="{BA22E09C-1954-DBFC-E669-2449D22D2D2E}"/>
              </a:ext>
            </a:extLst>
          </p:cNvPr>
          <p:cNvSpPr>
            <a:spLocks noGrp="1"/>
          </p:cNvSpPr>
          <p:nvPr>
            <p:ph type="pic" sz="quarter" idx="14"/>
          </p:nvPr>
        </p:nvSpPr>
        <p:spPr>
          <a:xfrm>
            <a:off x="342901" y="345109"/>
            <a:ext cx="6714969" cy="6163508"/>
          </a:xfrm>
          <a:custGeom>
            <a:avLst/>
            <a:gdLst>
              <a:gd name="connsiteX0" fmla="*/ 312551 w 6714969"/>
              <a:gd name="connsiteY0" fmla="*/ 0 h 6163508"/>
              <a:gd name="connsiteX1" fmla="*/ 6402418 w 6714969"/>
              <a:gd name="connsiteY1" fmla="*/ 0 h 6163508"/>
              <a:gd name="connsiteX2" fmla="*/ 6714969 w 6714969"/>
              <a:gd name="connsiteY2" fmla="*/ 312551 h 6163508"/>
              <a:gd name="connsiteX3" fmla="*/ 6714969 w 6714969"/>
              <a:gd name="connsiteY3" fmla="*/ 5850957 h 6163508"/>
              <a:gd name="connsiteX4" fmla="*/ 6402418 w 6714969"/>
              <a:gd name="connsiteY4" fmla="*/ 6163508 h 6163508"/>
              <a:gd name="connsiteX5" fmla="*/ 312551 w 6714969"/>
              <a:gd name="connsiteY5" fmla="*/ 6163508 h 6163508"/>
              <a:gd name="connsiteX6" fmla="*/ 0 w 6714969"/>
              <a:gd name="connsiteY6" fmla="*/ 5850957 h 6163508"/>
              <a:gd name="connsiteX7" fmla="*/ 0 w 6714969"/>
              <a:gd name="connsiteY7" fmla="*/ 312551 h 6163508"/>
              <a:gd name="connsiteX8" fmla="*/ 312551 w 6714969"/>
              <a:gd name="connsiteY8" fmla="*/ 0 h 61635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714969" h="6163508">
                <a:moveTo>
                  <a:pt x="312551" y="0"/>
                </a:moveTo>
                <a:lnTo>
                  <a:pt x="6402418" y="0"/>
                </a:lnTo>
                <a:cubicBezTo>
                  <a:pt x="6575035" y="0"/>
                  <a:pt x="6714969" y="139934"/>
                  <a:pt x="6714969" y="312551"/>
                </a:cubicBezTo>
                <a:lnTo>
                  <a:pt x="6714969" y="5850957"/>
                </a:lnTo>
                <a:cubicBezTo>
                  <a:pt x="6714969" y="6023574"/>
                  <a:pt x="6575035" y="6163508"/>
                  <a:pt x="6402418" y="6163508"/>
                </a:cubicBezTo>
                <a:lnTo>
                  <a:pt x="312551" y="6163508"/>
                </a:lnTo>
                <a:cubicBezTo>
                  <a:pt x="139934" y="6163508"/>
                  <a:pt x="0" y="6023574"/>
                  <a:pt x="0" y="5850957"/>
                </a:cubicBezTo>
                <a:lnTo>
                  <a:pt x="0" y="312551"/>
                </a:lnTo>
                <a:cubicBezTo>
                  <a:pt x="0" y="139934"/>
                  <a:pt x="139934" y="0"/>
                  <a:pt x="312551" y="0"/>
                </a:cubicBezTo>
                <a:close/>
              </a:path>
            </a:pathLst>
          </a:custGeom>
          <a:blipFill>
            <a:blip r:embed="rId2"/>
            <a:stretch>
              <a:fillRect/>
            </a:stretch>
          </a:blipFill>
        </p:spPr>
        <p:txBody>
          <a:bodyPr wrap="square">
            <a:noAutofit/>
          </a:bodyPr>
          <a:lstStyle/>
          <a:p>
            <a:endParaRPr lang="en-US" dirty="0"/>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7644384" y="2896616"/>
            <a:ext cx="4023360" cy="3364992"/>
          </a:xfrm>
        </p:spPr>
        <p:txBody>
          <a:bodyPr vert="horz" lIns="91440" tIns="45720" rIns="91440" bIns="45720" rtlCol="0">
            <a:normAutofit/>
          </a:bodyPr>
          <a:lstStyle>
            <a:lvl1pPr marL="342900" indent="-342900">
              <a:buFont typeface="+mj-lt"/>
              <a:buAutoNum type="arabicPeriod"/>
              <a:defRPr lang="en-US" dirty="0"/>
            </a:lvl1pPr>
            <a:lvl2pPr marL="571500" indent="-342900">
              <a:buFont typeface="+mj-lt"/>
              <a:buAutoNum type="arabicPeriod"/>
              <a:defRPr lang="en-US" dirty="0"/>
            </a:lvl2pPr>
            <a:lvl3pPr marL="800100" indent="-342900">
              <a:buFont typeface="+mj-lt"/>
              <a:buAutoNum type="arabicPeriod"/>
              <a:defRPr lang="en-US" dirty="0"/>
            </a:lvl3pPr>
            <a:lvl4pPr>
              <a:buFont typeface="+mj-lt"/>
              <a:buAutoNum type="arabicPeriod"/>
              <a:defRPr lang="en-US" dirty="0"/>
            </a:lvl4pPr>
            <a:lvl5pPr>
              <a:buFont typeface="+mj-lt"/>
              <a:buAutoNum type="arabicPeriod"/>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lstStyle/>
          <a:p>
            <a:fld id="{54420FBA-2DD9-4488-808B-852669FDC9B7}" type="datetime1">
              <a:rPr lang="en-US" smtClean="0"/>
              <a:t>10/12/2025</a:t>
            </a:fld>
            <a:endParaRPr lang="en-US" dirty="0"/>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p:txBody>
          <a:bodyPr/>
          <a:lstStyle/>
          <a:p>
            <a:r>
              <a:rPr lang="en-US" dirty="0"/>
              <a:t>Sample Footer Text</a:t>
            </a:r>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601524565"/>
      </p:ext>
    </p:extLst>
  </p:cSld>
  <p:clrMapOvr>
    <a:overrideClrMapping bg1="lt1" tx1="dk1" bg2="lt2" tx2="dk2" accent1="accent1" accent2="accent2" accent3="accent3" accent4="accent4" accent5="accent5" accent6="accent6" hlink="hlink" folHlink="folHlink"/>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reserve="1">
  <p:cSld name="Title, Content 1 (Max)">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37159" y="151598"/>
            <a:ext cx="11924209" cy="528186"/>
          </a:xfrm>
        </p:spPr>
        <p:txBody>
          <a:bodyPr anchor="ctr">
            <a:normAutofit/>
          </a:bodyPr>
          <a:lstStyle>
            <a:lvl1pPr>
              <a:defRPr sz="2400"/>
            </a:lvl1pPr>
          </a:lstStyle>
          <a:p>
            <a:r>
              <a:rPr lang="en-US"/>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a:xfrm>
            <a:off x="137159" y="776036"/>
            <a:ext cx="11924209" cy="567696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8239D5A0-3316-4C32-929A-0D0DB97D10BB}" type="datetime1">
              <a:rPr lang="en-US" smtClean="0"/>
              <a:t>10/12/2025</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78525102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ontent Only (Max)">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841248" y="-1325880"/>
            <a:ext cx="10515600" cy="1325880"/>
          </a:xfrm>
        </p:spPr>
        <p:txBody>
          <a:bodyPr anchor="b">
            <a:normAutofit/>
          </a:bodyPr>
          <a:lstStyle>
            <a:lvl1pPr>
              <a:defRPr sz="2400"/>
            </a:lvl1pPr>
          </a:lstStyle>
          <a:p>
            <a:r>
              <a:rPr lang="en-US"/>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a:xfrm>
            <a:off x="137159" y="329450"/>
            <a:ext cx="11924209" cy="61991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0FBBADD7-305F-4EB9-8736-D791FAF7A4D4}" type="datetime1">
              <a:rPr lang="en-US" smtClean="0"/>
              <a:t>10/12/2025</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128936912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Content 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29767" y="640080"/>
            <a:ext cx="11328845" cy="740664"/>
          </a:xfrm>
        </p:spPr>
        <p:txBody>
          <a:bodyPr anchor="t"/>
          <a:lstStyle/>
          <a:p>
            <a:r>
              <a:rPr lang="en-US"/>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a:xfrm>
            <a:off x="429768" y="1380744"/>
            <a:ext cx="11328844" cy="490118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C649238A-C249-43B5-82BC-D29F8CAE992A}" type="datetime1">
              <a:rPr lang="en-US" smtClean="0"/>
              <a:t>10/12/2025</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76056731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Title, Cont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014984" y="2478024"/>
            <a:ext cx="4325112" cy="2454796"/>
          </a:xfrm>
        </p:spPr>
        <p:txBody>
          <a:bodyPr anchor="t">
            <a:normAutofit/>
          </a:bodyPr>
          <a:lstStyle>
            <a:lvl1pPr>
              <a:defRPr sz="4400"/>
            </a:lvl1pPr>
          </a:lstStyle>
          <a:p>
            <a:r>
              <a:rPr lang="en-US"/>
              <a:t>Click to edit Master title style</a:t>
            </a:r>
          </a:p>
        </p:txBody>
      </p:sp>
      <p:sp>
        <p:nvSpPr>
          <p:cNvPr id="8" name="Content Placeholder 7">
            <a:extLst>
              <a:ext uri="{FF2B5EF4-FFF2-40B4-BE49-F238E27FC236}">
                <a16:creationId xmlns:a16="http://schemas.microsoft.com/office/drawing/2014/main" id="{7D633F00-464B-3088-812A-40496FD1021A}"/>
              </a:ext>
            </a:extLst>
          </p:cNvPr>
          <p:cNvSpPr>
            <a:spLocks noGrp="1"/>
          </p:cNvSpPr>
          <p:nvPr>
            <p:ph sz="quarter" idx="13"/>
          </p:nvPr>
        </p:nvSpPr>
        <p:spPr>
          <a:xfrm>
            <a:off x="6273800" y="2478024"/>
            <a:ext cx="4325112" cy="2459736"/>
          </a:xfr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C4546182-1DDF-4ACE-B05D-D855179AB21D}" type="datetime1">
              <a:rPr lang="en-US" smtClean="0"/>
              <a:t>10/12/2025</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406540285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itle, Cont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014984" y="2039112"/>
            <a:ext cx="3813048" cy="3538728"/>
          </a:xfrm>
        </p:spPr>
        <p:txBody>
          <a:bodyPr anchor="t">
            <a:normAutofit/>
          </a:bodyPr>
          <a:lstStyle>
            <a:lvl1pPr>
              <a:defRPr sz="3200"/>
            </a:lvl1pPr>
          </a:lstStyle>
          <a:p>
            <a:r>
              <a:rPr lang="en-US"/>
              <a:t>Click to edit Master title style</a:t>
            </a:r>
          </a:p>
        </p:txBody>
      </p:sp>
      <p:sp>
        <p:nvSpPr>
          <p:cNvPr id="8" name="Content Placeholder 7">
            <a:extLst>
              <a:ext uri="{FF2B5EF4-FFF2-40B4-BE49-F238E27FC236}">
                <a16:creationId xmlns:a16="http://schemas.microsoft.com/office/drawing/2014/main" id="{D42D62A0-8127-CE86-0633-0D65E1E136F7}"/>
              </a:ext>
            </a:extLst>
          </p:cNvPr>
          <p:cNvSpPr>
            <a:spLocks noGrp="1"/>
          </p:cNvSpPr>
          <p:nvPr>
            <p:ph sz="quarter" idx="13"/>
          </p:nvPr>
        </p:nvSpPr>
        <p:spPr>
          <a:xfrm>
            <a:off x="5422392" y="2039112"/>
            <a:ext cx="5047488" cy="3538728"/>
          </a:xfrm>
        </p:spPr>
        <p:txBody>
          <a:bodyPr vert="horz" lIns="91440" tIns="45720" rIns="91440" bIns="45720" rtlCol="0">
            <a:normAutofit/>
          </a:bodyPr>
          <a:lstStyle>
            <a:lvl1pPr>
              <a:defRPr lang="en-US"/>
            </a:lvl1pPr>
            <a:lvl2pPr>
              <a:defRPr lang="en-US"/>
            </a:lvl2pPr>
            <a:lvl3pPr>
              <a:defRPr lang="en-US"/>
            </a:lvl3pPr>
            <a:lvl4pPr>
              <a:defRPr lang="en-US"/>
            </a:lvl4pPr>
            <a:lvl5pPr>
              <a:defRPr lang="en-US"/>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21879F24-F3CA-4AD0-8BF8-AB0BBB30EE08}" type="datetime1">
              <a:rPr lang="en-US" smtClean="0"/>
              <a:t>10/12/2025</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5864630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Title, Content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29768" y="1600200"/>
            <a:ext cx="4142232" cy="4636008"/>
          </a:xfrm>
        </p:spPr>
        <p:txBody>
          <a:bodyPr anchor="t">
            <a:normAutofit/>
          </a:bodyPr>
          <a:lstStyle>
            <a:lvl1pPr>
              <a:defRPr sz="3200"/>
            </a:lvl1pPr>
          </a:lstStyle>
          <a:p>
            <a:r>
              <a:rPr lang="en-US"/>
              <a:t>Click to edit Master title style</a:t>
            </a:r>
          </a:p>
        </p:txBody>
      </p:sp>
      <p:sp>
        <p:nvSpPr>
          <p:cNvPr id="8" name="Content Placeholder 7">
            <a:extLst>
              <a:ext uri="{FF2B5EF4-FFF2-40B4-BE49-F238E27FC236}">
                <a16:creationId xmlns:a16="http://schemas.microsoft.com/office/drawing/2014/main" id="{FFB4667A-FE47-8556-FD3A-55FDBA801D76}"/>
              </a:ext>
            </a:extLst>
          </p:cNvPr>
          <p:cNvSpPr>
            <a:spLocks noGrp="1"/>
          </p:cNvSpPr>
          <p:nvPr>
            <p:ph sz="quarter" idx="13"/>
          </p:nvPr>
        </p:nvSpPr>
        <p:spPr>
          <a:xfrm>
            <a:off x="5422392" y="1600200"/>
            <a:ext cx="5788152" cy="4636008"/>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74342EAA-E00A-40E8-8E99-2669E0367007}" type="datetime1">
              <a:rPr lang="en-US" smtClean="0"/>
              <a:t>10/12/2025</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44527208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Title, Content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29768" y="640080"/>
            <a:ext cx="4032504" cy="3621024"/>
          </a:xfrm>
        </p:spPr>
        <p:txBody>
          <a:bodyPr anchor="t">
            <a:normAutofit/>
          </a:bodyPr>
          <a:lstStyle>
            <a:lvl1pPr>
              <a:defRPr sz="3200"/>
            </a:lvl1pPr>
          </a:lstStyle>
          <a:p>
            <a:r>
              <a:rPr lang="en-US"/>
              <a:t>Click to edit Master title style</a:t>
            </a:r>
          </a:p>
        </p:txBody>
      </p: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5422392" y="640080"/>
            <a:ext cx="5971032" cy="5724144"/>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14035030-C135-4A24-944D-06B773D2F2E6}" type="datetime1">
              <a:rPr lang="en-US" smtClean="0"/>
              <a:t>10/12/2025</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948660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Title, Content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29768" y="640080"/>
            <a:ext cx="3493008" cy="3621024"/>
          </a:xfrm>
        </p:spPr>
        <p:txBody>
          <a:bodyPr vert="horz" lIns="91440" tIns="45720" rIns="91440" bIns="45720" rtlCol="0" anchor="t">
            <a:normAutofit/>
          </a:bodyPr>
          <a:lstStyle>
            <a:lvl1pPr>
              <a:defRPr lang="en-US" dirty="0"/>
            </a:lvl1pPr>
          </a:lstStyle>
          <a:p>
            <a:pPr lvl="0"/>
            <a:r>
              <a:rPr lang="en-US"/>
              <a:t>Click to edit Master title style</a:t>
            </a:r>
          </a:p>
        </p:txBody>
      </p:sp>
      <p:sp>
        <p:nvSpPr>
          <p:cNvPr id="8" name="Content Placeholder 7">
            <a:extLst>
              <a:ext uri="{FF2B5EF4-FFF2-40B4-BE49-F238E27FC236}">
                <a16:creationId xmlns:a16="http://schemas.microsoft.com/office/drawing/2014/main" id="{8C71126E-AEFA-B45A-CD39-AC1315E03339}"/>
              </a:ext>
            </a:extLst>
          </p:cNvPr>
          <p:cNvSpPr>
            <a:spLocks noGrp="1"/>
          </p:cNvSpPr>
          <p:nvPr>
            <p:ph sz="quarter" idx="13"/>
          </p:nvPr>
        </p:nvSpPr>
        <p:spPr>
          <a:xfrm>
            <a:off x="4425696" y="640080"/>
            <a:ext cx="7159752" cy="57197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EAA5E6FB-0D10-49C4-88DE-98215C666BA1}" type="datetime1">
              <a:rPr lang="en-US" smtClean="0"/>
              <a:t>10/12/2025</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123324475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Title, Content Photo 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550408" y="548640"/>
            <a:ext cx="6035040" cy="1143000"/>
          </a:xfrm>
        </p:spPr>
        <p:txBody>
          <a:bodyPr anchor="b"/>
          <a:lstStyle/>
          <a:p>
            <a:r>
              <a:rPr lang="en-US"/>
              <a:t>Click to edit Master title style</a:t>
            </a:r>
          </a:p>
        </p:txBody>
      </p:sp>
      <p:sp>
        <p:nvSpPr>
          <p:cNvPr id="4" name="Picture Placeholder 3">
            <a:extLst>
              <a:ext uri="{FF2B5EF4-FFF2-40B4-BE49-F238E27FC236}">
                <a16:creationId xmlns:a16="http://schemas.microsoft.com/office/drawing/2014/main" id="{EF226A48-373B-47E6-1E90-9892366CC9F0}"/>
              </a:ext>
            </a:extLst>
          </p:cNvPr>
          <p:cNvSpPr>
            <a:spLocks noGrp="1"/>
          </p:cNvSpPr>
          <p:nvPr>
            <p:ph type="pic" sz="quarter" idx="13"/>
          </p:nvPr>
        </p:nvSpPr>
        <p:spPr>
          <a:xfrm>
            <a:off x="342900" y="342900"/>
            <a:ext cx="4501152" cy="6172200"/>
          </a:xfrm>
          <a:custGeom>
            <a:avLst/>
            <a:gdLst>
              <a:gd name="connsiteX0" fmla="*/ 332635 w 4501152"/>
              <a:gd name="connsiteY0" fmla="*/ 0 h 6172200"/>
              <a:gd name="connsiteX1" fmla="*/ 4168517 w 4501152"/>
              <a:gd name="connsiteY1" fmla="*/ 0 h 6172200"/>
              <a:gd name="connsiteX2" fmla="*/ 4501152 w 4501152"/>
              <a:gd name="connsiteY2" fmla="*/ 331423 h 6172200"/>
              <a:gd name="connsiteX3" fmla="*/ 4501152 w 4501152"/>
              <a:gd name="connsiteY3" fmla="*/ 5840778 h 6172200"/>
              <a:gd name="connsiteX4" fmla="*/ 4168517 w 4501152"/>
              <a:gd name="connsiteY4" fmla="*/ 6172200 h 6172200"/>
              <a:gd name="connsiteX5" fmla="*/ 332635 w 4501152"/>
              <a:gd name="connsiteY5" fmla="*/ 6172200 h 6172200"/>
              <a:gd name="connsiteX6" fmla="*/ 0 w 4501152"/>
              <a:gd name="connsiteY6" fmla="*/ 5840778 h 6172200"/>
              <a:gd name="connsiteX7" fmla="*/ 0 w 4501152"/>
              <a:gd name="connsiteY7" fmla="*/ 331423 h 6172200"/>
              <a:gd name="connsiteX8" fmla="*/ 332635 w 4501152"/>
              <a:gd name="connsiteY8" fmla="*/ 0 h 6172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501152" h="6172200">
                <a:moveTo>
                  <a:pt x="332635" y="0"/>
                </a:moveTo>
                <a:lnTo>
                  <a:pt x="4168517" y="0"/>
                </a:lnTo>
                <a:cubicBezTo>
                  <a:pt x="4352226" y="0"/>
                  <a:pt x="4501152" y="148383"/>
                  <a:pt x="4501152" y="331423"/>
                </a:cubicBezTo>
                <a:lnTo>
                  <a:pt x="4501152" y="5840778"/>
                </a:lnTo>
                <a:cubicBezTo>
                  <a:pt x="4501152" y="6023817"/>
                  <a:pt x="4352226" y="6172200"/>
                  <a:pt x="4168517" y="6172200"/>
                </a:cubicBezTo>
                <a:lnTo>
                  <a:pt x="332635" y="6172200"/>
                </a:lnTo>
                <a:cubicBezTo>
                  <a:pt x="148926" y="6172200"/>
                  <a:pt x="0" y="6023817"/>
                  <a:pt x="0" y="5840778"/>
                </a:cubicBezTo>
                <a:lnTo>
                  <a:pt x="0" y="331423"/>
                </a:lnTo>
                <a:cubicBezTo>
                  <a:pt x="0" y="148383"/>
                  <a:pt x="148926" y="0"/>
                  <a:pt x="332635" y="0"/>
                </a:cubicBezTo>
                <a:close/>
              </a:path>
            </a:pathLst>
          </a:custGeom>
          <a:blipFill>
            <a:blip r:embed="rId2"/>
            <a:stretch>
              <a:fillRect/>
            </a:stretch>
          </a:blipFill>
        </p:spPr>
        <p:txBody>
          <a:bodyPr wrap="square">
            <a:noAutofit/>
          </a:bodyPr>
          <a:lstStyle/>
          <a:p>
            <a:endParaRPr lang="en-US" dirty="0"/>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5550408" y="1828800"/>
            <a:ext cx="6035040" cy="448970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effectLst/>
              </a:defRPr>
            </a:lvl1pPr>
          </a:lstStyle>
          <a:p>
            <a:fld id="{4242880F-92D7-4796-B72D-6CF83054BAF5}" type="datetime1">
              <a:rPr lang="en-US" smtClean="0"/>
              <a:t>10/12/2025</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91026010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Title, Content Photo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9768" y="548640"/>
            <a:ext cx="6135624" cy="1143000"/>
          </a:xfrm>
        </p:spPr>
        <p:txBody>
          <a:bodyPr anchor="b"/>
          <a:lstStyle/>
          <a:p>
            <a:r>
              <a:rPr lang="en-US"/>
              <a:t>Click to edit Master title style</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429768" y="1828800"/>
            <a:ext cx="6135624" cy="4489704"/>
          </a:xfrm>
        </p:spPr>
        <p:txBody>
          <a:bodyPr/>
          <a:lstStyle>
            <a:lvl1pPr marL="0" indent="0">
              <a:buNone/>
              <a:defRPr/>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87523749-65BA-43BD-B2BF-FF5A4C96AE14}" type="datetime1">
              <a:rPr lang="en-US" smtClean="0"/>
              <a:t>10/12/2025</a:t>
            </a:fld>
            <a:endParaRPr lang="en-US" dirty="0"/>
          </a:p>
        </p:txBody>
      </p:sp>
      <p:sp>
        <p:nvSpPr>
          <p:cNvPr id="4" name="Picture Placeholder 3">
            <a:extLst>
              <a:ext uri="{FF2B5EF4-FFF2-40B4-BE49-F238E27FC236}">
                <a16:creationId xmlns:a16="http://schemas.microsoft.com/office/drawing/2014/main" id="{7F11DC52-D1FD-A255-1A04-7A15A9DE3C8F}"/>
              </a:ext>
            </a:extLst>
          </p:cNvPr>
          <p:cNvSpPr>
            <a:spLocks noGrp="1"/>
          </p:cNvSpPr>
          <p:nvPr>
            <p:ph type="pic" sz="quarter" idx="13"/>
          </p:nvPr>
        </p:nvSpPr>
        <p:spPr>
          <a:xfrm>
            <a:off x="7353304" y="352327"/>
            <a:ext cx="4495799" cy="6172200"/>
          </a:xfrm>
          <a:custGeom>
            <a:avLst/>
            <a:gdLst>
              <a:gd name="connsiteX0" fmla="*/ 293171 w 4495799"/>
              <a:gd name="connsiteY0" fmla="*/ 0 h 6172200"/>
              <a:gd name="connsiteX1" fmla="*/ 4202628 w 4495799"/>
              <a:gd name="connsiteY1" fmla="*/ 0 h 6172200"/>
              <a:gd name="connsiteX2" fmla="*/ 4495799 w 4495799"/>
              <a:gd name="connsiteY2" fmla="*/ 293171 h 6172200"/>
              <a:gd name="connsiteX3" fmla="*/ 4495799 w 4495799"/>
              <a:gd name="connsiteY3" fmla="*/ 5879029 h 6172200"/>
              <a:gd name="connsiteX4" fmla="*/ 4202628 w 4495799"/>
              <a:gd name="connsiteY4" fmla="*/ 6172200 h 6172200"/>
              <a:gd name="connsiteX5" fmla="*/ 293171 w 4495799"/>
              <a:gd name="connsiteY5" fmla="*/ 6172200 h 6172200"/>
              <a:gd name="connsiteX6" fmla="*/ 0 w 4495799"/>
              <a:gd name="connsiteY6" fmla="*/ 5879029 h 6172200"/>
              <a:gd name="connsiteX7" fmla="*/ 0 w 4495799"/>
              <a:gd name="connsiteY7" fmla="*/ 293171 h 6172200"/>
              <a:gd name="connsiteX8" fmla="*/ 293171 w 4495799"/>
              <a:gd name="connsiteY8" fmla="*/ 0 h 6172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495799" h="6172200">
                <a:moveTo>
                  <a:pt x="293171" y="0"/>
                </a:moveTo>
                <a:lnTo>
                  <a:pt x="4202628" y="0"/>
                </a:lnTo>
                <a:cubicBezTo>
                  <a:pt x="4364542" y="0"/>
                  <a:pt x="4495799" y="131257"/>
                  <a:pt x="4495799" y="293171"/>
                </a:cubicBezTo>
                <a:lnTo>
                  <a:pt x="4495799" y="5879029"/>
                </a:lnTo>
                <a:cubicBezTo>
                  <a:pt x="4495799" y="6040943"/>
                  <a:pt x="4364542" y="6172200"/>
                  <a:pt x="4202628" y="6172200"/>
                </a:cubicBezTo>
                <a:lnTo>
                  <a:pt x="293171" y="6172200"/>
                </a:lnTo>
                <a:cubicBezTo>
                  <a:pt x="131257" y="6172200"/>
                  <a:pt x="0" y="6040943"/>
                  <a:pt x="0" y="5879029"/>
                </a:cubicBezTo>
                <a:lnTo>
                  <a:pt x="0" y="293171"/>
                </a:lnTo>
                <a:cubicBezTo>
                  <a:pt x="0" y="131257"/>
                  <a:pt x="131257" y="0"/>
                  <a:pt x="293171" y="0"/>
                </a:cubicBezTo>
                <a:close/>
              </a:path>
            </a:pathLst>
          </a:custGeom>
          <a:blipFill>
            <a:blip r:embed="rId2"/>
            <a:stretch>
              <a:fillRect/>
            </a:stretch>
          </a:blipFill>
        </p:spPr>
        <p:txBody>
          <a:bodyPr wrap="square">
            <a:noAutofit/>
          </a:bodyPr>
          <a:lstStyle/>
          <a:p>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effectLst/>
              </a:defRPr>
            </a:lvl1p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effectLst/>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374025259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Title, Content Photo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820076" y="320040"/>
            <a:ext cx="6766560" cy="932688"/>
          </a:xfrm>
        </p:spPr>
        <p:txBody>
          <a:bodyPr anchor="b"/>
          <a:lstStyle/>
          <a:p>
            <a:r>
              <a:rPr lang="en-US"/>
              <a:t>Click to edit Master title style</a:t>
            </a:r>
          </a:p>
        </p:txBody>
      </p:sp>
      <p:sp>
        <p:nvSpPr>
          <p:cNvPr id="4" name="Picture Placeholder 3">
            <a:extLst>
              <a:ext uri="{FF2B5EF4-FFF2-40B4-BE49-F238E27FC236}">
                <a16:creationId xmlns:a16="http://schemas.microsoft.com/office/drawing/2014/main" id="{9539F8C7-DD74-7177-C2DA-02533B6576FD}"/>
              </a:ext>
            </a:extLst>
          </p:cNvPr>
          <p:cNvSpPr>
            <a:spLocks noGrp="1"/>
          </p:cNvSpPr>
          <p:nvPr>
            <p:ph type="pic" sz="quarter" idx="13"/>
          </p:nvPr>
        </p:nvSpPr>
        <p:spPr>
          <a:xfrm>
            <a:off x="339373" y="344424"/>
            <a:ext cx="3808553" cy="6172200"/>
          </a:xfrm>
          <a:custGeom>
            <a:avLst/>
            <a:gdLst>
              <a:gd name="connsiteX0" fmla="*/ 292116 w 3808553"/>
              <a:gd name="connsiteY0" fmla="*/ 0 h 6172200"/>
              <a:gd name="connsiteX1" fmla="*/ 3516437 w 3808553"/>
              <a:gd name="connsiteY1" fmla="*/ 0 h 6172200"/>
              <a:gd name="connsiteX2" fmla="*/ 3808553 w 3808553"/>
              <a:gd name="connsiteY2" fmla="*/ 292116 h 6172200"/>
              <a:gd name="connsiteX3" fmla="*/ 3808553 w 3808553"/>
              <a:gd name="connsiteY3" fmla="*/ 5880084 h 6172200"/>
              <a:gd name="connsiteX4" fmla="*/ 3516437 w 3808553"/>
              <a:gd name="connsiteY4" fmla="*/ 6172200 h 6172200"/>
              <a:gd name="connsiteX5" fmla="*/ 292116 w 3808553"/>
              <a:gd name="connsiteY5" fmla="*/ 6172200 h 6172200"/>
              <a:gd name="connsiteX6" fmla="*/ 0 w 3808553"/>
              <a:gd name="connsiteY6" fmla="*/ 5880084 h 6172200"/>
              <a:gd name="connsiteX7" fmla="*/ 0 w 3808553"/>
              <a:gd name="connsiteY7" fmla="*/ 292116 h 6172200"/>
              <a:gd name="connsiteX8" fmla="*/ 292116 w 3808553"/>
              <a:gd name="connsiteY8" fmla="*/ 0 h 6172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808553" h="6172200">
                <a:moveTo>
                  <a:pt x="292116" y="0"/>
                </a:moveTo>
                <a:lnTo>
                  <a:pt x="3516437" y="0"/>
                </a:lnTo>
                <a:cubicBezTo>
                  <a:pt x="3677768" y="0"/>
                  <a:pt x="3808553" y="130785"/>
                  <a:pt x="3808553" y="292116"/>
                </a:cubicBezTo>
                <a:lnTo>
                  <a:pt x="3808553" y="5880084"/>
                </a:lnTo>
                <a:cubicBezTo>
                  <a:pt x="3808553" y="6041415"/>
                  <a:pt x="3677768" y="6172200"/>
                  <a:pt x="3516437" y="6172200"/>
                </a:cubicBezTo>
                <a:lnTo>
                  <a:pt x="292116" y="6172200"/>
                </a:lnTo>
                <a:cubicBezTo>
                  <a:pt x="130785" y="6172200"/>
                  <a:pt x="0" y="6041415"/>
                  <a:pt x="0" y="5880084"/>
                </a:cubicBezTo>
                <a:lnTo>
                  <a:pt x="0" y="292116"/>
                </a:lnTo>
                <a:cubicBezTo>
                  <a:pt x="0" y="130785"/>
                  <a:pt x="130785" y="0"/>
                  <a:pt x="292116" y="0"/>
                </a:cubicBezTo>
                <a:close/>
              </a:path>
            </a:pathLst>
          </a:custGeom>
          <a:blipFill>
            <a:blip r:embed="rId2"/>
            <a:stretch>
              <a:fillRect/>
            </a:stretch>
          </a:blipFill>
        </p:spPr>
        <p:txBody>
          <a:bodyPr wrap="square">
            <a:noAutofit/>
          </a:bodyPr>
          <a:lstStyle/>
          <a:p>
            <a:endParaRPr lang="en-US" dirty="0"/>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4820076" y="1380744"/>
            <a:ext cx="6766560" cy="49834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effectLst/>
              </a:defRPr>
            </a:lvl1pPr>
          </a:lstStyle>
          <a:p>
            <a:fld id="{D561C12A-E1D5-4BE9-85D9-F221F70F4931}" type="datetime1">
              <a:rPr lang="en-US" smtClean="0"/>
              <a:t>10/12/2025</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47930410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Title, Content Photo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9768" y="320040"/>
            <a:ext cx="6858000" cy="932688"/>
          </a:xfrm>
        </p:spPr>
        <p:txBody>
          <a:bodyPr anchor="b"/>
          <a:lstStyle/>
          <a:p>
            <a:r>
              <a:rPr lang="en-US"/>
              <a:t>Click to edit Master title style</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429768" y="1380744"/>
            <a:ext cx="6858000" cy="49834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07BBDBE6-5750-4902-BDAA-20F546DD8AD7}" type="datetime1">
              <a:rPr lang="en-US" smtClean="0"/>
              <a:t>10/12/2025</a:t>
            </a:fld>
            <a:endParaRPr lang="en-US" dirty="0"/>
          </a:p>
        </p:txBody>
      </p:sp>
      <p:sp>
        <p:nvSpPr>
          <p:cNvPr id="4" name="Picture Placeholder 3">
            <a:extLst>
              <a:ext uri="{FF2B5EF4-FFF2-40B4-BE49-F238E27FC236}">
                <a16:creationId xmlns:a16="http://schemas.microsoft.com/office/drawing/2014/main" id="{26FEEE5C-15B3-8386-23D3-B6B236C668F2}"/>
              </a:ext>
            </a:extLst>
          </p:cNvPr>
          <p:cNvSpPr>
            <a:spLocks noGrp="1"/>
          </p:cNvSpPr>
          <p:nvPr>
            <p:ph type="pic" sz="quarter" idx="13"/>
          </p:nvPr>
        </p:nvSpPr>
        <p:spPr>
          <a:xfrm>
            <a:off x="8046768" y="344424"/>
            <a:ext cx="3808553" cy="6172200"/>
          </a:xfrm>
          <a:custGeom>
            <a:avLst/>
            <a:gdLst>
              <a:gd name="connsiteX0" fmla="*/ 292116 w 3808553"/>
              <a:gd name="connsiteY0" fmla="*/ 0 h 6172200"/>
              <a:gd name="connsiteX1" fmla="*/ 3516437 w 3808553"/>
              <a:gd name="connsiteY1" fmla="*/ 0 h 6172200"/>
              <a:gd name="connsiteX2" fmla="*/ 3808553 w 3808553"/>
              <a:gd name="connsiteY2" fmla="*/ 292116 h 6172200"/>
              <a:gd name="connsiteX3" fmla="*/ 3808553 w 3808553"/>
              <a:gd name="connsiteY3" fmla="*/ 5880084 h 6172200"/>
              <a:gd name="connsiteX4" fmla="*/ 3516437 w 3808553"/>
              <a:gd name="connsiteY4" fmla="*/ 6172200 h 6172200"/>
              <a:gd name="connsiteX5" fmla="*/ 292116 w 3808553"/>
              <a:gd name="connsiteY5" fmla="*/ 6172200 h 6172200"/>
              <a:gd name="connsiteX6" fmla="*/ 0 w 3808553"/>
              <a:gd name="connsiteY6" fmla="*/ 5880084 h 6172200"/>
              <a:gd name="connsiteX7" fmla="*/ 0 w 3808553"/>
              <a:gd name="connsiteY7" fmla="*/ 292116 h 6172200"/>
              <a:gd name="connsiteX8" fmla="*/ 292116 w 3808553"/>
              <a:gd name="connsiteY8" fmla="*/ 0 h 6172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808553" h="6172200">
                <a:moveTo>
                  <a:pt x="292116" y="0"/>
                </a:moveTo>
                <a:lnTo>
                  <a:pt x="3516437" y="0"/>
                </a:lnTo>
                <a:cubicBezTo>
                  <a:pt x="3677768" y="0"/>
                  <a:pt x="3808553" y="130785"/>
                  <a:pt x="3808553" y="292116"/>
                </a:cubicBezTo>
                <a:lnTo>
                  <a:pt x="3808553" y="5880084"/>
                </a:lnTo>
                <a:cubicBezTo>
                  <a:pt x="3808553" y="6041415"/>
                  <a:pt x="3677768" y="6172200"/>
                  <a:pt x="3516437" y="6172200"/>
                </a:cubicBezTo>
                <a:lnTo>
                  <a:pt x="292116" y="6172200"/>
                </a:lnTo>
                <a:cubicBezTo>
                  <a:pt x="130785" y="6172200"/>
                  <a:pt x="0" y="6041415"/>
                  <a:pt x="0" y="5880084"/>
                </a:cubicBezTo>
                <a:lnTo>
                  <a:pt x="0" y="292116"/>
                </a:lnTo>
                <a:cubicBezTo>
                  <a:pt x="0" y="130785"/>
                  <a:pt x="130785" y="0"/>
                  <a:pt x="292116" y="0"/>
                </a:cubicBezTo>
                <a:close/>
              </a:path>
            </a:pathLst>
          </a:custGeom>
          <a:blipFill>
            <a:blip r:embed="rId2"/>
            <a:stretch>
              <a:fillRect/>
            </a:stretch>
          </a:blipFill>
        </p:spPr>
        <p:txBody>
          <a:bodyPr wrap="square">
            <a:noAutofit/>
          </a:bodyPr>
          <a:lstStyle/>
          <a:p>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effectLst/>
              </a:defRPr>
            </a:lvl1p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effectLst/>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408349424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Title, Content Photo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196328" y="601755"/>
            <a:ext cx="4389120" cy="1527048"/>
          </a:xfrm>
        </p:spPr>
        <p:txBody>
          <a:bodyPr anchor="b"/>
          <a:lstStyle/>
          <a:p>
            <a:r>
              <a:rPr lang="en-US"/>
              <a:t>Click to edit Master title style</a:t>
            </a:r>
          </a:p>
        </p:txBody>
      </p:sp>
      <p:sp>
        <p:nvSpPr>
          <p:cNvPr id="4" name="Picture Placeholder 3">
            <a:extLst>
              <a:ext uri="{FF2B5EF4-FFF2-40B4-BE49-F238E27FC236}">
                <a16:creationId xmlns:a16="http://schemas.microsoft.com/office/drawing/2014/main" id="{EB281557-D8C5-3666-A17C-BD66A5F9C048}"/>
              </a:ext>
            </a:extLst>
          </p:cNvPr>
          <p:cNvSpPr>
            <a:spLocks noGrp="1"/>
          </p:cNvSpPr>
          <p:nvPr>
            <p:ph type="pic" sz="quarter" idx="13"/>
          </p:nvPr>
        </p:nvSpPr>
        <p:spPr>
          <a:xfrm>
            <a:off x="341522" y="342902"/>
            <a:ext cx="6249778" cy="6172343"/>
          </a:xfrm>
          <a:custGeom>
            <a:avLst/>
            <a:gdLst>
              <a:gd name="connsiteX0" fmla="*/ 258473 w 6249778"/>
              <a:gd name="connsiteY0" fmla="*/ 0 h 6172343"/>
              <a:gd name="connsiteX1" fmla="*/ 5991306 w 6249778"/>
              <a:gd name="connsiteY1" fmla="*/ 0 h 6172343"/>
              <a:gd name="connsiteX2" fmla="*/ 6249778 w 6249778"/>
              <a:gd name="connsiteY2" fmla="*/ 257942 h 6172343"/>
              <a:gd name="connsiteX3" fmla="*/ 6249778 w 6249778"/>
              <a:gd name="connsiteY3" fmla="*/ 5914401 h 6172343"/>
              <a:gd name="connsiteX4" fmla="*/ 5991306 w 6249778"/>
              <a:gd name="connsiteY4" fmla="*/ 6172343 h 6172343"/>
              <a:gd name="connsiteX5" fmla="*/ 258473 w 6249778"/>
              <a:gd name="connsiteY5" fmla="*/ 6172343 h 6172343"/>
              <a:gd name="connsiteX6" fmla="*/ 0 w 6249778"/>
              <a:gd name="connsiteY6" fmla="*/ 5914401 h 6172343"/>
              <a:gd name="connsiteX7" fmla="*/ 0 w 6249778"/>
              <a:gd name="connsiteY7" fmla="*/ 257942 h 6172343"/>
              <a:gd name="connsiteX8" fmla="*/ 258473 w 6249778"/>
              <a:gd name="connsiteY8" fmla="*/ 0 h 61723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249778" h="6172343">
                <a:moveTo>
                  <a:pt x="258473" y="0"/>
                </a:moveTo>
                <a:lnTo>
                  <a:pt x="5991306" y="0"/>
                </a:lnTo>
                <a:cubicBezTo>
                  <a:pt x="6134057" y="0"/>
                  <a:pt x="6249778" y="115484"/>
                  <a:pt x="6249778" y="257942"/>
                </a:cubicBezTo>
                <a:lnTo>
                  <a:pt x="6249778" y="5914401"/>
                </a:lnTo>
                <a:cubicBezTo>
                  <a:pt x="6249778" y="6056859"/>
                  <a:pt x="6134057" y="6172343"/>
                  <a:pt x="5991306" y="6172343"/>
                </a:cubicBezTo>
                <a:lnTo>
                  <a:pt x="258473" y="6172343"/>
                </a:lnTo>
                <a:cubicBezTo>
                  <a:pt x="115722" y="6172343"/>
                  <a:pt x="0" y="6056859"/>
                  <a:pt x="0" y="5914401"/>
                </a:cubicBezTo>
                <a:lnTo>
                  <a:pt x="0" y="257942"/>
                </a:lnTo>
                <a:cubicBezTo>
                  <a:pt x="0" y="115484"/>
                  <a:pt x="115722" y="0"/>
                  <a:pt x="258473" y="0"/>
                </a:cubicBezTo>
                <a:close/>
              </a:path>
            </a:pathLst>
          </a:custGeom>
          <a:blipFill>
            <a:blip r:embed="rId2"/>
            <a:stretch>
              <a:fillRect/>
            </a:stretch>
          </a:blipFill>
        </p:spPr>
        <p:txBody>
          <a:bodyPr wrap="square">
            <a:noAutofit/>
          </a:bodyPr>
          <a:lstStyle/>
          <a:p>
            <a:endParaRPr lang="en-US" dirty="0"/>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7196328" y="2276856"/>
            <a:ext cx="4389120" cy="404164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effectLst/>
              </a:defRPr>
            </a:lvl1pPr>
          </a:lstStyle>
          <a:p>
            <a:fld id="{701C4331-C33F-4DC1-AB74-C520A718CE2B}" type="datetime1">
              <a:rPr lang="en-US" smtClean="0"/>
              <a:t>10/12/2025</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1934813638"/>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Title, Content Photo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9768" y="603504"/>
            <a:ext cx="4480560" cy="1527048"/>
          </a:xfrm>
        </p:spPr>
        <p:txBody>
          <a:bodyPr anchor="b"/>
          <a:lstStyle/>
          <a:p>
            <a:r>
              <a:rPr lang="en-US"/>
              <a:t>Click to edit Master title style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429767" y="2276856"/>
            <a:ext cx="4480560" cy="404164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191A4764-83A9-4A81-9507-BED109D81520}" type="datetime1">
              <a:rPr lang="en-US" smtClean="0"/>
              <a:t>10/12/2025</a:t>
            </a:fld>
            <a:endParaRPr lang="en-US" dirty="0"/>
          </a:p>
        </p:txBody>
      </p:sp>
      <p:sp>
        <p:nvSpPr>
          <p:cNvPr id="4" name="Picture Placeholder 3">
            <a:extLst>
              <a:ext uri="{FF2B5EF4-FFF2-40B4-BE49-F238E27FC236}">
                <a16:creationId xmlns:a16="http://schemas.microsoft.com/office/drawing/2014/main" id="{00846273-A5CB-BDCB-C625-903F863EC307}"/>
              </a:ext>
            </a:extLst>
          </p:cNvPr>
          <p:cNvSpPr>
            <a:spLocks noGrp="1"/>
          </p:cNvSpPr>
          <p:nvPr>
            <p:ph type="pic" sz="quarter" idx="13"/>
          </p:nvPr>
        </p:nvSpPr>
        <p:spPr>
          <a:xfrm>
            <a:off x="5737594" y="342900"/>
            <a:ext cx="6111507" cy="6172338"/>
          </a:xfrm>
          <a:custGeom>
            <a:avLst/>
            <a:gdLst>
              <a:gd name="connsiteX0" fmla="*/ 269395 w 6111507"/>
              <a:gd name="connsiteY0" fmla="*/ 0 h 6172338"/>
              <a:gd name="connsiteX1" fmla="*/ 5842112 w 6111507"/>
              <a:gd name="connsiteY1" fmla="*/ 0 h 6172338"/>
              <a:gd name="connsiteX2" fmla="*/ 6111507 w 6111507"/>
              <a:gd name="connsiteY2" fmla="*/ 268145 h 6172338"/>
              <a:gd name="connsiteX3" fmla="*/ 6111507 w 6111507"/>
              <a:gd name="connsiteY3" fmla="*/ 5904194 h 6172338"/>
              <a:gd name="connsiteX4" fmla="*/ 5842112 w 6111507"/>
              <a:gd name="connsiteY4" fmla="*/ 6172338 h 6172338"/>
              <a:gd name="connsiteX5" fmla="*/ 269395 w 6111507"/>
              <a:gd name="connsiteY5" fmla="*/ 6172338 h 6172338"/>
              <a:gd name="connsiteX6" fmla="*/ 0 w 6111507"/>
              <a:gd name="connsiteY6" fmla="*/ 5904194 h 6172338"/>
              <a:gd name="connsiteX7" fmla="*/ 0 w 6111507"/>
              <a:gd name="connsiteY7" fmla="*/ 268145 h 6172338"/>
              <a:gd name="connsiteX8" fmla="*/ 269395 w 6111507"/>
              <a:gd name="connsiteY8" fmla="*/ 0 h 6172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111507" h="6172338">
                <a:moveTo>
                  <a:pt x="269395" y="0"/>
                </a:moveTo>
                <a:lnTo>
                  <a:pt x="5842112" y="0"/>
                </a:lnTo>
                <a:cubicBezTo>
                  <a:pt x="5990895" y="0"/>
                  <a:pt x="6111507" y="120052"/>
                  <a:pt x="6111507" y="268145"/>
                </a:cubicBezTo>
                <a:lnTo>
                  <a:pt x="6111507" y="5904194"/>
                </a:lnTo>
                <a:cubicBezTo>
                  <a:pt x="6111507" y="6052286"/>
                  <a:pt x="5990895" y="6172338"/>
                  <a:pt x="5842112" y="6172338"/>
                </a:cubicBezTo>
                <a:lnTo>
                  <a:pt x="269395" y="6172338"/>
                </a:lnTo>
                <a:cubicBezTo>
                  <a:pt x="120612" y="6172338"/>
                  <a:pt x="0" y="6052286"/>
                  <a:pt x="0" y="5904194"/>
                </a:cubicBezTo>
                <a:lnTo>
                  <a:pt x="0" y="268145"/>
                </a:lnTo>
                <a:cubicBezTo>
                  <a:pt x="0" y="120052"/>
                  <a:pt x="120612" y="0"/>
                  <a:pt x="269395" y="0"/>
                </a:cubicBezTo>
                <a:close/>
              </a:path>
            </a:pathLst>
          </a:custGeom>
          <a:blipFill>
            <a:blip r:embed="rId2"/>
            <a:stretch>
              <a:fillRect/>
            </a:stretch>
          </a:blipFill>
        </p:spPr>
        <p:txBody>
          <a:bodyPr wrap="square">
            <a:noAutofit/>
          </a:bodyPr>
          <a:lstStyle/>
          <a:p>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effectLst/>
              </a:defRPr>
            </a:lvl1p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effectLst/>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3865933948"/>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Title, Content Photo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196328" y="320040"/>
            <a:ext cx="4389120" cy="932688"/>
          </a:xfrm>
        </p:spPr>
        <p:txBody>
          <a:bodyPr anchor="b"/>
          <a:lstStyle/>
          <a:p>
            <a:r>
              <a:rPr lang="en-US"/>
              <a:t>Click to edit Master title style</a:t>
            </a:r>
          </a:p>
        </p:txBody>
      </p:sp>
      <p:sp>
        <p:nvSpPr>
          <p:cNvPr id="4" name="Picture Placeholder 3">
            <a:extLst>
              <a:ext uri="{FF2B5EF4-FFF2-40B4-BE49-F238E27FC236}">
                <a16:creationId xmlns:a16="http://schemas.microsoft.com/office/drawing/2014/main" id="{EB281557-D8C5-3666-A17C-BD66A5F9C048}"/>
              </a:ext>
            </a:extLst>
          </p:cNvPr>
          <p:cNvSpPr>
            <a:spLocks noGrp="1"/>
          </p:cNvSpPr>
          <p:nvPr>
            <p:ph type="pic" sz="quarter" idx="13"/>
          </p:nvPr>
        </p:nvSpPr>
        <p:spPr>
          <a:xfrm>
            <a:off x="341522" y="342902"/>
            <a:ext cx="6249778" cy="6172343"/>
          </a:xfrm>
          <a:custGeom>
            <a:avLst/>
            <a:gdLst>
              <a:gd name="connsiteX0" fmla="*/ 258473 w 6249778"/>
              <a:gd name="connsiteY0" fmla="*/ 0 h 6172343"/>
              <a:gd name="connsiteX1" fmla="*/ 5991306 w 6249778"/>
              <a:gd name="connsiteY1" fmla="*/ 0 h 6172343"/>
              <a:gd name="connsiteX2" fmla="*/ 6249778 w 6249778"/>
              <a:gd name="connsiteY2" fmla="*/ 257942 h 6172343"/>
              <a:gd name="connsiteX3" fmla="*/ 6249778 w 6249778"/>
              <a:gd name="connsiteY3" fmla="*/ 5914401 h 6172343"/>
              <a:gd name="connsiteX4" fmla="*/ 5991306 w 6249778"/>
              <a:gd name="connsiteY4" fmla="*/ 6172343 h 6172343"/>
              <a:gd name="connsiteX5" fmla="*/ 258473 w 6249778"/>
              <a:gd name="connsiteY5" fmla="*/ 6172343 h 6172343"/>
              <a:gd name="connsiteX6" fmla="*/ 0 w 6249778"/>
              <a:gd name="connsiteY6" fmla="*/ 5914401 h 6172343"/>
              <a:gd name="connsiteX7" fmla="*/ 0 w 6249778"/>
              <a:gd name="connsiteY7" fmla="*/ 257942 h 6172343"/>
              <a:gd name="connsiteX8" fmla="*/ 258473 w 6249778"/>
              <a:gd name="connsiteY8" fmla="*/ 0 h 61723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249778" h="6172343">
                <a:moveTo>
                  <a:pt x="258473" y="0"/>
                </a:moveTo>
                <a:lnTo>
                  <a:pt x="5991306" y="0"/>
                </a:lnTo>
                <a:cubicBezTo>
                  <a:pt x="6134057" y="0"/>
                  <a:pt x="6249778" y="115484"/>
                  <a:pt x="6249778" y="257942"/>
                </a:cubicBezTo>
                <a:lnTo>
                  <a:pt x="6249778" y="5914401"/>
                </a:lnTo>
                <a:cubicBezTo>
                  <a:pt x="6249778" y="6056859"/>
                  <a:pt x="6134057" y="6172343"/>
                  <a:pt x="5991306" y="6172343"/>
                </a:cubicBezTo>
                <a:lnTo>
                  <a:pt x="258473" y="6172343"/>
                </a:lnTo>
                <a:cubicBezTo>
                  <a:pt x="115722" y="6172343"/>
                  <a:pt x="0" y="6056859"/>
                  <a:pt x="0" y="5914401"/>
                </a:cubicBezTo>
                <a:lnTo>
                  <a:pt x="0" y="257942"/>
                </a:lnTo>
                <a:cubicBezTo>
                  <a:pt x="0" y="115484"/>
                  <a:pt x="115722" y="0"/>
                  <a:pt x="258473" y="0"/>
                </a:cubicBezTo>
                <a:close/>
              </a:path>
            </a:pathLst>
          </a:custGeom>
          <a:blipFill>
            <a:blip r:embed="rId2"/>
            <a:stretch>
              <a:fillRect/>
            </a:stretch>
          </a:blipFill>
        </p:spPr>
        <p:txBody>
          <a:bodyPr wrap="square">
            <a:noAutofit/>
          </a:bodyPr>
          <a:lstStyle/>
          <a:p>
            <a:endParaRPr lang="en-US" dirty="0"/>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7196328" y="1380744"/>
            <a:ext cx="4389120" cy="49834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effectLst/>
              </a:defRPr>
            </a:lvl1pPr>
          </a:lstStyle>
          <a:p>
            <a:fld id="{49B2C6C9-D30C-4946-92A4-454A5FC69685}" type="datetime1">
              <a:rPr lang="en-US" smtClean="0"/>
              <a:t>10/12/2025</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1457157564"/>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Title, Content Photo 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9767" y="320040"/>
            <a:ext cx="4573413" cy="932688"/>
          </a:xfrm>
        </p:spPr>
        <p:txBody>
          <a:bodyPr anchor="b"/>
          <a:lstStyle/>
          <a:p>
            <a:r>
              <a:rPr lang="en-US"/>
              <a:t>Click to edit Master title style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429766" y="1380744"/>
            <a:ext cx="4573413" cy="49834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8D479CC6-BB04-42D6-AB0C-BAA184663D94}" type="datetime1">
              <a:rPr lang="en-US" smtClean="0"/>
              <a:t>10/12/2025</a:t>
            </a:fld>
            <a:endParaRPr lang="en-US" dirty="0"/>
          </a:p>
        </p:txBody>
      </p:sp>
      <p:sp>
        <p:nvSpPr>
          <p:cNvPr id="4" name="Picture Placeholder 3">
            <a:extLst>
              <a:ext uri="{FF2B5EF4-FFF2-40B4-BE49-F238E27FC236}">
                <a16:creationId xmlns:a16="http://schemas.microsoft.com/office/drawing/2014/main" id="{00846273-A5CB-BDCB-C625-903F863EC307}"/>
              </a:ext>
            </a:extLst>
          </p:cNvPr>
          <p:cNvSpPr>
            <a:spLocks noGrp="1"/>
          </p:cNvSpPr>
          <p:nvPr>
            <p:ph type="pic" sz="quarter" idx="13"/>
          </p:nvPr>
        </p:nvSpPr>
        <p:spPr>
          <a:xfrm>
            <a:off x="5737594" y="342900"/>
            <a:ext cx="6111507" cy="6172338"/>
          </a:xfrm>
          <a:custGeom>
            <a:avLst/>
            <a:gdLst>
              <a:gd name="connsiteX0" fmla="*/ 269395 w 6111507"/>
              <a:gd name="connsiteY0" fmla="*/ 0 h 6172338"/>
              <a:gd name="connsiteX1" fmla="*/ 5842112 w 6111507"/>
              <a:gd name="connsiteY1" fmla="*/ 0 h 6172338"/>
              <a:gd name="connsiteX2" fmla="*/ 6111507 w 6111507"/>
              <a:gd name="connsiteY2" fmla="*/ 268145 h 6172338"/>
              <a:gd name="connsiteX3" fmla="*/ 6111507 w 6111507"/>
              <a:gd name="connsiteY3" fmla="*/ 5904194 h 6172338"/>
              <a:gd name="connsiteX4" fmla="*/ 5842112 w 6111507"/>
              <a:gd name="connsiteY4" fmla="*/ 6172338 h 6172338"/>
              <a:gd name="connsiteX5" fmla="*/ 269395 w 6111507"/>
              <a:gd name="connsiteY5" fmla="*/ 6172338 h 6172338"/>
              <a:gd name="connsiteX6" fmla="*/ 0 w 6111507"/>
              <a:gd name="connsiteY6" fmla="*/ 5904194 h 6172338"/>
              <a:gd name="connsiteX7" fmla="*/ 0 w 6111507"/>
              <a:gd name="connsiteY7" fmla="*/ 268145 h 6172338"/>
              <a:gd name="connsiteX8" fmla="*/ 269395 w 6111507"/>
              <a:gd name="connsiteY8" fmla="*/ 0 h 6172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111507" h="6172338">
                <a:moveTo>
                  <a:pt x="269395" y="0"/>
                </a:moveTo>
                <a:lnTo>
                  <a:pt x="5842112" y="0"/>
                </a:lnTo>
                <a:cubicBezTo>
                  <a:pt x="5990895" y="0"/>
                  <a:pt x="6111507" y="120052"/>
                  <a:pt x="6111507" y="268145"/>
                </a:cubicBezTo>
                <a:lnTo>
                  <a:pt x="6111507" y="5904194"/>
                </a:lnTo>
                <a:cubicBezTo>
                  <a:pt x="6111507" y="6052286"/>
                  <a:pt x="5990895" y="6172338"/>
                  <a:pt x="5842112" y="6172338"/>
                </a:cubicBezTo>
                <a:lnTo>
                  <a:pt x="269395" y="6172338"/>
                </a:lnTo>
                <a:cubicBezTo>
                  <a:pt x="120612" y="6172338"/>
                  <a:pt x="0" y="6052286"/>
                  <a:pt x="0" y="5904194"/>
                </a:cubicBezTo>
                <a:lnTo>
                  <a:pt x="0" y="268145"/>
                </a:lnTo>
                <a:cubicBezTo>
                  <a:pt x="0" y="120052"/>
                  <a:pt x="120612" y="0"/>
                  <a:pt x="269395" y="0"/>
                </a:cubicBezTo>
                <a:close/>
              </a:path>
            </a:pathLst>
          </a:custGeom>
          <a:blipFill>
            <a:blip r:embed="rId2"/>
            <a:stretch>
              <a:fillRect/>
            </a:stretch>
          </a:blipFill>
        </p:spPr>
        <p:txBody>
          <a:bodyPr wrap="square">
            <a:noAutofit/>
          </a:bodyPr>
          <a:lstStyle/>
          <a:p>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effectLst/>
              </a:defRPr>
            </a:lvl1p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effectLst/>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846213131"/>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Title, Content Photo 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321040" y="603504"/>
            <a:ext cx="3401568" cy="1527048"/>
          </a:xfrm>
        </p:spPr>
        <p:txBody>
          <a:bodyPr anchor="b"/>
          <a:lstStyle/>
          <a:p>
            <a:r>
              <a:rPr lang="en-US"/>
              <a:t>Click to edit Master title style</a:t>
            </a:r>
          </a:p>
        </p:txBody>
      </p:sp>
      <p:sp>
        <p:nvSpPr>
          <p:cNvPr id="4" name="Picture Placeholder 3">
            <a:extLst>
              <a:ext uri="{FF2B5EF4-FFF2-40B4-BE49-F238E27FC236}">
                <a16:creationId xmlns:a16="http://schemas.microsoft.com/office/drawing/2014/main" id="{65B0EC94-28E6-D665-7491-10A308B0B426}"/>
              </a:ext>
            </a:extLst>
          </p:cNvPr>
          <p:cNvSpPr>
            <a:spLocks noGrp="1"/>
          </p:cNvSpPr>
          <p:nvPr>
            <p:ph type="pic" sz="quarter" idx="13"/>
          </p:nvPr>
        </p:nvSpPr>
        <p:spPr>
          <a:xfrm>
            <a:off x="342900" y="342901"/>
            <a:ext cx="7391400" cy="6172200"/>
          </a:xfrm>
          <a:custGeom>
            <a:avLst/>
            <a:gdLst>
              <a:gd name="connsiteX0" fmla="*/ 267246 w 7391400"/>
              <a:gd name="connsiteY0" fmla="*/ 0 h 6172200"/>
              <a:gd name="connsiteX1" fmla="*/ 7124155 w 7391400"/>
              <a:gd name="connsiteY1" fmla="*/ 0 h 6172200"/>
              <a:gd name="connsiteX2" fmla="*/ 7391400 w 7391400"/>
              <a:gd name="connsiteY2" fmla="*/ 266886 h 6172200"/>
              <a:gd name="connsiteX3" fmla="*/ 7391400 w 7391400"/>
              <a:gd name="connsiteY3" fmla="*/ 5905314 h 6172200"/>
              <a:gd name="connsiteX4" fmla="*/ 7124155 w 7391400"/>
              <a:gd name="connsiteY4" fmla="*/ 6172200 h 6172200"/>
              <a:gd name="connsiteX5" fmla="*/ 267246 w 7391400"/>
              <a:gd name="connsiteY5" fmla="*/ 6172200 h 6172200"/>
              <a:gd name="connsiteX6" fmla="*/ 0 w 7391400"/>
              <a:gd name="connsiteY6" fmla="*/ 5905314 h 6172200"/>
              <a:gd name="connsiteX7" fmla="*/ 0 w 7391400"/>
              <a:gd name="connsiteY7" fmla="*/ 266886 h 6172200"/>
              <a:gd name="connsiteX8" fmla="*/ 267246 w 7391400"/>
              <a:gd name="connsiteY8" fmla="*/ 0 h 6172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391400" h="6172200">
                <a:moveTo>
                  <a:pt x="267246" y="0"/>
                </a:moveTo>
                <a:lnTo>
                  <a:pt x="7124155" y="0"/>
                </a:lnTo>
                <a:cubicBezTo>
                  <a:pt x="7271750" y="0"/>
                  <a:pt x="7391400" y="119489"/>
                  <a:pt x="7391400" y="266886"/>
                </a:cubicBezTo>
                <a:lnTo>
                  <a:pt x="7391400" y="5905314"/>
                </a:lnTo>
                <a:cubicBezTo>
                  <a:pt x="7391400" y="6052711"/>
                  <a:pt x="7271750" y="6172200"/>
                  <a:pt x="7124155" y="6172200"/>
                </a:cubicBezTo>
                <a:lnTo>
                  <a:pt x="267246" y="6172200"/>
                </a:lnTo>
                <a:cubicBezTo>
                  <a:pt x="119650" y="6172200"/>
                  <a:pt x="0" y="6052711"/>
                  <a:pt x="0" y="5905314"/>
                </a:cubicBezTo>
                <a:lnTo>
                  <a:pt x="0" y="266886"/>
                </a:lnTo>
                <a:cubicBezTo>
                  <a:pt x="0" y="119489"/>
                  <a:pt x="119650" y="0"/>
                  <a:pt x="267246" y="0"/>
                </a:cubicBezTo>
                <a:close/>
              </a:path>
            </a:pathLst>
          </a:custGeom>
          <a:blipFill>
            <a:blip r:embed="rId2"/>
            <a:stretch>
              <a:fillRect/>
            </a:stretch>
          </a:blipFill>
        </p:spPr>
        <p:txBody>
          <a:bodyPr wrap="square">
            <a:noAutofit/>
          </a:bodyPr>
          <a:lstStyle/>
          <a:p>
            <a:endParaRPr lang="en-US" dirty="0"/>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8321040" y="2276856"/>
            <a:ext cx="3401568" cy="4041648"/>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effectLst/>
              </a:defRPr>
            </a:lvl1pPr>
          </a:lstStyle>
          <a:p>
            <a:fld id="{7B3D66E4-8050-49E4-B8D2-06214BFB7C0A}" type="datetime1">
              <a:rPr lang="en-US" smtClean="0"/>
              <a:t>10/12/2025</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3408097639"/>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Title, Content Photo 1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9768" y="603504"/>
            <a:ext cx="3401568" cy="1527048"/>
          </a:xfrm>
        </p:spPr>
        <p:txBody>
          <a:bodyPr anchor="b"/>
          <a:lstStyle/>
          <a:p>
            <a:r>
              <a:rPr lang="en-US"/>
              <a:t>Click to edit Master title style</a:t>
            </a:r>
          </a:p>
        </p:txBody>
      </p:sp>
      <p:sp>
        <p:nvSpPr>
          <p:cNvPr id="4" name="Picture Placeholder 3">
            <a:extLst>
              <a:ext uri="{FF2B5EF4-FFF2-40B4-BE49-F238E27FC236}">
                <a16:creationId xmlns:a16="http://schemas.microsoft.com/office/drawing/2014/main" id="{65B0EC94-28E6-D665-7491-10A308B0B426}"/>
              </a:ext>
            </a:extLst>
          </p:cNvPr>
          <p:cNvSpPr>
            <a:spLocks noGrp="1"/>
          </p:cNvSpPr>
          <p:nvPr>
            <p:ph type="pic" sz="quarter" idx="13"/>
          </p:nvPr>
        </p:nvSpPr>
        <p:spPr>
          <a:xfrm>
            <a:off x="4502843" y="342901"/>
            <a:ext cx="7346257" cy="6172200"/>
          </a:xfrm>
          <a:custGeom>
            <a:avLst/>
            <a:gdLst>
              <a:gd name="connsiteX0" fmla="*/ 267246 w 7391400"/>
              <a:gd name="connsiteY0" fmla="*/ 0 h 6172200"/>
              <a:gd name="connsiteX1" fmla="*/ 7124155 w 7391400"/>
              <a:gd name="connsiteY1" fmla="*/ 0 h 6172200"/>
              <a:gd name="connsiteX2" fmla="*/ 7391400 w 7391400"/>
              <a:gd name="connsiteY2" fmla="*/ 266886 h 6172200"/>
              <a:gd name="connsiteX3" fmla="*/ 7391400 w 7391400"/>
              <a:gd name="connsiteY3" fmla="*/ 5905314 h 6172200"/>
              <a:gd name="connsiteX4" fmla="*/ 7124155 w 7391400"/>
              <a:gd name="connsiteY4" fmla="*/ 6172200 h 6172200"/>
              <a:gd name="connsiteX5" fmla="*/ 267246 w 7391400"/>
              <a:gd name="connsiteY5" fmla="*/ 6172200 h 6172200"/>
              <a:gd name="connsiteX6" fmla="*/ 0 w 7391400"/>
              <a:gd name="connsiteY6" fmla="*/ 5905314 h 6172200"/>
              <a:gd name="connsiteX7" fmla="*/ 0 w 7391400"/>
              <a:gd name="connsiteY7" fmla="*/ 266886 h 6172200"/>
              <a:gd name="connsiteX8" fmla="*/ 267246 w 7391400"/>
              <a:gd name="connsiteY8" fmla="*/ 0 h 6172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391400" h="6172200">
                <a:moveTo>
                  <a:pt x="267246" y="0"/>
                </a:moveTo>
                <a:lnTo>
                  <a:pt x="7124155" y="0"/>
                </a:lnTo>
                <a:cubicBezTo>
                  <a:pt x="7271750" y="0"/>
                  <a:pt x="7391400" y="119489"/>
                  <a:pt x="7391400" y="266886"/>
                </a:cubicBezTo>
                <a:lnTo>
                  <a:pt x="7391400" y="5905314"/>
                </a:lnTo>
                <a:cubicBezTo>
                  <a:pt x="7391400" y="6052711"/>
                  <a:pt x="7271750" y="6172200"/>
                  <a:pt x="7124155" y="6172200"/>
                </a:cubicBezTo>
                <a:lnTo>
                  <a:pt x="267246" y="6172200"/>
                </a:lnTo>
                <a:cubicBezTo>
                  <a:pt x="119650" y="6172200"/>
                  <a:pt x="0" y="6052711"/>
                  <a:pt x="0" y="5905314"/>
                </a:cubicBezTo>
                <a:lnTo>
                  <a:pt x="0" y="266886"/>
                </a:lnTo>
                <a:cubicBezTo>
                  <a:pt x="0" y="119489"/>
                  <a:pt x="119650" y="0"/>
                  <a:pt x="267246" y="0"/>
                </a:cubicBezTo>
                <a:close/>
              </a:path>
            </a:pathLst>
          </a:custGeom>
          <a:blipFill>
            <a:blip r:embed="rId2"/>
            <a:stretch>
              <a:fillRect/>
            </a:stretch>
          </a:blipFill>
        </p:spPr>
        <p:txBody>
          <a:bodyPr wrap="square">
            <a:noAutofit/>
          </a:bodyPr>
          <a:lstStyle/>
          <a:p>
            <a:endParaRPr lang="en-US" dirty="0"/>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429768" y="2276856"/>
            <a:ext cx="3401568" cy="4041648"/>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effectLst/>
              </a:defRPr>
            </a:lvl1pPr>
          </a:lstStyle>
          <a:p>
            <a:fld id="{EE7AEA2F-0823-4BD6-88F7-6D0D98F52C93}" type="datetime1">
              <a:rPr lang="en-US" smtClean="0"/>
              <a:t>10/12/2025</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1202575907"/>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Title, Content Photo 1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311896" y="1078992"/>
            <a:ext cx="3273552" cy="1947672"/>
          </a:xfrm>
        </p:spPr>
        <p:txBody>
          <a:bodyPr anchor="b"/>
          <a:lstStyle/>
          <a:p>
            <a:r>
              <a:rPr lang="en-US"/>
              <a:t>Click to edit Master title style</a:t>
            </a:r>
          </a:p>
        </p:txBody>
      </p:sp>
      <p:sp>
        <p:nvSpPr>
          <p:cNvPr id="4" name="Picture Placeholder 3">
            <a:extLst>
              <a:ext uri="{FF2B5EF4-FFF2-40B4-BE49-F238E27FC236}">
                <a16:creationId xmlns:a16="http://schemas.microsoft.com/office/drawing/2014/main" id="{65B0EC94-28E6-D665-7491-10A308B0B426}"/>
              </a:ext>
            </a:extLst>
          </p:cNvPr>
          <p:cNvSpPr>
            <a:spLocks noGrp="1"/>
          </p:cNvSpPr>
          <p:nvPr>
            <p:ph type="pic" sz="quarter" idx="13"/>
          </p:nvPr>
        </p:nvSpPr>
        <p:spPr>
          <a:xfrm>
            <a:off x="342900" y="342901"/>
            <a:ext cx="7391400" cy="6172200"/>
          </a:xfrm>
          <a:custGeom>
            <a:avLst/>
            <a:gdLst>
              <a:gd name="connsiteX0" fmla="*/ 267246 w 7391400"/>
              <a:gd name="connsiteY0" fmla="*/ 0 h 6172200"/>
              <a:gd name="connsiteX1" fmla="*/ 7124155 w 7391400"/>
              <a:gd name="connsiteY1" fmla="*/ 0 h 6172200"/>
              <a:gd name="connsiteX2" fmla="*/ 7391400 w 7391400"/>
              <a:gd name="connsiteY2" fmla="*/ 266886 h 6172200"/>
              <a:gd name="connsiteX3" fmla="*/ 7391400 w 7391400"/>
              <a:gd name="connsiteY3" fmla="*/ 5905314 h 6172200"/>
              <a:gd name="connsiteX4" fmla="*/ 7124155 w 7391400"/>
              <a:gd name="connsiteY4" fmla="*/ 6172200 h 6172200"/>
              <a:gd name="connsiteX5" fmla="*/ 267246 w 7391400"/>
              <a:gd name="connsiteY5" fmla="*/ 6172200 h 6172200"/>
              <a:gd name="connsiteX6" fmla="*/ 0 w 7391400"/>
              <a:gd name="connsiteY6" fmla="*/ 5905314 h 6172200"/>
              <a:gd name="connsiteX7" fmla="*/ 0 w 7391400"/>
              <a:gd name="connsiteY7" fmla="*/ 266886 h 6172200"/>
              <a:gd name="connsiteX8" fmla="*/ 267246 w 7391400"/>
              <a:gd name="connsiteY8" fmla="*/ 0 h 6172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391400" h="6172200">
                <a:moveTo>
                  <a:pt x="267246" y="0"/>
                </a:moveTo>
                <a:lnTo>
                  <a:pt x="7124155" y="0"/>
                </a:lnTo>
                <a:cubicBezTo>
                  <a:pt x="7271750" y="0"/>
                  <a:pt x="7391400" y="119489"/>
                  <a:pt x="7391400" y="266886"/>
                </a:cubicBezTo>
                <a:lnTo>
                  <a:pt x="7391400" y="5905314"/>
                </a:lnTo>
                <a:cubicBezTo>
                  <a:pt x="7391400" y="6052711"/>
                  <a:pt x="7271750" y="6172200"/>
                  <a:pt x="7124155" y="6172200"/>
                </a:cubicBezTo>
                <a:lnTo>
                  <a:pt x="267246" y="6172200"/>
                </a:lnTo>
                <a:cubicBezTo>
                  <a:pt x="119650" y="6172200"/>
                  <a:pt x="0" y="6052711"/>
                  <a:pt x="0" y="5905314"/>
                </a:cubicBezTo>
                <a:lnTo>
                  <a:pt x="0" y="266886"/>
                </a:lnTo>
                <a:cubicBezTo>
                  <a:pt x="0" y="119489"/>
                  <a:pt x="119650" y="0"/>
                  <a:pt x="267246" y="0"/>
                </a:cubicBezTo>
                <a:close/>
              </a:path>
            </a:pathLst>
          </a:custGeom>
          <a:blipFill>
            <a:blip r:embed="rId2"/>
            <a:stretch>
              <a:fillRect/>
            </a:stretch>
          </a:blipFill>
        </p:spPr>
        <p:txBody>
          <a:bodyPr wrap="square">
            <a:noAutofit/>
          </a:bodyPr>
          <a:lstStyle/>
          <a:p>
            <a:endParaRPr lang="en-US" dirty="0"/>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8311896" y="3099816"/>
            <a:ext cx="3273552" cy="2953512"/>
          </a:xfrm>
        </p:spPr>
        <p:txBody>
          <a:bodyPr>
            <a:normAutofit/>
          </a:bodyPr>
          <a:lstStyle>
            <a:lvl1pPr marL="0" indent="0">
              <a:buNone/>
              <a:defRPr sz="1600"/>
            </a:lvl1pPr>
            <a:lvl2pPr marL="228600" indent="0">
              <a:buNone/>
              <a:defRPr sz="1400"/>
            </a:lvl2pPr>
            <a:lvl3pPr marL="457200" indent="0">
              <a:buNone/>
              <a:defRPr sz="1200"/>
            </a:lvl3pPr>
            <a:lvl4pPr marL="685800" indent="0">
              <a:buNone/>
              <a:defRPr sz="1100"/>
            </a:lvl4pPr>
            <a:lvl5pPr marL="914400" indent="0">
              <a:buNone/>
              <a:defRPr sz="105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effectLst/>
              </a:defRPr>
            </a:lvl1pPr>
          </a:lstStyle>
          <a:p>
            <a:fld id="{06092A99-204A-46CE-8F70-09D6B2D34877}" type="datetime1">
              <a:rPr lang="en-US" smtClean="0"/>
              <a:t>10/12/2025</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245442803"/>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Title, Content Photo 1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21732" y="5111854"/>
            <a:ext cx="3739279" cy="1389888"/>
          </a:xfrm>
        </p:spPr>
        <p:txBody>
          <a:bodyPr anchor="t">
            <a:normAutofit/>
          </a:bodyPr>
          <a:lstStyle>
            <a:lvl1pPr>
              <a:defRPr sz="3200"/>
            </a:lvl1pPr>
          </a:lstStyle>
          <a:p>
            <a:r>
              <a:rPr lang="en-US"/>
              <a:t>Click to edit Master title style</a:t>
            </a:r>
          </a:p>
        </p:txBody>
      </p:sp>
      <p:sp>
        <p:nvSpPr>
          <p:cNvPr id="19" name="Picture Placeholder 17">
            <a:extLst>
              <a:ext uri="{FF2B5EF4-FFF2-40B4-BE49-F238E27FC236}">
                <a16:creationId xmlns:a16="http://schemas.microsoft.com/office/drawing/2014/main" id="{D5837EDE-723C-6CF6-EB95-3AEDA1F07E9E}"/>
              </a:ext>
            </a:extLst>
          </p:cNvPr>
          <p:cNvSpPr>
            <a:spLocks noGrp="1"/>
          </p:cNvSpPr>
          <p:nvPr>
            <p:ph type="pic" sz="quarter" idx="15"/>
          </p:nvPr>
        </p:nvSpPr>
        <p:spPr>
          <a:xfrm>
            <a:off x="339373" y="320043"/>
            <a:ext cx="11509730" cy="4404825"/>
          </a:xfrm>
          <a:custGeom>
            <a:avLst/>
            <a:gdLst>
              <a:gd name="connsiteX0" fmla="*/ 299132 w 11509730"/>
              <a:gd name="connsiteY0" fmla="*/ 0 h 4404825"/>
              <a:gd name="connsiteX1" fmla="*/ 11210598 w 11509730"/>
              <a:gd name="connsiteY1" fmla="*/ 0 h 4404825"/>
              <a:gd name="connsiteX2" fmla="*/ 11509730 w 11509730"/>
              <a:gd name="connsiteY2" fmla="*/ 299132 h 4404825"/>
              <a:gd name="connsiteX3" fmla="*/ 11509730 w 11509730"/>
              <a:gd name="connsiteY3" fmla="*/ 4105693 h 4404825"/>
              <a:gd name="connsiteX4" fmla="*/ 11210598 w 11509730"/>
              <a:gd name="connsiteY4" fmla="*/ 4404825 h 4404825"/>
              <a:gd name="connsiteX5" fmla="*/ 299132 w 11509730"/>
              <a:gd name="connsiteY5" fmla="*/ 4404825 h 4404825"/>
              <a:gd name="connsiteX6" fmla="*/ 0 w 11509730"/>
              <a:gd name="connsiteY6" fmla="*/ 4105693 h 4404825"/>
              <a:gd name="connsiteX7" fmla="*/ 0 w 11509730"/>
              <a:gd name="connsiteY7" fmla="*/ 299132 h 4404825"/>
              <a:gd name="connsiteX8" fmla="*/ 299132 w 11509730"/>
              <a:gd name="connsiteY8" fmla="*/ 0 h 4404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509730" h="4404825">
                <a:moveTo>
                  <a:pt x="299132" y="0"/>
                </a:moveTo>
                <a:lnTo>
                  <a:pt x="11210598" y="0"/>
                </a:lnTo>
                <a:cubicBezTo>
                  <a:pt x="11375804" y="0"/>
                  <a:pt x="11509730" y="133926"/>
                  <a:pt x="11509730" y="299132"/>
                </a:cubicBezTo>
                <a:lnTo>
                  <a:pt x="11509730" y="4105693"/>
                </a:lnTo>
                <a:cubicBezTo>
                  <a:pt x="11509730" y="4270899"/>
                  <a:pt x="11375804" y="4404825"/>
                  <a:pt x="11210598" y="4404825"/>
                </a:cubicBezTo>
                <a:lnTo>
                  <a:pt x="299132" y="4404825"/>
                </a:lnTo>
                <a:cubicBezTo>
                  <a:pt x="133926" y="4404825"/>
                  <a:pt x="0" y="4270899"/>
                  <a:pt x="0" y="4105693"/>
                </a:cubicBezTo>
                <a:lnTo>
                  <a:pt x="0" y="299132"/>
                </a:lnTo>
                <a:cubicBezTo>
                  <a:pt x="0" y="133926"/>
                  <a:pt x="133926" y="0"/>
                  <a:pt x="299132" y="0"/>
                </a:cubicBezTo>
                <a:close/>
              </a:path>
            </a:pathLst>
          </a:custGeom>
          <a:blipFill>
            <a:blip r:embed="rId2"/>
            <a:stretch>
              <a:fillRect/>
            </a:stretch>
          </a:blipFill>
        </p:spPr>
        <p:txBody>
          <a:bodyPr wrap="square">
            <a:noAutofit/>
          </a:bodyPr>
          <a:lstStyle/>
          <a:p>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48749EA3-15DE-451B-A24B-ACC8EA0B6D09}" type="datetime1">
              <a:rPr lang="en-US" smtClean="0"/>
              <a:t>10/12/2025</a:t>
            </a:fld>
            <a:endParaRPr lang="en-US" dirty="0"/>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5351928" y="5111854"/>
            <a:ext cx="6400800" cy="1389888"/>
          </a:xfrm>
        </p:spPr>
        <p:txBody>
          <a:bodyPr>
            <a:noAutofit/>
          </a:bodyPr>
          <a:lstStyle>
            <a:lvl1pPr marL="0" indent="0">
              <a:buFont typeface="Arial" panose="020B0604020202020204" pitchFamily="34" charset="0"/>
              <a:buNone/>
              <a:defRPr sz="1600"/>
            </a:lvl1pPr>
            <a:lvl2pPr marL="228600" indent="0">
              <a:buFont typeface="Arial" panose="020B0604020202020204" pitchFamily="34" charset="0"/>
              <a:buNone/>
              <a:defRPr sz="1400"/>
            </a:lvl2pPr>
            <a:lvl3pPr marL="457200" indent="0">
              <a:buFont typeface="Arial" panose="020B0604020202020204" pitchFamily="34" charset="0"/>
              <a:buNone/>
              <a:defRPr sz="1200"/>
            </a:lvl3pPr>
            <a:lvl4pPr marL="685800" indent="0">
              <a:buFont typeface="Arial" panose="020B0604020202020204" pitchFamily="34" charset="0"/>
              <a:buNone/>
              <a:defRPr sz="1100"/>
            </a:lvl4pPr>
            <a:lvl5pPr marL="914400" indent="0">
              <a:buFont typeface="Arial" panose="020B0604020202020204" pitchFamily="34" charset="0"/>
              <a:buNone/>
              <a:defRPr sz="105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94767521"/>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Title, Content Photo 1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21733" y="4162318"/>
            <a:ext cx="2953618" cy="1892808"/>
          </a:xfrm>
        </p:spPr>
        <p:txBody>
          <a:bodyPr anchor="t">
            <a:normAutofit/>
          </a:bodyPr>
          <a:lstStyle>
            <a:lvl1pPr>
              <a:defRPr sz="3200"/>
            </a:lvl1pPr>
          </a:lstStyle>
          <a:p>
            <a:r>
              <a:rPr lang="en-US"/>
              <a:t>Click to edit Master title style</a:t>
            </a:r>
          </a:p>
        </p:txBody>
      </p:sp>
      <p:sp>
        <p:nvSpPr>
          <p:cNvPr id="9" name="Picture Placeholder 8">
            <a:extLst>
              <a:ext uri="{FF2B5EF4-FFF2-40B4-BE49-F238E27FC236}">
                <a16:creationId xmlns:a16="http://schemas.microsoft.com/office/drawing/2014/main" id="{1BCE7E7D-ED4A-B625-6CB8-4D71682F63D4}"/>
              </a:ext>
            </a:extLst>
          </p:cNvPr>
          <p:cNvSpPr>
            <a:spLocks noGrp="1"/>
          </p:cNvSpPr>
          <p:nvPr>
            <p:ph type="pic" sz="quarter" idx="13"/>
          </p:nvPr>
        </p:nvSpPr>
        <p:spPr>
          <a:xfrm>
            <a:off x="339373" y="320042"/>
            <a:ext cx="11509730" cy="3458229"/>
          </a:xfrm>
          <a:custGeom>
            <a:avLst/>
            <a:gdLst>
              <a:gd name="connsiteX0" fmla="*/ 351529 w 11509730"/>
              <a:gd name="connsiteY0" fmla="*/ 0 h 3458229"/>
              <a:gd name="connsiteX1" fmla="*/ 11158201 w 11509730"/>
              <a:gd name="connsiteY1" fmla="*/ 0 h 3458229"/>
              <a:gd name="connsiteX2" fmla="*/ 11509730 w 11509730"/>
              <a:gd name="connsiteY2" fmla="*/ 351529 h 3458229"/>
              <a:gd name="connsiteX3" fmla="*/ 11509730 w 11509730"/>
              <a:gd name="connsiteY3" fmla="*/ 3106700 h 3458229"/>
              <a:gd name="connsiteX4" fmla="*/ 11158201 w 11509730"/>
              <a:gd name="connsiteY4" fmla="*/ 3458229 h 3458229"/>
              <a:gd name="connsiteX5" fmla="*/ 351529 w 11509730"/>
              <a:gd name="connsiteY5" fmla="*/ 3458229 h 3458229"/>
              <a:gd name="connsiteX6" fmla="*/ 0 w 11509730"/>
              <a:gd name="connsiteY6" fmla="*/ 3106700 h 3458229"/>
              <a:gd name="connsiteX7" fmla="*/ 0 w 11509730"/>
              <a:gd name="connsiteY7" fmla="*/ 351529 h 3458229"/>
              <a:gd name="connsiteX8" fmla="*/ 351529 w 11509730"/>
              <a:gd name="connsiteY8" fmla="*/ 0 h 34582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509730" h="3458229">
                <a:moveTo>
                  <a:pt x="351529" y="0"/>
                </a:moveTo>
                <a:lnTo>
                  <a:pt x="11158201" y="0"/>
                </a:lnTo>
                <a:cubicBezTo>
                  <a:pt x="11352345" y="0"/>
                  <a:pt x="11509730" y="157385"/>
                  <a:pt x="11509730" y="351529"/>
                </a:cubicBezTo>
                <a:lnTo>
                  <a:pt x="11509730" y="3106700"/>
                </a:lnTo>
                <a:cubicBezTo>
                  <a:pt x="11509730" y="3300844"/>
                  <a:pt x="11352345" y="3458229"/>
                  <a:pt x="11158201" y="3458229"/>
                </a:cubicBezTo>
                <a:lnTo>
                  <a:pt x="351529" y="3458229"/>
                </a:lnTo>
                <a:cubicBezTo>
                  <a:pt x="157385" y="3458229"/>
                  <a:pt x="0" y="3300844"/>
                  <a:pt x="0" y="3106700"/>
                </a:cubicBezTo>
                <a:lnTo>
                  <a:pt x="0" y="351529"/>
                </a:lnTo>
                <a:cubicBezTo>
                  <a:pt x="0" y="157385"/>
                  <a:pt x="157385" y="0"/>
                  <a:pt x="351529" y="0"/>
                </a:cubicBezTo>
                <a:close/>
              </a:path>
            </a:pathLst>
          </a:custGeom>
          <a:blipFill>
            <a:blip r:embed="rId2"/>
            <a:stretch>
              <a:fillRect/>
            </a:stretch>
          </a:blipFill>
        </p:spPr>
        <p:txBody>
          <a:bodyPr wrap="square">
            <a:noAutofit/>
          </a:bodyPr>
          <a:lstStyle/>
          <a:p>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9F1343DB-FCC0-4D52-80F2-173D55390D61}" type="datetime1">
              <a:rPr lang="en-US" smtClean="0"/>
              <a:t>10/12/2025</a:t>
            </a:fld>
            <a:endParaRPr lang="en-US" dirty="0"/>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3977640" y="4162318"/>
            <a:ext cx="7772400" cy="2240280"/>
          </a:xfrm>
        </p:spPr>
        <p:txBody>
          <a:bodyPr>
            <a:noAutofit/>
          </a:bodyPr>
          <a:lstStyle>
            <a:lvl1pPr marL="285750" indent="-285750">
              <a:buFont typeface="Arial" panose="020B0604020202020204" pitchFamily="34" charset="0"/>
              <a:buChar char="•"/>
              <a:defRPr sz="1800"/>
            </a:lvl1pPr>
            <a:lvl2pPr marL="514350" indent="-285750">
              <a:buFont typeface="Arial" panose="020B0604020202020204" pitchFamily="34" charset="0"/>
              <a:buChar char="•"/>
              <a:defRPr sz="1600"/>
            </a:lvl2pPr>
            <a:lvl3pPr marL="742950" indent="-285750">
              <a:buFont typeface="Arial" panose="020B0604020202020204" pitchFamily="34" charset="0"/>
              <a:buChar char="•"/>
              <a:defRPr sz="1400"/>
            </a:lvl3pPr>
            <a:lvl4pPr marL="857250" indent="-171450">
              <a:buFont typeface="Arial" panose="020B0604020202020204" pitchFamily="34" charset="0"/>
              <a:buChar char="•"/>
              <a:defRPr sz="1200"/>
            </a:lvl4pPr>
            <a:lvl5pPr marL="1085850" indent="-171450">
              <a:buFont typeface="Arial" panose="020B0604020202020204" pitchFamily="34" charset="0"/>
              <a:buChar char="•"/>
              <a:defRPr sz="1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1021784841"/>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Title, Content Photo 1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21733" y="561425"/>
            <a:ext cx="2953618" cy="1892808"/>
          </a:xfrm>
        </p:spPr>
        <p:txBody>
          <a:bodyPr anchor="t">
            <a:normAutofit/>
          </a:bodyPr>
          <a:lstStyle>
            <a:lvl1pPr>
              <a:defRPr sz="3200"/>
            </a:lvl1pPr>
          </a:lstStyle>
          <a:p>
            <a:r>
              <a:rPr lang="en-US"/>
              <a:t>Click to edit Master title style</a:t>
            </a:r>
          </a:p>
        </p:txBody>
      </p:sp>
      <p:sp>
        <p:nvSpPr>
          <p:cNvPr id="9" name="Picture Placeholder 8">
            <a:extLst>
              <a:ext uri="{FF2B5EF4-FFF2-40B4-BE49-F238E27FC236}">
                <a16:creationId xmlns:a16="http://schemas.microsoft.com/office/drawing/2014/main" id="{86A25225-80A2-7139-2A81-39CA926639FF}"/>
              </a:ext>
            </a:extLst>
          </p:cNvPr>
          <p:cNvSpPr>
            <a:spLocks noGrp="1"/>
          </p:cNvSpPr>
          <p:nvPr>
            <p:ph type="pic" sz="quarter" idx="13"/>
          </p:nvPr>
        </p:nvSpPr>
        <p:spPr>
          <a:xfrm>
            <a:off x="339373" y="3067414"/>
            <a:ext cx="11509730" cy="3458229"/>
          </a:xfrm>
          <a:custGeom>
            <a:avLst/>
            <a:gdLst>
              <a:gd name="connsiteX0" fmla="*/ 351529 w 11509730"/>
              <a:gd name="connsiteY0" fmla="*/ 0 h 3458229"/>
              <a:gd name="connsiteX1" fmla="*/ 11158201 w 11509730"/>
              <a:gd name="connsiteY1" fmla="*/ 0 h 3458229"/>
              <a:gd name="connsiteX2" fmla="*/ 11509730 w 11509730"/>
              <a:gd name="connsiteY2" fmla="*/ 351529 h 3458229"/>
              <a:gd name="connsiteX3" fmla="*/ 11509730 w 11509730"/>
              <a:gd name="connsiteY3" fmla="*/ 3106700 h 3458229"/>
              <a:gd name="connsiteX4" fmla="*/ 11158201 w 11509730"/>
              <a:gd name="connsiteY4" fmla="*/ 3458229 h 3458229"/>
              <a:gd name="connsiteX5" fmla="*/ 351529 w 11509730"/>
              <a:gd name="connsiteY5" fmla="*/ 3458229 h 3458229"/>
              <a:gd name="connsiteX6" fmla="*/ 0 w 11509730"/>
              <a:gd name="connsiteY6" fmla="*/ 3106700 h 3458229"/>
              <a:gd name="connsiteX7" fmla="*/ 0 w 11509730"/>
              <a:gd name="connsiteY7" fmla="*/ 351529 h 3458229"/>
              <a:gd name="connsiteX8" fmla="*/ 351529 w 11509730"/>
              <a:gd name="connsiteY8" fmla="*/ 0 h 34582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509730" h="3458229">
                <a:moveTo>
                  <a:pt x="351529" y="0"/>
                </a:moveTo>
                <a:lnTo>
                  <a:pt x="11158201" y="0"/>
                </a:lnTo>
                <a:cubicBezTo>
                  <a:pt x="11352345" y="0"/>
                  <a:pt x="11509730" y="157385"/>
                  <a:pt x="11509730" y="351529"/>
                </a:cubicBezTo>
                <a:lnTo>
                  <a:pt x="11509730" y="3106700"/>
                </a:lnTo>
                <a:cubicBezTo>
                  <a:pt x="11509730" y="3300844"/>
                  <a:pt x="11352345" y="3458229"/>
                  <a:pt x="11158201" y="3458229"/>
                </a:cubicBezTo>
                <a:lnTo>
                  <a:pt x="351529" y="3458229"/>
                </a:lnTo>
                <a:cubicBezTo>
                  <a:pt x="157385" y="3458229"/>
                  <a:pt x="0" y="3300844"/>
                  <a:pt x="0" y="3106700"/>
                </a:cubicBezTo>
                <a:lnTo>
                  <a:pt x="0" y="351529"/>
                </a:lnTo>
                <a:cubicBezTo>
                  <a:pt x="0" y="157385"/>
                  <a:pt x="157385" y="0"/>
                  <a:pt x="351529" y="0"/>
                </a:cubicBezTo>
                <a:close/>
              </a:path>
            </a:pathLst>
          </a:custGeom>
          <a:blipFill>
            <a:blip r:embed="rId2"/>
            <a:stretch>
              <a:fillRect/>
            </a:stretch>
          </a:blipFill>
        </p:spPr>
        <p:txBody>
          <a:bodyPr wrap="square">
            <a:noAutofit/>
          </a:bodyPr>
          <a:lstStyle/>
          <a:p>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137160" y="6519672"/>
            <a:ext cx="3494314" cy="338328"/>
          </a:xfrm>
        </p:spPr>
        <p:txBody>
          <a:bodyPr/>
          <a:lstStyle/>
          <a:p>
            <a:fld id="{457C7506-9AD1-49AD-BE44-C83E35401EAD}" type="datetime1">
              <a:rPr lang="en-US" smtClean="0"/>
              <a:t>10/12/2025</a:t>
            </a:fld>
            <a:endParaRPr lang="en-US" dirty="0"/>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3977640" y="561425"/>
            <a:ext cx="7772400" cy="2240280"/>
          </a:xfrm>
        </p:spPr>
        <p:txBody>
          <a:bodyPr>
            <a:noAutofit/>
          </a:bodyPr>
          <a:lstStyle>
            <a:lvl1pPr marL="285750" indent="-285750">
              <a:buFont typeface="Arial" panose="020B0604020202020204" pitchFamily="34" charset="0"/>
              <a:buChar char="•"/>
              <a:defRPr sz="1800"/>
            </a:lvl1pPr>
            <a:lvl2pPr marL="514350" indent="-285750">
              <a:buFont typeface="Arial" panose="020B0604020202020204" pitchFamily="34" charset="0"/>
              <a:buChar char="•"/>
              <a:defRPr sz="1600"/>
            </a:lvl2pPr>
            <a:lvl3pPr marL="742950" indent="-285750">
              <a:buFont typeface="Arial" panose="020B0604020202020204" pitchFamily="34" charset="0"/>
              <a:buChar char="•"/>
              <a:defRPr sz="1400"/>
            </a:lvl3pPr>
            <a:lvl4pPr marL="857250" indent="-171450">
              <a:buFont typeface="Arial" panose="020B0604020202020204" pitchFamily="34" charset="0"/>
              <a:buChar char="•"/>
              <a:defRPr sz="1200"/>
            </a:lvl4pPr>
            <a:lvl5pPr marL="1085850" indent="-171450">
              <a:buFont typeface="Arial" panose="020B0604020202020204" pitchFamily="34" charset="0"/>
              <a:buChar char="•"/>
              <a:defRPr sz="1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876521" y="6519672"/>
            <a:ext cx="2805405" cy="338328"/>
          </a:xfrm>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632162" y="6519672"/>
            <a:ext cx="429207" cy="338328"/>
          </a:xfr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465392930"/>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Title, Content Photo 1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9768" y="640080"/>
            <a:ext cx="11155680" cy="970463"/>
          </a:xfrm>
        </p:spPr>
        <p:txBody>
          <a:bodyPr anchor="ctr"/>
          <a:lstStyle/>
          <a:p>
            <a:r>
              <a:rPr lang="en-US"/>
              <a:t>Click to edit Master title style</a:t>
            </a:r>
          </a:p>
        </p:txBody>
      </p:sp>
      <p:sp>
        <p:nvSpPr>
          <p:cNvPr id="10" name="Picture Placeholder 9">
            <a:extLst>
              <a:ext uri="{FF2B5EF4-FFF2-40B4-BE49-F238E27FC236}">
                <a16:creationId xmlns:a16="http://schemas.microsoft.com/office/drawing/2014/main" id="{45F6FDB5-F783-3538-287C-754C11C30975}"/>
              </a:ext>
            </a:extLst>
          </p:cNvPr>
          <p:cNvSpPr>
            <a:spLocks noGrp="1"/>
          </p:cNvSpPr>
          <p:nvPr>
            <p:ph type="pic" sz="quarter" idx="13"/>
          </p:nvPr>
        </p:nvSpPr>
        <p:spPr>
          <a:xfrm>
            <a:off x="429768" y="1828800"/>
            <a:ext cx="6176399" cy="4425696"/>
          </a:xfrm>
          <a:custGeom>
            <a:avLst/>
            <a:gdLst>
              <a:gd name="connsiteX0" fmla="*/ 325421 w 6450717"/>
              <a:gd name="connsiteY0" fmla="*/ 0 h 4425696"/>
              <a:gd name="connsiteX1" fmla="*/ 6125296 w 6450717"/>
              <a:gd name="connsiteY1" fmla="*/ 0 h 4425696"/>
              <a:gd name="connsiteX2" fmla="*/ 6450717 w 6450717"/>
              <a:gd name="connsiteY2" fmla="*/ 325421 h 4425696"/>
              <a:gd name="connsiteX3" fmla="*/ 6450717 w 6450717"/>
              <a:gd name="connsiteY3" fmla="*/ 4100275 h 4425696"/>
              <a:gd name="connsiteX4" fmla="*/ 6125296 w 6450717"/>
              <a:gd name="connsiteY4" fmla="*/ 4425696 h 4425696"/>
              <a:gd name="connsiteX5" fmla="*/ 325421 w 6450717"/>
              <a:gd name="connsiteY5" fmla="*/ 4425696 h 4425696"/>
              <a:gd name="connsiteX6" fmla="*/ 0 w 6450717"/>
              <a:gd name="connsiteY6" fmla="*/ 4100275 h 4425696"/>
              <a:gd name="connsiteX7" fmla="*/ 0 w 6450717"/>
              <a:gd name="connsiteY7" fmla="*/ 325421 h 4425696"/>
              <a:gd name="connsiteX8" fmla="*/ 325421 w 6450717"/>
              <a:gd name="connsiteY8" fmla="*/ 0 h 44256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450717" h="4425696">
                <a:moveTo>
                  <a:pt x="325421" y="0"/>
                </a:moveTo>
                <a:lnTo>
                  <a:pt x="6125296" y="0"/>
                </a:lnTo>
                <a:cubicBezTo>
                  <a:pt x="6305021" y="0"/>
                  <a:pt x="6450717" y="145696"/>
                  <a:pt x="6450717" y="325421"/>
                </a:cubicBezTo>
                <a:lnTo>
                  <a:pt x="6450717" y="4100275"/>
                </a:lnTo>
                <a:cubicBezTo>
                  <a:pt x="6450717" y="4280000"/>
                  <a:pt x="6305021" y="4425696"/>
                  <a:pt x="6125296" y="4425696"/>
                </a:cubicBezTo>
                <a:lnTo>
                  <a:pt x="325421" y="4425696"/>
                </a:lnTo>
                <a:cubicBezTo>
                  <a:pt x="145696" y="4425696"/>
                  <a:pt x="0" y="4280000"/>
                  <a:pt x="0" y="4100275"/>
                </a:cubicBezTo>
                <a:lnTo>
                  <a:pt x="0" y="325421"/>
                </a:lnTo>
                <a:cubicBezTo>
                  <a:pt x="0" y="145696"/>
                  <a:pt x="145696" y="0"/>
                  <a:pt x="325421" y="0"/>
                </a:cubicBezTo>
                <a:close/>
              </a:path>
            </a:pathLst>
          </a:custGeom>
          <a:blipFill>
            <a:blip r:embed="rId2"/>
            <a:stretch>
              <a:fillRect/>
            </a:stretch>
          </a:blipFill>
        </p:spPr>
        <p:txBody>
          <a:bodyPr wrap="square">
            <a:noAutofit/>
          </a:bodyPr>
          <a:lstStyle/>
          <a:p>
            <a:endParaRPr lang="en-US" dirty="0"/>
          </a:p>
        </p:txBody>
      </p:sp>
      <p:sp>
        <p:nvSpPr>
          <p:cNvPr id="8" name="Content Placeholder 7">
            <a:extLst>
              <a:ext uri="{FF2B5EF4-FFF2-40B4-BE49-F238E27FC236}">
                <a16:creationId xmlns:a16="http://schemas.microsoft.com/office/drawing/2014/main" id="{C1897688-419F-6EB2-5CC1-DC14924E5FC3}"/>
              </a:ext>
            </a:extLst>
          </p:cNvPr>
          <p:cNvSpPr>
            <a:spLocks noGrp="1"/>
          </p:cNvSpPr>
          <p:nvPr>
            <p:ph sz="quarter" idx="14"/>
          </p:nvPr>
        </p:nvSpPr>
        <p:spPr>
          <a:xfrm>
            <a:off x="7287768" y="1828800"/>
            <a:ext cx="4297680" cy="44288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1F94BF2A-D949-4DFB-9912-9D6234B797F2}" type="datetime1">
              <a:rPr lang="en-US" smtClean="0"/>
              <a:t>10/12/2025</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3608333865"/>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Title, Content Photo 1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9768" y="548639"/>
            <a:ext cx="4855464" cy="1453896"/>
          </a:xfrm>
        </p:spPr>
        <p:txBody>
          <a:bodyPr anchor="t"/>
          <a:lstStyle/>
          <a:p>
            <a:r>
              <a:rPr lang="en-US"/>
              <a:t>Click to edit Master title style</a:t>
            </a:r>
          </a:p>
        </p:txBody>
      </p:sp>
      <p:sp>
        <p:nvSpPr>
          <p:cNvPr id="9" name="Picture Placeholder 8">
            <a:extLst>
              <a:ext uri="{FF2B5EF4-FFF2-40B4-BE49-F238E27FC236}">
                <a16:creationId xmlns:a16="http://schemas.microsoft.com/office/drawing/2014/main" id="{F5F2F272-6D18-7E06-3E9A-D10C5C502195}"/>
              </a:ext>
            </a:extLst>
          </p:cNvPr>
          <p:cNvSpPr>
            <a:spLocks noGrp="1"/>
          </p:cNvSpPr>
          <p:nvPr>
            <p:ph type="pic" sz="quarter" idx="13"/>
          </p:nvPr>
        </p:nvSpPr>
        <p:spPr>
          <a:xfrm>
            <a:off x="510075" y="2293496"/>
            <a:ext cx="4775158" cy="4039043"/>
          </a:xfrm>
          <a:custGeom>
            <a:avLst/>
            <a:gdLst>
              <a:gd name="connsiteX0" fmla="*/ 305917 w 4855463"/>
              <a:gd name="connsiteY0" fmla="*/ 0 h 4039043"/>
              <a:gd name="connsiteX1" fmla="*/ 4549547 w 4855463"/>
              <a:gd name="connsiteY1" fmla="*/ 0 h 4039043"/>
              <a:gd name="connsiteX2" fmla="*/ 4849249 w 4855463"/>
              <a:gd name="connsiteY2" fmla="*/ 244264 h 4039043"/>
              <a:gd name="connsiteX3" fmla="*/ 4855463 w 4855463"/>
              <a:gd name="connsiteY3" fmla="*/ 305907 h 4039043"/>
              <a:gd name="connsiteX4" fmla="*/ 4855463 w 4855463"/>
              <a:gd name="connsiteY4" fmla="*/ 3733136 h 4039043"/>
              <a:gd name="connsiteX5" fmla="*/ 4849249 w 4855463"/>
              <a:gd name="connsiteY5" fmla="*/ 3794779 h 4039043"/>
              <a:gd name="connsiteX6" fmla="*/ 4549547 w 4855463"/>
              <a:gd name="connsiteY6" fmla="*/ 4039043 h 4039043"/>
              <a:gd name="connsiteX7" fmla="*/ 305917 w 4855463"/>
              <a:gd name="connsiteY7" fmla="*/ 4039043 h 4039043"/>
              <a:gd name="connsiteX8" fmla="*/ 0 w 4855463"/>
              <a:gd name="connsiteY8" fmla="*/ 3733126 h 4039043"/>
              <a:gd name="connsiteX9" fmla="*/ 0 w 4855463"/>
              <a:gd name="connsiteY9" fmla="*/ 305917 h 4039043"/>
              <a:gd name="connsiteX10" fmla="*/ 305917 w 4855463"/>
              <a:gd name="connsiteY10" fmla="*/ 0 h 40390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855463" h="4039043">
                <a:moveTo>
                  <a:pt x="305917" y="0"/>
                </a:moveTo>
                <a:lnTo>
                  <a:pt x="4549547" y="0"/>
                </a:lnTo>
                <a:cubicBezTo>
                  <a:pt x="4697381" y="0"/>
                  <a:pt x="4820723" y="104863"/>
                  <a:pt x="4849249" y="244264"/>
                </a:cubicBezTo>
                <a:lnTo>
                  <a:pt x="4855463" y="305907"/>
                </a:lnTo>
                <a:lnTo>
                  <a:pt x="4855463" y="3733136"/>
                </a:lnTo>
                <a:lnTo>
                  <a:pt x="4849249" y="3794779"/>
                </a:lnTo>
                <a:cubicBezTo>
                  <a:pt x="4820723" y="3934180"/>
                  <a:pt x="4697381" y="4039043"/>
                  <a:pt x="4549547" y="4039043"/>
                </a:cubicBezTo>
                <a:lnTo>
                  <a:pt x="305917" y="4039043"/>
                </a:lnTo>
                <a:cubicBezTo>
                  <a:pt x="136964" y="4039043"/>
                  <a:pt x="0" y="3902079"/>
                  <a:pt x="0" y="3733126"/>
                </a:cubicBezTo>
                <a:lnTo>
                  <a:pt x="0" y="305917"/>
                </a:lnTo>
                <a:cubicBezTo>
                  <a:pt x="0" y="136964"/>
                  <a:pt x="136964" y="0"/>
                  <a:pt x="305917" y="0"/>
                </a:cubicBezTo>
                <a:close/>
              </a:path>
            </a:pathLst>
          </a:custGeom>
          <a:blipFill>
            <a:blip r:embed="rId2"/>
            <a:stretch>
              <a:fillRect/>
            </a:stretch>
          </a:blipFill>
        </p:spPr>
        <p:txBody>
          <a:bodyPr wrap="square">
            <a:noAutofit/>
          </a:bodyPr>
          <a:lstStyle/>
          <a:p>
            <a:endParaRPr lang="en-US" dirty="0"/>
          </a:p>
        </p:txBody>
      </p:sp>
      <p:sp>
        <p:nvSpPr>
          <p:cNvPr id="8" name="Content Placeholder 7">
            <a:extLst>
              <a:ext uri="{FF2B5EF4-FFF2-40B4-BE49-F238E27FC236}">
                <a16:creationId xmlns:a16="http://schemas.microsoft.com/office/drawing/2014/main" id="{8BAC3300-BF12-B200-9F06-8D5AC45CB7EF}"/>
              </a:ext>
            </a:extLst>
          </p:cNvPr>
          <p:cNvSpPr>
            <a:spLocks noGrp="1"/>
          </p:cNvSpPr>
          <p:nvPr>
            <p:ph sz="quarter" idx="14"/>
          </p:nvPr>
        </p:nvSpPr>
        <p:spPr>
          <a:xfrm>
            <a:off x="6096000" y="549275"/>
            <a:ext cx="5585925" cy="57832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3563594C-FF61-4FB6-A5E4-597CB7D69CB6}" type="datetime1">
              <a:rPr lang="en-US" smtClean="0"/>
              <a:t>10/12/2025</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1510334369"/>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Title, Content Photo 1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9768" y="550218"/>
            <a:ext cx="3827439" cy="1453896"/>
          </a:xfrm>
        </p:spPr>
        <p:txBody>
          <a:bodyPr anchor="t">
            <a:normAutofit/>
          </a:bodyPr>
          <a:lstStyle>
            <a:lvl1pPr>
              <a:defRPr sz="3200"/>
            </a:lvl1pPr>
          </a:lstStyle>
          <a:p>
            <a:r>
              <a:rPr lang="en-US"/>
              <a:t>Click to edit Master title style</a:t>
            </a:r>
          </a:p>
        </p:txBody>
      </p:sp>
      <p:sp>
        <p:nvSpPr>
          <p:cNvPr id="12" name="Picture Placeholder 11">
            <a:extLst>
              <a:ext uri="{FF2B5EF4-FFF2-40B4-BE49-F238E27FC236}">
                <a16:creationId xmlns:a16="http://schemas.microsoft.com/office/drawing/2014/main" id="{14639E5C-EF58-65A1-C364-F58DE761581C}"/>
              </a:ext>
            </a:extLst>
          </p:cNvPr>
          <p:cNvSpPr>
            <a:spLocks noGrp="1"/>
          </p:cNvSpPr>
          <p:nvPr>
            <p:ph type="pic" sz="quarter" idx="13"/>
          </p:nvPr>
        </p:nvSpPr>
        <p:spPr>
          <a:xfrm>
            <a:off x="510075" y="2293494"/>
            <a:ext cx="3666744" cy="4039044"/>
          </a:xfrm>
          <a:custGeom>
            <a:avLst/>
            <a:gdLst>
              <a:gd name="connsiteX0" fmla="*/ 292716 w 3666744"/>
              <a:gd name="connsiteY0" fmla="*/ 0 h 4039044"/>
              <a:gd name="connsiteX1" fmla="*/ 3374028 w 3666744"/>
              <a:gd name="connsiteY1" fmla="*/ 0 h 4039044"/>
              <a:gd name="connsiteX2" fmla="*/ 3666744 w 3666744"/>
              <a:gd name="connsiteY2" fmla="*/ 292716 h 4039044"/>
              <a:gd name="connsiteX3" fmla="*/ 3666744 w 3666744"/>
              <a:gd name="connsiteY3" fmla="*/ 3746328 h 4039044"/>
              <a:gd name="connsiteX4" fmla="*/ 3374028 w 3666744"/>
              <a:gd name="connsiteY4" fmla="*/ 4039044 h 4039044"/>
              <a:gd name="connsiteX5" fmla="*/ 292716 w 3666744"/>
              <a:gd name="connsiteY5" fmla="*/ 4039044 h 4039044"/>
              <a:gd name="connsiteX6" fmla="*/ 0 w 3666744"/>
              <a:gd name="connsiteY6" fmla="*/ 3746328 h 4039044"/>
              <a:gd name="connsiteX7" fmla="*/ 0 w 3666744"/>
              <a:gd name="connsiteY7" fmla="*/ 292716 h 4039044"/>
              <a:gd name="connsiteX8" fmla="*/ 292716 w 3666744"/>
              <a:gd name="connsiteY8" fmla="*/ 0 h 40390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666744" h="4039044">
                <a:moveTo>
                  <a:pt x="292716" y="0"/>
                </a:moveTo>
                <a:lnTo>
                  <a:pt x="3374028" y="0"/>
                </a:lnTo>
                <a:cubicBezTo>
                  <a:pt x="3535691" y="0"/>
                  <a:pt x="3666744" y="131053"/>
                  <a:pt x="3666744" y="292716"/>
                </a:cubicBezTo>
                <a:lnTo>
                  <a:pt x="3666744" y="3746328"/>
                </a:lnTo>
                <a:cubicBezTo>
                  <a:pt x="3666744" y="3907991"/>
                  <a:pt x="3535691" y="4039044"/>
                  <a:pt x="3374028" y="4039044"/>
                </a:cubicBezTo>
                <a:lnTo>
                  <a:pt x="292716" y="4039044"/>
                </a:lnTo>
                <a:cubicBezTo>
                  <a:pt x="131053" y="4039044"/>
                  <a:pt x="0" y="3907991"/>
                  <a:pt x="0" y="3746328"/>
                </a:cubicBezTo>
                <a:lnTo>
                  <a:pt x="0" y="292716"/>
                </a:lnTo>
                <a:cubicBezTo>
                  <a:pt x="0" y="131053"/>
                  <a:pt x="131053" y="0"/>
                  <a:pt x="292716" y="0"/>
                </a:cubicBezTo>
                <a:close/>
              </a:path>
            </a:pathLst>
          </a:custGeom>
          <a:blipFill>
            <a:blip r:embed="rId2"/>
            <a:stretch>
              <a:fillRect/>
            </a:stretch>
          </a:blipFill>
        </p:spPr>
        <p:txBody>
          <a:bodyPr wrap="square">
            <a:noAutofit/>
          </a:bodyPr>
          <a:lstStyle/>
          <a:p>
            <a:endParaRPr lang="en-US" dirty="0"/>
          </a:p>
        </p:txBody>
      </p:sp>
      <p:sp>
        <p:nvSpPr>
          <p:cNvPr id="8" name="Content Placeholder 7">
            <a:extLst>
              <a:ext uri="{FF2B5EF4-FFF2-40B4-BE49-F238E27FC236}">
                <a16:creationId xmlns:a16="http://schemas.microsoft.com/office/drawing/2014/main" id="{83F7B03F-5EDA-605B-1A2E-F48896E48939}"/>
              </a:ext>
            </a:extLst>
          </p:cNvPr>
          <p:cNvSpPr>
            <a:spLocks noGrp="1"/>
          </p:cNvSpPr>
          <p:nvPr>
            <p:ph sz="quarter" idx="14"/>
          </p:nvPr>
        </p:nvSpPr>
        <p:spPr>
          <a:xfrm>
            <a:off x="5120787" y="549275"/>
            <a:ext cx="6561138" cy="578815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39D205C6-AA77-4A66-BB27-EE68DDD0D193}" type="datetime1">
              <a:rPr lang="en-US" smtClean="0"/>
              <a:t>10/12/2025</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326761897"/>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Big Number 1">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5B8561-D435-07DE-2456-79994CDFB83C}"/>
              </a:ext>
            </a:extLst>
          </p:cNvPr>
          <p:cNvSpPr>
            <a:spLocks noGrp="1"/>
          </p:cNvSpPr>
          <p:nvPr>
            <p:ph type="title" hasCustomPrompt="1"/>
          </p:nvPr>
        </p:nvSpPr>
        <p:spPr>
          <a:xfrm>
            <a:off x="493776" y="782804"/>
            <a:ext cx="11201400" cy="4206240"/>
          </a:xfrm>
        </p:spPr>
        <p:txBody>
          <a:bodyPr>
            <a:normAutofit/>
          </a:bodyPr>
          <a:lstStyle>
            <a:lvl1pPr algn="ctr">
              <a:defRPr sz="27800">
                <a:solidFill>
                  <a:schemeClr val="tx2">
                    <a:lumMod val="90000"/>
                    <a:lumOff val="10000"/>
                  </a:schemeClr>
                </a:solidFill>
              </a:defRPr>
            </a:lvl1pPr>
          </a:lstStyle>
          <a:p>
            <a:r>
              <a:rPr lang="en-US"/>
              <a:t>##%</a:t>
            </a:r>
          </a:p>
        </p:txBody>
      </p:sp>
      <p:sp>
        <p:nvSpPr>
          <p:cNvPr id="3" name="Date Placeholder 2">
            <a:extLst>
              <a:ext uri="{FF2B5EF4-FFF2-40B4-BE49-F238E27FC236}">
                <a16:creationId xmlns:a16="http://schemas.microsoft.com/office/drawing/2014/main" id="{615DF3EE-4BB8-4215-E053-BF3ED1BB9F97}"/>
              </a:ext>
            </a:extLst>
          </p:cNvPr>
          <p:cNvSpPr>
            <a:spLocks noGrp="1"/>
          </p:cNvSpPr>
          <p:nvPr>
            <p:ph type="dt" sz="half" idx="10"/>
          </p:nvPr>
        </p:nvSpPr>
        <p:spPr/>
        <p:txBody>
          <a:bodyPr/>
          <a:lstStyle/>
          <a:p>
            <a:fld id="{64F05DF3-EEC7-45DF-A943-3E12702079E5}" type="datetime1">
              <a:rPr lang="en-US" smtClean="0"/>
              <a:t>10/12/2025</a:t>
            </a:fld>
            <a:endParaRPr lang="en-US" dirty="0"/>
          </a:p>
        </p:txBody>
      </p:sp>
      <p:sp>
        <p:nvSpPr>
          <p:cNvPr id="4" name="Footer Placeholder 3">
            <a:extLst>
              <a:ext uri="{FF2B5EF4-FFF2-40B4-BE49-F238E27FC236}">
                <a16:creationId xmlns:a16="http://schemas.microsoft.com/office/drawing/2014/main" id="{943AE6E7-0083-439C-3FBC-ADE4BE86C1A4}"/>
              </a:ext>
            </a:extLst>
          </p:cNvPr>
          <p:cNvSpPr>
            <a:spLocks noGrp="1"/>
          </p:cNvSpPr>
          <p:nvPr>
            <p:ph type="ftr" sz="quarter" idx="11"/>
          </p:nvPr>
        </p:nvSpPr>
        <p:spPr/>
        <p:txBody>
          <a:bodyPr/>
          <a:lstStyle/>
          <a:p>
            <a:r>
              <a:rPr lang="en-US" dirty="0"/>
              <a:t>Sample Footer Text</a:t>
            </a:r>
          </a:p>
        </p:txBody>
      </p:sp>
      <p:sp>
        <p:nvSpPr>
          <p:cNvPr id="5" name="Slide Number Placeholder 4">
            <a:extLst>
              <a:ext uri="{FF2B5EF4-FFF2-40B4-BE49-F238E27FC236}">
                <a16:creationId xmlns:a16="http://schemas.microsoft.com/office/drawing/2014/main" id="{2AF27A3B-009A-1790-7D93-9A1F6351D8BE}"/>
              </a:ext>
            </a:extLst>
          </p:cNvPr>
          <p:cNvSpPr>
            <a:spLocks noGrp="1"/>
          </p:cNvSpPr>
          <p:nvPr>
            <p:ph type="sldNum" sz="quarter" idx="12"/>
          </p:nvPr>
        </p:nvSpPr>
        <p:spPr/>
        <p:txBody>
          <a:bodyPr/>
          <a:lstStyle/>
          <a:p>
            <a:fld id="{CC057153-B650-4DEB-B370-79DDCFDCE934}" type="slidenum">
              <a:rPr lang="en-US" smtClean="0"/>
              <a:pPr/>
              <a:t>‹#›</a:t>
            </a:fld>
            <a:endParaRPr lang="en-US" dirty="0"/>
          </a:p>
        </p:txBody>
      </p:sp>
      <p:sp>
        <p:nvSpPr>
          <p:cNvPr id="7" name="Content Placeholder 6">
            <a:extLst>
              <a:ext uri="{FF2B5EF4-FFF2-40B4-BE49-F238E27FC236}">
                <a16:creationId xmlns:a16="http://schemas.microsoft.com/office/drawing/2014/main" id="{A42AC33E-6837-F850-DF64-4475DAA059EE}"/>
              </a:ext>
            </a:extLst>
          </p:cNvPr>
          <p:cNvSpPr>
            <a:spLocks noGrp="1"/>
          </p:cNvSpPr>
          <p:nvPr>
            <p:ph sz="quarter" idx="13"/>
          </p:nvPr>
        </p:nvSpPr>
        <p:spPr>
          <a:xfrm>
            <a:off x="493775" y="4989044"/>
            <a:ext cx="11201399" cy="1225296"/>
          </a:xfrm>
        </p:spPr>
        <p:txBody>
          <a:bodyPr>
            <a:normAutofit/>
          </a:bodyPr>
          <a:lstStyle>
            <a:lvl1pPr marL="0" indent="0" algn="ctr">
              <a:buNone/>
              <a:defRPr sz="2400">
                <a:solidFill>
                  <a:schemeClr val="tx2">
                    <a:lumMod val="90000"/>
                    <a:lumOff val="10000"/>
                  </a:schemeClr>
                </a:solidFill>
              </a:defRPr>
            </a:lvl1pPr>
            <a:lvl2pPr marL="228600" indent="0" algn="ctr">
              <a:buNone/>
              <a:defRPr sz="2000">
                <a:solidFill>
                  <a:schemeClr val="tx2">
                    <a:lumMod val="90000"/>
                    <a:lumOff val="10000"/>
                  </a:schemeClr>
                </a:solidFill>
              </a:defRPr>
            </a:lvl2pPr>
            <a:lvl3pPr marL="457200" indent="0" algn="ctr">
              <a:buNone/>
              <a:defRPr sz="1800">
                <a:solidFill>
                  <a:schemeClr val="tx2">
                    <a:lumMod val="90000"/>
                    <a:lumOff val="10000"/>
                  </a:schemeClr>
                </a:solidFill>
              </a:defRPr>
            </a:lvl3pPr>
            <a:lvl4pPr marL="685800" indent="0" algn="ctr">
              <a:buNone/>
              <a:defRPr sz="1600">
                <a:solidFill>
                  <a:schemeClr val="tx2">
                    <a:lumMod val="90000"/>
                    <a:lumOff val="10000"/>
                  </a:schemeClr>
                </a:solidFill>
              </a:defRPr>
            </a:lvl4pPr>
            <a:lvl5pPr marL="914400" indent="0" algn="ctr">
              <a:buNone/>
              <a:defRPr sz="1400">
                <a:solidFill>
                  <a:schemeClr val="tx2">
                    <a:lumMod val="90000"/>
                    <a:lumOff val="10000"/>
                  </a:schemeClr>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549637850"/>
      </p:ext>
    </p:extLst>
  </p:cSld>
  <p:clrMapOvr>
    <a:overrideClrMapping bg1="lt1" tx1="dk1" bg2="lt2" tx2="dk2" accent1="accent1" accent2="accent2" accent3="accent3" accent4="accent4" accent5="accent5" accent6="accent6" hlink="hlink" folHlink="folHlink"/>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Big Number 2">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5B8561-D435-07DE-2456-79994CDFB83C}"/>
              </a:ext>
            </a:extLst>
          </p:cNvPr>
          <p:cNvSpPr>
            <a:spLocks noGrp="1"/>
          </p:cNvSpPr>
          <p:nvPr>
            <p:ph type="title" hasCustomPrompt="1"/>
          </p:nvPr>
        </p:nvSpPr>
        <p:spPr>
          <a:xfrm>
            <a:off x="493776" y="782804"/>
            <a:ext cx="11201400" cy="4206240"/>
          </a:xfrm>
        </p:spPr>
        <p:txBody>
          <a:bodyPr>
            <a:normAutofit/>
          </a:bodyPr>
          <a:lstStyle>
            <a:lvl1pPr algn="ctr">
              <a:defRPr sz="27800"/>
            </a:lvl1pPr>
          </a:lstStyle>
          <a:p>
            <a:r>
              <a:rPr lang="en-US"/>
              <a:t>##%</a:t>
            </a:r>
          </a:p>
        </p:txBody>
      </p:sp>
      <p:sp>
        <p:nvSpPr>
          <p:cNvPr id="3" name="Date Placeholder 2">
            <a:extLst>
              <a:ext uri="{FF2B5EF4-FFF2-40B4-BE49-F238E27FC236}">
                <a16:creationId xmlns:a16="http://schemas.microsoft.com/office/drawing/2014/main" id="{615DF3EE-4BB8-4215-E053-BF3ED1BB9F97}"/>
              </a:ext>
            </a:extLst>
          </p:cNvPr>
          <p:cNvSpPr>
            <a:spLocks noGrp="1"/>
          </p:cNvSpPr>
          <p:nvPr>
            <p:ph type="dt" sz="half" idx="10"/>
          </p:nvPr>
        </p:nvSpPr>
        <p:spPr/>
        <p:txBody>
          <a:bodyPr/>
          <a:lstStyle/>
          <a:p>
            <a:fld id="{4F39EAFF-A363-4554-A2A5-F61FABD0CE04}" type="datetime1">
              <a:rPr lang="en-US" smtClean="0"/>
              <a:t>10/12/2025</a:t>
            </a:fld>
            <a:endParaRPr lang="en-US" dirty="0"/>
          </a:p>
        </p:txBody>
      </p:sp>
      <p:sp>
        <p:nvSpPr>
          <p:cNvPr id="4" name="Footer Placeholder 3">
            <a:extLst>
              <a:ext uri="{FF2B5EF4-FFF2-40B4-BE49-F238E27FC236}">
                <a16:creationId xmlns:a16="http://schemas.microsoft.com/office/drawing/2014/main" id="{943AE6E7-0083-439C-3FBC-ADE4BE86C1A4}"/>
              </a:ext>
            </a:extLst>
          </p:cNvPr>
          <p:cNvSpPr>
            <a:spLocks noGrp="1"/>
          </p:cNvSpPr>
          <p:nvPr>
            <p:ph type="ftr" sz="quarter" idx="11"/>
          </p:nvPr>
        </p:nvSpPr>
        <p:spPr/>
        <p:txBody>
          <a:bodyPr/>
          <a:lstStyle/>
          <a:p>
            <a:r>
              <a:rPr lang="en-US" dirty="0"/>
              <a:t>Sample Footer Text</a:t>
            </a:r>
          </a:p>
        </p:txBody>
      </p:sp>
      <p:sp>
        <p:nvSpPr>
          <p:cNvPr id="5" name="Slide Number Placeholder 4">
            <a:extLst>
              <a:ext uri="{FF2B5EF4-FFF2-40B4-BE49-F238E27FC236}">
                <a16:creationId xmlns:a16="http://schemas.microsoft.com/office/drawing/2014/main" id="{2AF27A3B-009A-1790-7D93-9A1F6351D8BE}"/>
              </a:ext>
            </a:extLst>
          </p:cNvPr>
          <p:cNvSpPr>
            <a:spLocks noGrp="1"/>
          </p:cNvSpPr>
          <p:nvPr>
            <p:ph type="sldNum" sz="quarter" idx="12"/>
          </p:nvPr>
        </p:nvSpPr>
        <p:spPr/>
        <p:txBody>
          <a:bodyPr/>
          <a:lstStyle/>
          <a:p>
            <a:fld id="{CC057153-B650-4DEB-B370-79DDCFDCE934}" type="slidenum">
              <a:rPr lang="en-US" smtClean="0"/>
              <a:pPr/>
              <a:t>‹#›</a:t>
            </a:fld>
            <a:endParaRPr lang="en-US" dirty="0"/>
          </a:p>
        </p:txBody>
      </p:sp>
      <p:sp>
        <p:nvSpPr>
          <p:cNvPr id="7" name="Content Placeholder 6">
            <a:extLst>
              <a:ext uri="{FF2B5EF4-FFF2-40B4-BE49-F238E27FC236}">
                <a16:creationId xmlns:a16="http://schemas.microsoft.com/office/drawing/2014/main" id="{A42AC33E-6837-F850-DF64-4475DAA059EE}"/>
              </a:ext>
            </a:extLst>
          </p:cNvPr>
          <p:cNvSpPr>
            <a:spLocks noGrp="1"/>
          </p:cNvSpPr>
          <p:nvPr>
            <p:ph sz="quarter" idx="13"/>
          </p:nvPr>
        </p:nvSpPr>
        <p:spPr>
          <a:xfrm>
            <a:off x="493776" y="4989044"/>
            <a:ext cx="11201400" cy="1225296"/>
          </a:xfrm>
        </p:spPr>
        <p:txBody>
          <a:bodyPr>
            <a:normAutofit/>
          </a:bodyPr>
          <a:lstStyle>
            <a:lvl1pPr marL="0" indent="0" algn="ctr">
              <a:buNone/>
              <a:defRPr sz="2800"/>
            </a:lvl1pPr>
            <a:lvl2pPr marL="228600" indent="0" algn="ctr">
              <a:buNone/>
              <a:defRPr sz="2400"/>
            </a:lvl2pPr>
            <a:lvl3pPr marL="457200" indent="0" algn="ctr">
              <a:buNone/>
              <a:defRPr sz="2000"/>
            </a:lvl3pPr>
            <a:lvl4pPr marL="685800" indent="0" algn="ctr">
              <a:buNone/>
              <a:defRPr sz="1800"/>
            </a:lvl4pPr>
            <a:lvl5pPr marL="914400" indent="0" algn="ctr">
              <a:buNone/>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981003526"/>
      </p:ext>
    </p:extLst>
  </p:cSld>
  <p:clrMapOvr>
    <a:overrideClrMapping bg1="lt1" tx1="dk1" bg2="lt2" tx2="dk2" accent1="accent1" accent2="accent2" accent3="accent3" accent4="accent4" accent5="accent5" accent6="accent6" hlink="hlink" folHlink="folHlink"/>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Big Number 3">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5B8561-D435-07DE-2456-79994CDFB83C}"/>
              </a:ext>
            </a:extLst>
          </p:cNvPr>
          <p:cNvSpPr>
            <a:spLocks noGrp="1"/>
          </p:cNvSpPr>
          <p:nvPr>
            <p:ph type="title" hasCustomPrompt="1"/>
          </p:nvPr>
        </p:nvSpPr>
        <p:spPr>
          <a:xfrm>
            <a:off x="429768" y="603504"/>
            <a:ext cx="11201400" cy="4206240"/>
          </a:xfrm>
        </p:spPr>
        <p:txBody>
          <a:bodyPr>
            <a:normAutofit/>
          </a:bodyPr>
          <a:lstStyle>
            <a:lvl1pPr algn="l">
              <a:defRPr sz="27800">
                <a:solidFill>
                  <a:schemeClr val="tx2">
                    <a:lumMod val="90000"/>
                    <a:lumOff val="10000"/>
                  </a:schemeClr>
                </a:solidFill>
              </a:defRPr>
            </a:lvl1pPr>
          </a:lstStyle>
          <a:p>
            <a:r>
              <a:rPr lang="en-US"/>
              <a:t>##%</a:t>
            </a:r>
          </a:p>
        </p:txBody>
      </p:sp>
      <p:sp>
        <p:nvSpPr>
          <p:cNvPr id="3" name="Date Placeholder 2">
            <a:extLst>
              <a:ext uri="{FF2B5EF4-FFF2-40B4-BE49-F238E27FC236}">
                <a16:creationId xmlns:a16="http://schemas.microsoft.com/office/drawing/2014/main" id="{615DF3EE-4BB8-4215-E053-BF3ED1BB9F97}"/>
              </a:ext>
            </a:extLst>
          </p:cNvPr>
          <p:cNvSpPr>
            <a:spLocks noGrp="1"/>
          </p:cNvSpPr>
          <p:nvPr>
            <p:ph type="dt" sz="half" idx="10"/>
          </p:nvPr>
        </p:nvSpPr>
        <p:spPr/>
        <p:txBody>
          <a:bodyPr/>
          <a:lstStyle/>
          <a:p>
            <a:fld id="{90F47950-0717-4110-9557-F08D8A545BF8}" type="datetime1">
              <a:rPr lang="en-US" smtClean="0"/>
              <a:t>10/12/2025</a:t>
            </a:fld>
            <a:endParaRPr lang="en-US" dirty="0"/>
          </a:p>
        </p:txBody>
      </p:sp>
      <p:sp>
        <p:nvSpPr>
          <p:cNvPr id="4" name="Footer Placeholder 3">
            <a:extLst>
              <a:ext uri="{FF2B5EF4-FFF2-40B4-BE49-F238E27FC236}">
                <a16:creationId xmlns:a16="http://schemas.microsoft.com/office/drawing/2014/main" id="{943AE6E7-0083-439C-3FBC-ADE4BE86C1A4}"/>
              </a:ext>
            </a:extLst>
          </p:cNvPr>
          <p:cNvSpPr>
            <a:spLocks noGrp="1"/>
          </p:cNvSpPr>
          <p:nvPr>
            <p:ph type="ftr" sz="quarter" idx="11"/>
          </p:nvPr>
        </p:nvSpPr>
        <p:spPr/>
        <p:txBody>
          <a:bodyPr/>
          <a:lstStyle/>
          <a:p>
            <a:r>
              <a:rPr lang="en-US" dirty="0"/>
              <a:t>Sample Footer Text</a:t>
            </a:r>
          </a:p>
        </p:txBody>
      </p:sp>
      <p:sp>
        <p:nvSpPr>
          <p:cNvPr id="5" name="Slide Number Placeholder 4">
            <a:extLst>
              <a:ext uri="{FF2B5EF4-FFF2-40B4-BE49-F238E27FC236}">
                <a16:creationId xmlns:a16="http://schemas.microsoft.com/office/drawing/2014/main" id="{2AF27A3B-009A-1790-7D93-9A1F6351D8BE}"/>
              </a:ext>
            </a:extLst>
          </p:cNvPr>
          <p:cNvSpPr>
            <a:spLocks noGrp="1"/>
          </p:cNvSpPr>
          <p:nvPr>
            <p:ph type="sldNum" sz="quarter" idx="12"/>
          </p:nvPr>
        </p:nvSpPr>
        <p:spPr/>
        <p:txBody>
          <a:bodyPr/>
          <a:lstStyle/>
          <a:p>
            <a:fld id="{CC057153-B650-4DEB-B370-79DDCFDCE934}" type="slidenum">
              <a:rPr lang="en-US" smtClean="0"/>
              <a:pPr/>
              <a:t>‹#›</a:t>
            </a:fld>
            <a:endParaRPr lang="en-US" dirty="0"/>
          </a:p>
        </p:txBody>
      </p:sp>
      <p:sp>
        <p:nvSpPr>
          <p:cNvPr id="7" name="Content Placeholder 6">
            <a:extLst>
              <a:ext uri="{FF2B5EF4-FFF2-40B4-BE49-F238E27FC236}">
                <a16:creationId xmlns:a16="http://schemas.microsoft.com/office/drawing/2014/main" id="{A42AC33E-6837-F850-DF64-4475DAA059EE}"/>
              </a:ext>
            </a:extLst>
          </p:cNvPr>
          <p:cNvSpPr>
            <a:spLocks noGrp="1"/>
          </p:cNvSpPr>
          <p:nvPr>
            <p:ph sz="quarter" idx="13"/>
          </p:nvPr>
        </p:nvSpPr>
        <p:spPr>
          <a:xfrm>
            <a:off x="429768" y="4809744"/>
            <a:ext cx="5897880" cy="1353312"/>
          </a:xfrm>
        </p:spPr>
        <p:txBody>
          <a:bodyPr>
            <a:normAutofit/>
          </a:bodyPr>
          <a:lstStyle>
            <a:lvl1pPr marL="0" indent="0" algn="l">
              <a:buNone/>
              <a:defRPr sz="2800">
                <a:solidFill>
                  <a:schemeClr val="tx2">
                    <a:lumMod val="90000"/>
                    <a:lumOff val="10000"/>
                  </a:schemeClr>
                </a:solidFill>
              </a:defRPr>
            </a:lvl1pPr>
            <a:lvl2pPr marL="228600" indent="0" algn="l">
              <a:buNone/>
              <a:defRPr sz="2400">
                <a:solidFill>
                  <a:schemeClr val="tx2">
                    <a:lumMod val="90000"/>
                    <a:lumOff val="10000"/>
                  </a:schemeClr>
                </a:solidFill>
              </a:defRPr>
            </a:lvl2pPr>
            <a:lvl3pPr marL="457200" indent="0" algn="l">
              <a:buNone/>
              <a:defRPr sz="2000">
                <a:solidFill>
                  <a:schemeClr val="tx2">
                    <a:lumMod val="90000"/>
                    <a:lumOff val="10000"/>
                  </a:schemeClr>
                </a:solidFill>
              </a:defRPr>
            </a:lvl3pPr>
            <a:lvl4pPr marL="685800" indent="0" algn="l">
              <a:buNone/>
              <a:defRPr sz="1800">
                <a:solidFill>
                  <a:schemeClr val="tx2">
                    <a:lumMod val="90000"/>
                    <a:lumOff val="10000"/>
                  </a:schemeClr>
                </a:solidFill>
              </a:defRPr>
            </a:lvl4pPr>
            <a:lvl5pPr marL="914400" indent="0" algn="l">
              <a:buNone/>
              <a:defRPr sz="1600">
                <a:solidFill>
                  <a:schemeClr val="tx2">
                    <a:lumMod val="90000"/>
                    <a:lumOff val="10000"/>
                  </a:schemeClr>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281708743"/>
      </p:ext>
    </p:extLst>
  </p:cSld>
  <p:clrMapOvr>
    <a:overrideClrMapping bg1="lt1" tx1="dk1" bg2="lt2" tx2="dk2" accent1="accent1" accent2="accent2" accent3="accent3" accent4="accent4" accent5="accent5" accent6="accent6" hlink="hlink" folHlink="folHlink"/>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userDrawn="1">
  <p:cSld name="Statem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1133856"/>
          </a:xfrm>
        </p:spPr>
        <p:txBody>
          <a:bodyPr/>
          <a:lstStyle/>
          <a:p>
            <a:r>
              <a:rPr lang="en-US"/>
              <a:t>Click to edit Master title style</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B911F94A-833D-4D19-8ACB-52DAEF08569A}" type="datetime1">
              <a:rPr lang="en-US" smtClean="0"/>
              <a:t>10/12/2025</a:t>
            </a:fld>
            <a:endParaRPr lang="en-US" dirty="0"/>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r>
              <a:rPr lang="en-US" dirty="0"/>
              <a:t>Sample Footer Text</a:t>
            </a:r>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CC057153-B650-4DEB-B370-79DDCFDCE934}" type="slidenum">
              <a:rPr lang="en-US" smtClean="0"/>
              <a:pPr/>
              <a:t>‹#›</a:t>
            </a:fld>
            <a:endParaRPr lang="en-US" dirty="0"/>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612648" y="548640"/>
            <a:ext cx="8266176" cy="5605272"/>
          </a:xfrm>
        </p:spPr>
        <p:txBody>
          <a:bodyPr anchor="t">
            <a:noAutofit/>
          </a:bodyPr>
          <a:lstStyle>
            <a:lvl1pPr marL="0" indent="0">
              <a:lnSpc>
                <a:spcPct val="100000"/>
              </a:lnSpc>
              <a:buNone/>
              <a:defRPr sz="5000" b="1"/>
            </a:lvl1pPr>
            <a:lvl2pPr marL="228600" indent="0">
              <a:lnSpc>
                <a:spcPct val="100000"/>
              </a:lnSpc>
              <a:buNone/>
              <a:defRPr sz="4400" b="1"/>
            </a:lvl2pPr>
            <a:lvl3pPr marL="457200" indent="0">
              <a:lnSpc>
                <a:spcPct val="100000"/>
              </a:lnSpc>
              <a:buNone/>
              <a:defRPr sz="4000" b="1"/>
            </a:lvl3pPr>
            <a:lvl4pPr marL="685800" indent="0">
              <a:lnSpc>
                <a:spcPct val="100000"/>
              </a:lnSpc>
              <a:buNone/>
              <a:defRPr sz="3600" b="1"/>
            </a:lvl4pPr>
            <a:lvl5pPr marL="914400" indent="0">
              <a:lnSpc>
                <a:spcPct val="100000"/>
              </a:lnSpc>
              <a:buNone/>
              <a:defRPr sz="3200" b="1"/>
            </a:lvl5pPr>
          </a:lstStyle>
          <a:p>
            <a:pPr lvl="0"/>
            <a:r>
              <a:rPr lang="en-US"/>
              <a:t>Click to edit Statement</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572565580"/>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3F0761-EA67-F7D1-62E4-095EADA262F0}"/>
              </a:ext>
            </a:extLst>
          </p:cNvPr>
          <p:cNvSpPr>
            <a:spLocks noGrp="1"/>
          </p:cNvSpPr>
          <p:nvPr>
            <p:ph type="title" hasCustomPrompt="1"/>
          </p:nvPr>
        </p:nvSpPr>
        <p:spPr>
          <a:xfrm>
            <a:off x="1499616" y="1823376"/>
            <a:ext cx="9198864" cy="2875175"/>
          </a:xfrm>
        </p:spPr>
        <p:txBody>
          <a:bodyPr anchor="ctr">
            <a:normAutofit/>
          </a:bodyPr>
          <a:lstStyle>
            <a:lvl1pPr>
              <a:defRPr sz="4400"/>
            </a:lvl1pPr>
          </a:lstStyle>
          <a:p>
            <a:r>
              <a:rPr lang="en-US"/>
              <a:t>Click to edit Quote</a:t>
            </a:r>
          </a:p>
        </p:txBody>
      </p:sp>
      <p:sp>
        <p:nvSpPr>
          <p:cNvPr id="3" name="Date Placeholder 2">
            <a:extLst>
              <a:ext uri="{FF2B5EF4-FFF2-40B4-BE49-F238E27FC236}">
                <a16:creationId xmlns:a16="http://schemas.microsoft.com/office/drawing/2014/main" id="{49A78CD0-57A9-DB86-E3A3-40628E6D68B7}"/>
              </a:ext>
            </a:extLst>
          </p:cNvPr>
          <p:cNvSpPr>
            <a:spLocks noGrp="1"/>
          </p:cNvSpPr>
          <p:nvPr>
            <p:ph type="dt" sz="half" idx="10"/>
          </p:nvPr>
        </p:nvSpPr>
        <p:spPr/>
        <p:txBody>
          <a:bodyPr/>
          <a:lstStyle/>
          <a:p>
            <a:fld id="{350C3A70-5484-4418-A739-7B973E09E7E8}" type="datetime1">
              <a:rPr lang="en-US" smtClean="0"/>
              <a:t>10/12/2025</a:t>
            </a:fld>
            <a:endParaRPr lang="en-US" dirty="0"/>
          </a:p>
        </p:txBody>
      </p:sp>
      <p:sp>
        <p:nvSpPr>
          <p:cNvPr id="4" name="Footer Placeholder 3">
            <a:extLst>
              <a:ext uri="{FF2B5EF4-FFF2-40B4-BE49-F238E27FC236}">
                <a16:creationId xmlns:a16="http://schemas.microsoft.com/office/drawing/2014/main" id="{B54C2DF4-76B6-1299-74E1-66F403C01A3C}"/>
              </a:ext>
            </a:extLst>
          </p:cNvPr>
          <p:cNvSpPr>
            <a:spLocks noGrp="1"/>
          </p:cNvSpPr>
          <p:nvPr>
            <p:ph type="ftr" sz="quarter" idx="11"/>
          </p:nvPr>
        </p:nvSpPr>
        <p:spPr/>
        <p:txBody>
          <a:bodyPr/>
          <a:lstStyle/>
          <a:p>
            <a:r>
              <a:rPr lang="en-US" dirty="0"/>
              <a:t>Sample Footer Text</a:t>
            </a:r>
          </a:p>
        </p:txBody>
      </p:sp>
      <p:sp>
        <p:nvSpPr>
          <p:cNvPr id="5" name="Slide Number Placeholder 4">
            <a:extLst>
              <a:ext uri="{FF2B5EF4-FFF2-40B4-BE49-F238E27FC236}">
                <a16:creationId xmlns:a16="http://schemas.microsoft.com/office/drawing/2014/main" id="{2535CA15-3DFE-125B-C658-77179EDEA2F0}"/>
              </a:ext>
            </a:extLst>
          </p:cNvPr>
          <p:cNvSpPr>
            <a:spLocks noGrp="1"/>
          </p:cNvSpPr>
          <p:nvPr>
            <p:ph type="sldNum" sz="quarter" idx="12"/>
          </p:nvPr>
        </p:nvSpPr>
        <p:spPr/>
        <p:txBody>
          <a:bodyPr/>
          <a:lstStyle/>
          <a:p>
            <a:fld id="{CC057153-B650-4DEB-B370-79DDCFDCE934}" type="slidenum">
              <a:rPr lang="en-US" smtClean="0"/>
              <a:pPr/>
              <a:t>‹#›</a:t>
            </a:fld>
            <a:endParaRPr lang="en-US" dirty="0"/>
          </a:p>
        </p:txBody>
      </p:sp>
      <p:sp>
        <p:nvSpPr>
          <p:cNvPr id="7" name="Content Placeholder 6">
            <a:extLst>
              <a:ext uri="{FF2B5EF4-FFF2-40B4-BE49-F238E27FC236}">
                <a16:creationId xmlns:a16="http://schemas.microsoft.com/office/drawing/2014/main" id="{E5FAB025-061F-4B04-451A-37E42755863E}"/>
              </a:ext>
            </a:extLst>
          </p:cNvPr>
          <p:cNvSpPr>
            <a:spLocks noGrp="1"/>
          </p:cNvSpPr>
          <p:nvPr>
            <p:ph sz="quarter" idx="13" hasCustomPrompt="1"/>
          </p:nvPr>
        </p:nvSpPr>
        <p:spPr>
          <a:xfrm>
            <a:off x="1499616" y="5276088"/>
            <a:ext cx="9198864" cy="466344"/>
          </a:xfrm>
        </p:spPr>
        <p:txBody>
          <a:bodyPr>
            <a:normAutofit/>
          </a:bodyPr>
          <a:lstStyle>
            <a:lvl1pPr marL="0" indent="0">
              <a:buNone/>
              <a:defRPr sz="2200" b="1">
                <a:solidFill>
                  <a:schemeClr val="tx2">
                    <a:lumMod val="75000"/>
                    <a:lumOff val="25000"/>
                  </a:schemeClr>
                </a:solidFill>
              </a:defRPr>
            </a:lvl1pPr>
            <a:lvl2pPr marL="228600" indent="0">
              <a:buNone/>
              <a:defRPr sz="2000" b="1">
                <a:solidFill>
                  <a:schemeClr val="tx2">
                    <a:lumMod val="75000"/>
                    <a:lumOff val="25000"/>
                  </a:schemeClr>
                </a:solidFill>
              </a:defRPr>
            </a:lvl2pPr>
            <a:lvl3pPr marL="457200" indent="0">
              <a:buNone/>
              <a:defRPr sz="1800" b="1">
                <a:solidFill>
                  <a:schemeClr val="tx2">
                    <a:lumMod val="75000"/>
                    <a:lumOff val="25000"/>
                  </a:schemeClr>
                </a:solidFill>
              </a:defRPr>
            </a:lvl3pPr>
            <a:lvl4pPr marL="685800" indent="0">
              <a:buNone/>
              <a:defRPr sz="1600" b="1">
                <a:solidFill>
                  <a:schemeClr val="tx2">
                    <a:lumMod val="75000"/>
                    <a:lumOff val="25000"/>
                  </a:schemeClr>
                </a:solidFill>
              </a:defRPr>
            </a:lvl4pPr>
            <a:lvl5pPr marL="914400" indent="0">
              <a:buNone/>
              <a:defRPr sz="1400" b="1">
                <a:solidFill>
                  <a:schemeClr val="tx2">
                    <a:lumMod val="75000"/>
                    <a:lumOff val="25000"/>
                  </a:schemeClr>
                </a:solidFill>
              </a:defRPr>
            </a:lvl5pPr>
          </a:lstStyle>
          <a:p>
            <a:pPr lvl="0"/>
            <a:r>
              <a:rPr lang="en-US"/>
              <a:t>Quote Author</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112003017"/>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Quote 2">
    <p:spTree>
      <p:nvGrpSpPr>
        <p:cNvPr id="1" name=""/>
        <p:cNvGrpSpPr/>
        <p:nvPr/>
      </p:nvGrpSpPr>
      <p:grpSpPr>
        <a:xfrm>
          <a:off x="0" y="0"/>
          <a:ext cx="0" cy="0"/>
          <a:chOff x="0" y="0"/>
          <a:chExt cx="0" cy="0"/>
        </a:xfrm>
      </p:grpSpPr>
      <p:sp>
        <p:nvSpPr>
          <p:cNvPr id="6" name="Rectangle: Rounded Corners 5">
            <a:extLst>
              <a:ext uri="{FF2B5EF4-FFF2-40B4-BE49-F238E27FC236}">
                <a16:creationId xmlns:a16="http://schemas.microsoft.com/office/drawing/2014/main" id="{04A9563B-AAD5-FEB6-A529-82D8BF95E524}"/>
              </a:ext>
            </a:extLst>
          </p:cNvPr>
          <p:cNvSpPr/>
          <p:nvPr userDrawn="1"/>
        </p:nvSpPr>
        <p:spPr>
          <a:xfrm>
            <a:off x="806386" y="760151"/>
            <a:ext cx="10579222" cy="5337698"/>
          </a:xfrm>
          <a:prstGeom prst="roundRect">
            <a:avLst>
              <a:gd name="adj" fmla="val 6093"/>
            </a:avLst>
          </a:prstGeom>
          <a:solidFill>
            <a:schemeClr val="bg2"/>
          </a:solidFill>
          <a:ln w="2540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0EDE6"/>
              </a:solidFill>
              <a:effectLst/>
              <a:uLnTx/>
              <a:uFillTx/>
              <a:latin typeface="Neue Haas Grotesk Text Pro"/>
              <a:ea typeface="+mn-ea"/>
              <a:cs typeface="+mn-cs"/>
            </a:endParaRPr>
          </a:p>
        </p:txBody>
      </p:sp>
      <p:sp>
        <p:nvSpPr>
          <p:cNvPr id="2" name="Title 1">
            <a:extLst>
              <a:ext uri="{FF2B5EF4-FFF2-40B4-BE49-F238E27FC236}">
                <a16:creationId xmlns:a16="http://schemas.microsoft.com/office/drawing/2014/main" id="{823F0761-EA67-F7D1-62E4-095EADA262F0}"/>
              </a:ext>
            </a:extLst>
          </p:cNvPr>
          <p:cNvSpPr>
            <a:spLocks noGrp="1"/>
          </p:cNvSpPr>
          <p:nvPr>
            <p:ph type="title" hasCustomPrompt="1"/>
          </p:nvPr>
        </p:nvSpPr>
        <p:spPr>
          <a:xfrm>
            <a:off x="1655064" y="2092751"/>
            <a:ext cx="8695944" cy="2128102"/>
          </a:xfrm>
        </p:spPr>
        <p:txBody>
          <a:bodyPr anchor="ctr">
            <a:normAutofit/>
          </a:bodyPr>
          <a:lstStyle>
            <a:lvl1pPr>
              <a:lnSpc>
                <a:spcPct val="100000"/>
              </a:lnSpc>
              <a:defRPr sz="3800"/>
            </a:lvl1pPr>
          </a:lstStyle>
          <a:p>
            <a:r>
              <a:rPr lang="en-US"/>
              <a:t>Click to edit Quote</a:t>
            </a:r>
          </a:p>
        </p:txBody>
      </p:sp>
      <p:sp>
        <p:nvSpPr>
          <p:cNvPr id="3" name="Date Placeholder 2">
            <a:extLst>
              <a:ext uri="{FF2B5EF4-FFF2-40B4-BE49-F238E27FC236}">
                <a16:creationId xmlns:a16="http://schemas.microsoft.com/office/drawing/2014/main" id="{49A78CD0-57A9-DB86-E3A3-40628E6D68B7}"/>
              </a:ext>
            </a:extLst>
          </p:cNvPr>
          <p:cNvSpPr>
            <a:spLocks noGrp="1"/>
          </p:cNvSpPr>
          <p:nvPr>
            <p:ph type="dt" sz="half" idx="10"/>
          </p:nvPr>
        </p:nvSpPr>
        <p:spPr/>
        <p:txBody>
          <a:bodyPr/>
          <a:lstStyle/>
          <a:p>
            <a:fld id="{23A9960C-742D-4508-821A-E36FD033CDBF}" type="datetime1">
              <a:rPr lang="en-US" smtClean="0"/>
              <a:t>10/12/2025</a:t>
            </a:fld>
            <a:endParaRPr lang="en-US" dirty="0"/>
          </a:p>
        </p:txBody>
      </p:sp>
      <p:sp>
        <p:nvSpPr>
          <p:cNvPr id="4" name="Footer Placeholder 3">
            <a:extLst>
              <a:ext uri="{FF2B5EF4-FFF2-40B4-BE49-F238E27FC236}">
                <a16:creationId xmlns:a16="http://schemas.microsoft.com/office/drawing/2014/main" id="{B54C2DF4-76B6-1299-74E1-66F403C01A3C}"/>
              </a:ext>
            </a:extLst>
          </p:cNvPr>
          <p:cNvSpPr>
            <a:spLocks noGrp="1"/>
          </p:cNvSpPr>
          <p:nvPr>
            <p:ph type="ftr" sz="quarter" idx="11"/>
          </p:nvPr>
        </p:nvSpPr>
        <p:spPr/>
        <p:txBody>
          <a:bodyPr/>
          <a:lstStyle/>
          <a:p>
            <a:r>
              <a:rPr lang="en-US" dirty="0"/>
              <a:t>Sample Footer Text</a:t>
            </a:r>
          </a:p>
        </p:txBody>
      </p:sp>
      <p:sp>
        <p:nvSpPr>
          <p:cNvPr id="5" name="Slide Number Placeholder 4">
            <a:extLst>
              <a:ext uri="{FF2B5EF4-FFF2-40B4-BE49-F238E27FC236}">
                <a16:creationId xmlns:a16="http://schemas.microsoft.com/office/drawing/2014/main" id="{2535CA15-3DFE-125B-C658-77179EDEA2F0}"/>
              </a:ext>
            </a:extLst>
          </p:cNvPr>
          <p:cNvSpPr>
            <a:spLocks noGrp="1"/>
          </p:cNvSpPr>
          <p:nvPr>
            <p:ph type="sldNum" sz="quarter" idx="12"/>
          </p:nvPr>
        </p:nvSpPr>
        <p:spPr/>
        <p:txBody>
          <a:bodyPr/>
          <a:lstStyle/>
          <a:p>
            <a:fld id="{CC057153-B650-4DEB-B370-79DDCFDCE934}" type="slidenum">
              <a:rPr lang="en-US" smtClean="0"/>
              <a:pPr/>
              <a:t>‹#›</a:t>
            </a:fld>
            <a:endParaRPr lang="en-US" dirty="0"/>
          </a:p>
        </p:txBody>
      </p:sp>
      <p:sp>
        <p:nvSpPr>
          <p:cNvPr id="7" name="Content Placeholder 6">
            <a:extLst>
              <a:ext uri="{FF2B5EF4-FFF2-40B4-BE49-F238E27FC236}">
                <a16:creationId xmlns:a16="http://schemas.microsoft.com/office/drawing/2014/main" id="{E5FAB025-061F-4B04-451A-37E42755863E}"/>
              </a:ext>
            </a:extLst>
          </p:cNvPr>
          <p:cNvSpPr>
            <a:spLocks noGrp="1"/>
          </p:cNvSpPr>
          <p:nvPr>
            <p:ph sz="quarter" idx="13" hasCustomPrompt="1"/>
          </p:nvPr>
        </p:nvSpPr>
        <p:spPr>
          <a:xfrm>
            <a:off x="1655064" y="5120640"/>
            <a:ext cx="8695944" cy="621792"/>
          </a:xfrm>
        </p:spPr>
        <p:txBody>
          <a:bodyPr vert="horz" lIns="91440" tIns="45720" rIns="91440" bIns="45720" rtlCol="0" anchor="ctr">
            <a:normAutofit/>
          </a:bodyPr>
          <a:lstStyle>
            <a:lvl1pPr marL="0" indent="0">
              <a:buNone/>
              <a:defRPr lang="en-US" b="1" dirty="0"/>
            </a:lvl1pPr>
            <a:lvl2pPr marL="228600" indent="0">
              <a:buNone/>
              <a:defRPr lang="en-US" b="1" dirty="0"/>
            </a:lvl2pPr>
            <a:lvl3pPr marL="457200" indent="0">
              <a:buNone/>
              <a:defRPr lang="en-US" b="1" dirty="0"/>
            </a:lvl3pPr>
            <a:lvl4pPr marL="685800" indent="0">
              <a:buNone/>
              <a:defRPr lang="en-US" b="1" dirty="0"/>
            </a:lvl4pPr>
            <a:lvl5pPr marL="914400" indent="0">
              <a:buNone/>
              <a:defRPr lang="en-US" b="1" dirty="0"/>
            </a:lvl5pPr>
          </a:lstStyle>
          <a:p>
            <a:pPr lvl="0"/>
            <a:r>
              <a:rPr lang="en-US"/>
              <a:t>Quote Author</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17666794"/>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title" preserve="1">
  <p:cSld name="Quote 3">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hasCustomPrompt="1"/>
          </p:nvPr>
        </p:nvSpPr>
        <p:spPr>
          <a:xfrm>
            <a:off x="429768" y="438912"/>
            <a:ext cx="9619488" cy="4526280"/>
          </a:xfrm>
        </p:spPr>
        <p:txBody>
          <a:bodyPr anchor="ctr">
            <a:normAutofit/>
          </a:bodyPr>
          <a:lstStyle>
            <a:lvl1pPr algn="l">
              <a:lnSpc>
                <a:spcPct val="100000"/>
              </a:lnSpc>
              <a:defRPr sz="4800">
                <a:solidFill>
                  <a:schemeClr val="tx1"/>
                </a:solidFill>
              </a:defRPr>
            </a:lvl1pPr>
          </a:lstStyle>
          <a:p>
            <a:r>
              <a:rPr lang="en-US"/>
              <a:t>Click to edit Quote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429768" y="4965192"/>
            <a:ext cx="5431536" cy="1289304"/>
          </a:xfrm>
        </p:spPr>
        <p:txBody>
          <a:bodyPr anchor="b">
            <a:normAutofit/>
          </a:bodyPr>
          <a:lstStyle>
            <a:lvl1pPr marL="0" indent="0" algn="l">
              <a:buNone/>
              <a:defRPr sz="1800" b="1">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1"/>
                </a:solidFill>
              </a:defRPr>
            </a:lvl1pPr>
          </a:lstStyle>
          <a:p>
            <a:fld id="{B7E0D0A5-9A76-413F-B8E0-5A45841D7E46}" type="datetime1">
              <a:rPr lang="en-US" smtClean="0"/>
              <a:t>10/12/2025</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1"/>
                </a:solidFill>
              </a:defRPr>
            </a:lvl1pPr>
          </a:lstStyle>
          <a:p>
            <a:r>
              <a:rPr lang="en-US" dirty="0"/>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1970363026"/>
      </p:ext>
    </p:extLst>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4.xml><?xml version="1.0" encoding="utf-8"?>
<p:sldLayout xmlns:a="http://schemas.openxmlformats.org/drawingml/2006/main" xmlns:r="http://schemas.openxmlformats.org/officeDocument/2006/relationships" xmlns:p="http://schemas.openxmlformats.org/presentationml/2006/main" type="title" preserve="1">
  <p:cSld name="Quote 4">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hasCustomPrompt="1"/>
          </p:nvPr>
        </p:nvSpPr>
        <p:spPr>
          <a:xfrm>
            <a:off x="429768" y="1179576"/>
            <a:ext cx="9317736" cy="3785616"/>
          </a:xfrm>
        </p:spPr>
        <p:txBody>
          <a:bodyPr anchor="b">
            <a:normAutofit/>
          </a:bodyPr>
          <a:lstStyle>
            <a:lvl1pPr algn="l">
              <a:lnSpc>
                <a:spcPct val="100000"/>
              </a:lnSpc>
              <a:defRPr sz="4800">
                <a:solidFill>
                  <a:schemeClr val="tx1"/>
                </a:solidFill>
              </a:defRPr>
            </a:lvl1pPr>
          </a:lstStyle>
          <a:p>
            <a:r>
              <a:rPr lang="en-US"/>
              <a:t>Click to edit Quote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429768" y="4965192"/>
            <a:ext cx="5431536" cy="1289304"/>
          </a:xfrm>
        </p:spPr>
        <p:txBody>
          <a:bodyPr anchor="ctr">
            <a:normAutofit/>
          </a:bodyPr>
          <a:lstStyle>
            <a:lvl1pPr marL="0" indent="0" algn="l">
              <a:buNone/>
              <a:defRPr sz="180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1"/>
                </a:solidFill>
              </a:defRPr>
            </a:lvl1pPr>
          </a:lstStyle>
          <a:p>
            <a:fld id="{ED0AF003-CBE1-47D7-BB91-14D8E3A57039}" type="datetime1">
              <a:rPr lang="en-US" smtClean="0"/>
              <a:t>10/12/2025</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1"/>
                </a:solidFill>
              </a:defRPr>
            </a:lvl1pPr>
          </a:lstStyle>
          <a:p>
            <a:r>
              <a:rPr lang="en-US" dirty="0"/>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566423564"/>
      </p:ext>
    </p:extLst>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9767" y="294248"/>
            <a:ext cx="11164825" cy="958480"/>
          </a:xfrm>
        </p:spPr>
        <p:txBody>
          <a:bodyPr/>
          <a:lstStyle/>
          <a:p>
            <a:r>
              <a:rPr lang="en-US"/>
              <a:t>Click to edit Master title style</a:t>
            </a:r>
          </a:p>
        </p:txBody>
      </p:sp>
      <p:sp>
        <p:nvSpPr>
          <p:cNvPr id="9" name="Text Placeholder 8">
            <a:extLst>
              <a:ext uri="{FF2B5EF4-FFF2-40B4-BE49-F238E27FC236}">
                <a16:creationId xmlns:a16="http://schemas.microsoft.com/office/drawing/2014/main" id="{DA7BFCD9-16A4-5745-7BB3-7836095FF16B}"/>
              </a:ext>
            </a:extLst>
          </p:cNvPr>
          <p:cNvSpPr>
            <a:spLocks noGrp="1"/>
          </p:cNvSpPr>
          <p:nvPr>
            <p:ph type="body" sz="quarter" idx="13"/>
          </p:nvPr>
        </p:nvSpPr>
        <p:spPr>
          <a:xfrm>
            <a:off x="430213" y="2020825"/>
            <a:ext cx="5211762" cy="43434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Text Placeholder 10">
            <a:extLst>
              <a:ext uri="{FF2B5EF4-FFF2-40B4-BE49-F238E27FC236}">
                <a16:creationId xmlns:a16="http://schemas.microsoft.com/office/drawing/2014/main" id="{F30EDC57-7D17-D4C8-5C60-A44A480EA997}"/>
              </a:ext>
            </a:extLst>
          </p:cNvPr>
          <p:cNvSpPr>
            <a:spLocks noGrp="1"/>
          </p:cNvSpPr>
          <p:nvPr>
            <p:ph type="body" sz="quarter" idx="14"/>
          </p:nvPr>
        </p:nvSpPr>
        <p:spPr>
          <a:xfrm>
            <a:off x="6381750" y="2020824"/>
            <a:ext cx="5213350" cy="43434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28FEEC48-96C8-40C8-BC32-68BFC261013A}" type="datetime1">
              <a:rPr lang="en-US" smtClean="0"/>
              <a:t>10/12/2025</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581470248"/>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429768" y="276166"/>
            <a:ext cx="11164824" cy="976562"/>
          </a:xfrm>
        </p:spPr>
        <p:txBody>
          <a:bodyPr/>
          <a:lstStyle/>
          <a:p>
            <a:r>
              <a:rPr lang="en-US"/>
              <a:t>Click to edit Master title style</a:t>
            </a:r>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429767" y="1380744"/>
            <a:ext cx="5212080"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1" name="Text Placeholder 10">
            <a:extLst>
              <a:ext uri="{FF2B5EF4-FFF2-40B4-BE49-F238E27FC236}">
                <a16:creationId xmlns:a16="http://schemas.microsoft.com/office/drawing/2014/main" id="{7B5BB1DC-4DAA-D220-25A9-5752C158FDD3}"/>
              </a:ext>
            </a:extLst>
          </p:cNvPr>
          <p:cNvSpPr>
            <a:spLocks noGrp="1"/>
          </p:cNvSpPr>
          <p:nvPr>
            <p:ph type="body" sz="quarter" idx="13"/>
          </p:nvPr>
        </p:nvSpPr>
        <p:spPr>
          <a:xfrm>
            <a:off x="430213" y="2020888"/>
            <a:ext cx="5211762" cy="43434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382512" y="1380744"/>
            <a:ext cx="5212080"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3" name="Text Placeholder 12">
            <a:extLst>
              <a:ext uri="{FF2B5EF4-FFF2-40B4-BE49-F238E27FC236}">
                <a16:creationId xmlns:a16="http://schemas.microsoft.com/office/drawing/2014/main" id="{BAB67A04-5E8D-18C5-D47A-A5B5CFE568A1}"/>
              </a:ext>
            </a:extLst>
          </p:cNvPr>
          <p:cNvSpPr>
            <a:spLocks noGrp="1"/>
          </p:cNvSpPr>
          <p:nvPr>
            <p:ph type="body" sz="quarter" idx="14"/>
          </p:nvPr>
        </p:nvSpPr>
        <p:spPr>
          <a:xfrm>
            <a:off x="6381750" y="2020888"/>
            <a:ext cx="5213350" cy="43434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E7079F91-8FDB-4AB3-84FB-6B8E68AF702B}" type="datetime1">
              <a:rPr lang="en-US" smtClean="0"/>
              <a:t>10/12/2025</a:t>
            </a:fld>
            <a:endParaRPr lang="en-US" dirty="0"/>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r>
              <a:rPr lang="en-US" dirty="0"/>
              <a:t>Sample Footer Text</a:t>
            </a:r>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857253109"/>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0061D436-D43A-4662-BADB-33E2F793B997}" type="datetime1">
              <a:rPr lang="en-US" smtClean="0"/>
              <a:t>10/12/2025</a:t>
            </a:fld>
            <a:endParaRPr lang="en-US" dirty="0"/>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r>
              <a:rPr lang="en-US" dirty="0"/>
              <a:t>Sample Footer Text</a:t>
            </a:r>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471336896"/>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21DC9DBE-31FF-4D71-B719-92EBAC3193CE}" type="datetime1">
              <a:rPr lang="en-US" smtClean="0"/>
              <a:t>10/12/2025</a:t>
            </a:fld>
            <a:endParaRPr lang="en-US" dirty="0"/>
          </a:p>
        </p:txBody>
      </p:sp>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r>
              <a:rPr lang="en-US" dirty="0"/>
              <a:t>Sample Footer Text</a:t>
            </a:r>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1382075352"/>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429768" y="553616"/>
            <a:ext cx="3595634" cy="1757505"/>
          </a:xfrm>
        </p:spPr>
        <p:txBody>
          <a:bodyPr anchor="t">
            <a:normAutofit/>
          </a:bodyPr>
          <a:lstStyle>
            <a:lvl1pPr>
              <a:defRPr sz="2800"/>
            </a:lvl1pPr>
          </a:lstStyle>
          <a:p>
            <a:r>
              <a:rPr lang="en-US"/>
              <a:t>Click to edit Master title style</a:t>
            </a:r>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429769" y="2311121"/>
            <a:ext cx="3309608" cy="3993263"/>
          </a:xfrm>
        </p:spPr>
        <p:txBody>
          <a:bodyPr anchor="t">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5136995" y="553616"/>
            <a:ext cx="6466741" cy="5752566"/>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762F576B-5432-44C5-AE72-B8C78722FE99}" type="datetime1">
              <a:rPr lang="en-US" smtClean="0"/>
              <a:t>10/12/2025</a:t>
            </a:fld>
            <a:endParaRPr lang="en-US" dirty="0"/>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993339798"/>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429768" y="557784"/>
            <a:ext cx="3713996" cy="2212313"/>
          </a:xfrm>
        </p:spPr>
        <p:txBody>
          <a:bodyPr anchor="t">
            <a:normAutofit/>
          </a:bodyPr>
          <a:lstStyle>
            <a:lvl1pPr>
              <a:defRPr sz="3200"/>
            </a:lvl1pPr>
          </a:lstStyle>
          <a:p>
            <a:r>
              <a:rPr lang="en-US"/>
              <a:t>Click to edit Master title style</a:t>
            </a: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429767" y="2826137"/>
            <a:ext cx="3310128" cy="3434638"/>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12" name="Picture Placeholder 2">
            <a:extLst>
              <a:ext uri="{FF2B5EF4-FFF2-40B4-BE49-F238E27FC236}">
                <a16:creationId xmlns:a16="http://schemas.microsoft.com/office/drawing/2014/main" id="{ADACA751-BBB2-3E33-EA6C-54B4A7F6842B}"/>
              </a:ext>
            </a:extLst>
          </p:cNvPr>
          <p:cNvSpPr>
            <a:spLocks noGrp="1"/>
          </p:cNvSpPr>
          <p:nvPr>
            <p:ph type="pic" idx="1"/>
          </p:nvPr>
        </p:nvSpPr>
        <p:spPr>
          <a:xfrm>
            <a:off x="5063319" y="342901"/>
            <a:ext cx="6785782" cy="6172198"/>
          </a:xfrm>
          <a:custGeom>
            <a:avLst/>
            <a:gdLst>
              <a:gd name="connsiteX0" fmla="*/ 264355 w 6785782"/>
              <a:gd name="connsiteY0" fmla="*/ 0 h 6172198"/>
              <a:gd name="connsiteX1" fmla="*/ 6521427 w 6785782"/>
              <a:gd name="connsiteY1" fmla="*/ 0 h 6172198"/>
              <a:gd name="connsiteX2" fmla="*/ 6785782 w 6785782"/>
              <a:gd name="connsiteY2" fmla="*/ 264355 h 6172198"/>
              <a:gd name="connsiteX3" fmla="*/ 6785782 w 6785782"/>
              <a:gd name="connsiteY3" fmla="*/ 5907843 h 6172198"/>
              <a:gd name="connsiteX4" fmla="*/ 6521427 w 6785782"/>
              <a:gd name="connsiteY4" fmla="*/ 6172198 h 6172198"/>
              <a:gd name="connsiteX5" fmla="*/ 264355 w 6785782"/>
              <a:gd name="connsiteY5" fmla="*/ 6172198 h 6172198"/>
              <a:gd name="connsiteX6" fmla="*/ 0 w 6785782"/>
              <a:gd name="connsiteY6" fmla="*/ 5907843 h 6172198"/>
              <a:gd name="connsiteX7" fmla="*/ 0 w 6785782"/>
              <a:gd name="connsiteY7" fmla="*/ 264355 h 6172198"/>
              <a:gd name="connsiteX8" fmla="*/ 264355 w 6785782"/>
              <a:gd name="connsiteY8" fmla="*/ 0 h 61721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785782" h="6172198">
                <a:moveTo>
                  <a:pt x="264355" y="0"/>
                </a:moveTo>
                <a:lnTo>
                  <a:pt x="6521427" y="0"/>
                </a:lnTo>
                <a:cubicBezTo>
                  <a:pt x="6667426" y="0"/>
                  <a:pt x="6785782" y="118356"/>
                  <a:pt x="6785782" y="264355"/>
                </a:cubicBezTo>
                <a:lnTo>
                  <a:pt x="6785782" y="5907843"/>
                </a:lnTo>
                <a:cubicBezTo>
                  <a:pt x="6785782" y="6053842"/>
                  <a:pt x="6667426" y="6172198"/>
                  <a:pt x="6521427" y="6172198"/>
                </a:cubicBezTo>
                <a:lnTo>
                  <a:pt x="264355" y="6172198"/>
                </a:lnTo>
                <a:cubicBezTo>
                  <a:pt x="118356" y="6172198"/>
                  <a:pt x="0" y="6053842"/>
                  <a:pt x="0" y="5907843"/>
                </a:cubicBezTo>
                <a:lnTo>
                  <a:pt x="0" y="264355"/>
                </a:lnTo>
                <a:cubicBezTo>
                  <a:pt x="0" y="118356"/>
                  <a:pt x="118356" y="0"/>
                  <a:pt x="264355" y="0"/>
                </a:cubicBezTo>
                <a:close/>
              </a:path>
            </a:pathLst>
          </a:custGeom>
          <a:blipFill>
            <a:blip r:embed="rId2"/>
            <a:stretch>
              <a:fillRect/>
            </a:stretch>
          </a:blipFill>
        </p:spPr>
        <p:txBody>
          <a:bodyPr wrap="square">
            <a:no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94366CE1-0051-42BD-BBD3-CB4EC65FC51D}" type="datetime1">
              <a:rPr lang="en-US" smtClean="0"/>
              <a:t>10/12/2025</a:t>
            </a:fld>
            <a:endParaRPr lang="en-US" dirty="0"/>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3588435055"/>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userDrawn="1">
  <p:cSld name="Conclusion">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29768" y="429768"/>
            <a:ext cx="10890374" cy="1627632"/>
          </a:xfrm>
        </p:spPr>
        <p:txBody>
          <a:bodyPr anchor="t">
            <a:noAutofit/>
          </a:bodyPr>
          <a:lstStyle>
            <a:lvl1pPr>
              <a:defRPr sz="8000"/>
            </a:lvl1pPr>
          </a:lstStyle>
          <a:p>
            <a:r>
              <a:rPr lang="en-US" dirty="0"/>
              <a:t>Click to edit Master title style</a:t>
            </a:r>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429768" y="3264408"/>
            <a:ext cx="10890374" cy="2834640"/>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8D404B75-5BA7-423E-A6AE-B3781CB72AA9}" type="datetime1">
              <a:rPr lang="en-US" smtClean="0"/>
              <a:t>10/12/2025</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316028150"/>
      </p:ext>
    </p:extLst>
  </p:cSld>
  <p:clrMapOvr>
    <a:overrideClrMapping bg1="lt1" tx1="dk1" bg2="lt2" tx2="dk2" accent1="accent1" accent2="accent2" accent3="accent3" accent4="accent4" accent5="accent5" accent6="accent6" hlink="hlink" folHlink="folHlink"/>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userDrawn="1">
  <p:cSld name="Conclusion 2">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29768" y="1627318"/>
            <a:ext cx="7370064" cy="1842020"/>
          </a:xfrm>
        </p:spPr>
        <p:txBody>
          <a:bodyPr anchor="b">
            <a:normAutofit/>
          </a:bodyPr>
          <a:lstStyle>
            <a:lvl1pPr>
              <a:defRPr sz="6000"/>
            </a:lvl1pPr>
          </a:lstStyle>
          <a:p>
            <a:r>
              <a:rPr lang="en-US"/>
              <a:t>Click to edit Master title style</a:t>
            </a:r>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429768" y="3622673"/>
            <a:ext cx="7370064" cy="2231136"/>
          </a:xfr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9AFC1F7B-2472-4057-932A-A13696216B5F}" type="datetime1">
              <a:rPr lang="en-US" smtClean="0"/>
              <a:t>10/12/2025</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1447560097"/>
      </p:ext>
    </p:extLst>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slideLayout" Target="../slideLayouts/slideLayout50.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3" Type="http://schemas.openxmlformats.org/officeDocument/2006/relationships/theme" Target="../theme/theme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slideLayout" Target="../slideLayouts/slideLayout52.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8" Type="http://schemas.openxmlformats.org/officeDocument/2006/relationships/slideLayout" Target="../slideLayouts/slideLayout8.xml"/><Relationship Id="rId51" Type="http://schemas.openxmlformats.org/officeDocument/2006/relationships/slideLayout" Target="../slideLayouts/slideLayout51.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1" Type="http://schemas.openxmlformats.org/officeDocument/2006/relationships/slideLayout" Target="../slideLayouts/slideLayout1.xml"/><Relationship Id="rId6" Type="http://schemas.openxmlformats.org/officeDocument/2006/relationships/slideLayout" Target="../slideLayouts/slideLayout6.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429768" y="283464"/>
            <a:ext cx="10652760" cy="969264"/>
          </a:xfrm>
          <a:prstGeom prst="rect">
            <a:avLst/>
          </a:prstGeom>
        </p:spPr>
        <p:txBody>
          <a:bodyPr vert="horz" lIns="91440" tIns="45720" rIns="91440" bIns="45720" rtlCol="0" anchor="b">
            <a:normAutofit/>
          </a:bodyPr>
          <a:lstStyle/>
          <a:p>
            <a:r>
              <a:rPr lang="en-US"/>
              <a:t>Click to edit Master title style</a:t>
            </a:r>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429768" y="1380744"/>
            <a:ext cx="10652760" cy="490118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429768" y="6519672"/>
            <a:ext cx="2843784" cy="338328"/>
          </a:xfrm>
          <a:prstGeom prst="rect">
            <a:avLst/>
          </a:prstGeom>
        </p:spPr>
        <p:txBody>
          <a:bodyPr vert="horz" lIns="91440" tIns="45720" rIns="91440" bIns="45720" rtlCol="0" anchor="ctr"/>
          <a:lstStyle>
            <a:lvl1pPr algn="l">
              <a:defRPr sz="800">
                <a:solidFill>
                  <a:schemeClr val="tx1"/>
                </a:solidFill>
              </a:defRPr>
            </a:lvl1pPr>
          </a:lstStyle>
          <a:p>
            <a:fld id="{8A7B9ABC-2BDA-432C-8D53-84813DB6E36F}" type="datetime1">
              <a:rPr lang="en-US" smtClean="0"/>
              <a:t>10/12/2025</a:t>
            </a:fld>
            <a:endParaRPr lang="en-US" dirty="0"/>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8860536" y="6519672"/>
            <a:ext cx="2642616" cy="338328"/>
          </a:xfrm>
          <a:prstGeom prst="rect">
            <a:avLst/>
          </a:prstGeom>
        </p:spPr>
        <p:txBody>
          <a:bodyPr vert="horz" lIns="91440" tIns="45720" rIns="91440" bIns="45720" rtlCol="0" anchor="ctr"/>
          <a:lstStyle>
            <a:lvl1pPr algn="r">
              <a:defRPr sz="800">
                <a:solidFill>
                  <a:schemeClr val="tx1"/>
                </a:solidFill>
              </a:defRPr>
            </a:lvl1pPr>
          </a:lstStyle>
          <a:p>
            <a:r>
              <a:rPr lang="en-US" dirty="0"/>
              <a:t>Sample Footer Text</a:t>
            </a:r>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475720" y="6519672"/>
            <a:ext cx="457200" cy="338328"/>
          </a:xfrm>
          <a:prstGeom prst="rect">
            <a:avLst/>
          </a:prstGeom>
        </p:spPr>
        <p:txBody>
          <a:bodyPr vert="horz" lIns="91440" tIns="45720" rIns="91440" bIns="45720" rtlCol="0" anchor="ctr"/>
          <a:lstStyle>
            <a:lvl1pPr algn="r">
              <a:defRPr sz="800">
                <a:solidFill>
                  <a:schemeClr val="tx1"/>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220843722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 id="2147483678" r:id="rId18"/>
    <p:sldLayoutId id="2147483679" r:id="rId19"/>
    <p:sldLayoutId id="2147483680" r:id="rId20"/>
    <p:sldLayoutId id="2147483681" r:id="rId21"/>
    <p:sldLayoutId id="2147483682" r:id="rId22"/>
    <p:sldLayoutId id="2147483683" r:id="rId23"/>
    <p:sldLayoutId id="2147483684" r:id="rId24"/>
    <p:sldLayoutId id="2147483685" r:id="rId25"/>
    <p:sldLayoutId id="2147483686" r:id="rId26"/>
    <p:sldLayoutId id="2147483687" r:id="rId27"/>
    <p:sldLayoutId id="2147483688" r:id="rId28"/>
    <p:sldLayoutId id="2147483689" r:id="rId29"/>
    <p:sldLayoutId id="2147483690" r:id="rId30"/>
    <p:sldLayoutId id="2147483691" r:id="rId31"/>
    <p:sldLayoutId id="2147483692" r:id="rId32"/>
    <p:sldLayoutId id="2147483693" r:id="rId33"/>
    <p:sldLayoutId id="2147483694" r:id="rId34"/>
    <p:sldLayoutId id="2147483695" r:id="rId35"/>
    <p:sldLayoutId id="2147483696" r:id="rId36"/>
    <p:sldLayoutId id="2147483697" r:id="rId37"/>
    <p:sldLayoutId id="2147483698" r:id="rId38"/>
    <p:sldLayoutId id="2147483699" r:id="rId39"/>
    <p:sldLayoutId id="2147483700" r:id="rId40"/>
    <p:sldLayoutId id="2147483701" r:id="rId41"/>
    <p:sldLayoutId id="2147483702" r:id="rId42"/>
    <p:sldLayoutId id="2147483703" r:id="rId43"/>
    <p:sldLayoutId id="2147483704" r:id="rId44"/>
    <p:sldLayoutId id="2147483705" r:id="rId45"/>
    <p:sldLayoutId id="2147483706" r:id="rId46"/>
    <p:sldLayoutId id="2147483707" r:id="rId47"/>
    <p:sldLayoutId id="2147483708" r:id="rId48"/>
    <p:sldLayoutId id="2147483709" r:id="rId49"/>
    <p:sldLayoutId id="2147483710" r:id="rId50"/>
    <p:sldLayoutId id="2147483711" r:id="rId51"/>
    <p:sldLayoutId id="2147483712" r:id="rId52"/>
  </p:sldLayoutIdLst>
  <p:hf sldNum="0" hdr="0" ftr="0" dt="0"/>
  <p:txStyles>
    <p:titleStyle>
      <a:lvl1pPr algn="l" defTabSz="914400" rtl="0" eaLnBrk="1" latinLnBrk="0" hangingPunct="1">
        <a:lnSpc>
          <a:spcPct val="90000"/>
        </a:lnSpc>
        <a:spcBef>
          <a:spcPct val="0"/>
        </a:spcBef>
        <a:buNone/>
        <a:defRPr sz="3200" b="0"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8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1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5" orient="horz" pos="2160">
          <p15:clr>
            <a:srgbClr val="F26B43"/>
          </p15:clr>
        </p15:guide>
        <p15:guide id="6" pos="3840">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0.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4.xml"/><Relationship Id="rId1" Type="http://schemas.openxmlformats.org/officeDocument/2006/relationships/slideLayout" Target="../slideLayouts/slideLayout2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6.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5.xml"/><Relationship Id="rId1" Type="http://schemas.openxmlformats.org/officeDocument/2006/relationships/slideLayout" Target="../slideLayouts/slideLayout25.xml"/></Relationships>
</file>

<file path=ppt/slides/_rels/slide7.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6.xml"/><Relationship Id="rId1" Type="http://schemas.openxmlformats.org/officeDocument/2006/relationships/slideLayout" Target="../slideLayouts/slideLayout24.xml"/></Relationships>
</file>

<file path=ppt/slides/_rels/slide8.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7.xml"/><Relationship Id="rId1" Type="http://schemas.openxmlformats.org/officeDocument/2006/relationships/slideLayout" Target="../slideLayouts/slideLayout35.xml"/></Relationships>
</file>

<file path=ppt/slides/_rels/slide9.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8.xml"/><Relationship Id="rId1" Type="http://schemas.openxmlformats.org/officeDocument/2006/relationships/slideLayout" Target="../slideLayouts/slideLayout2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1.xml.rels><?xml version="1.0" encoding="UTF-8" standalone="yes"?>
<Relationships xmlns="http://schemas.openxmlformats.org/package/2006/relationships"><Relationship Id="rId3" Type="http://schemas.openxmlformats.org/officeDocument/2006/relationships/hyperlink" Target="https://eur01.safelinks.protection.outlook.com/?url=https%3A%2F%2Fwww.simplypsychology.org%2Fvygotsky.html&amp;data=05%7C02%7C2308897%40student.uwtsd.ac.uk%7C270bc5f84cbf492ab90008de09ce28f2%7C4e0f11f9046e45059cb8db2152311e21%7C0%7C0%7C638958978357854631%7CUnknown%7CTWFpbGZsb3d8eyJFbXB0eU1hcGkiOnRydWUsIlYiOiIwLjAuMDAwMCIsIlAiOiJXaW4zMiIsIkFOIjoiTWFpbCIsIldUIjoyfQ%3D%3D%7C0%7C%7C%7C&amp;sdata=eIGeI%2FSo6V5WcZq1rPHe0wGOUd0mnJqHrwnQgf4qCPk%3D&amp;reserved=0" TargetMode="External"/><Relationship Id="rId7" Type="http://schemas.openxmlformats.org/officeDocument/2006/relationships/hyperlink" Target="https://eur01.safelinks.protection.outlook.com/?url=https%3A%2F%2Fwww.simplypsychology.org%2Fpiaget-vs-vygotsky.html&amp;data=05%7C02%7C2308897%40student.uwtsd.ac.uk%7C270bc5f84cbf492ab90008de09ce28f2%7C4e0f11f9046e45059cb8db2152311e21%7C0%7C0%7C638958978357913111%7CUnknown%7CTWFpbGZsb3d8eyJFbXB0eU1hcGkiOnRydWUsIlYiOiIwLjAuMDAwMCIsIlAiOiJXaW4zMiIsIkFOIjoiTWFpbCIsIldUIjoyfQ%3D%3D%7C0%7C%7C%7C&amp;sdata=AlrbA%2B192oWrrp%2FdBPUqRms5qAa4QavaXDJFgf6HJwM%3D&amp;reserved=0" TargetMode="External"/><Relationship Id="rId2" Type="http://schemas.openxmlformats.org/officeDocument/2006/relationships/hyperlink" Target="https://eur01.safelinks.protection.outlook.com/?url=https%3A%2F%2Fwww.bbc.co.uk%2Fbitesize%2Farticles%2Fznqvr82&amp;data=05%7C02%7C2308897%40student.uwtsd.ac.uk%7C270bc5f84cbf492ab90008de09ce28f2%7C4e0f11f9046e45059cb8db2152311e21%7C0%7C0%7C638958978357832223%7CUnknown%7CTWFpbGZsb3d8eyJFbXB0eU1hcGkiOnRydWUsIlYiOiIwLjAuMDAwMCIsIlAiOiJXaW4zMiIsIkFOIjoiTWFpbCIsIldUIjoyfQ%3D%3D%7C0%7C%7C%7C&amp;sdata=9KgBwx0jQ3gviXU01Il1BimGQQ3PFfxMfV0WoGqC06M%3D&amp;reserved=0" TargetMode="External"/><Relationship Id="rId1" Type="http://schemas.openxmlformats.org/officeDocument/2006/relationships/slideLayout" Target="../slideLayouts/slideLayout24.xml"/><Relationship Id="rId6" Type="http://schemas.openxmlformats.org/officeDocument/2006/relationships/hyperlink" Target="https://eur01.safelinks.protection.outlook.com/?url=https%3A%2F%2Fwww.opentextbooks.org.hk%2Fsystem%2Ffiles%2Fexport%2F6%2F6118%2Fpdf%2FEducational_Psychology_6118.pdf&amp;data=05%7C02%7C2308897%40student.uwtsd.ac.uk%7C270bc5f84cbf492ab90008de09ce28f2%7C4e0f11f9046e45059cb8db2152311e21%7C0%7C0%7C638958978357898989%7CUnknown%7CTWFpbGZsb3d8eyJFbXB0eU1hcGkiOnRydWUsIlYiOiIwLjAuMDAwMCIsIlAiOiJXaW4zMiIsIkFOIjoiTWFpbCIsIldUIjoyfQ%3D%3D%7C0%7C%7C%7C&amp;sdata=%2F923YB57Cxz4I%2FW6OSdAREgLBCune747b%2FEZofInp6Y%3D&amp;reserved=0" TargetMode="External"/><Relationship Id="rId5" Type="http://schemas.openxmlformats.org/officeDocument/2006/relationships/hyperlink" Target="https://eur01.safelinks.protection.outlook.com/?url=https%3A%2F%2Fwww.mcw.edu%2F-%2Fmedia%2FMCW%2FEducation%2FAcademic-Affairs%2FOEI%2FFaculty-Quick-Guides%2FSociocultural-Theory-of-Cognitive-Development.pdf&amp;data=05%7C02%7C2308897%40student.uwtsd.ac.uk%7C270bc5f84cbf492ab90008de09ce28f2%7C4e0f11f9046e45059cb8db2152311e21%7C0%7C0%7C638958978357883347%7CUnknown%7CTWFpbGZsb3d8eyJFbXB0eU1hcGkiOnRydWUsIlYiOiIwLjAuMDAwMCIsIlAiOiJXaW4zMiIsIkFOIjoiTWFpbCIsIldUIjoyfQ%3D%3D%7C0%7C%7C%7C&amp;sdata=DkGvmJXNCHjOQllMiaQhB4VjkuSWJ1S0cFKIdYqG0d0%3D&amp;reserved=0" TargetMode="External"/><Relationship Id="rId4" Type="http://schemas.openxmlformats.org/officeDocument/2006/relationships/hyperlink" Target="https://eur01.safelinks.protection.outlook.com/?url=https%3A%2F%2Fwww.simplypsychology.org%2Fzone-of-proximal-development.html&amp;data=05%7C02%7C2308897%40student.uwtsd.ac.uk%7C270bc5f84cbf492ab90008de09ce28f2%7C4e0f11f9046e45059cb8db2152311e21%7C0%7C0%7C638958978357869053%7CUnknown%7CTWFpbGZsb3d8eyJFbXB0eU1hcGkiOnRydWUsIlYiOiIwLjAuMDAwMCIsIlAiOiJXaW4zMiIsIkFOIjoiTWFpbCIsIldUIjoyfQ%3D%3D%7C0%7C%7C%7C&amp;sdata=3ryN3odLpFQ0dDfCNS6wV%2F8AWzs5pLdrTZ35DUc1W6Y%3D&amp;reserved=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330D90-0EE6-A2D3-B1D4-A9CB700B0B5A}"/>
              </a:ext>
            </a:extLst>
          </p:cNvPr>
          <p:cNvSpPr>
            <a:spLocks noGrp="1"/>
          </p:cNvSpPr>
          <p:nvPr>
            <p:ph type="ctrTitle"/>
          </p:nvPr>
        </p:nvSpPr>
        <p:spPr>
          <a:xfrm>
            <a:off x="417068" y="1023112"/>
            <a:ext cx="9317736" cy="4453128"/>
          </a:xfrm>
        </p:spPr>
        <p:txBody>
          <a:bodyPr anchor="t">
            <a:normAutofit/>
          </a:bodyPr>
          <a:lstStyle/>
          <a:p>
            <a:r>
              <a:rPr lang="en-GB" sz="4600" dirty="0"/>
              <a:t>Supporting Amira: Understanding and Addressing the Developmental Needs of a 3-Year-Old Exhibiting Anxiety and Communication Challenges</a:t>
            </a:r>
          </a:p>
        </p:txBody>
      </p:sp>
    </p:spTree>
    <p:extLst>
      <p:ext uri="{BB962C8B-B14F-4D97-AF65-F5344CB8AC3E}">
        <p14:creationId xmlns:p14="http://schemas.microsoft.com/office/powerpoint/2010/main" val="15475277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A64D1D-527E-E6D9-64B9-64F3711C6161}"/>
              </a:ext>
            </a:extLst>
          </p:cNvPr>
          <p:cNvSpPr>
            <a:spLocks noGrp="1"/>
          </p:cNvSpPr>
          <p:nvPr>
            <p:ph type="title"/>
          </p:nvPr>
        </p:nvSpPr>
        <p:spPr>
          <a:xfrm>
            <a:off x="429768" y="411480"/>
            <a:ext cx="11045952" cy="1188720"/>
          </a:xfrm>
        </p:spPr>
        <p:txBody>
          <a:bodyPr anchor="t">
            <a:normAutofit/>
          </a:bodyPr>
          <a:lstStyle/>
          <a:p>
            <a:r>
              <a:rPr lang="en-GB" sz="6000" b="1" dirty="0"/>
              <a:t>Today's Discussion Agenda</a:t>
            </a:r>
          </a:p>
        </p:txBody>
      </p:sp>
      <p:sp>
        <p:nvSpPr>
          <p:cNvPr id="3" name="Content Placeholder 2">
            <a:extLst>
              <a:ext uri="{FF2B5EF4-FFF2-40B4-BE49-F238E27FC236}">
                <a16:creationId xmlns:a16="http://schemas.microsoft.com/office/drawing/2014/main" id="{0559BE6B-8758-A543-AB6D-CA268EBD6D98}"/>
              </a:ext>
            </a:extLst>
          </p:cNvPr>
          <p:cNvSpPr>
            <a:spLocks noGrp="1"/>
          </p:cNvSpPr>
          <p:nvPr>
            <p:ph sz="quarter" idx="13"/>
            <p:extLst>
              <p:ext uri="{E7BDC344-281C-4309-B0C6-D0EE65EED2A8}">
                <p202:designPr xmlns:p202="http://schemas.microsoft.com/office/powerpoint/2020/02/main">
                  <p202:designTagLst>
                    <p202:designTag name="ARCH:1:CLS" val="BulletedText"/>
                  </p202:designTagLst>
                </p202:designPr>
              </p:ext>
            </p:extLst>
          </p:nvPr>
        </p:nvSpPr>
        <p:spPr>
          <a:xfrm>
            <a:off x="6272784" y="2423160"/>
            <a:ext cx="5202936" cy="3858768"/>
          </a:xfrm>
        </p:spPr>
        <p:txBody>
          <a:bodyPr>
            <a:normAutofit/>
          </a:bodyPr>
          <a:lstStyle/>
          <a:p>
            <a:pPr>
              <a:buFont typeface="Arial" panose="020B0604020202020204" pitchFamily="34" charset="0"/>
              <a:buChar char="•"/>
            </a:pPr>
            <a:endParaRPr dirty="0"/>
          </a:p>
          <a:p>
            <a:pPr>
              <a:buFont typeface="Arial" panose="020B0604020202020204" pitchFamily="34" charset="0"/>
              <a:buChar char="•"/>
            </a:pPr>
            <a:r>
              <a:rPr lang="en-US" dirty="0"/>
              <a:t>Vygotsky’s social cultural theory and applying that theory</a:t>
            </a:r>
          </a:p>
          <a:p>
            <a:pPr>
              <a:buFont typeface="Arial" panose="020B0604020202020204" pitchFamily="34" charset="0"/>
              <a:buChar char="•"/>
            </a:pPr>
            <a:r>
              <a:rPr lang="en-US" dirty="0"/>
              <a:t>Practical strategies for Amira</a:t>
            </a:r>
          </a:p>
          <a:p>
            <a:pPr>
              <a:buFont typeface="Arial" panose="020B0604020202020204" pitchFamily="34" charset="0"/>
              <a:buChar char="•"/>
            </a:pPr>
            <a:r>
              <a:rPr lang="en-US" dirty="0"/>
              <a:t>Nature and nurture</a:t>
            </a:r>
          </a:p>
          <a:p>
            <a:pPr>
              <a:buFont typeface="Arial" panose="020B0604020202020204" pitchFamily="34" charset="0"/>
              <a:buChar char="•"/>
            </a:pPr>
            <a:r>
              <a:rPr lang="en-US" dirty="0"/>
              <a:t>Critical evaluation of the theory</a:t>
            </a:r>
          </a:p>
          <a:p>
            <a:pPr>
              <a:buFont typeface="Arial" panose="020B0604020202020204" pitchFamily="34" charset="0"/>
              <a:buChar char="•"/>
            </a:pPr>
            <a:endParaRPr dirty="0"/>
          </a:p>
        </p:txBody>
      </p:sp>
      <p:sp>
        <p:nvSpPr>
          <p:cNvPr id="4" name="TextBox 3">
            <a:extLst>
              <a:ext uri="{FF2B5EF4-FFF2-40B4-BE49-F238E27FC236}">
                <a16:creationId xmlns:a16="http://schemas.microsoft.com/office/drawing/2014/main" id="{F7ADEFB1-51C0-0617-016A-444570120A90}"/>
              </a:ext>
            </a:extLst>
          </p:cNvPr>
          <p:cNvSpPr txBox="1"/>
          <p:nvPr/>
        </p:nvSpPr>
        <p:spPr>
          <a:xfrm>
            <a:off x="723331" y="3023662"/>
            <a:ext cx="5036024" cy="1754326"/>
          </a:xfrm>
          <a:prstGeom prst="rect">
            <a:avLst/>
          </a:prstGeom>
          <a:noFill/>
        </p:spPr>
        <p:txBody>
          <a:bodyPr wrap="square" rtlCol="0">
            <a:spAutoFit/>
          </a:bodyPr>
          <a:lstStyle/>
          <a:p>
            <a:r>
              <a:rPr lang="en-GB" dirty="0"/>
              <a:t>Hello, my name is Harmony, and today I will be presenting on how Vygotsky’s sociocultural theory can be applied to support Amira, a 3-year-old in an early-years nursery. We will examine how this specific theory helps her social, emotional, and cognitive development.</a:t>
            </a:r>
          </a:p>
        </p:txBody>
      </p:sp>
    </p:spTree>
    <p:extLst>
      <p:ext uri="{BB962C8B-B14F-4D97-AF65-F5344CB8AC3E}">
        <p14:creationId xmlns:p14="http://schemas.microsoft.com/office/powerpoint/2010/main" val="2591424406"/>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3"/>
                                        </p:tgtEl>
                                        <p:attrNameLst>
                                          <p:attrName>style.visibility</p:attrName>
                                        </p:attrNameLst>
                                      </p:cBhvr>
                                      <p:to>
                                        <p:strVal val="visible"/>
                                      </p:to>
                                    </p:set>
                                    <p:animEffect transition="in" filter="fade">
                                      <p:cBhvr>
                                        <p:cTn id="7" dur="250"/>
                                        <p:tgtEl>
                                          <p:spTgt spid="3"/>
                                        </p:tgtEl>
                                      </p:cBhvr>
                                    </p:animEffect>
                                    <p:anim calcmode="lin" valueType="num">
                                      <p:cBhvr>
                                        <p:cTn id="8" dur="250" fill="hold"/>
                                        <p:tgtEl>
                                          <p:spTgt spid="3"/>
                                        </p:tgtEl>
                                        <p:attrNameLst>
                                          <p:attrName>ppt_x</p:attrName>
                                        </p:attrNameLst>
                                      </p:cBhvr>
                                      <p:tavLst>
                                        <p:tav tm="0">
                                          <p:val>
                                            <p:strVal val="#ppt_x"/>
                                          </p:val>
                                        </p:tav>
                                        <p:tav tm="100000">
                                          <p:val>
                                            <p:strVal val="#ppt_x"/>
                                          </p:val>
                                        </p:tav>
                                      </p:tavLst>
                                    </p:anim>
                                    <p:anim calcmode="lin" valueType="num">
                                      <p:cBhvr>
                                        <p:cTn id="9" dur="25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C4FB07-A4F9-A2E0-0AFA-90C88DB8A0B7}"/>
              </a:ext>
            </a:extLst>
          </p:cNvPr>
          <p:cNvSpPr>
            <a:spLocks noGrp="1"/>
          </p:cNvSpPr>
          <p:nvPr>
            <p:ph type="title"/>
          </p:nvPr>
        </p:nvSpPr>
        <p:spPr>
          <a:xfrm>
            <a:off x="306937" y="204715"/>
            <a:ext cx="4988393" cy="3439099"/>
          </a:xfrm>
        </p:spPr>
        <p:txBody>
          <a:bodyPr anchor="b">
            <a:normAutofit/>
          </a:bodyPr>
          <a:lstStyle/>
          <a:p>
            <a:r>
              <a:rPr lang="en-GB" sz="5400" dirty="0"/>
              <a:t>Recognising Amira’s Developmental Challenges</a:t>
            </a:r>
          </a:p>
        </p:txBody>
      </p:sp>
      <p:sp>
        <p:nvSpPr>
          <p:cNvPr id="7" name="Text Placeholder 2">
            <a:extLst>
              <a:ext uri="{FF2B5EF4-FFF2-40B4-BE49-F238E27FC236}">
                <a16:creationId xmlns:a16="http://schemas.microsoft.com/office/drawing/2014/main" id="{780E6B15-CE4E-0F56-7749-5CEF70525D36}"/>
              </a:ext>
            </a:extLst>
          </p:cNvPr>
          <p:cNvSpPr>
            <a:spLocks noGrp="1"/>
          </p:cNvSpPr>
          <p:nvPr>
            <p:ph type="body" idx="1"/>
          </p:nvPr>
        </p:nvSpPr>
        <p:spPr>
          <a:xfrm>
            <a:off x="5536579" y="3643814"/>
            <a:ext cx="6116472" cy="2525655"/>
          </a:xfrm>
        </p:spPr>
        <p:txBody>
          <a:bodyPr>
            <a:normAutofit fontScale="85000" lnSpcReduction="10000"/>
          </a:bodyPr>
          <a:lstStyle/>
          <a:p>
            <a:r>
              <a:rPr lang="en-US" dirty="0"/>
              <a:t>Amira has recently joined the nursery and is finding it hard to settle. She feels anxious when her carers leave, has limited speech, and struggles to join in group play.</a:t>
            </a:r>
          </a:p>
          <a:p>
            <a:r>
              <a:rPr lang="en-US" dirty="0"/>
              <a:t>I chose Vygotsky’s Sociocultural theory because it shows how children learn best through social interaction and guided support (McLeod, 2018). I aim to explain the theory, apply it to Amira, and suggest practical strategies to help her progress.</a:t>
            </a:r>
          </a:p>
        </p:txBody>
      </p:sp>
    </p:spTree>
    <p:extLst>
      <p:ext uri="{BB962C8B-B14F-4D97-AF65-F5344CB8AC3E}">
        <p14:creationId xmlns:p14="http://schemas.microsoft.com/office/powerpoint/2010/main" val="1025796086"/>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758956-0724-6C87-4791-31ECB3CF34E9}"/>
              </a:ext>
            </a:extLst>
          </p:cNvPr>
          <p:cNvSpPr>
            <a:spLocks noGrp="1"/>
          </p:cNvSpPr>
          <p:nvPr>
            <p:ph type="title"/>
          </p:nvPr>
        </p:nvSpPr>
        <p:spPr>
          <a:xfrm>
            <a:off x="7399528" y="882396"/>
            <a:ext cx="4389120" cy="1527048"/>
          </a:xfrm>
        </p:spPr>
        <p:txBody>
          <a:bodyPr vert="horz" lIns="91440" tIns="45720" rIns="91440" bIns="45720" rtlCol="0" anchor="b">
            <a:normAutofit/>
          </a:bodyPr>
          <a:lstStyle/>
          <a:p>
            <a:r>
              <a:rPr lang="en-US" sz="1800" b="1" kern="1200" dirty="0">
                <a:latin typeface="+mj-lt"/>
                <a:ea typeface="+mj-ea"/>
                <a:cs typeface="+mj-cs"/>
              </a:rPr>
              <a:t>Vygotsky believed that children’s learning happens through interaction with others and that adults and peers play a vital role in development (BBC, 2023).</a:t>
            </a:r>
          </a:p>
        </p:txBody>
      </p:sp>
      <p:sp>
        <p:nvSpPr>
          <p:cNvPr id="5" name="TextBox 4">
            <a:extLst>
              <a:ext uri="{FF2B5EF4-FFF2-40B4-BE49-F238E27FC236}">
                <a16:creationId xmlns:a16="http://schemas.microsoft.com/office/drawing/2014/main" id="{719F9635-CD4B-4BC7-B3CF-E368DF81A37F}"/>
              </a:ext>
            </a:extLst>
          </p:cNvPr>
          <p:cNvSpPr txBox="1"/>
          <p:nvPr>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7196328" y="2276856"/>
            <a:ext cx="4389120" cy="4041648"/>
          </a:xfrm>
          <a:prstGeom prst="rect">
            <a:avLst/>
          </a:prstGeom>
        </p:spPr>
        <p:txBody>
          <a:bodyPr>
            <a:normAutofit/>
          </a:bodyPr>
          <a:lstStyle/>
          <a:p>
            <a:pPr marL="0" indent="0">
              <a:spcBef>
                <a:spcPts val="2500"/>
              </a:spcBef>
              <a:spcAft>
                <a:spcPts val="600"/>
              </a:spcAft>
              <a:buFont typeface="Arial" panose="020B0604020202020204" pitchFamily="34" charset="0"/>
              <a:buNone/>
            </a:pPr>
            <a:endParaRPr lang="en-GB" sz="1400" dirty="0"/>
          </a:p>
        </p:txBody>
      </p:sp>
      <p:pic>
        <p:nvPicPr>
          <p:cNvPr id="8" name="Picture Placeholder 7" descr="A diagram of a psychological disorder&#10;&#10;AI-generated content may be incorrect.">
            <a:extLst>
              <a:ext uri="{FF2B5EF4-FFF2-40B4-BE49-F238E27FC236}">
                <a16:creationId xmlns:a16="http://schemas.microsoft.com/office/drawing/2014/main" id="{25EE1CE6-D7E6-0235-C619-0ABD668EDF9A}"/>
              </a:ext>
            </a:extLst>
          </p:cNvPr>
          <p:cNvPicPr>
            <a:picLocks noGrp="1" noChangeAspect="1"/>
          </p:cNvPicPr>
          <p:nvPr>
            <p:ph type="pic" sz="quarter" idx="13"/>
          </p:nvPr>
        </p:nvPicPr>
        <p:blipFill>
          <a:blip r:embed="rId3">
            <a:extLst>
              <a:ext uri="{28A0092B-C50C-407E-A947-70E740481C1C}">
                <a14:useLocalDpi xmlns:a14="http://schemas.microsoft.com/office/drawing/2010/main" val="0"/>
              </a:ext>
            </a:extLst>
          </a:blip>
          <a:srcRect t="565" r="2488" b="735"/>
          <a:stretch>
            <a:fillRect/>
          </a:stretch>
        </p:blipFill>
        <p:spPr>
          <a:xfrm>
            <a:off x="0" y="189186"/>
            <a:ext cx="7196328" cy="6479628"/>
          </a:xfrm>
        </p:spPr>
      </p:pic>
      <p:sp>
        <p:nvSpPr>
          <p:cNvPr id="3" name="TextBox 2">
            <a:extLst>
              <a:ext uri="{FF2B5EF4-FFF2-40B4-BE49-F238E27FC236}">
                <a16:creationId xmlns:a16="http://schemas.microsoft.com/office/drawing/2014/main" id="{C0B7A62B-AEDD-4291-70D5-F50B08E21941}"/>
              </a:ext>
            </a:extLst>
          </p:cNvPr>
          <p:cNvSpPr txBox="1"/>
          <p:nvPr/>
        </p:nvSpPr>
        <p:spPr>
          <a:xfrm>
            <a:off x="7602728" y="2740397"/>
            <a:ext cx="4185920" cy="3970318"/>
          </a:xfrm>
          <a:prstGeom prst="rect">
            <a:avLst/>
          </a:prstGeom>
          <a:noFill/>
        </p:spPr>
        <p:txBody>
          <a:bodyPr wrap="square" rtlCol="0">
            <a:spAutoFit/>
          </a:bodyPr>
          <a:lstStyle/>
          <a:p>
            <a:r>
              <a:rPr lang="en-GB" b="1" dirty="0"/>
              <a:t>Key concepts:</a:t>
            </a:r>
          </a:p>
          <a:p>
            <a:pPr marL="285750" indent="-285750">
              <a:buFont typeface="Wingdings" panose="05000000000000000000" pitchFamily="2" charset="2"/>
              <a:buChar char="v"/>
            </a:pPr>
            <a:endParaRPr lang="en-GB" dirty="0"/>
          </a:p>
          <a:p>
            <a:pPr marL="285750" indent="-285750">
              <a:buFont typeface="Wingdings" panose="05000000000000000000" pitchFamily="2" charset="2"/>
              <a:buChar char="v"/>
            </a:pPr>
            <a:r>
              <a:rPr lang="en-GB" dirty="0"/>
              <a:t>(ZPD) Zone of proximal development: The gap between what a child can do alone and what they can do with support</a:t>
            </a:r>
          </a:p>
          <a:p>
            <a:pPr marL="285750" indent="-285750">
              <a:buFont typeface="Wingdings" panose="05000000000000000000" pitchFamily="2" charset="2"/>
              <a:buChar char="v"/>
            </a:pPr>
            <a:r>
              <a:rPr lang="en-GB" dirty="0"/>
              <a:t>Scaffolding: Guidance from adults or peers that supports learning within the ZPD.</a:t>
            </a:r>
          </a:p>
          <a:p>
            <a:pPr marL="285750" indent="-285750">
              <a:buFont typeface="Wingdings" panose="05000000000000000000" pitchFamily="2" charset="2"/>
              <a:buChar char="v"/>
            </a:pPr>
            <a:r>
              <a:rPr lang="en-GB" dirty="0"/>
              <a:t>(MKO) Someone with more knowledge and understanding who helps the child learn new skills.</a:t>
            </a:r>
          </a:p>
          <a:p>
            <a:pPr marL="285750" indent="-285750">
              <a:buFont typeface="Wingdings" panose="05000000000000000000" pitchFamily="2" charset="2"/>
              <a:buChar char="v"/>
            </a:pPr>
            <a:endParaRPr lang="en-GB" dirty="0"/>
          </a:p>
          <a:p>
            <a:r>
              <a:rPr lang="en-GB" dirty="0"/>
              <a:t>(Simply Psychology, 2024a)</a:t>
            </a:r>
          </a:p>
        </p:txBody>
      </p:sp>
    </p:spTree>
    <p:extLst>
      <p:ext uri="{BB962C8B-B14F-4D97-AF65-F5344CB8AC3E}">
        <p14:creationId xmlns:p14="http://schemas.microsoft.com/office/powerpoint/2010/main" val="912236833"/>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nodePh="1">
                                  <p:stCondLst>
                                    <p:cond delay="250"/>
                                  </p:stCondLst>
                                  <p:endCondLst>
                                    <p:cond evt="begin" delay="0">
                                      <p:tn val="5"/>
                                    </p:cond>
                                  </p:endCondLst>
                                  <p:iterate>
                                    <p:tmPct val="10000"/>
                                  </p:iterate>
                                  <p:childTnLst>
                                    <p:set>
                                      <p:cBhvr>
                                        <p:cTn id="6" dur="1" fill="hold">
                                          <p:stCondLst>
                                            <p:cond delay="0"/>
                                          </p:stCondLst>
                                        </p:cTn>
                                        <p:tgtEl>
                                          <p:spTgt spid="5"/>
                                        </p:tgtEl>
                                        <p:attrNameLst>
                                          <p:attrName>style.visibility</p:attrName>
                                        </p:attrNameLst>
                                      </p:cBhvr>
                                      <p:to>
                                        <p:strVal val="visible"/>
                                      </p:to>
                                    </p:set>
                                    <p:animEffect transition="in" filter="fade">
                                      <p:cBhvr>
                                        <p:cTn id="7" dur="250"/>
                                        <p:tgtEl>
                                          <p:spTgt spid="5"/>
                                        </p:tgtEl>
                                      </p:cBhvr>
                                    </p:animEffect>
                                    <p:anim calcmode="lin" valueType="num">
                                      <p:cBhvr>
                                        <p:cTn id="8" dur="250" fill="hold"/>
                                        <p:tgtEl>
                                          <p:spTgt spid="5"/>
                                        </p:tgtEl>
                                        <p:attrNameLst>
                                          <p:attrName>ppt_x</p:attrName>
                                        </p:attrNameLst>
                                      </p:cBhvr>
                                      <p:tavLst>
                                        <p:tav tm="0">
                                          <p:val>
                                            <p:strVal val="#ppt_x"/>
                                          </p:val>
                                        </p:tav>
                                        <p:tav tm="100000">
                                          <p:val>
                                            <p:strVal val="#ppt_x"/>
                                          </p:val>
                                        </p:tav>
                                      </p:tavLst>
                                    </p:anim>
                                    <p:anim calcmode="lin" valueType="num">
                                      <p:cBhvr>
                                        <p:cTn id="9" dur="25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AB4079F2-07D9-BFC9-B81E-923837E7E045}"/>
              </a:ext>
            </a:extLst>
          </p:cNvPr>
          <p:cNvSpPr txBox="1"/>
          <p:nvPr/>
        </p:nvSpPr>
        <p:spPr>
          <a:xfrm>
            <a:off x="2895600" y="667150"/>
            <a:ext cx="6667500" cy="1015663"/>
          </a:xfrm>
          <a:prstGeom prst="rect">
            <a:avLst/>
          </a:prstGeom>
          <a:noFill/>
        </p:spPr>
        <p:txBody>
          <a:bodyPr wrap="square" rtlCol="0">
            <a:spAutoFit/>
          </a:bodyPr>
          <a:lstStyle/>
          <a:p>
            <a:pPr algn="ctr"/>
            <a:r>
              <a:rPr lang="en-GB" sz="3200" b="1" dirty="0"/>
              <a:t>Vygotsky’s</a:t>
            </a:r>
            <a:r>
              <a:rPr lang="en-GB" sz="2800" b="1" dirty="0"/>
              <a:t> theory's relevance to early learning </a:t>
            </a:r>
          </a:p>
        </p:txBody>
      </p:sp>
      <p:sp>
        <p:nvSpPr>
          <p:cNvPr id="7" name="Rectangle 6">
            <a:extLst>
              <a:ext uri="{FF2B5EF4-FFF2-40B4-BE49-F238E27FC236}">
                <a16:creationId xmlns:a16="http://schemas.microsoft.com/office/drawing/2014/main" id="{EBC245D1-1124-5703-80A9-B0716DF0A6D6}"/>
              </a:ext>
            </a:extLst>
          </p:cNvPr>
          <p:cNvSpPr/>
          <p:nvPr/>
        </p:nvSpPr>
        <p:spPr>
          <a:xfrm>
            <a:off x="609600" y="1907811"/>
            <a:ext cx="5619750" cy="954107"/>
          </a:xfrm>
          <a:prstGeom prst="rect">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Supports individualised learning, which helps adults adapt to each child’s needs. </a:t>
            </a:r>
          </a:p>
        </p:txBody>
      </p:sp>
      <p:sp>
        <p:nvSpPr>
          <p:cNvPr id="8" name="Rectangle 7">
            <a:extLst>
              <a:ext uri="{FF2B5EF4-FFF2-40B4-BE49-F238E27FC236}">
                <a16:creationId xmlns:a16="http://schemas.microsoft.com/office/drawing/2014/main" id="{7E053C1A-D62F-24DF-0D6E-080081A20327}"/>
              </a:ext>
            </a:extLst>
          </p:cNvPr>
          <p:cNvSpPr/>
          <p:nvPr/>
        </p:nvSpPr>
        <p:spPr>
          <a:xfrm>
            <a:off x="5505450" y="2951946"/>
            <a:ext cx="5619750" cy="954107"/>
          </a:xfrm>
          <a:prstGeom prst="rect">
            <a:avLst/>
          </a:prstGeom>
          <a:solidFill>
            <a:srgbClr val="92D05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Highlights the role of language, dialogue, and social context in development.</a:t>
            </a:r>
          </a:p>
        </p:txBody>
      </p:sp>
      <p:sp>
        <p:nvSpPr>
          <p:cNvPr id="9" name="Rectangle 8">
            <a:extLst>
              <a:ext uri="{FF2B5EF4-FFF2-40B4-BE49-F238E27FC236}">
                <a16:creationId xmlns:a16="http://schemas.microsoft.com/office/drawing/2014/main" id="{FEEB367F-04B7-6EAA-8B5C-602FBEB2BEDD}"/>
              </a:ext>
            </a:extLst>
          </p:cNvPr>
          <p:cNvSpPr/>
          <p:nvPr/>
        </p:nvSpPr>
        <p:spPr>
          <a:xfrm>
            <a:off x="609600" y="3996081"/>
            <a:ext cx="5619750" cy="954107"/>
          </a:xfrm>
          <a:prstGeom prst="rect">
            <a:avLst/>
          </a:prstGeom>
          <a:solidFill>
            <a:srgbClr val="00B0F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Encourages interactive play that promotes exploration and problem-solving.</a:t>
            </a:r>
          </a:p>
        </p:txBody>
      </p:sp>
      <p:sp>
        <p:nvSpPr>
          <p:cNvPr id="10" name="Rectangle 9">
            <a:extLst>
              <a:ext uri="{FF2B5EF4-FFF2-40B4-BE49-F238E27FC236}">
                <a16:creationId xmlns:a16="http://schemas.microsoft.com/office/drawing/2014/main" id="{E3829A45-57B8-DB6A-680D-B353D4B221D4}"/>
              </a:ext>
            </a:extLst>
          </p:cNvPr>
          <p:cNvSpPr/>
          <p:nvPr/>
        </p:nvSpPr>
        <p:spPr>
          <a:xfrm>
            <a:off x="5505450" y="5040216"/>
            <a:ext cx="5619750" cy="954107"/>
          </a:xfrm>
          <a:prstGeom prst="rect">
            <a:avLst/>
          </a:prstGeom>
          <a:solidFill>
            <a:srgbClr val="FFC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Promotes peer learning, where children learn from each other.</a:t>
            </a:r>
          </a:p>
        </p:txBody>
      </p:sp>
    </p:spTree>
    <p:extLst>
      <p:ext uri="{BB962C8B-B14F-4D97-AF65-F5344CB8AC3E}">
        <p14:creationId xmlns:p14="http://schemas.microsoft.com/office/powerpoint/2010/main" val="7426251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991B2B-DD42-F8F9-1035-B61EF25FDA22}"/>
              </a:ext>
            </a:extLst>
          </p:cNvPr>
          <p:cNvSpPr>
            <a:spLocks noGrp="1"/>
          </p:cNvSpPr>
          <p:nvPr>
            <p:ph type="title"/>
          </p:nvPr>
        </p:nvSpPr>
        <p:spPr>
          <a:xfrm>
            <a:off x="742950" y="539496"/>
            <a:ext cx="4480560" cy="1107948"/>
          </a:xfrm>
        </p:spPr>
        <p:txBody>
          <a:bodyPr vert="horz" lIns="91440" tIns="45720" rIns="91440" bIns="45720" rtlCol="0" anchor="b">
            <a:normAutofit/>
          </a:bodyPr>
          <a:lstStyle/>
          <a:p>
            <a:r>
              <a:rPr lang="en-US" b="1" kern="1200" dirty="0">
                <a:latin typeface="+mj-lt"/>
                <a:ea typeface="+mj-ea"/>
                <a:cs typeface="+mj-cs"/>
              </a:rPr>
              <a:t>Applying the theory to Amira</a:t>
            </a:r>
          </a:p>
        </p:txBody>
      </p:sp>
      <p:sp>
        <p:nvSpPr>
          <p:cNvPr id="5" name="TextBox 4">
            <a:extLst>
              <a:ext uri="{FF2B5EF4-FFF2-40B4-BE49-F238E27FC236}">
                <a16:creationId xmlns:a16="http://schemas.microsoft.com/office/drawing/2014/main" id="{E5964FB1-E492-4AF9-87F2-5C2B1CE4C04E}"/>
              </a:ext>
            </a:extLst>
          </p:cNvPr>
          <p:cNvSpPr txBox="1"/>
          <p:nvPr>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429767" y="2276856"/>
            <a:ext cx="4480560" cy="4041648"/>
          </a:xfrm>
          <a:prstGeom prst="rect">
            <a:avLst/>
          </a:prstGeom>
        </p:spPr>
        <p:txBody>
          <a:bodyPr>
            <a:normAutofit/>
          </a:bodyPr>
          <a:lstStyle/>
          <a:p>
            <a:pPr marL="0" indent="0">
              <a:spcBef>
                <a:spcPts val="2500"/>
              </a:spcBef>
              <a:spcAft>
                <a:spcPts val="600"/>
              </a:spcAft>
              <a:buFont typeface="Arial" panose="020B0604020202020204" pitchFamily="34" charset="0"/>
              <a:buNone/>
            </a:pPr>
            <a:endParaRPr lang="en-GB" sz="1400" dirty="0"/>
          </a:p>
        </p:txBody>
      </p:sp>
      <p:pic>
        <p:nvPicPr>
          <p:cNvPr id="4" name="Content Placeholder 3" descr="Furious little girl talking on phone with negative facial expression. Little girl standing in front of isolated on white holding landline telephone and looking away with anger expression. Horizontal shot. Image taken in studio and developed from Raw.">
            <a:extLst>
              <a:ext uri="{FF2B5EF4-FFF2-40B4-BE49-F238E27FC236}">
                <a16:creationId xmlns:a16="http://schemas.microsoft.com/office/drawing/2014/main" id="{D7CB77D9-4A5E-440E-847D-16CF3B5A1018}"/>
              </a:ext>
            </a:extLst>
          </p:cNvPr>
          <p:cNvPicPr>
            <a:picLocks noGrp="1" noChangeAspect="1"/>
          </p:cNvPicPr>
          <p:nvPr>
            <p:ph type="pic" sz="quarter" idx="13"/>
          </p:nvPr>
        </p:nvPicPr>
        <p:blipFill>
          <a:blip r:embed="rId3"/>
          <a:srcRect l="20329" r="13578" b="-2"/>
          <a:stretch>
            <a:fillRect/>
          </a:stretch>
        </p:blipFill>
        <p:spPr>
          <a:xfrm>
            <a:off x="5737594" y="342900"/>
            <a:ext cx="6111507" cy="6172338"/>
          </a:xfrm>
          <a:prstGeom prst="rect">
            <a:avLst/>
          </a:prstGeom>
          <a:noFill/>
        </p:spPr>
      </p:pic>
      <p:sp>
        <p:nvSpPr>
          <p:cNvPr id="3" name="TextBox 2">
            <a:extLst>
              <a:ext uri="{FF2B5EF4-FFF2-40B4-BE49-F238E27FC236}">
                <a16:creationId xmlns:a16="http://schemas.microsoft.com/office/drawing/2014/main" id="{0FDEF112-9D2B-A6FE-7A4B-CC506BBEA63B}"/>
              </a:ext>
            </a:extLst>
          </p:cNvPr>
          <p:cNvSpPr txBox="1"/>
          <p:nvPr/>
        </p:nvSpPr>
        <p:spPr>
          <a:xfrm>
            <a:off x="742950" y="2667000"/>
            <a:ext cx="4480560" cy="2308324"/>
          </a:xfrm>
          <a:prstGeom prst="rect">
            <a:avLst/>
          </a:prstGeom>
          <a:noFill/>
        </p:spPr>
        <p:txBody>
          <a:bodyPr wrap="square" rtlCol="0">
            <a:spAutoFit/>
          </a:bodyPr>
          <a:lstStyle/>
          <a:p>
            <a:r>
              <a:rPr lang="en-GB" dirty="0"/>
              <a:t>Specifically, Amira’s anxiety can make it hard to take part and learn. Her limited speech suggests she’s in her ZPD for language and needs scaffolding from adults. Her difficulties with group play show that she needs both peer and adult guidance to build social confidence. (Simply Psychology, 2024a)</a:t>
            </a:r>
          </a:p>
        </p:txBody>
      </p:sp>
    </p:spTree>
    <p:extLst>
      <p:ext uri="{BB962C8B-B14F-4D97-AF65-F5344CB8AC3E}">
        <p14:creationId xmlns:p14="http://schemas.microsoft.com/office/powerpoint/2010/main" val="3618740664"/>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nodePh="1">
                                  <p:stCondLst>
                                    <p:cond delay="250"/>
                                  </p:stCondLst>
                                  <p:endCondLst>
                                    <p:cond evt="begin" delay="0">
                                      <p:tn val="5"/>
                                    </p:cond>
                                  </p:endCondLst>
                                  <p:iterate>
                                    <p:tmPct val="10000"/>
                                  </p:iterate>
                                  <p:childTnLst>
                                    <p:set>
                                      <p:cBhvr>
                                        <p:cTn id="6" dur="1" fill="hold">
                                          <p:stCondLst>
                                            <p:cond delay="0"/>
                                          </p:stCondLst>
                                        </p:cTn>
                                        <p:tgtEl>
                                          <p:spTgt spid="5"/>
                                        </p:tgtEl>
                                        <p:attrNameLst>
                                          <p:attrName>style.visibility</p:attrName>
                                        </p:attrNameLst>
                                      </p:cBhvr>
                                      <p:to>
                                        <p:strVal val="visible"/>
                                      </p:to>
                                    </p:set>
                                    <p:animEffect transition="in" filter="fade">
                                      <p:cBhvr>
                                        <p:cTn id="7" dur="250"/>
                                        <p:tgtEl>
                                          <p:spTgt spid="5"/>
                                        </p:tgtEl>
                                      </p:cBhvr>
                                    </p:animEffect>
                                    <p:anim calcmode="lin" valueType="num">
                                      <p:cBhvr>
                                        <p:cTn id="8" dur="250" fill="hold"/>
                                        <p:tgtEl>
                                          <p:spTgt spid="5"/>
                                        </p:tgtEl>
                                        <p:attrNameLst>
                                          <p:attrName>ppt_x</p:attrName>
                                        </p:attrNameLst>
                                      </p:cBhvr>
                                      <p:tavLst>
                                        <p:tav tm="0">
                                          <p:val>
                                            <p:strVal val="#ppt_x"/>
                                          </p:val>
                                        </p:tav>
                                        <p:tav tm="100000">
                                          <p:val>
                                            <p:strVal val="#ppt_x"/>
                                          </p:val>
                                        </p:tav>
                                      </p:tavLst>
                                    </p:anim>
                                    <p:anim calcmode="lin" valueType="num">
                                      <p:cBhvr>
                                        <p:cTn id="9" dur="25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B753FA-DF99-2D88-3E38-82F27B01ED88}"/>
              </a:ext>
            </a:extLst>
          </p:cNvPr>
          <p:cNvSpPr>
            <a:spLocks noGrp="1"/>
          </p:cNvSpPr>
          <p:nvPr>
            <p:ph type="title"/>
          </p:nvPr>
        </p:nvSpPr>
        <p:spPr>
          <a:xfrm>
            <a:off x="7196328" y="342902"/>
            <a:ext cx="4389120" cy="1137918"/>
          </a:xfrm>
        </p:spPr>
        <p:txBody>
          <a:bodyPr vert="horz" lIns="91440" tIns="45720" rIns="91440" bIns="45720" rtlCol="0" anchor="b">
            <a:normAutofit/>
          </a:bodyPr>
          <a:lstStyle/>
          <a:p>
            <a:r>
              <a:rPr lang="en-US" b="1" kern="1200" dirty="0">
                <a:latin typeface="+mj-lt"/>
                <a:ea typeface="+mj-ea"/>
                <a:cs typeface="+mj-cs"/>
              </a:rPr>
              <a:t>Practical strategies for Amira</a:t>
            </a:r>
          </a:p>
        </p:txBody>
      </p:sp>
      <p:pic>
        <p:nvPicPr>
          <p:cNvPr id="4" name="Content Placeholder 3" descr="Father bonding with disabled daughter">
            <a:extLst>
              <a:ext uri="{FF2B5EF4-FFF2-40B4-BE49-F238E27FC236}">
                <a16:creationId xmlns:a16="http://schemas.microsoft.com/office/drawing/2014/main" id="{AE2F2D82-75EB-4B77-9976-E00D21B195CD}"/>
              </a:ext>
            </a:extLst>
          </p:cNvPr>
          <p:cNvPicPr>
            <a:picLocks noGrp="1" noChangeAspect="1"/>
          </p:cNvPicPr>
          <p:nvPr>
            <p:ph type="pic" sz="quarter" idx="13"/>
          </p:nvPr>
        </p:nvPicPr>
        <p:blipFill>
          <a:blip r:embed="rId3"/>
          <a:srcRect l="15966" r="17714" b="2"/>
          <a:stretch>
            <a:fillRect/>
          </a:stretch>
        </p:blipFill>
        <p:spPr>
          <a:xfrm>
            <a:off x="341522" y="342902"/>
            <a:ext cx="6249778" cy="6172343"/>
          </a:xfrm>
          <a:prstGeom prst="rect">
            <a:avLst/>
          </a:prstGeom>
          <a:noFill/>
        </p:spPr>
      </p:pic>
      <p:sp>
        <p:nvSpPr>
          <p:cNvPr id="5" name="TextBox 4">
            <a:extLst>
              <a:ext uri="{FF2B5EF4-FFF2-40B4-BE49-F238E27FC236}">
                <a16:creationId xmlns:a16="http://schemas.microsoft.com/office/drawing/2014/main" id="{91FBD64F-8571-4C0C-908A-DFB2537FF64B}"/>
              </a:ext>
            </a:extLst>
          </p:cNvPr>
          <p:cNvSpPr txBox="1"/>
          <p:nvPr>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7196328" y="2099056"/>
            <a:ext cx="4389120" cy="4041648"/>
          </a:xfrm>
          <a:prstGeom prst="rect">
            <a:avLst/>
          </a:prstGeom>
        </p:spPr>
        <p:txBody>
          <a:bodyPr>
            <a:normAutofit/>
          </a:bodyPr>
          <a:lstStyle/>
          <a:p>
            <a:pPr marL="0" indent="0">
              <a:spcBef>
                <a:spcPts val="2500"/>
              </a:spcBef>
              <a:spcAft>
                <a:spcPts val="600"/>
              </a:spcAft>
              <a:buFont typeface="Arial" panose="020B0604020202020204" pitchFamily="34" charset="0"/>
              <a:buNone/>
            </a:pPr>
            <a:endParaRPr lang="en-GB" sz="1400" dirty="0"/>
          </a:p>
        </p:txBody>
      </p:sp>
      <p:sp>
        <p:nvSpPr>
          <p:cNvPr id="3" name="TextBox 2">
            <a:extLst>
              <a:ext uri="{FF2B5EF4-FFF2-40B4-BE49-F238E27FC236}">
                <a16:creationId xmlns:a16="http://schemas.microsoft.com/office/drawing/2014/main" id="{785A9753-FCA3-B016-DE41-A5C8DCB2AEE9}"/>
              </a:ext>
            </a:extLst>
          </p:cNvPr>
          <p:cNvSpPr txBox="1"/>
          <p:nvPr/>
        </p:nvSpPr>
        <p:spPr>
          <a:xfrm>
            <a:off x="7196328" y="2099056"/>
            <a:ext cx="4389120" cy="4247317"/>
          </a:xfrm>
          <a:prstGeom prst="rect">
            <a:avLst/>
          </a:prstGeom>
          <a:noFill/>
        </p:spPr>
        <p:txBody>
          <a:bodyPr wrap="square" rtlCol="0">
            <a:spAutoFit/>
          </a:bodyPr>
          <a:lstStyle/>
          <a:p>
            <a:r>
              <a:rPr lang="en-GB" dirty="0"/>
              <a:t>To support Amira using Vygotsky’s teachings:</a:t>
            </a:r>
          </a:p>
          <a:p>
            <a:endParaRPr lang="en-GB" dirty="0"/>
          </a:p>
          <a:p>
            <a:pPr marL="285750" indent="-285750">
              <a:buFont typeface="Arial" panose="020B0604020202020204" pitchFamily="34" charset="0"/>
              <a:buChar char="•"/>
            </a:pPr>
            <a:r>
              <a:rPr lang="en-GB" dirty="0"/>
              <a:t>Emotional support: assign a key worker.</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 Language development: Use songs, storytelling, etc.</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Social play: Start with a peer or a small group.</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Scaffolding: Model play and language, break down tasks and give praise (Open textbooks, 2020).</a:t>
            </a:r>
          </a:p>
        </p:txBody>
      </p:sp>
    </p:spTree>
    <p:extLst>
      <p:ext uri="{BB962C8B-B14F-4D97-AF65-F5344CB8AC3E}">
        <p14:creationId xmlns:p14="http://schemas.microsoft.com/office/powerpoint/2010/main" val="1652628742"/>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nodePh="1">
                                  <p:stCondLst>
                                    <p:cond delay="250"/>
                                  </p:stCondLst>
                                  <p:endCondLst>
                                    <p:cond evt="begin" delay="0">
                                      <p:tn val="5"/>
                                    </p:cond>
                                  </p:endCondLst>
                                  <p:iterate>
                                    <p:tmPct val="10000"/>
                                  </p:iterate>
                                  <p:childTnLst>
                                    <p:set>
                                      <p:cBhvr>
                                        <p:cTn id="6" dur="1" fill="hold">
                                          <p:stCondLst>
                                            <p:cond delay="0"/>
                                          </p:stCondLst>
                                        </p:cTn>
                                        <p:tgtEl>
                                          <p:spTgt spid="5"/>
                                        </p:tgtEl>
                                        <p:attrNameLst>
                                          <p:attrName>style.visibility</p:attrName>
                                        </p:attrNameLst>
                                      </p:cBhvr>
                                      <p:to>
                                        <p:strVal val="visible"/>
                                      </p:to>
                                    </p:set>
                                    <p:animEffect transition="in" filter="fade">
                                      <p:cBhvr>
                                        <p:cTn id="7" dur="250"/>
                                        <p:tgtEl>
                                          <p:spTgt spid="5"/>
                                        </p:tgtEl>
                                      </p:cBhvr>
                                    </p:animEffect>
                                    <p:anim calcmode="lin" valueType="num">
                                      <p:cBhvr>
                                        <p:cTn id="8" dur="250" fill="hold"/>
                                        <p:tgtEl>
                                          <p:spTgt spid="5"/>
                                        </p:tgtEl>
                                        <p:attrNameLst>
                                          <p:attrName>ppt_x</p:attrName>
                                        </p:attrNameLst>
                                      </p:cBhvr>
                                      <p:tavLst>
                                        <p:tav tm="0">
                                          <p:val>
                                            <p:strVal val="#ppt_x"/>
                                          </p:val>
                                        </p:tav>
                                        <p:tav tm="100000">
                                          <p:val>
                                            <p:strVal val="#ppt_x"/>
                                          </p:val>
                                        </p:tav>
                                      </p:tavLst>
                                    </p:anim>
                                    <p:anim calcmode="lin" valueType="num">
                                      <p:cBhvr>
                                        <p:cTn id="9" dur="25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F5EE21-A99E-5F3D-5798-6249CEEA6477}"/>
              </a:ext>
            </a:extLst>
          </p:cNvPr>
          <p:cNvSpPr>
            <a:spLocks noGrp="1"/>
          </p:cNvSpPr>
          <p:nvPr>
            <p:ph type="title"/>
          </p:nvPr>
        </p:nvSpPr>
        <p:spPr>
          <a:xfrm>
            <a:off x="1267968" y="1531025"/>
            <a:ext cx="3989832" cy="648783"/>
          </a:xfrm>
        </p:spPr>
        <p:txBody>
          <a:bodyPr vert="horz" lIns="91440" tIns="45720" rIns="91440" bIns="45720" rtlCol="0" anchor="t">
            <a:normAutofit/>
          </a:bodyPr>
          <a:lstStyle/>
          <a:p>
            <a:r>
              <a:rPr lang="en-US" b="1" kern="1200" dirty="0">
                <a:latin typeface="+mj-lt"/>
                <a:ea typeface="+mj-ea"/>
                <a:cs typeface="+mj-cs"/>
              </a:rPr>
              <a:t>Nature and nurture</a:t>
            </a:r>
          </a:p>
        </p:txBody>
      </p:sp>
      <p:pic>
        <p:nvPicPr>
          <p:cNvPr id="4" name="Content Placeholder 3" descr="Shot of kids playing in the countryside">
            <a:extLst>
              <a:ext uri="{FF2B5EF4-FFF2-40B4-BE49-F238E27FC236}">
                <a16:creationId xmlns:a16="http://schemas.microsoft.com/office/drawing/2014/main" id="{F4CE559D-C310-4740-9CA0-D980FD3D7FFB}"/>
              </a:ext>
            </a:extLst>
          </p:cNvPr>
          <p:cNvPicPr>
            <a:picLocks noGrp="1" noChangeAspect="1"/>
          </p:cNvPicPr>
          <p:nvPr>
            <p:ph type="pic" sz="quarter" idx="13"/>
          </p:nvPr>
        </p:nvPicPr>
        <p:blipFill>
          <a:blip r:embed="rId3"/>
          <a:srcRect r="33497" b="-2"/>
          <a:stretch>
            <a:fillRect/>
          </a:stretch>
        </p:blipFill>
        <p:spPr>
          <a:xfrm>
            <a:off x="6906767" y="1964435"/>
            <a:ext cx="4775158" cy="4039043"/>
          </a:xfrm>
          <a:prstGeom prst="rect">
            <a:avLst/>
          </a:prstGeom>
          <a:noFill/>
        </p:spPr>
      </p:pic>
      <p:sp>
        <p:nvSpPr>
          <p:cNvPr id="5" name="TextBox 4">
            <a:extLst>
              <a:ext uri="{FF2B5EF4-FFF2-40B4-BE49-F238E27FC236}">
                <a16:creationId xmlns:a16="http://schemas.microsoft.com/office/drawing/2014/main" id="{52038134-72E0-42DA-AFD3-980203DCC20D}"/>
              </a:ext>
            </a:extLst>
          </p:cNvPr>
          <p:cNvSpPr txBox="1"/>
          <p:nvPr>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6096000" y="549275"/>
            <a:ext cx="5585925" cy="5783263"/>
          </a:xfrm>
          <a:prstGeom prst="rect">
            <a:avLst/>
          </a:prstGeom>
        </p:spPr>
        <p:txBody>
          <a:bodyPr>
            <a:normAutofit/>
          </a:bodyPr>
          <a:lstStyle/>
          <a:p>
            <a:pPr marL="0" indent="0">
              <a:spcBef>
                <a:spcPts val="2500"/>
              </a:spcBef>
              <a:spcAft>
                <a:spcPts val="600"/>
              </a:spcAft>
              <a:buFont typeface="Arial" panose="020B0604020202020204" pitchFamily="34" charset="0"/>
              <a:buNone/>
            </a:pPr>
            <a:endParaRPr lang="en-GB" sz="1400" dirty="0"/>
          </a:p>
        </p:txBody>
      </p:sp>
      <p:sp>
        <p:nvSpPr>
          <p:cNvPr id="3" name="TextBox 2">
            <a:extLst>
              <a:ext uri="{FF2B5EF4-FFF2-40B4-BE49-F238E27FC236}">
                <a16:creationId xmlns:a16="http://schemas.microsoft.com/office/drawing/2014/main" id="{25D5895B-C98E-D955-C90A-2C9E7F3BD950}"/>
              </a:ext>
            </a:extLst>
          </p:cNvPr>
          <p:cNvSpPr txBox="1"/>
          <p:nvPr/>
        </p:nvSpPr>
        <p:spPr>
          <a:xfrm>
            <a:off x="429768" y="3295650"/>
            <a:ext cx="6476999" cy="2031325"/>
          </a:xfrm>
          <a:prstGeom prst="rect">
            <a:avLst/>
          </a:prstGeom>
          <a:noFill/>
        </p:spPr>
        <p:txBody>
          <a:bodyPr wrap="square" rtlCol="0">
            <a:spAutoFit/>
          </a:bodyPr>
          <a:lstStyle/>
          <a:p>
            <a:r>
              <a:rPr lang="en-GB" dirty="0"/>
              <a:t>Amira’s development is shaped by both nature and nurture. Biologically, her brain is developing quickly, which may naturally increase her anxiety. Environmentally, separation from carers and language exposure at home play a significant role. Vygotsky's theory focuses on nurture, the idea that social interaction and environment strongly influence learning (BBC, 2023). </a:t>
            </a:r>
          </a:p>
        </p:txBody>
      </p:sp>
    </p:spTree>
    <p:extLst>
      <p:ext uri="{BB962C8B-B14F-4D97-AF65-F5344CB8AC3E}">
        <p14:creationId xmlns:p14="http://schemas.microsoft.com/office/powerpoint/2010/main" val="194163268"/>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nodePh="1">
                                  <p:stCondLst>
                                    <p:cond delay="250"/>
                                  </p:stCondLst>
                                  <p:endCondLst>
                                    <p:cond evt="begin" delay="0">
                                      <p:tn val="5"/>
                                    </p:cond>
                                  </p:endCondLst>
                                  <p:iterate>
                                    <p:tmPct val="10000"/>
                                  </p:iterate>
                                  <p:childTnLst>
                                    <p:set>
                                      <p:cBhvr>
                                        <p:cTn id="6" dur="1" fill="hold">
                                          <p:stCondLst>
                                            <p:cond delay="0"/>
                                          </p:stCondLst>
                                        </p:cTn>
                                        <p:tgtEl>
                                          <p:spTgt spid="5"/>
                                        </p:tgtEl>
                                        <p:attrNameLst>
                                          <p:attrName>style.visibility</p:attrName>
                                        </p:attrNameLst>
                                      </p:cBhvr>
                                      <p:to>
                                        <p:strVal val="visible"/>
                                      </p:to>
                                    </p:set>
                                    <p:animEffect transition="in" filter="fade">
                                      <p:cBhvr>
                                        <p:cTn id="7" dur="250"/>
                                        <p:tgtEl>
                                          <p:spTgt spid="5"/>
                                        </p:tgtEl>
                                      </p:cBhvr>
                                    </p:animEffect>
                                    <p:anim calcmode="lin" valueType="num">
                                      <p:cBhvr>
                                        <p:cTn id="8" dur="250" fill="hold"/>
                                        <p:tgtEl>
                                          <p:spTgt spid="5"/>
                                        </p:tgtEl>
                                        <p:attrNameLst>
                                          <p:attrName>ppt_x</p:attrName>
                                        </p:attrNameLst>
                                      </p:cBhvr>
                                      <p:tavLst>
                                        <p:tav tm="0">
                                          <p:val>
                                            <p:strVal val="#ppt_x"/>
                                          </p:val>
                                        </p:tav>
                                        <p:tav tm="100000">
                                          <p:val>
                                            <p:strVal val="#ppt_x"/>
                                          </p:val>
                                        </p:tav>
                                      </p:tavLst>
                                    </p:anim>
                                    <p:anim calcmode="lin" valueType="num">
                                      <p:cBhvr>
                                        <p:cTn id="9" dur="25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AFE22B-9D5F-3185-F7B4-FA1861ED5112}"/>
              </a:ext>
            </a:extLst>
          </p:cNvPr>
          <p:cNvSpPr>
            <a:spLocks noGrp="1"/>
          </p:cNvSpPr>
          <p:nvPr>
            <p:ph type="title"/>
          </p:nvPr>
        </p:nvSpPr>
        <p:spPr>
          <a:xfrm>
            <a:off x="7196328" y="342902"/>
            <a:ext cx="4389120" cy="1208307"/>
          </a:xfrm>
        </p:spPr>
        <p:txBody>
          <a:bodyPr vert="horz" lIns="91440" tIns="45720" rIns="91440" bIns="45720" rtlCol="0" anchor="b">
            <a:normAutofit/>
          </a:bodyPr>
          <a:lstStyle/>
          <a:p>
            <a:r>
              <a:rPr lang="en-US" b="1" kern="1200" dirty="0">
                <a:latin typeface="+mj-lt"/>
                <a:ea typeface="+mj-ea"/>
                <a:cs typeface="+mj-cs"/>
              </a:rPr>
              <a:t>Critical evaluation of the theory</a:t>
            </a:r>
          </a:p>
        </p:txBody>
      </p:sp>
      <p:pic>
        <p:nvPicPr>
          <p:cNvPr id="4" name="Content Placeholder 3" descr="Woman writing in notebook in the nature">
            <a:extLst>
              <a:ext uri="{FF2B5EF4-FFF2-40B4-BE49-F238E27FC236}">
                <a16:creationId xmlns:a16="http://schemas.microsoft.com/office/drawing/2014/main" id="{705345D4-E05B-42C1-A6BE-BE9247295F8D}"/>
              </a:ext>
            </a:extLst>
          </p:cNvPr>
          <p:cNvPicPr>
            <a:picLocks noGrp="1" noChangeAspect="1"/>
          </p:cNvPicPr>
          <p:nvPr>
            <p:ph type="pic" sz="quarter" idx="13"/>
          </p:nvPr>
        </p:nvPicPr>
        <p:blipFill>
          <a:blip r:embed="rId3"/>
          <a:srcRect l="15503" r="16908" b="-2"/>
          <a:stretch>
            <a:fillRect/>
          </a:stretch>
        </p:blipFill>
        <p:spPr>
          <a:xfrm>
            <a:off x="341522" y="342902"/>
            <a:ext cx="6249778" cy="6172343"/>
          </a:xfrm>
          <a:prstGeom prst="rect">
            <a:avLst/>
          </a:prstGeom>
          <a:noFill/>
        </p:spPr>
      </p:pic>
      <p:sp>
        <p:nvSpPr>
          <p:cNvPr id="5" name="TextBox 4">
            <a:extLst>
              <a:ext uri="{FF2B5EF4-FFF2-40B4-BE49-F238E27FC236}">
                <a16:creationId xmlns:a16="http://schemas.microsoft.com/office/drawing/2014/main" id="{4E72BFB4-DEC0-4B13-B136-AEA410C4B789}"/>
              </a:ext>
            </a:extLst>
          </p:cNvPr>
          <p:cNvSpPr txBox="1"/>
          <p:nvPr>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7196328" y="2067306"/>
            <a:ext cx="4389120" cy="4041648"/>
          </a:xfrm>
          <a:prstGeom prst="rect">
            <a:avLst/>
          </a:prstGeom>
        </p:spPr>
        <p:txBody>
          <a:bodyPr>
            <a:normAutofit fontScale="85000" lnSpcReduction="10000"/>
          </a:bodyPr>
          <a:lstStyle/>
          <a:p>
            <a:pPr>
              <a:spcBef>
                <a:spcPts val="2500"/>
              </a:spcBef>
              <a:spcAft>
                <a:spcPts val="600"/>
              </a:spcAft>
            </a:pPr>
            <a:r>
              <a:rPr lang="en-GB" sz="1400" dirty="0"/>
              <a:t>Vygotsky's theory is valuable because it highlights the importance of social interaction and guided learning (WCW, 2023). It offers practical strategies such as scaffolding and peer learning for early years practitioners</a:t>
            </a:r>
          </a:p>
          <a:p>
            <a:pPr marL="0" indent="0">
              <a:spcBef>
                <a:spcPts val="2500"/>
              </a:spcBef>
              <a:spcAft>
                <a:spcPts val="600"/>
              </a:spcAft>
              <a:buFont typeface="Arial" panose="020B0604020202020204" pitchFamily="34" charset="0"/>
              <a:buNone/>
            </a:pPr>
            <a:r>
              <a:rPr lang="en-GB" sz="1400" b="1" dirty="0"/>
              <a:t>However:</a:t>
            </a:r>
          </a:p>
          <a:p>
            <a:pPr marL="285750" indent="-285750">
              <a:spcBef>
                <a:spcPts val="2500"/>
              </a:spcBef>
              <a:spcAft>
                <a:spcPts val="600"/>
              </a:spcAft>
              <a:buFont typeface="Arial" panose="020B0604020202020204" pitchFamily="34" charset="0"/>
              <a:buChar char="•"/>
            </a:pPr>
            <a:r>
              <a:rPr lang="en-GB" sz="1400" dirty="0"/>
              <a:t> It doesn’t fully explain biological differences, such as speech delays, etc.</a:t>
            </a:r>
          </a:p>
          <a:p>
            <a:pPr marL="285750" indent="-285750">
              <a:spcBef>
                <a:spcPts val="2500"/>
              </a:spcBef>
              <a:spcAft>
                <a:spcPts val="600"/>
              </a:spcAft>
              <a:buFont typeface="Arial" panose="020B0604020202020204" pitchFamily="34" charset="0"/>
              <a:buChar char="•"/>
            </a:pPr>
            <a:r>
              <a:rPr lang="en-GB" sz="1400" dirty="0"/>
              <a:t>Focuses more on social context.</a:t>
            </a:r>
          </a:p>
          <a:p>
            <a:pPr marL="285750" indent="-285750">
              <a:spcBef>
                <a:spcPts val="2500"/>
              </a:spcBef>
              <a:spcAft>
                <a:spcPts val="600"/>
              </a:spcAft>
              <a:buFont typeface="Arial" panose="020B0604020202020204" pitchFamily="34" charset="0"/>
              <a:buChar char="•"/>
            </a:pPr>
            <a:r>
              <a:rPr lang="en-GB" sz="1400" dirty="0"/>
              <a:t>Scaffolding requires skilled adults (Simply Psychology, 2024b).</a:t>
            </a:r>
          </a:p>
          <a:p>
            <a:pPr marL="285750" indent="-285750">
              <a:spcBef>
                <a:spcPts val="2500"/>
              </a:spcBef>
              <a:spcAft>
                <a:spcPts val="600"/>
              </a:spcAft>
              <a:buFont typeface="Arial" panose="020B0604020202020204" pitchFamily="34" charset="0"/>
              <a:buChar char="•"/>
            </a:pPr>
            <a:r>
              <a:rPr lang="en-GB" sz="1400" dirty="0"/>
              <a:t>The ZPD can be difficult to measure; practitioners may struggle to identify the exact learning stage.</a:t>
            </a:r>
          </a:p>
        </p:txBody>
      </p:sp>
    </p:spTree>
    <p:extLst>
      <p:ext uri="{BB962C8B-B14F-4D97-AF65-F5344CB8AC3E}">
        <p14:creationId xmlns:p14="http://schemas.microsoft.com/office/powerpoint/2010/main" val="1360759257"/>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5"/>
                                        </p:tgtEl>
                                        <p:attrNameLst>
                                          <p:attrName>style.visibility</p:attrName>
                                        </p:attrNameLst>
                                      </p:cBhvr>
                                      <p:to>
                                        <p:strVal val="visible"/>
                                      </p:to>
                                    </p:set>
                                    <p:animEffect transition="in" filter="fade">
                                      <p:cBhvr>
                                        <p:cTn id="7" dur="250"/>
                                        <p:tgtEl>
                                          <p:spTgt spid="5"/>
                                        </p:tgtEl>
                                      </p:cBhvr>
                                    </p:animEffect>
                                    <p:anim calcmode="lin" valueType="num">
                                      <p:cBhvr>
                                        <p:cTn id="8" dur="250" fill="hold"/>
                                        <p:tgtEl>
                                          <p:spTgt spid="5"/>
                                        </p:tgtEl>
                                        <p:attrNameLst>
                                          <p:attrName>ppt_x</p:attrName>
                                        </p:attrNameLst>
                                      </p:cBhvr>
                                      <p:tavLst>
                                        <p:tav tm="0">
                                          <p:val>
                                            <p:strVal val="#ppt_x"/>
                                          </p:val>
                                        </p:tav>
                                        <p:tav tm="100000">
                                          <p:val>
                                            <p:strVal val="#ppt_x"/>
                                          </p:val>
                                        </p:tav>
                                      </p:tavLst>
                                    </p:anim>
                                    <p:anim calcmode="lin" valueType="num">
                                      <p:cBhvr>
                                        <p:cTn id="9" dur="25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AA5F9648-CAC7-BD6C-9629-56A47AD32DB1}"/>
              </a:ext>
            </a:extLst>
          </p:cNvPr>
          <p:cNvSpPr txBox="1"/>
          <p:nvPr/>
        </p:nvSpPr>
        <p:spPr>
          <a:xfrm>
            <a:off x="757083" y="2551837"/>
            <a:ext cx="10677833" cy="1938992"/>
          </a:xfrm>
          <a:prstGeom prst="rect">
            <a:avLst/>
          </a:prstGeom>
          <a:noFill/>
        </p:spPr>
        <p:txBody>
          <a:bodyPr wrap="square" rtlCol="0">
            <a:spAutoFit/>
          </a:bodyPr>
          <a:lstStyle/>
          <a:p>
            <a:r>
              <a:rPr lang="en-GB" sz="2000" b="1" dirty="0"/>
              <a:t>To conclude, Vygotsky's sociocultural theory helps explain Amira's difficulty with separation, speech, and social play.</a:t>
            </a:r>
          </a:p>
          <a:p>
            <a:endParaRPr lang="en-GB" sz="2000" b="1" dirty="0"/>
          </a:p>
          <a:p>
            <a:r>
              <a:rPr lang="en-GB" sz="2000" b="1" dirty="0"/>
              <a:t>By providing scaffolding and guided interaction, practitioners can help her gain confidence, develop language, and become more independent.</a:t>
            </a:r>
          </a:p>
          <a:p>
            <a:r>
              <a:rPr lang="en-GB" sz="2000" b="1" dirty="0"/>
              <a:t>Her progress is dependent on both her natural abilities and the support around her.</a:t>
            </a:r>
          </a:p>
        </p:txBody>
      </p:sp>
    </p:spTree>
    <p:extLst>
      <p:ext uri="{BB962C8B-B14F-4D97-AF65-F5344CB8AC3E}">
        <p14:creationId xmlns:p14="http://schemas.microsoft.com/office/powerpoint/2010/main" val="112412978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38831A-0ADC-DB60-196E-3B5F43FA497D}"/>
              </a:ext>
            </a:extLst>
          </p:cNvPr>
          <p:cNvSpPr>
            <a:spLocks noGrp="1"/>
          </p:cNvSpPr>
          <p:nvPr>
            <p:ph type="title"/>
          </p:nvPr>
        </p:nvSpPr>
        <p:spPr>
          <a:xfrm>
            <a:off x="3901440" y="539496"/>
            <a:ext cx="3470910" cy="642903"/>
          </a:xfrm>
        </p:spPr>
        <p:txBody>
          <a:bodyPr/>
          <a:lstStyle/>
          <a:p>
            <a:r>
              <a:rPr lang="en-GB" b="1" dirty="0"/>
              <a:t>Reference list :</a:t>
            </a:r>
          </a:p>
        </p:txBody>
      </p:sp>
      <p:sp>
        <p:nvSpPr>
          <p:cNvPr id="6" name="TextBox 5">
            <a:extLst>
              <a:ext uri="{FF2B5EF4-FFF2-40B4-BE49-F238E27FC236}">
                <a16:creationId xmlns:a16="http://schemas.microsoft.com/office/drawing/2014/main" id="{D88B1EF4-3234-CEC9-547F-F1009CFCCCCE}"/>
              </a:ext>
            </a:extLst>
          </p:cNvPr>
          <p:cNvSpPr txBox="1"/>
          <p:nvPr/>
        </p:nvSpPr>
        <p:spPr>
          <a:xfrm>
            <a:off x="625073" y="1729828"/>
            <a:ext cx="10023644" cy="4893647"/>
          </a:xfrm>
          <a:prstGeom prst="rect">
            <a:avLst/>
          </a:prstGeom>
          <a:noFill/>
        </p:spPr>
        <p:txBody>
          <a:bodyPr wrap="square" rtlCol="0">
            <a:spAutoFit/>
          </a:bodyPr>
          <a:lstStyle/>
          <a:p>
            <a:r>
              <a:rPr lang="en-GB" sz="1200" dirty="0"/>
              <a:t>BBC (2023) Social learning and Vygotsky – Early years learning and development. BBC Bitesize. Available at: </a:t>
            </a:r>
            <a:r>
              <a:rPr lang="en-GB" sz="1200" dirty="0">
                <a:hlinkClick r:id="rId2" tooltip="Original URL: https://www.bbc.co.uk/bitesize/articles/znqvr82. Click or tap if you trust this link."/>
              </a:rPr>
              <a:t>https://www.bbc.co.uk/bitesize/articles/znqvr82</a:t>
            </a:r>
            <a:r>
              <a:rPr lang="en-GB" sz="1200" dirty="0"/>
              <a:t> (Accessed: 8 October 2025).</a:t>
            </a:r>
          </a:p>
          <a:p>
            <a:br>
              <a:rPr lang="en-GB" sz="1200" dirty="0"/>
            </a:br>
            <a:endParaRPr lang="en-GB" sz="1200" dirty="0"/>
          </a:p>
          <a:p>
            <a:r>
              <a:rPr lang="en-GB" sz="1200" dirty="0"/>
              <a:t>McLeod, S. (2018) Vygotsky’s Sociocultural Theory of Cognitive Development. Simply Psychology. Available at: </a:t>
            </a:r>
            <a:r>
              <a:rPr lang="en-GB" sz="1200" dirty="0">
                <a:hlinkClick r:id="rId3" tooltip="Original URL: https://www.simplypsychology.org/vygotsky.html. Click or tap if you trust this link."/>
              </a:rPr>
              <a:t>https://www.simplypsychology.org/vygotsky.html</a:t>
            </a:r>
            <a:r>
              <a:rPr lang="en-GB" sz="1200" dirty="0"/>
              <a:t> (Accessed: 8 October 2025).</a:t>
            </a:r>
          </a:p>
          <a:p>
            <a:br>
              <a:rPr lang="en-GB" sz="1200" dirty="0"/>
            </a:br>
            <a:endParaRPr lang="en-GB" sz="1200" dirty="0"/>
          </a:p>
          <a:p>
            <a:r>
              <a:rPr lang="en-GB" sz="1200" dirty="0"/>
              <a:t>Simply Psychology (2024a) Zone of Proximal Development. Available at: </a:t>
            </a:r>
            <a:r>
              <a:rPr lang="en-GB" sz="1200" dirty="0">
                <a:hlinkClick r:id="rId4" tooltip="Original URL: https://www.simplypsychology.org/zone-of-proximal-development.html. Click or tap if you trust this link."/>
              </a:rPr>
              <a:t>https://www.simplypsychology.org/zone-of-proximal-development.html</a:t>
            </a:r>
            <a:r>
              <a:rPr lang="en-GB" sz="1200" dirty="0"/>
              <a:t> (Accessed: 8 October 2025).</a:t>
            </a:r>
          </a:p>
          <a:p>
            <a:endParaRPr lang="en-GB" sz="1200" dirty="0"/>
          </a:p>
          <a:p>
            <a:endParaRPr lang="en-GB" sz="1200" dirty="0"/>
          </a:p>
          <a:p>
            <a:r>
              <a:rPr lang="en-GB" sz="1200" dirty="0"/>
              <a:t>MCW (2023) Sociocultural Theory of Cognitive Development. Medical College of Wisconsin. Available at: </a:t>
            </a:r>
            <a:r>
              <a:rPr lang="en-GB" sz="1200" dirty="0">
                <a:hlinkClick r:id="rId5" tooltip="Original URL: https://www.mcw.edu/-/media/MCW/Education/Academic-Affairs/OEI/Faculty-Quick-Guides/Sociocultural-Theory-of-Cognitive-Development.pdf. Click or tap if you trust this link."/>
              </a:rPr>
              <a:t>https://www.mcw.edu/-/media/MCW/Education/Academic-Affairs/OEI/Faculty-Quick-Guides/Sociocultural-Theory-of-Cognitive-Development.pdf</a:t>
            </a:r>
            <a:r>
              <a:rPr lang="en-GB" sz="1200" dirty="0"/>
              <a:t> (Accessed: 8 October 2025).</a:t>
            </a:r>
          </a:p>
          <a:p>
            <a:br>
              <a:rPr lang="en-GB" sz="1200" dirty="0"/>
            </a:br>
            <a:endParaRPr lang="en-GB" sz="1200" dirty="0"/>
          </a:p>
          <a:p>
            <a:r>
              <a:rPr lang="en-GB" sz="1200" dirty="0"/>
              <a:t>Open Textbooks (2020) Educational Psychology. Global Textbook Project. Available at: </a:t>
            </a:r>
            <a:r>
              <a:rPr lang="en-GB" sz="1200" dirty="0">
                <a:hlinkClick r:id="rId6" tooltip="Original URL: https://www.opentextbooks.org.hk/system/files/export/6/6118/pdf/Educational_Psychology_6118.pdf. Click or tap if you trust this link."/>
              </a:rPr>
              <a:t>https://www.opentextbooks.org.hk/system/files/export/6/6118/pdf/Educational_Psychology_6118.pdf</a:t>
            </a:r>
            <a:r>
              <a:rPr lang="en-GB" sz="1200" dirty="0"/>
              <a:t> (Accessed: 8 October 2025).</a:t>
            </a:r>
          </a:p>
          <a:p>
            <a:br>
              <a:rPr lang="en-GB" sz="1200" dirty="0"/>
            </a:br>
            <a:endParaRPr lang="en-GB" sz="1200" dirty="0"/>
          </a:p>
          <a:p>
            <a:r>
              <a:rPr lang="en-GB" sz="1200" dirty="0"/>
              <a:t>Simply Psychology (2024b) Vygotsky vs. Piaget: A Paradigm Shift. Available at: </a:t>
            </a:r>
            <a:r>
              <a:rPr lang="en-GB" sz="1200" dirty="0">
                <a:hlinkClick r:id="rId7" tooltip="Original URL: https://www.simplypsychology.org/piaget-vs-vygotsky.html. Click or tap if you trust this link."/>
              </a:rPr>
              <a:t>https://www.simplypsychology.org/piaget-vs-vygotsky.html</a:t>
            </a:r>
            <a:r>
              <a:rPr lang="en-GB" sz="1200" dirty="0"/>
              <a:t> (Accessed</a:t>
            </a:r>
            <a:r>
              <a:rPr lang="en-GB" sz="1200"/>
              <a:t>: 8 </a:t>
            </a:r>
            <a:r>
              <a:rPr lang="en-GB" sz="1200" dirty="0"/>
              <a:t>October 2025).</a:t>
            </a:r>
          </a:p>
          <a:p>
            <a:br>
              <a:rPr lang="en-GB" sz="1200" dirty="0"/>
            </a:br>
            <a:endParaRPr lang="en-GB" sz="1200" dirty="0"/>
          </a:p>
        </p:txBody>
      </p:sp>
    </p:spTree>
    <p:extLst>
      <p:ext uri="{BB962C8B-B14F-4D97-AF65-F5344CB8AC3E}">
        <p14:creationId xmlns:p14="http://schemas.microsoft.com/office/powerpoint/2010/main" val="2605661105"/>
      </p:ext>
    </p:extLst>
  </p:cSld>
  <p:clrMapOvr>
    <a:masterClrMapping/>
  </p:clrMapOvr>
</p:sld>
</file>

<file path=ppt/theme/theme1.xml><?xml version="1.0" encoding="utf-8"?>
<a:theme xmlns:a="http://schemas.openxmlformats.org/drawingml/2006/main" name="DuneVTI">
  <a:themeElements>
    <a:clrScheme name="Dune Palette">
      <a:dk1>
        <a:srgbClr val="131313"/>
      </a:dk1>
      <a:lt1>
        <a:sysClr val="window" lastClr="FFFFFF"/>
      </a:lt1>
      <a:dk2>
        <a:srgbClr val="203430"/>
      </a:dk2>
      <a:lt2>
        <a:srgbClr val="F0EDE6"/>
      </a:lt2>
      <a:accent1>
        <a:srgbClr val="A57361"/>
      </a:accent1>
      <a:accent2>
        <a:srgbClr val="CD9979"/>
      </a:accent2>
      <a:accent3>
        <a:srgbClr val="4E6C67"/>
      </a:accent3>
      <a:accent4>
        <a:srgbClr val="BA958C"/>
      </a:accent4>
      <a:accent5>
        <a:srgbClr val="A08C60"/>
      </a:accent5>
      <a:accent6>
        <a:srgbClr val="956969"/>
      </a:accent6>
      <a:hlink>
        <a:srgbClr val="B0685E"/>
      </a:hlink>
      <a:folHlink>
        <a:srgbClr val="5E827E"/>
      </a:folHlink>
    </a:clrScheme>
    <a:fontScheme name="Neue Haas">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une_win32_DN_v2" id="{97A7A9A4-5677-45E2-BAC9-3A76DA18A86D}" vid="{E1353FFA-7ECE-4894-957E-EAB589AB129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136</TotalTime>
  <Words>908</Words>
  <Application>Microsoft Office PowerPoint</Application>
  <PresentationFormat>Widescreen</PresentationFormat>
  <Paragraphs>74</Paragraphs>
  <Slides>11</Slides>
  <Notes>8</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Aptos</vt:lpstr>
      <vt:lpstr>Arial</vt:lpstr>
      <vt:lpstr>Neue Haas Grotesk Text Pro</vt:lpstr>
      <vt:lpstr>Wingdings</vt:lpstr>
      <vt:lpstr>DuneVTI</vt:lpstr>
      <vt:lpstr>Supporting Amira: Understanding and Addressing the Developmental Needs of a 3-Year-Old Exhibiting Anxiety and Communication Challenges</vt:lpstr>
      <vt:lpstr>Today's Discussion Agenda</vt:lpstr>
      <vt:lpstr>Recognising Amira’s Developmental Challenges</vt:lpstr>
      <vt:lpstr>Vygotsky believed that children’s learning happens through interaction with others and that adults and peers play a vital role in development (BBC, 2023).</vt:lpstr>
      <vt:lpstr>PowerPoint Presentation</vt:lpstr>
      <vt:lpstr>Applying the theory to Amira</vt:lpstr>
      <vt:lpstr>Practical strategies for Amira</vt:lpstr>
      <vt:lpstr>Nature and nurture</vt:lpstr>
      <vt:lpstr>Critical evaluation of the theory</vt:lpstr>
      <vt:lpstr>PowerPoint Presentation</vt:lpstr>
      <vt:lpstr>Reference list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Harmony Reid (2308897)</dc:creator>
  <cp:lastModifiedBy>Harmony Reid (2308897)</cp:lastModifiedBy>
  <cp:revision>1</cp:revision>
  <dcterms:created xsi:type="dcterms:W3CDTF">2025-10-10T10:16:08Z</dcterms:created>
  <dcterms:modified xsi:type="dcterms:W3CDTF">2025-10-12T20:50:55Z</dcterms:modified>
</cp:coreProperties>
</file>