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1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tatswales.wales.gov.uk/Catalogue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s.gov.uk/ons/index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Statistics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92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Outline the nature of statistics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Stats Wales tutorial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Office for National Statistics tutorial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Statistical Bulletins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Interrogating PDF (Portable Document Format) reports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71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statistics?</a:t>
            </a:r>
            <a:endParaRPr lang="en-GB" dirty="0"/>
          </a:p>
          <a:p>
            <a:r>
              <a:rPr lang="en-GB" dirty="0" smtClean="0"/>
              <a:t>Do they fill you with excitement or leave you cold and concerned?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62000" y="3276600"/>
            <a:ext cx="7772400" cy="3046988"/>
          </a:xfrm>
          <a:prstGeom prst="rect">
            <a:avLst/>
          </a:prstGeom>
          <a:solidFill>
            <a:srgbClr val="FFFF00"/>
          </a:solidFill>
          <a:ln w="254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The </a:t>
            </a:r>
            <a:r>
              <a:rPr lang="en-GB" sz="3200" dirty="0"/>
              <a:t>practice or science of </a:t>
            </a:r>
            <a:r>
              <a:rPr lang="en-GB" sz="3200" b="1" dirty="0"/>
              <a:t>collecting and analysing numerical data</a:t>
            </a:r>
            <a:r>
              <a:rPr lang="en-GB" sz="3200" dirty="0"/>
              <a:t> in large quantities, especially for the purpose of </a:t>
            </a:r>
            <a:r>
              <a:rPr lang="en-GB" sz="3200" b="1" dirty="0"/>
              <a:t>inferring proportions in a whole</a:t>
            </a:r>
            <a:r>
              <a:rPr lang="en-GB" sz="3200" dirty="0"/>
              <a:t> from those in a representative sample</a:t>
            </a:r>
            <a:r>
              <a:rPr lang="en-GB" sz="3200" dirty="0" smtClean="0"/>
              <a:t>. </a:t>
            </a:r>
          </a:p>
          <a:p>
            <a:pPr algn="ctr"/>
            <a:r>
              <a:rPr lang="en-GB" sz="3200" dirty="0" smtClean="0"/>
              <a:t>Oxford Dictionaries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6012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 and Reliable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In academic institutions we aim to establish the facts of a particular matter</a:t>
            </a:r>
          </a:p>
          <a:p>
            <a:r>
              <a:rPr lang="en-GB" sz="4000" dirty="0" smtClean="0"/>
              <a:t>We aim at the objective truth, not subjective opinion</a:t>
            </a:r>
          </a:p>
          <a:p>
            <a:r>
              <a:rPr lang="en-GB" sz="4000" dirty="0" smtClean="0"/>
              <a:t>We aim to be fair, rational and balanced</a:t>
            </a:r>
          </a:p>
        </p:txBody>
      </p:sp>
    </p:spTree>
    <p:extLst>
      <p:ext uri="{BB962C8B-B14F-4D97-AF65-F5344CB8AC3E}">
        <p14:creationId xmlns:p14="http://schemas.microsoft.com/office/powerpoint/2010/main" val="299052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ts1.mm.bing.net/th?&amp;id=JN.7KlwDqIFWYZQEINOMzWQqQ&amp;w=300&amp;h=300&amp;c=0&amp;pid=1.9&amp;rs=0&amp;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670" y="398683"/>
            <a:ext cx="285750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14400" y="304800"/>
            <a:ext cx="4547270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/>
              <a:t>“87.3% of statistics are </a:t>
            </a:r>
            <a:endParaRPr lang="en-GB" sz="3600" dirty="0" smtClean="0"/>
          </a:p>
          <a:p>
            <a:r>
              <a:rPr lang="en-GB" sz="3600" dirty="0" smtClean="0"/>
              <a:t>made </a:t>
            </a:r>
            <a:r>
              <a:rPr lang="en-GB" sz="3600" dirty="0"/>
              <a:t>up on the spot</a:t>
            </a:r>
            <a:r>
              <a:rPr lang="en-GB" sz="3600" dirty="0" smtClean="0"/>
              <a:t>”</a:t>
            </a:r>
          </a:p>
          <a:p>
            <a:r>
              <a:rPr lang="en-GB" sz="2800" dirty="0" smtClean="0"/>
              <a:t>Vic Reeves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3505200" y="2765296"/>
            <a:ext cx="54864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"Now, what I want is, Facts. Teach these boys and girls nothing but Facts. Facts alone are wanted in life. Plant nothing else, and root out everything else</a:t>
            </a:r>
            <a:r>
              <a:rPr lang="en-GB" sz="3200" dirty="0" smtClean="0"/>
              <a:t>.”</a:t>
            </a:r>
          </a:p>
          <a:p>
            <a:endParaRPr lang="en-GB" sz="2400" dirty="0" smtClean="0"/>
          </a:p>
          <a:p>
            <a:r>
              <a:rPr lang="en-GB" sz="2400" dirty="0" smtClean="0"/>
              <a:t>Thomas </a:t>
            </a:r>
            <a:r>
              <a:rPr lang="en-GB" sz="2400" dirty="0" err="1" smtClean="0"/>
              <a:t>Gradgrind</a:t>
            </a:r>
            <a:r>
              <a:rPr lang="en-GB" sz="2400" dirty="0" smtClean="0"/>
              <a:t> from Dickens’ Hard Times 1854</a:t>
            </a:r>
            <a:endParaRPr lang="en-GB" sz="24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765296"/>
            <a:ext cx="2561426" cy="4002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21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29777" y="5943600"/>
            <a:ext cx="4188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statswales.wales.gov.uk/Catalogue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609600"/>
            <a:ext cx="89408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14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762000"/>
            <a:ext cx="89408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622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122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2" y="53340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438400" y="5943600"/>
            <a:ext cx="3911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www.ons.gov.uk/ons/index.html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29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2" y="233127"/>
            <a:ext cx="8805333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2" y="1081135"/>
            <a:ext cx="8782699" cy="4940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99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175</Words>
  <Application>Microsoft Office PowerPoint</Application>
  <PresentationFormat>On-screen Show (4:3)</PresentationFormat>
  <Paragraphs>24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Statistics</vt:lpstr>
      <vt:lpstr>Aim</vt:lpstr>
      <vt:lpstr>Definition</vt:lpstr>
      <vt:lpstr>Objective and Reliable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Statistics</dc:title>
  <dc:creator>Mike Durke</dc:creator>
  <cp:lastModifiedBy>Mike Durke</cp:lastModifiedBy>
  <cp:revision>12</cp:revision>
  <dcterms:created xsi:type="dcterms:W3CDTF">2006-08-16T00:00:00Z</dcterms:created>
  <dcterms:modified xsi:type="dcterms:W3CDTF">2018-10-29T09:42:00Z</dcterms:modified>
</cp:coreProperties>
</file>