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69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227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97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48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1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27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4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82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43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840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02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6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Relationships and Workplace Achievement</a:t>
            </a:r>
            <a:br>
              <a:rPr lang="en-GB" dirty="0" smtClean="0"/>
            </a:br>
            <a:r>
              <a:rPr lang="en-GB" dirty="0" smtClean="0"/>
              <a:t>BMSK5002-(BIRM)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Alina </a:t>
            </a:r>
            <a:r>
              <a:rPr lang="en-GB" dirty="0" err="1" smtClean="0"/>
              <a:t>Lungu</a:t>
            </a:r>
            <a:r>
              <a:rPr lang="en-GB" dirty="0" smtClean="0"/>
              <a:t> (1810895)</a:t>
            </a:r>
          </a:p>
          <a:p>
            <a:r>
              <a:rPr lang="en-GB" dirty="0" smtClean="0"/>
              <a:t>Wesley Regis (17133552)</a:t>
            </a:r>
          </a:p>
          <a:p>
            <a:r>
              <a:rPr lang="en-GB" dirty="0" smtClean="0"/>
              <a:t>Farooq Nawaz( 1715168)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255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Harrods Brands a successful and recognised brand all over the world using a range of theory's and strategies to keep the employees commitment, engaged and motivated.</a:t>
            </a:r>
          </a:p>
          <a:p>
            <a:r>
              <a:rPr lang="en-GB" dirty="0" smtClean="0"/>
              <a:t>HRM a key role of  employees development and organizational growth</a:t>
            </a:r>
          </a:p>
          <a:p>
            <a:r>
              <a:rPr lang="en-GB" dirty="0" smtClean="0"/>
              <a:t>Commitment</a:t>
            </a:r>
          </a:p>
          <a:p>
            <a:r>
              <a:rPr lang="en-GB" dirty="0" smtClean="0"/>
              <a:t>Engagement</a:t>
            </a:r>
          </a:p>
          <a:p>
            <a:r>
              <a:rPr lang="en-GB" dirty="0" smtClean="0"/>
              <a:t>Motivation (Theory of Motivation)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394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Harrods owners committed to the employees</a:t>
            </a:r>
          </a:p>
          <a:p>
            <a:r>
              <a:rPr lang="en-GB" dirty="0" smtClean="0"/>
              <a:t>Values the </a:t>
            </a:r>
            <a:r>
              <a:rPr lang="en-GB" smtClean="0"/>
              <a:t>brand,Luxury,services,innovation,sensation,british</a:t>
            </a:r>
            <a:endParaRPr lang="en-GB" dirty="0" smtClean="0"/>
          </a:p>
          <a:p>
            <a:r>
              <a:rPr lang="en-GB" dirty="0" smtClean="0"/>
              <a:t>Impact staff face of the business</a:t>
            </a:r>
          </a:p>
          <a:p>
            <a:r>
              <a:rPr lang="en-GB" dirty="0" smtClean="0"/>
              <a:t>Unhappy staff impact on stake holders , managers , day to day running of the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669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Psychological state experienced by employees in relation to their work at the same time with associated behaviours  (Khan 1990)</a:t>
            </a:r>
          </a:p>
          <a:p>
            <a:pPr lvl="1"/>
            <a:r>
              <a:rPr lang="en-GB" dirty="0" smtClean="0"/>
              <a:t>Engagement of employee is the heart of the employment relationship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Performance</a:t>
            </a:r>
          </a:p>
          <a:p>
            <a:pPr lvl="1"/>
            <a:r>
              <a:rPr lang="en-GB" dirty="0" smtClean="0"/>
              <a:t>Development</a:t>
            </a:r>
          </a:p>
          <a:p>
            <a:pPr lvl="1"/>
            <a:r>
              <a:rPr lang="en-GB" dirty="0" smtClean="0"/>
              <a:t>Opportunities</a:t>
            </a:r>
          </a:p>
          <a:p>
            <a:pPr lvl="1"/>
            <a:r>
              <a:rPr lang="en-GB" dirty="0" smtClean="0"/>
              <a:t>Growth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542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Harrods brands is using as a theory to motivate employees</a:t>
            </a:r>
          </a:p>
          <a:p>
            <a:r>
              <a:rPr lang="en-GB" dirty="0" smtClean="0"/>
              <a:t>Frederick Herzberg theory first discussed in (1959 )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Herzberg's Two factor theory Hygiene factor :</a:t>
            </a:r>
          </a:p>
          <a:p>
            <a:pPr marL="0" indent="0">
              <a:buNone/>
            </a:pPr>
            <a:r>
              <a:rPr lang="en-GB" dirty="0" smtClean="0"/>
              <a:t>E.g.. facilities, job security ,salary  </a:t>
            </a:r>
          </a:p>
          <a:p>
            <a:pPr marL="0" indent="0">
              <a:buNone/>
            </a:pPr>
            <a:r>
              <a:rPr lang="en-GB" dirty="0" smtClean="0"/>
              <a:t>Growth factor  the real root of motivation </a:t>
            </a:r>
          </a:p>
          <a:p>
            <a:pPr marL="0" indent="0">
              <a:buNone/>
            </a:pPr>
            <a:r>
              <a:rPr lang="en-GB" dirty="0" smtClean="0"/>
              <a:t>Working life</a:t>
            </a:r>
          </a:p>
          <a:p>
            <a:pPr marL="0" indent="0">
              <a:buNone/>
            </a:pPr>
            <a:r>
              <a:rPr lang="en-GB" dirty="0" smtClean="0"/>
              <a:t>Achievements </a:t>
            </a:r>
          </a:p>
          <a:p>
            <a:pPr marL="0" indent="0">
              <a:buNone/>
            </a:pPr>
            <a:r>
              <a:rPr lang="en-GB" dirty="0" smtClean="0"/>
              <a:t>Personal Development</a:t>
            </a:r>
          </a:p>
          <a:p>
            <a:pPr marL="0" indent="0">
              <a:buNone/>
            </a:pPr>
            <a:r>
              <a:rPr lang="en-GB" dirty="0" smtClean="0"/>
              <a:t>Enjoying of the work itself </a:t>
            </a:r>
          </a:p>
          <a:p>
            <a:pPr marL="0" indent="0">
              <a:buNone/>
            </a:pPr>
            <a:r>
              <a:rPr lang="en-GB" dirty="0" smtClean="0"/>
              <a:t>Also the intrinsic motivation was recognised as a good strategy to provide career development.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708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Is playing  the key role for the employees wellbeing , development and performance at work</a:t>
            </a:r>
          </a:p>
          <a:p>
            <a:pPr marL="0" indent="0">
              <a:buNone/>
            </a:pPr>
            <a:r>
              <a:rPr lang="en-GB" dirty="0" smtClean="0"/>
              <a:t>HRM team develop a strategic plan to keep the employees motivated</a:t>
            </a:r>
          </a:p>
          <a:p>
            <a:pPr marL="0" indent="0">
              <a:buNone/>
            </a:pPr>
            <a:r>
              <a:rPr lang="en-GB" dirty="0" smtClean="0"/>
              <a:t>Psychological needs:</a:t>
            </a:r>
          </a:p>
          <a:p>
            <a:pPr marL="0" indent="0">
              <a:buNone/>
            </a:pPr>
            <a:r>
              <a:rPr lang="en-GB" dirty="0" smtClean="0"/>
              <a:t>Being part of team</a:t>
            </a:r>
          </a:p>
          <a:p>
            <a:pPr marL="0" indent="0">
              <a:buNone/>
            </a:pPr>
            <a:r>
              <a:rPr lang="en-GB" dirty="0" smtClean="0"/>
              <a:t>Getting support </a:t>
            </a:r>
          </a:p>
          <a:p>
            <a:pPr marL="0" indent="0">
              <a:buNone/>
            </a:pPr>
            <a:r>
              <a:rPr lang="en-GB" dirty="0" smtClean="0"/>
              <a:t>Respect and encourage from others</a:t>
            </a:r>
          </a:p>
          <a:p>
            <a:pPr marL="0" indent="0">
              <a:buNone/>
            </a:pPr>
            <a:r>
              <a:rPr lang="en-GB" dirty="0" smtClean="0"/>
              <a:t>Promotions</a:t>
            </a:r>
          </a:p>
          <a:p>
            <a:pPr marL="0" indent="0">
              <a:buNone/>
            </a:pPr>
            <a:r>
              <a:rPr lang="en-GB" dirty="0" smtClean="0"/>
              <a:t>Free to make decisions</a:t>
            </a:r>
          </a:p>
          <a:p>
            <a:pPr marL="0" indent="0">
              <a:buNone/>
            </a:pPr>
            <a:r>
              <a:rPr lang="en-GB" dirty="0" smtClean="0"/>
              <a:t>Contributions</a:t>
            </a:r>
          </a:p>
          <a:p>
            <a:pPr marL="0" indent="0">
              <a:buNone/>
            </a:pPr>
            <a:r>
              <a:rPr lang="en-GB" dirty="0" smtClean="0"/>
              <a:t>Multitasking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081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HRM is a the strategic organization which is building strong professional relationships between employees and  the organization.</a:t>
            </a:r>
          </a:p>
          <a:p>
            <a:r>
              <a:rPr lang="en-GB" dirty="0" smtClean="0"/>
              <a:t>Effective communication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76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431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273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Developing Relationships and Workplace Achievement BMSK5002-(BIRM)</vt:lpstr>
      <vt:lpstr>Introduction</vt:lpstr>
      <vt:lpstr>Commitment</vt:lpstr>
      <vt:lpstr>Engagement </vt:lpstr>
      <vt:lpstr>Motivation</vt:lpstr>
      <vt:lpstr>HRM </vt:lpstr>
      <vt:lpstr>Conclusion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 BMSK5002-(BIRM)</dc:title>
  <dc:creator>UWTSD</dc:creator>
  <cp:lastModifiedBy>UWTSD</cp:lastModifiedBy>
  <cp:revision>1</cp:revision>
  <dcterms:created xsi:type="dcterms:W3CDTF">2020-02-14T11:41:20Z</dcterms:created>
  <dcterms:modified xsi:type="dcterms:W3CDTF">2020-02-14T11:43:00Z</dcterms:modified>
</cp:coreProperties>
</file>