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8" r:id="rId3"/>
    <p:sldId id="260" r:id="rId4"/>
    <p:sldId id="259" r:id="rId5"/>
    <p:sldId id="261"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ro-RO"/>
              <a:t>Faceți clic pentru a edita stilul de titlu coordonator</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ro-RO"/>
              <a:t>Faceți clic pentru a edita stilul de titlu coordonator</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ro-RO"/>
              <a:t>Faceți clic pentru a edita stilul de titlu coordonator</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8" name="Date Placeholder 7"/>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8" name="Date Placeholder 7"/>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ro-RO"/>
              <a:t>Faceți clic pentru a edita stilul de titlu coordonator</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7/4/22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A2EA6A7-2112-A1CE-4566-3F20719134B0}"/>
              </a:ext>
            </a:extLst>
          </p:cNvPr>
          <p:cNvSpPr>
            <a:spLocks noGrp="1"/>
          </p:cNvSpPr>
          <p:nvPr>
            <p:ph type="title"/>
          </p:nvPr>
        </p:nvSpPr>
        <p:spPr/>
        <p:txBody>
          <a:bodyPr/>
          <a:lstStyle/>
          <a:p>
            <a:r>
              <a:rPr lang="en-GB" dirty="0"/>
              <a:t>Professional career</a:t>
            </a:r>
            <a:endParaRPr lang="ro-GB" dirty="0"/>
          </a:p>
        </p:txBody>
      </p:sp>
      <p:sp>
        <p:nvSpPr>
          <p:cNvPr id="6" name="Substituent conținut 5">
            <a:extLst>
              <a:ext uri="{FF2B5EF4-FFF2-40B4-BE49-F238E27FC236}">
                <a16:creationId xmlns:a16="http://schemas.microsoft.com/office/drawing/2014/main" id="{147AABD9-EC58-58EA-0C1B-5C5AAB46D2E3}"/>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endParaRPr lang="en-GB" dirty="0"/>
          </a:p>
        </p:txBody>
      </p:sp>
      <p:sp>
        <p:nvSpPr>
          <p:cNvPr id="3" name="Subtitlu 2">
            <a:extLst>
              <a:ext uri="{FF2B5EF4-FFF2-40B4-BE49-F238E27FC236}">
                <a16:creationId xmlns:a16="http://schemas.microsoft.com/office/drawing/2014/main" id="{C5B05EB8-C5CE-A19F-B510-42955ABCD6FC}"/>
              </a:ext>
            </a:extLst>
          </p:cNvPr>
          <p:cNvSpPr>
            <a:spLocks noGrp="1"/>
          </p:cNvSpPr>
          <p:nvPr>
            <p:ph type="body" sz="half" idx="2"/>
          </p:nvPr>
        </p:nvSpPr>
        <p:spPr/>
        <p:txBody>
          <a:bodyPr/>
          <a:lstStyle/>
          <a:p>
            <a:r>
              <a:rPr lang="en-GB" dirty="0"/>
              <a:t> HELLO THERE </a:t>
            </a:r>
          </a:p>
          <a:p>
            <a:r>
              <a:rPr lang="en-GB" dirty="0"/>
              <a:t>NAME:MORENA LIGIA </a:t>
            </a:r>
            <a:r>
              <a:rPr lang="en-GB" dirty="0" err="1"/>
              <a:t>PADUREAN</a:t>
            </a:r>
            <a:r>
              <a:rPr lang="en-GB" dirty="0"/>
              <a:t>  </a:t>
            </a:r>
          </a:p>
          <a:p>
            <a:r>
              <a:rPr lang="en-GB" dirty="0"/>
              <a:t> HOTEL MANAGER  </a:t>
            </a:r>
          </a:p>
          <a:p>
            <a:r>
              <a:rPr lang="en-GB" dirty="0"/>
              <a:t>INTERVIEW </a:t>
            </a:r>
          </a:p>
        </p:txBody>
      </p:sp>
      <p:pic>
        <p:nvPicPr>
          <p:cNvPr id="5" name="Imagine 5">
            <a:extLst>
              <a:ext uri="{FF2B5EF4-FFF2-40B4-BE49-F238E27FC236}">
                <a16:creationId xmlns:a16="http://schemas.microsoft.com/office/drawing/2014/main" id="{27F55E62-75FA-DEEB-B3CD-E0C226722059}"/>
              </a:ext>
            </a:extLst>
          </p:cNvPr>
          <p:cNvPicPr>
            <a:picLocks noChangeAspect="1"/>
          </p:cNvPicPr>
          <p:nvPr/>
        </p:nvPicPr>
        <p:blipFill>
          <a:blip r:embed="rId2"/>
          <a:stretch>
            <a:fillRect/>
          </a:stretch>
        </p:blipFill>
        <p:spPr>
          <a:xfrm>
            <a:off x="3867912" y="934720"/>
            <a:ext cx="7315200" cy="3678383"/>
          </a:xfrm>
          <a:prstGeom prst="rect">
            <a:avLst/>
          </a:prstGeom>
        </p:spPr>
      </p:pic>
    </p:spTree>
    <p:extLst>
      <p:ext uri="{BB962C8B-B14F-4D97-AF65-F5344CB8AC3E}">
        <p14:creationId xmlns:p14="http://schemas.microsoft.com/office/powerpoint/2010/main" val="1356090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stituent conținut 2">
            <a:extLst>
              <a:ext uri="{FF2B5EF4-FFF2-40B4-BE49-F238E27FC236}">
                <a16:creationId xmlns:a16="http://schemas.microsoft.com/office/drawing/2014/main" id="{B3C9FBB4-E093-B6E0-DEE0-722FC82E77F8}"/>
              </a:ext>
            </a:extLst>
          </p:cNvPr>
          <p:cNvSpPr>
            <a:spLocks noGrp="1"/>
          </p:cNvSpPr>
          <p:nvPr>
            <p:ph idx="1"/>
          </p:nvPr>
        </p:nvSpPr>
        <p:spPr>
          <a:xfrm>
            <a:off x="289249" y="2510395"/>
            <a:ext cx="4998962" cy="3274586"/>
          </a:xfrm>
        </p:spPr>
        <p:txBody>
          <a:bodyPr anchor="t">
            <a:normAutofit/>
          </a:bodyPr>
          <a:lstStyle/>
          <a:p>
            <a:r>
              <a:rPr lang="en-GB" sz="1600">
                <a:solidFill>
                  <a:srgbClr val="FFFFFF"/>
                </a:solidFill>
              </a:rPr>
              <a:t>I want to apply for the job of hotel manager, because I think I am able for this job, I like working with new people and to form a team, to discover myself. This position interests me because my skills and qualifications closely align with its requirements. I believe that my background positions me to succeed in this positions. In addition, my investigation revealed that I strongly identify with the organisation’s objective and would consequently be thrilled to work here. Your company has an excellent reputation in this industry and is recognised for providing one of the top services. This will be an excellent opportunity to utilise my skills while advancing my career.</a:t>
            </a:r>
            <a:endParaRPr lang="ro-GB" sz="1600">
              <a:solidFill>
                <a:srgbClr val="FFFFFF"/>
              </a:solidFill>
            </a:endParaRPr>
          </a:p>
        </p:txBody>
      </p:sp>
      <p:pic>
        <p:nvPicPr>
          <p:cNvPr id="4" name="Imagine 4">
            <a:extLst>
              <a:ext uri="{FF2B5EF4-FFF2-40B4-BE49-F238E27FC236}">
                <a16:creationId xmlns:a16="http://schemas.microsoft.com/office/drawing/2014/main" id="{7185F6C4-41C1-0036-D497-05994D34CA69}"/>
              </a:ext>
            </a:extLst>
          </p:cNvPr>
          <p:cNvPicPr>
            <a:picLocks noChangeAspect="1"/>
          </p:cNvPicPr>
          <p:nvPr/>
        </p:nvPicPr>
        <p:blipFill>
          <a:blip r:embed="rId2"/>
          <a:stretch>
            <a:fillRect/>
          </a:stretch>
        </p:blipFill>
        <p:spPr>
          <a:xfrm>
            <a:off x="6092890" y="1101208"/>
            <a:ext cx="5238340" cy="4635930"/>
          </a:xfrm>
          <a:prstGeom prst="rect">
            <a:avLst/>
          </a:prstGeom>
        </p:spPr>
      </p:pic>
    </p:spTree>
    <p:extLst>
      <p:ext uri="{BB962C8B-B14F-4D97-AF65-F5344CB8AC3E}">
        <p14:creationId xmlns:p14="http://schemas.microsoft.com/office/powerpoint/2010/main" val="2846499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stituent conținut 2">
            <a:extLst>
              <a:ext uri="{FF2B5EF4-FFF2-40B4-BE49-F238E27FC236}">
                <a16:creationId xmlns:a16="http://schemas.microsoft.com/office/drawing/2014/main" id="{5701FAD6-8B61-FBC8-E1DA-2CF281228AE9}"/>
              </a:ext>
            </a:extLst>
          </p:cNvPr>
          <p:cNvSpPr>
            <a:spLocks noGrp="1"/>
          </p:cNvSpPr>
          <p:nvPr>
            <p:ph idx="1"/>
          </p:nvPr>
        </p:nvSpPr>
        <p:spPr>
          <a:xfrm>
            <a:off x="289248" y="2510395"/>
            <a:ext cx="6451109" cy="3274586"/>
          </a:xfrm>
        </p:spPr>
        <p:txBody>
          <a:bodyPr anchor="t">
            <a:normAutofit/>
          </a:bodyPr>
          <a:lstStyle/>
          <a:p>
            <a:r>
              <a:rPr lang="en-GB">
                <a:solidFill>
                  <a:srgbClr val="FFFFFF"/>
                </a:solidFill>
              </a:rPr>
              <a:t>To be a manager in a hotel I know that I don’t just have to have theoretical knowledge or be in control of the field in which I work, working in tourism means much more. </a:t>
            </a:r>
          </a:p>
          <a:p>
            <a:r>
              <a:rPr lang="en-GB">
                <a:solidFill>
                  <a:srgbClr val="FFFFFF"/>
                </a:solidFill>
              </a:rPr>
              <a:t> </a:t>
            </a:r>
          </a:p>
          <a:p>
            <a:r>
              <a:rPr lang="en-GB">
                <a:solidFill>
                  <a:srgbClr val="FFFFFF"/>
                </a:solidFill>
              </a:rPr>
              <a:t>In order to be successful in tourism, you must first of all, love people, to listen to them, talk to them and cherish your customers. Even if some prove more difficult. </a:t>
            </a:r>
          </a:p>
          <a:p>
            <a:r>
              <a:rPr lang="en-GB">
                <a:solidFill>
                  <a:srgbClr val="FFFFFF"/>
                </a:solidFill>
              </a:rPr>
              <a:t>A person working in this industry must use civilised polite language and always have a smile on the face.</a:t>
            </a:r>
            <a:endParaRPr lang="ro-GB">
              <a:solidFill>
                <a:srgbClr val="FFFFFF"/>
              </a:solidFill>
            </a:endParaRPr>
          </a:p>
        </p:txBody>
      </p:sp>
      <p:pic>
        <p:nvPicPr>
          <p:cNvPr id="4" name="Imagine 4">
            <a:extLst>
              <a:ext uri="{FF2B5EF4-FFF2-40B4-BE49-F238E27FC236}">
                <a16:creationId xmlns:a16="http://schemas.microsoft.com/office/drawing/2014/main" id="{C7C1A62D-B7C4-4870-BEE3-43F2BCD34458}"/>
              </a:ext>
            </a:extLst>
          </p:cNvPr>
          <p:cNvPicPr>
            <a:picLocks noChangeAspect="1"/>
          </p:cNvPicPr>
          <p:nvPr/>
        </p:nvPicPr>
        <p:blipFill rotWithShape="1">
          <a:blip r:embed="rId2"/>
          <a:srcRect l="14720" r="22551" b="-2"/>
          <a:stretch/>
        </p:blipFill>
        <p:spPr>
          <a:xfrm>
            <a:off x="7545032" y="759599"/>
            <a:ext cx="3778286" cy="5330650"/>
          </a:xfrm>
          <a:prstGeom prst="rect">
            <a:avLst/>
          </a:prstGeom>
        </p:spPr>
      </p:pic>
    </p:spTree>
    <p:extLst>
      <p:ext uri="{BB962C8B-B14F-4D97-AF65-F5344CB8AC3E}">
        <p14:creationId xmlns:p14="http://schemas.microsoft.com/office/powerpoint/2010/main" val="641350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stituent conținut 2">
            <a:extLst>
              <a:ext uri="{FF2B5EF4-FFF2-40B4-BE49-F238E27FC236}">
                <a16:creationId xmlns:a16="http://schemas.microsoft.com/office/drawing/2014/main" id="{A7626636-08EB-9D02-6C4E-F6EC98EB1B7E}"/>
              </a:ext>
            </a:extLst>
          </p:cNvPr>
          <p:cNvSpPr>
            <a:spLocks noGrp="1"/>
          </p:cNvSpPr>
          <p:nvPr>
            <p:ph idx="1"/>
          </p:nvPr>
        </p:nvSpPr>
        <p:spPr>
          <a:xfrm>
            <a:off x="3869267" y="864108"/>
            <a:ext cx="3585891" cy="5120640"/>
          </a:xfrm>
        </p:spPr>
        <p:txBody>
          <a:bodyPr>
            <a:normAutofit/>
          </a:bodyPr>
          <a:lstStyle/>
          <a:p>
            <a:r>
              <a:rPr lang="en-GB" sz="1400"/>
              <a:t>Personal skills</a:t>
            </a:r>
          </a:p>
          <a:p>
            <a:endParaRPr lang="en-GB" sz="1400"/>
          </a:p>
          <a:p>
            <a:r>
              <a:rPr lang="en-GB" sz="1400"/>
              <a:t>Hardworking </a:t>
            </a:r>
          </a:p>
          <a:p>
            <a:r>
              <a:rPr lang="en-GB" sz="1400"/>
              <a:t>I have ability to work well with other </a:t>
            </a:r>
          </a:p>
          <a:p>
            <a:r>
              <a:rPr lang="en-GB" sz="1400"/>
              <a:t>Ability to make decision quickly efficient and responsibility </a:t>
            </a:r>
          </a:p>
          <a:p>
            <a:r>
              <a:rPr lang="en-GB" sz="1400"/>
              <a:t>Motivation </a:t>
            </a:r>
          </a:p>
          <a:p>
            <a:r>
              <a:rPr lang="en-GB" sz="1400"/>
              <a:t> flexibility </a:t>
            </a:r>
          </a:p>
          <a:p>
            <a:r>
              <a:rPr lang="en-GB" sz="1400"/>
              <a:t>Enthusiasm </a:t>
            </a:r>
          </a:p>
          <a:p>
            <a:r>
              <a:rPr lang="en-GB" sz="1400"/>
              <a:t>Self- motivation </a:t>
            </a:r>
          </a:p>
          <a:p>
            <a:endParaRPr lang="en-GB" sz="1400"/>
          </a:p>
          <a:p>
            <a:r>
              <a:rPr lang="en-GB" sz="1400"/>
              <a:t>These are some of my skills that I have and I can contribute and I want to develop in this job, I am a person who I assume I am also very ambitious and very positive , and who does not let be easily influenced by problems.</a:t>
            </a:r>
          </a:p>
        </p:txBody>
      </p:sp>
      <p:pic>
        <p:nvPicPr>
          <p:cNvPr id="5" name="Imagine 5">
            <a:extLst>
              <a:ext uri="{FF2B5EF4-FFF2-40B4-BE49-F238E27FC236}">
                <a16:creationId xmlns:a16="http://schemas.microsoft.com/office/drawing/2014/main" id="{D8451A3F-8CE2-3583-CEC0-D1C3BC23A94C}"/>
              </a:ext>
            </a:extLst>
          </p:cNvPr>
          <p:cNvPicPr>
            <a:picLocks noChangeAspect="1"/>
          </p:cNvPicPr>
          <p:nvPr/>
        </p:nvPicPr>
        <p:blipFill>
          <a:blip r:embed="rId2"/>
          <a:stretch>
            <a:fillRect/>
          </a:stretch>
        </p:blipFill>
        <p:spPr>
          <a:xfrm>
            <a:off x="7818120" y="2238908"/>
            <a:ext cx="3474720" cy="2380183"/>
          </a:xfrm>
          <a:prstGeom prst="rect">
            <a:avLst/>
          </a:prstGeom>
        </p:spPr>
      </p:pic>
    </p:spTree>
    <p:extLst>
      <p:ext uri="{BB962C8B-B14F-4D97-AF65-F5344CB8AC3E}">
        <p14:creationId xmlns:p14="http://schemas.microsoft.com/office/powerpoint/2010/main" val="3200497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50FEA29-397D-5298-9555-2D7EF0E5D93A}"/>
              </a:ext>
            </a:extLst>
          </p:cNvPr>
          <p:cNvSpPr>
            <a:spLocks noGrp="1"/>
          </p:cNvSpPr>
          <p:nvPr>
            <p:ph type="title"/>
          </p:nvPr>
        </p:nvSpPr>
        <p:spPr>
          <a:xfrm>
            <a:off x="252919" y="1123837"/>
            <a:ext cx="2947482" cy="4601183"/>
          </a:xfrm>
        </p:spPr>
        <p:txBody>
          <a:bodyPr>
            <a:normAutofit/>
          </a:bodyPr>
          <a:lstStyle/>
          <a:p>
            <a:endParaRPr lang="ro-GB"/>
          </a:p>
        </p:txBody>
      </p:sp>
      <p:sp>
        <p:nvSpPr>
          <p:cNvPr id="3" name="Substituent conținut 2">
            <a:extLst>
              <a:ext uri="{FF2B5EF4-FFF2-40B4-BE49-F238E27FC236}">
                <a16:creationId xmlns:a16="http://schemas.microsoft.com/office/drawing/2014/main" id="{A91A6D38-3B98-754E-7FDF-AC5B5740F6C3}"/>
              </a:ext>
            </a:extLst>
          </p:cNvPr>
          <p:cNvSpPr>
            <a:spLocks noGrp="1"/>
          </p:cNvSpPr>
          <p:nvPr>
            <p:ph idx="1"/>
          </p:nvPr>
        </p:nvSpPr>
        <p:spPr>
          <a:xfrm>
            <a:off x="3869267" y="864108"/>
            <a:ext cx="3585891" cy="5120640"/>
          </a:xfrm>
        </p:spPr>
        <p:txBody>
          <a:bodyPr>
            <a:normAutofit/>
          </a:bodyPr>
          <a:lstStyle/>
          <a:p>
            <a:r>
              <a:rPr lang="en-GB" sz="1900"/>
              <a:t>Tell me about yourself and your motivation for applying for this specific role. </a:t>
            </a:r>
          </a:p>
          <a:p>
            <a:endParaRPr lang="en-GB" sz="1900"/>
          </a:p>
          <a:p>
            <a:endParaRPr lang="en-GB" sz="1900"/>
          </a:p>
          <a:p>
            <a:r>
              <a:rPr lang="en-GB" sz="1900"/>
              <a:t>I am a person that I like work well with other and helpful, I’m a person that I don’t give up to easily if I really love something like this job that I apply too I really push myself to do my best, </a:t>
            </a:r>
          </a:p>
          <a:p>
            <a:r>
              <a:rPr lang="en-GB" sz="1900"/>
              <a:t>I am very motivated by my family both for a better future and for a successful career, and to get where I always dream of.</a:t>
            </a:r>
            <a:endParaRPr lang="ro-GB" sz="1900"/>
          </a:p>
        </p:txBody>
      </p:sp>
      <p:pic>
        <p:nvPicPr>
          <p:cNvPr id="4" name="Imagine 4">
            <a:extLst>
              <a:ext uri="{FF2B5EF4-FFF2-40B4-BE49-F238E27FC236}">
                <a16:creationId xmlns:a16="http://schemas.microsoft.com/office/drawing/2014/main" id="{97FD8115-DA07-68C5-56E9-EA28BEC5D0BC}"/>
              </a:ext>
            </a:extLst>
          </p:cNvPr>
          <p:cNvPicPr>
            <a:picLocks noChangeAspect="1"/>
          </p:cNvPicPr>
          <p:nvPr/>
        </p:nvPicPr>
        <p:blipFill>
          <a:blip r:embed="rId2"/>
          <a:stretch>
            <a:fillRect/>
          </a:stretch>
        </p:blipFill>
        <p:spPr>
          <a:xfrm>
            <a:off x="7818120" y="2482139"/>
            <a:ext cx="3474720" cy="1893722"/>
          </a:xfrm>
          <a:prstGeom prst="rect">
            <a:avLst/>
          </a:prstGeom>
        </p:spPr>
      </p:pic>
    </p:spTree>
    <p:extLst>
      <p:ext uri="{BB962C8B-B14F-4D97-AF65-F5344CB8AC3E}">
        <p14:creationId xmlns:p14="http://schemas.microsoft.com/office/powerpoint/2010/main" val="2756344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u 1">
            <a:extLst>
              <a:ext uri="{FF2B5EF4-FFF2-40B4-BE49-F238E27FC236}">
                <a16:creationId xmlns:a16="http://schemas.microsoft.com/office/drawing/2014/main" id="{92192F75-9B1A-9D88-8F1B-96AB77D4A3F8}"/>
              </a:ext>
            </a:extLst>
          </p:cNvPr>
          <p:cNvSpPr>
            <a:spLocks noGrp="1"/>
          </p:cNvSpPr>
          <p:nvPr>
            <p:ph type="title"/>
          </p:nvPr>
        </p:nvSpPr>
        <p:spPr>
          <a:xfrm>
            <a:off x="289248" y="1123837"/>
            <a:ext cx="4998963" cy="1255469"/>
          </a:xfrm>
        </p:spPr>
        <p:txBody>
          <a:bodyPr>
            <a:normAutofit/>
          </a:bodyPr>
          <a:lstStyle/>
          <a:p>
            <a:endParaRPr lang="ro-GB"/>
          </a:p>
        </p:txBody>
      </p:sp>
      <p:sp>
        <p:nvSpPr>
          <p:cNvPr id="3" name="Substituent conținut 2">
            <a:extLst>
              <a:ext uri="{FF2B5EF4-FFF2-40B4-BE49-F238E27FC236}">
                <a16:creationId xmlns:a16="http://schemas.microsoft.com/office/drawing/2014/main" id="{8AF9483A-D8A9-5CA9-EDE2-B6C1EEFEB600}"/>
              </a:ext>
            </a:extLst>
          </p:cNvPr>
          <p:cNvSpPr>
            <a:spLocks noGrp="1"/>
          </p:cNvSpPr>
          <p:nvPr>
            <p:ph idx="1"/>
          </p:nvPr>
        </p:nvSpPr>
        <p:spPr>
          <a:xfrm>
            <a:off x="289249" y="2510395"/>
            <a:ext cx="4998962" cy="3274586"/>
          </a:xfrm>
        </p:spPr>
        <p:txBody>
          <a:bodyPr anchor="t">
            <a:normAutofit/>
          </a:bodyPr>
          <a:lstStyle/>
          <a:p>
            <a:r>
              <a:rPr lang="en-GB" sz="1400">
                <a:solidFill>
                  <a:srgbClr val="FFFFFF"/>
                </a:solidFill>
              </a:rPr>
              <a:t>Where do you see yourself in 3 year’s time in this company. </a:t>
            </a:r>
          </a:p>
          <a:p>
            <a:endParaRPr lang="en-GB" sz="1400">
              <a:solidFill>
                <a:srgbClr val="FFFFFF"/>
              </a:solidFill>
            </a:endParaRPr>
          </a:p>
          <a:p>
            <a:endParaRPr lang="en-GB" sz="1400">
              <a:solidFill>
                <a:srgbClr val="FFFFFF"/>
              </a:solidFill>
            </a:endParaRPr>
          </a:p>
          <a:p>
            <a:r>
              <a:rPr lang="en-GB" sz="1400">
                <a:solidFill>
                  <a:srgbClr val="FFFFFF"/>
                </a:solidFill>
              </a:rPr>
              <a:t>In the next 3 year’s, I see myself as a respected person who is working in a reputed company that gives me high salary and where I can put the knowledge that I learned for the past year’s. I also see myself in a library reading a book using my past time where I can learn more things, in short I will not stop learning and growing. I see myself living the dream that I set on my mind, becoming a simple and respected lady. </a:t>
            </a:r>
          </a:p>
          <a:p>
            <a:r>
              <a:rPr lang="en-GB" sz="1400">
                <a:solidFill>
                  <a:srgbClr val="FFFFFF"/>
                </a:solidFill>
              </a:rPr>
              <a:t>  Thank you for your time and</a:t>
            </a:r>
          </a:p>
          <a:p>
            <a:r>
              <a:rPr lang="en-GB" sz="1400">
                <a:solidFill>
                  <a:srgbClr val="FFFFFF"/>
                </a:solidFill>
              </a:rPr>
              <a:t>Consideration.</a:t>
            </a:r>
          </a:p>
        </p:txBody>
      </p:sp>
      <p:pic>
        <p:nvPicPr>
          <p:cNvPr id="4" name="Imagine 4">
            <a:extLst>
              <a:ext uri="{FF2B5EF4-FFF2-40B4-BE49-F238E27FC236}">
                <a16:creationId xmlns:a16="http://schemas.microsoft.com/office/drawing/2014/main" id="{F39DFFFC-56F6-C6F6-5225-1EF9F8962654}"/>
              </a:ext>
            </a:extLst>
          </p:cNvPr>
          <p:cNvPicPr>
            <a:picLocks noChangeAspect="1"/>
          </p:cNvPicPr>
          <p:nvPr/>
        </p:nvPicPr>
        <p:blipFill>
          <a:blip r:embed="rId2"/>
          <a:stretch>
            <a:fillRect/>
          </a:stretch>
        </p:blipFill>
        <p:spPr>
          <a:xfrm>
            <a:off x="6092890" y="1219071"/>
            <a:ext cx="5238340" cy="4400203"/>
          </a:xfrm>
          <a:prstGeom prst="rect">
            <a:avLst/>
          </a:prstGeom>
        </p:spPr>
      </p:pic>
    </p:spTree>
    <p:extLst>
      <p:ext uri="{BB962C8B-B14F-4D97-AF65-F5344CB8AC3E}">
        <p14:creationId xmlns:p14="http://schemas.microsoft.com/office/powerpoint/2010/main" val="3125608662"/>
      </p:ext>
    </p:extLst>
  </p:cSld>
  <p:clrMapOvr>
    <a:masterClrMapping/>
  </p:clrMapOvr>
</p:sld>
</file>

<file path=ppt/theme/theme1.xml><?xml version="1.0" encoding="utf-8"?>
<a:theme xmlns:a="http://schemas.openxmlformats.org/drawingml/2006/main" name="Cadru">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6</Slides>
  <Notes>0</Notes>
  <HiddenSlides>0</HiddenSlides>
  <ScaleCrop>false</ScaleCrop>
  <HeadingPairs>
    <vt:vector size="4" baseType="variant">
      <vt:variant>
        <vt:lpstr>Temă</vt:lpstr>
      </vt:variant>
      <vt:variant>
        <vt:i4>1</vt:i4>
      </vt:variant>
      <vt:variant>
        <vt:lpstr>Titluri diapozitive</vt:lpstr>
      </vt:variant>
      <vt:variant>
        <vt:i4>6</vt:i4>
      </vt:variant>
    </vt:vector>
  </HeadingPairs>
  <TitlesOfParts>
    <vt:vector size="7" baseType="lpstr">
      <vt:lpstr>Cadru</vt:lpstr>
      <vt:lpstr>Professional career</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dc:title>
  <dc:creator>Ligia-Morena Padurean (2130258)</dc:creator>
  <cp:lastModifiedBy>Ligia-Morena Padurean (2130258)</cp:lastModifiedBy>
  <cp:revision>1</cp:revision>
  <dcterms:created xsi:type="dcterms:W3CDTF">2022-07-04T17:35:31Z</dcterms:created>
  <dcterms:modified xsi:type="dcterms:W3CDTF">2022-07-04T19:31:31Z</dcterms:modified>
</cp:coreProperties>
</file>